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6" r:id="rId3"/>
    <p:sldId id="257" r:id="rId4"/>
    <p:sldId id="258" r:id="rId5"/>
    <p:sldId id="261" r:id="rId6"/>
    <p:sldId id="260" r:id="rId7"/>
    <p:sldId id="259" r:id="rId8"/>
    <p:sldId id="262" r:id="rId9"/>
    <p:sldId id="263" r:id="rId10"/>
    <p:sldId id="264" r:id="rId11"/>
    <p:sldId id="265" r:id="rId12"/>
    <p:sldId id="266"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62F0E5C-B685-43D9-BE7B-0B5A30A61F26}">
          <p14:sldIdLst>
            <p14:sldId id="267"/>
            <p14:sldId id="256"/>
            <p14:sldId id="257"/>
            <p14:sldId id="258"/>
            <p14:sldId id="261"/>
            <p14:sldId id="260"/>
            <p14:sldId id="259"/>
            <p14:sldId id="262"/>
            <p14:sldId id="263"/>
            <p14:sldId id="264"/>
            <p14:sldId id="265"/>
          </p14:sldIdLst>
        </p14:section>
        <p14:section name="作者信息" id="{9684B6E3-7C47-407D-B404-9193304C337F}">
          <p14:sldIdLst>
            <p14:sldId id="266"/>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0694"/>
    <a:srgbClr val="FFD400"/>
    <a:srgbClr val="9DFBFB"/>
    <a:srgbClr val="00D0FF"/>
    <a:srgbClr val="FD56E2"/>
    <a:srgbClr val="00FF50"/>
    <a:srgbClr val="FFC72C"/>
    <a:srgbClr val="803CC3"/>
    <a:srgbClr val="E0A700"/>
    <a:srgbClr val="FD06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p:normalViewPr>
  <p:slideViewPr>
    <p:cSldViewPr snapToGrid="0">
      <p:cViewPr varScale="1">
        <p:scale>
          <a:sx n="84" d="100"/>
          <a:sy n="84" d="100"/>
        </p:scale>
        <p:origin x="114" y="672"/>
      </p:cViewPr>
      <p:guideLst>
        <p:guide orient="horz" pos="2160"/>
        <p:guide pos="3840"/>
        <p:guide orient="horz" pos="527"/>
        <p:guide orient="horz" pos="3793"/>
      </p:guideLst>
    </p:cSldViewPr>
  </p:slideViewPr>
  <p:notesTextViewPr>
    <p:cViewPr>
      <p:scale>
        <a:sx n="1" d="1"/>
        <a:sy n="1" d="1"/>
      </p:scale>
      <p:origin x="0" y="0"/>
    </p:cViewPr>
  </p:notesTextViewPr>
  <p:sorterViewPr>
    <p:cViewPr>
      <p:scale>
        <a:sx n="100" d="100"/>
        <a:sy n="100" d="100"/>
      </p:scale>
      <p:origin x="0" y="-14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4547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36B97B61-EDFD-4F64-A62D-0BF991CE33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679479231"/>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image" Target="../media/image31.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日历&#10;&#10;描述已自动生成">
            <a:extLst>
              <a:ext uri="{FF2B5EF4-FFF2-40B4-BE49-F238E27FC236}">
                <a16:creationId xmlns:a16="http://schemas.microsoft.com/office/drawing/2014/main" xmlns="" id="{99A4F731-3EC3-4A4C-902C-E0E320B8AC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24594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500A950-3C4E-40D3-8C90-67A410897B1C}"/>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房间, 游戏机, 桌子, 男人&#10;&#10;描述已自动生成">
            <a:extLst>
              <a:ext uri="{FF2B5EF4-FFF2-40B4-BE49-F238E27FC236}">
                <a16:creationId xmlns:a16="http://schemas.microsoft.com/office/drawing/2014/main" xmlns="" id="{DEB9832D-BBC6-4E39-BEE3-613837CF2A20}"/>
              </a:ext>
            </a:extLst>
          </p:cNvPr>
          <p:cNvPicPr>
            <a:picLocks noChangeAspect="1"/>
          </p:cNvPicPr>
          <p:nvPr/>
        </p:nvPicPr>
        <p:blipFill rotWithShape="1">
          <a:blip r:embed="rId2">
            <a:extLst>
              <a:ext uri="{28A0092B-C50C-407E-A947-70E740481C1C}">
                <a14:useLocalDpi xmlns:a14="http://schemas.microsoft.com/office/drawing/2010/main" val="0"/>
              </a:ext>
            </a:extLst>
          </a:blip>
          <a:srcRect l="7681" t="1227" r="3771" b="19836"/>
          <a:stretch/>
        </p:blipFill>
        <p:spPr>
          <a:xfrm>
            <a:off x="6692900" y="0"/>
            <a:ext cx="5499100" cy="4902200"/>
          </a:xfrm>
          <a:custGeom>
            <a:avLst/>
            <a:gdLst>
              <a:gd name="connsiteX0" fmla="*/ 0 w 5499100"/>
              <a:gd name="connsiteY0" fmla="*/ 0 h 4902200"/>
              <a:gd name="connsiteX1" fmla="*/ 1535952 w 5499100"/>
              <a:gd name="connsiteY1" fmla="*/ 0 h 4902200"/>
              <a:gd name="connsiteX2" fmla="*/ 1508324 w 5499100"/>
              <a:gd name="connsiteY2" fmla="*/ 31949 h 4902200"/>
              <a:gd name="connsiteX3" fmla="*/ 1358900 w 5499100"/>
              <a:gd name="connsiteY3" fmla="*/ 558800 h 4902200"/>
              <a:gd name="connsiteX4" fmla="*/ 1333500 w 5499100"/>
              <a:gd name="connsiteY4" fmla="*/ 1651000 h 4902200"/>
              <a:gd name="connsiteX5" fmla="*/ 1270000 w 5499100"/>
              <a:gd name="connsiteY5" fmla="*/ 2298700 h 4902200"/>
              <a:gd name="connsiteX6" fmla="*/ 1574800 w 5499100"/>
              <a:gd name="connsiteY6" fmla="*/ 2794000 h 4902200"/>
              <a:gd name="connsiteX7" fmla="*/ 2120900 w 5499100"/>
              <a:gd name="connsiteY7" fmla="*/ 2476500 h 4902200"/>
              <a:gd name="connsiteX8" fmla="*/ 2895600 w 5499100"/>
              <a:gd name="connsiteY8" fmla="*/ 1651000 h 4902200"/>
              <a:gd name="connsiteX9" fmla="*/ 2374900 w 5499100"/>
              <a:gd name="connsiteY9" fmla="*/ 203200 h 4902200"/>
              <a:gd name="connsiteX10" fmla="*/ 2397125 w 5499100"/>
              <a:gd name="connsiteY10" fmla="*/ 22225 h 4902200"/>
              <a:gd name="connsiteX11" fmla="*/ 2414375 w 5499100"/>
              <a:gd name="connsiteY11" fmla="*/ 20745 h 4902200"/>
              <a:gd name="connsiteX12" fmla="*/ 2420045 w 5499100"/>
              <a:gd name="connsiteY12" fmla="*/ 22448 h 4902200"/>
              <a:gd name="connsiteX13" fmla="*/ 2417068 w 5499100"/>
              <a:gd name="connsiteY13" fmla="*/ 20514 h 4902200"/>
              <a:gd name="connsiteX14" fmla="*/ 2414375 w 5499100"/>
              <a:gd name="connsiteY14" fmla="*/ 20745 h 4902200"/>
              <a:gd name="connsiteX15" fmla="*/ 2387600 w 5499100"/>
              <a:gd name="connsiteY15" fmla="*/ 12700 h 4902200"/>
              <a:gd name="connsiteX16" fmla="*/ 2348205 w 5499100"/>
              <a:gd name="connsiteY16" fmla="*/ 0 h 4902200"/>
              <a:gd name="connsiteX17" fmla="*/ 5499100 w 5499100"/>
              <a:gd name="connsiteY17" fmla="*/ 0 h 4902200"/>
              <a:gd name="connsiteX18" fmla="*/ 5499100 w 5499100"/>
              <a:gd name="connsiteY18" fmla="*/ 4902200 h 4902200"/>
              <a:gd name="connsiteX19" fmla="*/ 0 w 5499100"/>
              <a:gd name="connsiteY19" fmla="*/ 4902200 h 490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99100" h="4902200">
                <a:moveTo>
                  <a:pt x="0" y="0"/>
                </a:moveTo>
                <a:lnTo>
                  <a:pt x="1535952" y="0"/>
                </a:lnTo>
                <a:lnTo>
                  <a:pt x="1508324" y="31949"/>
                </a:lnTo>
                <a:cubicBezTo>
                  <a:pt x="1423988" y="152797"/>
                  <a:pt x="1393826" y="344488"/>
                  <a:pt x="1358900" y="558800"/>
                </a:cubicBezTo>
                <a:cubicBezTo>
                  <a:pt x="1312333" y="844550"/>
                  <a:pt x="1348317" y="1361017"/>
                  <a:pt x="1333500" y="1651000"/>
                </a:cubicBezTo>
                <a:cubicBezTo>
                  <a:pt x="1318683" y="1940983"/>
                  <a:pt x="1229783" y="2108200"/>
                  <a:pt x="1270000" y="2298700"/>
                </a:cubicBezTo>
                <a:cubicBezTo>
                  <a:pt x="1310217" y="2489200"/>
                  <a:pt x="1432983" y="2764367"/>
                  <a:pt x="1574800" y="2794000"/>
                </a:cubicBezTo>
                <a:cubicBezTo>
                  <a:pt x="1716617" y="2823633"/>
                  <a:pt x="1900767" y="2667000"/>
                  <a:pt x="2120900" y="2476500"/>
                </a:cubicBezTo>
                <a:cubicBezTo>
                  <a:pt x="2341033" y="2286000"/>
                  <a:pt x="2853267" y="2029883"/>
                  <a:pt x="2895600" y="1651000"/>
                </a:cubicBezTo>
                <a:cubicBezTo>
                  <a:pt x="2937933" y="1272117"/>
                  <a:pt x="2459567" y="476250"/>
                  <a:pt x="2374900" y="203200"/>
                </a:cubicBezTo>
                <a:cubicBezTo>
                  <a:pt x="2332567" y="66675"/>
                  <a:pt x="2367492" y="30163"/>
                  <a:pt x="2397125" y="22225"/>
                </a:cubicBezTo>
                <a:lnTo>
                  <a:pt x="2414375" y="20745"/>
                </a:lnTo>
                <a:lnTo>
                  <a:pt x="2420045" y="22448"/>
                </a:lnTo>
                <a:cubicBezTo>
                  <a:pt x="2432414" y="25078"/>
                  <a:pt x="2427982" y="21456"/>
                  <a:pt x="2417068" y="20514"/>
                </a:cubicBezTo>
                <a:lnTo>
                  <a:pt x="2414375" y="20745"/>
                </a:lnTo>
                <a:lnTo>
                  <a:pt x="2387600" y="12700"/>
                </a:lnTo>
                <a:lnTo>
                  <a:pt x="2348205" y="0"/>
                </a:lnTo>
                <a:lnTo>
                  <a:pt x="5499100" y="0"/>
                </a:lnTo>
                <a:lnTo>
                  <a:pt x="5499100" y="4902200"/>
                </a:lnTo>
                <a:lnTo>
                  <a:pt x="0" y="4902200"/>
                </a:lnTo>
                <a:close/>
              </a:path>
            </a:pathLst>
          </a:custGeom>
        </p:spPr>
      </p:pic>
      <p:sp>
        <p:nvSpPr>
          <p:cNvPr id="9" name="文本框 8">
            <a:extLst>
              <a:ext uri="{FF2B5EF4-FFF2-40B4-BE49-F238E27FC236}">
                <a16:creationId xmlns:a16="http://schemas.microsoft.com/office/drawing/2014/main" xmlns="" id="{7F8268C3-32BE-4029-9A14-C70783902A36}"/>
              </a:ext>
            </a:extLst>
          </p:cNvPr>
          <p:cNvSpPr txBox="1"/>
          <p:nvPr/>
        </p:nvSpPr>
        <p:spPr>
          <a:xfrm>
            <a:off x="5499101" y="934641"/>
            <a:ext cx="4483108" cy="523220"/>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l"/>
            <a:r>
              <a:rPr lang="en-US" altLang="zh-CN" sz="2800"/>
              <a:t>POWERPOINT TEMPLET</a:t>
            </a:r>
            <a:endParaRPr lang="zh-CN" altLang="en-US" sz="2800"/>
          </a:p>
        </p:txBody>
      </p:sp>
      <p:sp>
        <p:nvSpPr>
          <p:cNvPr id="10" name="文本框 9">
            <a:extLst>
              <a:ext uri="{FF2B5EF4-FFF2-40B4-BE49-F238E27FC236}">
                <a16:creationId xmlns:a16="http://schemas.microsoft.com/office/drawing/2014/main" xmlns="" id="{0E8D509C-30D0-4D34-AAE2-51FCBE4B04F3}"/>
              </a:ext>
            </a:extLst>
          </p:cNvPr>
          <p:cNvSpPr txBox="1"/>
          <p:nvPr/>
        </p:nvSpPr>
        <p:spPr>
          <a:xfrm>
            <a:off x="6692900" y="1574800"/>
            <a:ext cx="2819400" cy="338554"/>
          </a:xfrm>
          <a:prstGeom prst="rect">
            <a:avLst/>
          </a:prstGeom>
          <a:noFill/>
        </p:spPr>
        <p:txBody>
          <a:bodyPr wrap="square" rtlCol="0">
            <a:spAutoFit/>
          </a:bodyPr>
          <a:lstStyle>
            <a:defPPr>
              <a:defRPr lang="zh-CN"/>
            </a:defPPr>
            <a:lvl1pPr algn="r">
              <a:defRPr sz="1400" b="1">
                <a:latin typeface="MV Boli" panose="02000500030200090000" pitchFamily="2" charset="0"/>
                <a:cs typeface="MV Boli" panose="02000500030200090000" pitchFamily="2" charset="0"/>
              </a:defRPr>
            </a:lvl1pPr>
          </a:lstStyle>
          <a:p>
            <a:r>
              <a:rPr lang="en-US" altLang="zh-CN" sz="1600" b="0"/>
              <a:t>designed by xiao</a:t>
            </a:r>
            <a:endParaRPr lang="zh-CN" altLang="en-US" sz="1600" b="0"/>
          </a:p>
        </p:txBody>
      </p:sp>
      <p:sp>
        <p:nvSpPr>
          <p:cNvPr id="11" name="文本框 10">
            <a:extLst>
              <a:ext uri="{FF2B5EF4-FFF2-40B4-BE49-F238E27FC236}">
                <a16:creationId xmlns:a16="http://schemas.microsoft.com/office/drawing/2014/main" xmlns="" id="{7FFD47B7-1176-410D-B4C2-03D5836CEDC4}"/>
              </a:ext>
            </a:extLst>
          </p:cNvPr>
          <p:cNvSpPr txBox="1"/>
          <p:nvPr/>
        </p:nvSpPr>
        <p:spPr>
          <a:xfrm>
            <a:off x="6692900" y="1911653"/>
            <a:ext cx="2819400" cy="307777"/>
          </a:xfrm>
          <a:prstGeom prst="rect">
            <a:avLst/>
          </a:prstGeom>
          <a:noFill/>
        </p:spPr>
        <p:txBody>
          <a:bodyPr wrap="square" rtlCol="0">
            <a:spAutoFit/>
          </a:bodyPr>
          <a:lstStyle/>
          <a:p>
            <a:pPr algn="r"/>
            <a:r>
              <a:rPr lang="en-US" altLang="zh-CN" sz="1400">
                <a:latin typeface="MV Boli" panose="02000500030200090000" pitchFamily="2" charset="0"/>
                <a:cs typeface="MV Boli" panose="02000500030200090000" pitchFamily="2" charset="0"/>
              </a:rPr>
              <a:t>2021/07/16</a:t>
            </a:r>
            <a:endParaRPr lang="zh-CN" altLang="en-US" sz="1400">
              <a:latin typeface="MV Boli" panose="02000500030200090000" pitchFamily="2" charset="0"/>
              <a:cs typeface="MV Boli" panose="02000500030200090000" pitchFamily="2" charset="0"/>
            </a:endParaRPr>
          </a:p>
        </p:txBody>
      </p:sp>
      <p:sp>
        <p:nvSpPr>
          <p:cNvPr id="12" name="文本框 11">
            <a:extLst>
              <a:ext uri="{FF2B5EF4-FFF2-40B4-BE49-F238E27FC236}">
                <a16:creationId xmlns:a16="http://schemas.microsoft.com/office/drawing/2014/main" xmlns="" id="{B3DD7D32-8EB0-4045-B9CE-C8B5BE8CEF99}"/>
              </a:ext>
            </a:extLst>
          </p:cNvPr>
          <p:cNvSpPr txBox="1"/>
          <p:nvPr/>
        </p:nvSpPr>
        <p:spPr>
          <a:xfrm>
            <a:off x="4476747" y="5249158"/>
            <a:ext cx="7251706" cy="1261884"/>
          </a:xfrm>
          <a:prstGeom prst="rect">
            <a:avLst/>
          </a:prstGeom>
          <a:noFill/>
        </p:spPr>
        <p:txBody>
          <a:bodyPr wrap="square" rtlCol="0">
            <a:spAutoFit/>
          </a:bodyPr>
          <a:lstStyle/>
          <a:p>
            <a:pPr algn="r">
              <a:lnSpc>
                <a:spcPct val="120000"/>
              </a:lnSpc>
            </a:pPr>
            <a:r>
              <a:rPr lang="fr-FR" altLang="zh-CN" sz="1600">
                <a:latin typeface="MV Boli" panose="02000500030200090000" pitchFamily="2" charset="0"/>
                <a:cs typeface="MV Boli" panose="02000500030200090000" pitchFamily="2" charset="0"/>
              </a:rPr>
              <a:t>Nunc viverra imperdiet enim.</a:t>
            </a:r>
          </a:p>
          <a:p>
            <a:pPr algn="r">
              <a:lnSpc>
                <a:spcPct val="120000"/>
              </a:lnSpc>
            </a:pPr>
            <a:r>
              <a:rPr lang="fr-FR" altLang="zh-CN" sz="1600">
                <a:latin typeface="MV Boli" panose="02000500030200090000" pitchFamily="2" charset="0"/>
                <a:cs typeface="MV Boli" panose="02000500030200090000" pitchFamily="2" charset="0"/>
              </a:rPr>
              <a:t>Fusce est. Vivamus a tellus. Pellentesque habitant morbi tristique senectus et netus et malesuada fames ac turpis egestas. Proin pharetra nonummy pede.</a:t>
            </a:r>
          </a:p>
        </p:txBody>
      </p:sp>
      <p:pic>
        <p:nvPicPr>
          <p:cNvPr id="26" name="图片 25" descr="卡通人物&#10;&#10;中度可信度描述已自动生成">
            <a:extLst>
              <a:ext uri="{FF2B5EF4-FFF2-40B4-BE49-F238E27FC236}">
                <a16:creationId xmlns:a16="http://schemas.microsoft.com/office/drawing/2014/main" xmlns="" id="{AFA9EF92-F87C-4358-919D-519E5017841D}"/>
              </a:ext>
            </a:extLst>
          </p:cNvPr>
          <p:cNvPicPr>
            <a:picLocks noChangeAspect="1"/>
          </p:cNvPicPr>
          <p:nvPr/>
        </p:nvPicPr>
        <p:blipFill>
          <a:blip r:embed="rId3">
            <a:extLst>
              <a:ext uri="{28A0092B-C50C-407E-A947-70E740481C1C}">
                <a14:useLocalDpi xmlns:a14="http://schemas.microsoft.com/office/drawing/2010/main" val="0"/>
              </a:ext>
            </a:extLst>
          </a:blip>
          <a:srcRect l="16469" t="27946" r="41129" b="11760"/>
          <a:stretch>
            <a:fillRect/>
          </a:stretch>
        </p:blipFill>
        <p:spPr>
          <a:xfrm flipH="1">
            <a:off x="285747" y="695420"/>
            <a:ext cx="1707157" cy="2427513"/>
          </a:xfrm>
          <a:custGeom>
            <a:avLst/>
            <a:gdLst>
              <a:gd name="connsiteX0" fmla="*/ 0 w 1178686"/>
              <a:gd name="connsiteY0" fmla="*/ 0 h 1676047"/>
              <a:gd name="connsiteX1" fmla="*/ 796080 w 1178686"/>
              <a:gd name="connsiteY1" fmla="*/ 0 h 1676047"/>
              <a:gd name="connsiteX2" fmla="*/ 800669 w 1178686"/>
              <a:gd name="connsiteY2" fmla="*/ 7385 h 1676047"/>
              <a:gd name="connsiteX3" fmla="*/ 836844 w 1178686"/>
              <a:gd name="connsiteY3" fmla="*/ 67414 h 1676047"/>
              <a:gd name="connsiteX4" fmla="*/ 1014644 w 1178686"/>
              <a:gd name="connsiteY4" fmla="*/ 126681 h 1676047"/>
              <a:gd name="connsiteX5" fmla="*/ 1099311 w 1178686"/>
              <a:gd name="connsiteY5" fmla="*/ 558481 h 1676047"/>
              <a:gd name="connsiteX6" fmla="*/ 1137874 w 1178686"/>
              <a:gd name="connsiteY6" fmla="*/ 592679 h 1676047"/>
              <a:gd name="connsiteX7" fmla="*/ 1178686 w 1178686"/>
              <a:gd name="connsiteY7" fmla="*/ 594660 h 1676047"/>
              <a:gd name="connsiteX8" fmla="*/ 1178686 w 1178686"/>
              <a:gd name="connsiteY8" fmla="*/ 1676047 h 1676047"/>
              <a:gd name="connsiteX9" fmla="*/ 0 w 1178686"/>
              <a:gd name="connsiteY9" fmla="*/ 1676047 h 1676047"/>
              <a:gd name="connsiteX10" fmla="*/ 0 w 1178686"/>
              <a:gd name="connsiteY10" fmla="*/ 1487738 h 1676047"/>
              <a:gd name="connsiteX11" fmla="*/ 16751 w 1178686"/>
              <a:gd name="connsiteY11" fmla="*/ 1491066 h 1676047"/>
              <a:gd name="connsiteX12" fmla="*/ 115201 w 1178686"/>
              <a:gd name="connsiteY12" fmla="*/ 1494881 h 1676047"/>
              <a:gd name="connsiteX13" fmla="*/ 97269 w 1178686"/>
              <a:gd name="connsiteY13" fmla="*/ 1133989 h 1676047"/>
              <a:gd name="connsiteX14" fmla="*/ 43094 w 1178686"/>
              <a:gd name="connsiteY14" fmla="*/ 1030466 h 1676047"/>
              <a:gd name="connsiteX15" fmla="*/ 22975 w 1178686"/>
              <a:gd name="connsiteY15" fmla="*/ 1007622 h 1676047"/>
              <a:gd name="connsiteX16" fmla="*/ 0 w 1178686"/>
              <a:gd name="connsiteY16" fmla="*/ 977681 h 1676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78686" h="1676047">
                <a:moveTo>
                  <a:pt x="0" y="0"/>
                </a:moveTo>
                <a:lnTo>
                  <a:pt x="796080" y="0"/>
                </a:lnTo>
                <a:lnTo>
                  <a:pt x="800669" y="7385"/>
                </a:lnTo>
                <a:cubicBezTo>
                  <a:pt x="814818" y="30373"/>
                  <a:pt x="827033" y="50547"/>
                  <a:pt x="836844" y="67414"/>
                </a:cubicBezTo>
                <a:cubicBezTo>
                  <a:pt x="962433" y="283314"/>
                  <a:pt x="970900" y="44837"/>
                  <a:pt x="1014644" y="126681"/>
                </a:cubicBezTo>
                <a:cubicBezTo>
                  <a:pt x="1058388" y="208525"/>
                  <a:pt x="1061211" y="483692"/>
                  <a:pt x="1099311" y="558481"/>
                </a:cubicBezTo>
                <a:cubicBezTo>
                  <a:pt x="1108836" y="577178"/>
                  <a:pt x="1122594" y="587585"/>
                  <a:pt x="1137874" y="592679"/>
                </a:cubicBezTo>
                <a:lnTo>
                  <a:pt x="1178686" y="594660"/>
                </a:lnTo>
                <a:lnTo>
                  <a:pt x="1178686" y="1676047"/>
                </a:lnTo>
                <a:lnTo>
                  <a:pt x="0" y="1676047"/>
                </a:lnTo>
                <a:lnTo>
                  <a:pt x="0" y="1487738"/>
                </a:lnTo>
                <a:lnTo>
                  <a:pt x="16751" y="1491066"/>
                </a:lnTo>
                <a:cubicBezTo>
                  <a:pt x="59662" y="1498030"/>
                  <a:pt x="94266" y="1500030"/>
                  <a:pt x="115201" y="1494881"/>
                </a:cubicBezTo>
                <a:cubicBezTo>
                  <a:pt x="226856" y="1467418"/>
                  <a:pt x="109287" y="1211392"/>
                  <a:pt x="97269" y="1133989"/>
                </a:cubicBezTo>
                <a:cubicBezTo>
                  <a:pt x="85252" y="1056587"/>
                  <a:pt x="87682" y="1072653"/>
                  <a:pt x="43094" y="1030466"/>
                </a:cubicBezTo>
                <a:cubicBezTo>
                  <a:pt x="37521" y="1025193"/>
                  <a:pt x="30726" y="1017311"/>
                  <a:pt x="22975" y="1007622"/>
                </a:cubicBezTo>
                <a:lnTo>
                  <a:pt x="0" y="977681"/>
                </a:lnTo>
                <a:close/>
              </a:path>
            </a:pathLst>
          </a:custGeom>
        </p:spPr>
      </p:pic>
      <p:pic>
        <p:nvPicPr>
          <p:cNvPr id="29" name="图片 28" descr="手机屏幕的截图&#10;&#10;中度可信度描述已自动生成">
            <a:extLst>
              <a:ext uri="{FF2B5EF4-FFF2-40B4-BE49-F238E27FC236}">
                <a16:creationId xmlns:a16="http://schemas.microsoft.com/office/drawing/2014/main" xmlns="" id="{9FB44EDE-2150-4C37-9B94-C18BF5B21A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2904" y="1221651"/>
            <a:ext cx="982259" cy="1759484"/>
          </a:xfrm>
          <a:prstGeom prst="rect">
            <a:avLst/>
          </a:prstGeom>
        </p:spPr>
      </p:pic>
      <p:pic>
        <p:nvPicPr>
          <p:cNvPr id="32" name="图片 31" descr="烟花在空中&#10;&#10;低可信度描述已自动生成">
            <a:extLst>
              <a:ext uri="{FF2B5EF4-FFF2-40B4-BE49-F238E27FC236}">
                <a16:creationId xmlns:a16="http://schemas.microsoft.com/office/drawing/2014/main" xmlns="" id="{EFC9B017-D8E6-4417-BC37-3AF893A9F22D}"/>
              </a:ext>
            </a:extLst>
          </p:cNvPr>
          <p:cNvPicPr>
            <a:picLocks noChangeAspect="1"/>
          </p:cNvPicPr>
          <p:nvPr/>
        </p:nvPicPr>
        <p:blipFill>
          <a:blip r:embed="rId5">
            <a:extLst>
              <a:ext uri="{28A0092B-C50C-407E-A947-70E740481C1C}">
                <a14:useLocalDpi xmlns:a14="http://schemas.microsoft.com/office/drawing/2010/main" val="0"/>
              </a:ext>
            </a:extLst>
          </a:blip>
          <a:srcRect r="24629" b="54389"/>
          <a:stretch>
            <a:fillRect/>
          </a:stretch>
        </p:blipFill>
        <p:spPr>
          <a:xfrm flipH="1">
            <a:off x="0" y="1744078"/>
            <a:ext cx="9469839" cy="5113923"/>
          </a:xfrm>
          <a:custGeom>
            <a:avLst/>
            <a:gdLst>
              <a:gd name="connsiteX0" fmla="*/ 9469839 w 9469839"/>
              <a:gd name="connsiteY0" fmla="*/ 0 h 5113923"/>
              <a:gd name="connsiteX1" fmla="*/ 0 w 9469839"/>
              <a:gd name="connsiteY1" fmla="*/ 0 h 5113923"/>
              <a:gd name="connsiteX2" fmla="*/ 0 w 9469839"/>
              <a:gd name="connsiteY2" fmla="*/ 5113923 h 5113923"/>
              <a:gd name="connsiteX3" fmla="*/ 9469839 w 9469839"/>
              <a:gd name="connsiteY3" fmla="*/ 5113923 h 5113923"/>
            </a:gdLst>
            <a:ahLst/>
            <a:cxnLst>
              <a:cxn ang="0">
                <a:pos x="connsiteX0" y="connsiteY0"/>
              </a:cxn>
              <a:cxn ang="0">
                <a:pos x="connsiteX1" y="connsiteY1"/>
              </a:cxn>
              <a:cxn ang="0">
                <a:pos x="connsiteX2" y="connsiteY2"/>
              </a:cxn>
              <a:cxn ang="0">
                <a:pos x="connsiteX3" y="connsiteY3"/>
              </a:cxn>
            </a:cxnLst>
            <a:rect l="l" t="t" r="r" b="b"/>
            <a:pathLst>
              <a:path w="9469839" h="5113923">
                <a:moveTo>
                  <a:pt x="9469839" y="0"/>
                </a:moveTo>
                <a:lnTo>
                  <a:pt x="0" y="0"/>
                </a:lnTo>
                <a:lnTo>
                  <a:pt x="0" y="5113923"/>
                </a:lnTo>
                <a:lnTo>
                  <a:pt x="9469839" y="5113923"/>
                </a:lnTo>
                <a:close/>
              </a:path>
            </a:pathLst>
          </a:custGeom>
        </p:spPr>
      </p:pic>
      <p:sp>
        <p:nvSpPr>
          <p:cNvPr id="27" name="文本框 26">
            <a:extLst>
              <a:ext uri="{FF2B5EF4-FFF2-40B4-BE49-F238E27FC236}">
                <a16:creationId xmlns:a16="http://schemas.microsoft.com/office/drawing/2014/main" xmlns="" id="{9F304418-76A8-492B-9745-C33B56E2789B}"/>
              </a:ext>
            </a:extLst>
          </p:cNvPr>
          <p:cNvSpPr txBox="1"/>
          <p:nvPr/>
        </p:nvSpPr>
        <p:spPr>
          <a:xfrm>
            <a:off x="285747" y="3085811"/>
            <a:ext cx="6121407" cy="1261884"/>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Lorem ipsum dolor sit amet, consectetuer adipiscing elit. Maecenas porttitor congue massa. Fusce posuere, magna sed pulvinar ultricies, purus lectus malesuada libero, sit amet commodo magna eros quis urna. Nunc viverra imperdiet enim.</a:t>
            </a:r>
          </a:p>
        </p:txBody>
      </p:sp>
      <p:sp>
        <p:nvSpPr>
          <p:cNvPr id="35" name="文本框 34">
            <a:extLst>
              <a:ext uri="{FF2B5EF4-FFF2-40B4-BE49-F238E27FC236}">
                <a16:creationId xmlns:a16="http://schemas.microsoft.com/office/drawing/2014/main" xmlns="" id="{27658665-EF00-4626-85E8-CF23A2EDF2F0}"/>
              </a:ext>
            </a:extLst>
          </p:cNvPr>
          <p:cNvSpPr txBox="1"/>
          <p:nvPr/>
        </p:nvSpPr>
        <p:spPr>
          <a:xfrm>
            <a:off x="285747" y="5073649"/>
            <a:ext cx="4233611" cy="338554"/>
          </a:xfrm>
          <a:prstGeom prst="rect">
            <a:avLst/>
          </a:prstGeom>
          <a:noFill/>
        </p:spPr>
        <p:txBody>
          <a:bodyPr wrap="square" rtlCol="0">
            <a:spAutoFit/>
          </a:bodyPr>
          <a:lstStyle/>
          <a:p>
            <a:r>
              <a:rPr lang="fr-FR" altLang="zh-CN" sz="1600">
                <a:latin typeface="MV Boli" panose="02000500030200090000" pitchFamily="2" charset="0"/>
                <a:cs typeface="MV Boli" panose="02000500030200090000" pitchFamily="2" charset="0"/>
              </a:rPr>
              <a:t>ET MALESUADA FAMES AC TURPIS</a:t>
            </a:r>
            <a:endParaRPr lang="zh-CN" altLang="en-US" sz="1600">
              <a:latin typeface="MV Boli" panose="02000500030200090000" pitchFamily="2" charset="0"/>
              <a:cs typeface="MV Boli" panose="02000500030200090000" pitchFamily="2" charset="0"/>
            </a:endParaRPr>
          </a:p>
        </p:txBody>
      </p:sp>
      <p:pic>
        <p:nvPicPr>
          <p:cNvPr id="37" name="图片 36" descr="图片包含 植物, 室内, 桌子, 小&#10;&#10;描述已自动生成">
            <a:extLst>
              <a:ext uri="{FF2B5EF4-FFF2-40B4-BE49-F238E27FC236}">
                <a16:creationId xmlns:a16="http://schemas.microsoft.com/office/drawing/2014/main" xmlns="" id="{E04E286A-706E-4188-9F27-53587B53FC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73602" y="5542353"/>
            <a:ext cx="619302" cy="1098839"/>
          </a:xfrm>
          <a:prstGeom prst="rect">
            <a:avLst/>
          </a:prstGeom>
        </p:spPr>
      </p:pic>
    </p:spTree>
    <p:extLst>
      <p:ext uri="{BB962C8B-B14F-4D97-AF65-F5344CB8AC3E}">
        <p14:creationId xmlns:p14="http://schemas.microsoft.com/office/powerpoint/2010/main" val="25203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0694"/>
        </a:solidFill>
        <a:effectLst/>
      </p:bgPr>
    </p:bg>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xmlns="" id="{2B71C841-508F-4D57-8546-3F06899EFCC1}"/>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descr="烟花在空中&#10;&#10;低可信度描述已自动生成">
            <a:extLst>
              <a:ext uri="{FF2B5EF4-FFF2-40B4-BE49-F238E27FC236}">
                <a16:creationId xmlns:a16="http://schemas.microsoft.com/office/drawing/2014/main" xmlns="" id="{DD5CD47A-608B-474D-8D6D-68EFEC48EA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506829" y="0"/>
            <a:ext cx="7685171" cy="6858000"/>
          </a:xfrm>
          <a:prstGeom prst="rect">
            <a:avLst/>
          </a:prstGeom>
        </p:spPr>
      </p:pic>
      <p:pic>
        <p:nvPicPr>
          <p:cNvPr id="47" name="图片 46">
            <a:extLst>
              <a:ext uri="{FF2B5EF4-FFF2-40B4-BE49-F238E27FC236}">
                <a16:creationId xmlns:a16="http://schemas.microsoft.com/office/drawing/2014/main" xmlns="" id="{66D33F3A-84AB-4C5C-BCAF-76F49BF5048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6200000" flipH="1">
            <a:off x="3857600" y="3375000"/>
            <a:ext cx="4680000" cy="108000"/>
          </a:xfrm>
          <a:prstGeom prst="rect">
            <a:avLst/>
          </a:prstGeom>
        </p:spPr>
      </p:pic>
      <p:pic>
        <p:nvPicPr>
          <p:cNvPr id="24" name="图片 23" descr="图示&#10;&#10;描述已自动生成">
            <a:extLst>
              <a:ext uri="{FF2B5EF4-FFF2-40B4-BE49-F238E27FC236}">
                <a16:creationId xmlns:a16="http://schemas.microsoft.com/office/drawing/2014/main" xmlns="" id="{B1988793-261F-4642-B395-87C5914B8F98}"/>
              </a:ext>
            </a:extLst>
          </p:cNvPr>
          <p:cNvPicPr>
            <a:picLocks noChangeAspect="1"/>
          </p:cNvPicPr>
          <p:nvPr/>
        </p:nvPicPr>
        <p:blipFill rotWithShape="1">
          <a:blip r:embed="rId4">
            <a:extLst>
              <a:ext uri="{28A0092B-C50C-407E-A947-70E740481C1C}">
                <a14:useLocalDpi xmlns:a14="http://schemas.microsoft.com/office/drawing/2010/main" val="0"/>
              </a:ext>
            </a:extLst>
          </a:blip>
          <a:srcRect l="13594" t="8703" r="24885" b="13612"/>
          <a:stretch/>
        </p:blipFill>
        <p:spPr>
          <a:xfrm>
            <a:off x="7263260" y="1054101"/>
            <a:ext cx="3761480" cy="4749800"/>
          </a:xfrm>
          <a:custGeom>
            <a:avLst/>
            <a:gdLst>
              <a:gd name="connsiteX0" fmla="*/ 0 w 3390900"/>
              <a:gd name="connsiteY0" fmla="*/ 0 h 4281851"/>
              <a:gd name="connsiteX1" fmla="*/ 2334487 w 3390900"/>
              <a:gd name="connsiteY1" fmla="*/ 0 h 4281851"/>
              <a:gd name="connsiteX2" fmla="*/ 2405711 w 3390900"/>
              <a:gd name="connsiteY2" fmla="*/ 47450 h 4281851"/>
              <a:gd name="connsiteX3" fmla="*/ 2455710 w 3390900"/>
              <a:gd name="connsiteY3" fmla="*/ 101226 h 4281851"/>
              <a:gd name="connsiteX4" fmla="*/ 2465917 w 3390900"/>
              <a:gd name="connsiteY4" fmla="*/ 334045 h 4281851"/>
              <a:gd name="connsiteX5" fmla="*/ 2802749 w 3390900"/>
              <a:gd name="connsiteY5" fmla="*/ 222697 h 4281851"/>
              <a:gd name="connsiteX6" fmla="*/ 3171877 w 3390900"/>
              <a:gd name="connsiteY6" fmla="*/ 29102 h 4281851"/>
              <a:gd name="connsiteX7" fmla="*/ 3200959 w 3390900"/>
              <a:gd name="connsiteY7" fmla="*/ 0 h 4281851"/>
              <a:gd name="connsiteX8" fmla="*/ 3390900 w 3390900"/>
              <a:gd name="connsiteY8" fmla="*/ 0 h 4281851"/>
              <a:gd name="connsiteX9" fmla="*/ 3390900 w 3390900"/>
              <a:gd name="connsiteY9" fmla="*/ 4281851 h 4281851"/>
              <a:gd name="connsiteX10" fmla="*/ 0 w 3390900"/>
              <a:gd name="connsiteY10" fmla="*/ 4281851 h 428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90900" h="4281851">
                <a:moveTo>
                  <a:pt x="0" y="0"/>
                </a:moveTo>
                <a:lnTo>
                  <a:pt x="2334487" y="0"/>
                </a:lnTo>
                <a:lnTo>
                  <a:pt x="2405711" y="47450"/>
                </a:lnTo>
                <a:cubicBezTo>
                  <a:pt x="2427959" y="63161"/>
                  <a:pt x="2446354" y="79716"/>
                  <a:pt x="2455710" y="101226"/>
                </a:cubicBezTo>
                <a:cubicBezTo>
                  <a:pt x="2493136" y="187268"/>
                  <a:pt x="2408076" y="313800"/>
                  <a:pt x="2465917" y="334045"/>
                </a:cubicBezTo>
                <a:cubicBezTo>
                  <a:pt x="2523757" y="354290"/>
                  <a:pt x="2673460" y="288494"/>
                  <a:pt x="2802749" y="222697"/>
                </a:cubicBezTo>
                <a:cubicBezTo>
                  <a:pt x="2899716" y="173350"/>
                  <a:pt x="3072279" y="111665"/>
                  <a:pt x="3171877" y="29102"/>
                </a:cubicBezTo>
                <a:lnTo>
                  <a:pt x="3200959" y="0"/>
                </a:lnTo>
                <a:lnTo>
                  <a:pt x="3390900" y="0"/>
                </a:lnTo>
                <a:lnTo>
                  <a:pt x="3390900" y="4281851"/>
                </a:lnTo>
                <a:lnTo>
                  <a:pt x="0" y="4281851"/>
                </a:lnTo>
                <a:close/>
              </a:path>
            </a:pathLst>
          </a:custGeom>
        </p:spPr>
      </p:pic>
      <p:sp>
        <p:nvSpPr>
          <p:cNvPr id="26" name="文本框 25">
            <a:extLst>
              <a:ext uri="{FF2B5EF4-FFF2-40B4-BE49-F238E27FC236}">
                <a16:creationId xmlns:a16="http://schemas.microsoft.com/office/drawing/2014/main" xmlns="" id="{D4518DAC-80E0-4FF9-A2F4-517CA96F4D30}"/>
              </a:ext>
            </a:extLst>
          </p:cNvPr>
          <p:cNvSpPr txBox="1"/>
          <p:nvPr/>
        </p:nvSpPr>
        <p:spPr>
          <a:xfrm>
            <a:off x="1422392" y="2828836"/>
            <a:ext cx="3251208" cy="1200329"/>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r"/>
            <a:r>
              <a:rPr lang="en-US" altLang="zh-CN"/>
              <a:t>POWERPOINT TEMPLET</a:t>
            </a:r>
            <a:endParaRPr lang="zh-CN" altLang="en-US"/>
          </a:p>
        </p:txBody>
      </p:sp>
      <p:sp>
        <p:nvSpPr>
          <p:cNvPr id="30" name="文本框 29">
            <a:extLst>
              <a:ext uri="{FF2B5EF4-FFF2-40B4-BE49-F238E27FC236}">
                <a16:creationId xmlns:a16="http://schemas.microsoft.com/office/drawing/2014/main" xmlns="" id="{A6FE7C12-BF9D-40CE-92A4-B9D97D849DB1}"/>
              </a:ext>
            </a:extLst>
          </p:cNvPr>
          <p:cNvSpPr txBox="1"/>
          <p:nvPr/>
        </p:nvSpPr>
        <p:spPr>
          <a:xfrm>
            <a:off x="374648" y="5024766"/>
            <a:ext cx="2819400" cy="461665"/>
          </a:xfrm>
          <a:prstGeom prst="rect">
            <a:avLst/>
          </a:prstGeom>
          <a:noFill/>
        </p:spPr>
        <p:txBody>
          <a:bodyPr wrap="square" rtlCol="0">
            <a:spAutoFit/>
          </a:bodyPr>
          <a:lstStyle/>
          <a:p>
            <a:r>
              <a:rPr lang="en-US" altLang="zh-CN" sz="2400">
                <a:latin typeface="MV Boli" panose="02000500030200090000" pitchFamily="2" charset="0"/>
                <a:cs typeface="MV Boli" panose="02000500030200090000" pitchFamily="2" charset="0"/>
              </a:rPr>
              <a:t>designed by xiao</a:t>
            </a:r>
            <a:endParaRPr lang="zh-CN" altLang="en-US" sz="2400">
              <a:latin typeface="MV Boli" panose="02000500030200090000" pitchFamily="2" charset="0"/>
              <a:cs typeface="MV Boli" panose="02000500030200090000" pitchFamily="2" charset="0"/>
            </a:endParaRPr>
          </a:p>
        </p:txBody>
      </p:sp>
      <p:sp>
        <p:nvSpPr>
          <p:cNvPr id="33" name="文本框 32">
            <a:extLst>
              <a:ext uri="{FF2B5EF4-FFF2-40B4-BE49-F238E27FC236}">
                <a16:creationId xmlns:a16="http://schemas.microsoft.com/office/drawing/2014/main" xmlns="" id="{5B54F785-FC36-425A-B43B-5011313138F3}"/>
              </a:ext>
            </a:extLst>
          </p:cNvPr>
          <p:cNvSpPr txBox="1"/>
          <p:nvPr/>
        </p:nvSpPr>
        <p:spPr>
          <a:xfrm>
            <a:off x="374648" y="5486431"/>
            <a:ext cx="2819400" cy="307777"/>
          </a:xfrm>
          <a:prstGeom prst="rect">
            <a:avLst/>
          </a:prstGeom>
          <a:noFill/>
        </p:spPr>
        <p:txBody>
          <a:bodyPr wrap="square" rtlCol="0">
            <a:spAutoFit/>
          </a:bodyPr>
          <a:lstStyle/>
          <a:p>
            <a:r>
              <a:rPr lang="en-US" altLang="zh-CN" sz="1400" b="1">
                <a:latin typeface="MV Boli" panose="02000500030200090000" pitchFamily="2" charset="0"/>
                <a:cs typeface="MV Boli" panose="02000500030200090000" pitchFamily="2" charset="0"/>
              </a:rPr>
              <a:t>2021/07/16</a:t>
            </a:r>
            <a:endParaRPr lang="zh-CN" altLang="en-US" sz="1400" b="1">
              <a:latin typeface="MV Boli" panose="02000500030200090000" pitchFamily="2" charset="0"/>
              <a:cs typeface="MV Boli" panose="02000500030200090000" pitchFamily="2" charset="0"/>
            </a:endParaRPr>
          </a:p>
        </p:txBody>
      </p:sp>
      <p:sp>
        <p:nvSpPr>
          <p:cNvPr id="35" name="文本框 34">
            <a:extLst>
              <a:ext uri="{FF2B5EF4-FFF2-40B4-BE49-F238E27FC236}">
                <a16:creationId xmlns:a16="http://schemas.microsoft.com/office/drawing/2014/main" xmlns="" id="{D4436D55-AC31-427B-AF27-A3A45B92BD62}"/>
              </a:ext>
            </a:extLst>
          </p:cNvPr>
          <p:cNvSpPr txBox="1"/>
          <p:nvPr/>
        </p:nvSpPr>
        <p:spPr>
          <a:xfrm>
            <a:off x="1167260" y="1063792"/>
            <a:ext cx="4554085" cy="830997"/>
          </a:xfrm>
          <a:prstGeom prst="rect">
            <a:avLst/>
          </a:prstGeom>
          <a:noFill/>
        </p:spPr>
        <p:txBody>
          <a:bodyPr wrap="square" rtlCol="0">
            <a:spAutoFit/>
          </a:bodyPr>
          <a:lstStyle/>
          <a:p>
            <a:pPr algn="r"/>
            <a:r>
              <a:rPr lang="fr-FR" altLang="zh-CN" sz="1600">
                <a:latin typeface="MV Boli" panose="02000500030200090000" pitchFamily="2" charset="0"/>
                <a:cs typeface="MV Boli" panose="02000500030200090000" pitchFamily="2" charset="0"/>
              </a:rPr>
              <a:t>pellentesque habitant morbi tristique senectus et netus et malesuada fames ac turpis egestas</a:t>
            </a:r>
            <a:endParaRPr lang="zh-CN" altLang="en-US" sz="1600">
              <a:latin typeface="MV Boli" panose="02000500030200090000" pitchFamily="2" charset="0"/>
              <a:cs typeface="MV Boli" panose="02000500030200090000" pitchFamily="2" charset="0"/>
            </a:endParaRPr>
          </a:p>
        </p:txBody>
      </p:sp>
      <p:pic>
        <p:nvPicPr>
          <p:cNvPr id="41" name="图片 40" descr="图片包含 黑暗, 看着, 桌子, 亮&#10;&#10;描述已自动生成">
            <a:extLst>
              <a:ext uri="{FF2B5EF4-FFF2-40B4-BE49-F238E27FC236}">
                <a16:creationId xmlns:a16="http://schemas.microsoft.com/office/drawing/2014/main" xmlns="" id="{05970386-D599-4FB6-B67B-49D14B5F03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7260" y="3359378"/>
            <a:ext cx="1179698" cy="498094"/>
          </a:xfrm>
          <a:prstGeom prst="rect">
            <a:avLst/>
          </a:prstGeom>
        </p:spPr>
      </p:pic>
      <p:pic>
        <p:nvPicPr>
          <p:cNvPr id="51" name="图片 50" descr="图片包含 游戏机, 物体, 钟表, 猫&#10;&#10;描述已自动生成">
            <a:extLst>
              <a:ext uri="{FF2B5EF4-FFF2-40B4-BE49-F238E27FC236}">
                <a16:creationId xmlns:a16="http://schemas.microsoft.com/office/drawing/2014/main" xmlns="" id="{CC533B30-B61B-409C-A5D2-6337A8A2563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4446" y="1118101"/>
            <a:ext cx="1603251" cy="722377"/>
          </a:xfrm>
          <a:prstGeom prst="rect">
            <a:avLst/>
          </a:prstGeom>
        </p:spPr>
      </p:pic>
      <p:pic>
        <p:nvPicPr>
          <p:cNvPr id="56" name="图片 55" descr="图片包含 灯光, 交通, 标志, 蛋糕&#10;&#10;描述已自动生成">
            <a:extLst>
              <a:ext uri="{FF2B5EF4-FFF2-40B4-BE49-F238E27FC236}">
                <a16:creationId xmlns:a16="http://schemas.microsoft.com/office/drawing/2014/main" xmlns="" id="{CDBC3156-5749-4070-A663-9473E8C8C17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33174" y="5255598"/>
            <a:ext cx="422255" cy="502298"/>
          </a:xfrm>
          <a:prstGeom prst="rect">
            <a:avLst/>
          </a:prstGeom>
        </p:spPr>
      </p:pic>
    </p:spTree>
    <p:extLst>
      <p:ext uri="{BB962C8B-B14F-4D97-AF65-F5344CB8AC3E}">
        <p14:creationId xmlns:p14="http://schemas.microsoft.com/office/powerpoint/2010/main" val="36112107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0944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18013" y="5381744"/>
            <a:ext cx="5035353" cy="1200329"/>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1533096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0694"/>
        </a:solidFill>
        <a:effectLst/>
      </p:bgPr>
    </p:bg>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xmlns="" id="{2B71C841-508F-4D57-8546-3F06899EFCC1}"/>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descr="烟花在空中&#10;&#10;低可信度描述已自动生成">
            <a:extLst>
              <a:ext uri="{FF2B5EF4-FFF2-40B4-BE49-F238E27FC236}">
                <a16:creationId xmlns:a16="http://schemas.microsoft.com/office/drawing/2014/main" xmlns="" id="{DD5CD47A-608B-474D-8D6D-68EFEC48EA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506829" y="0"/>
            <a:ext cx="7685171" cy="6858000"/>
          </a:xfrm>
          <a:prstGeom prst="rect">
            <a:avLst/>
          </a:prstGeom>
        </p:spPr>
      </p:pic>
      <p:pic>
        <p:nvPicPr>
          <p:cNvPr id="47" name="图片 46">
            <a:extLst>
              <a:ext uri="{FF2B5EF4-FFF2-40B4-BE49-F238E27FC236}">
                <a16:creationId xmlns:a16="http://schemas.microsoft.com/office/drawing/2014/main" xmlns="" id="{66D33F3A-84AB-4C5C-BCAF-76F49BF5048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6200000" flipH="1">
            <a:off x="3857600" y="3375000"/>
            <a:ext cx="4680000" cy="108000"/>
          </a:xfrm>
          <a:prstGeom prst="rect">
            <a:avLst/>
          </a:prstGeom>
        </p:spPr>
      </p:pic>
      <p:pic>
        <p:nvPicPr>
          <p:cNvPr id="24" name="图片 23" descr="图示&#10;&#10;描述已自动生成">
            <a:extLst>
              <a:ext uri="{FF2B5EF4-FFF2-40B4-BE49-F238E27FC236}">
                <a16:creationId xmlns:a16="http://schemas.microsoft.com/office/drawing/2014/main" xmlns="" id="{B1988793-261F-4642-B395-87C5914B8F98}"/>
              </a:ext>
            </a:extLst>
          </p:cNvPr>
          <p:cNvPicPr>
            <a:picLocks noChangeAspect="1"/>
          </p:cNvPicPr>
          <p:nvPr/>
        </p:nvPicPr>
        <p:blipFill rotWithShape="1">
          <a:blip r:embed="rId4">
            <a:extLst>
              <a:ext uri="{28A0092B-C50C-407E-A947-70E740481C1C}">
                <a14:useLocalDpi xmlns:a14="http://schemas.microsoft.com/office/drawing/2010/main" val="0"/>
              </a:ext>
            </a:extLst>
          </a:blip>
          <a:srcRect l="13594" t="8703" r="24885" b="13612"/>
          <a:stretch/>
        </p:blipFill>
        <p:spPr>
          <a:xfrm>
            <a:off x="7263260" y="1054101"/>
            <a:ext cx="3761480" cy="4749800"/>
          </a:xfrm>
          <a:custGeom>
            <a:avLst/>
            <a:gdLst>
              <a:gd name="connsiteX0" fmla="*/ 0 w 3390900"/>
              <a:gd name="connsiteY0" fmla="*/ 0 h 4281851"/>
              <a:gd name="connsiteX1" fmla="*/ 2334487 w 3390900"/>
              <a:gd name="connsiteY1" fmla="*/ 0 h 4281851"/>
              <a:gd name="connsiteX2" fmla="*/ 2405711 w 3390900"/>
              <a:gd name="connsiteY2" fmla="*/ 47450 h 4281851"/>
              <a:gd name="connsiteX3" fmla="*/ 2455710 w 3390900"/>
              <a:gd name="connsiteY3" fmla="*/ 101226 h 4281851"/>
              <a:gd name="connsiteX4" fmla="*/ 2465917 w 3390900"/>
              <a:gd name="connsiteY4" fmla="*/ 334045 h 4281851"/>
              <a:gd name="connsiteX5" fmla="*/ 2802749 w 3390900"/>
              <a:gd name="connsiteY5" fmla="*/ 222697 h 4281851"/>
              <a:gd name="connsiteX6" fmla="*/ 3171877 w 3390900"/>
              <a:gd name="connsiteY6" fmla="*/ 29102 h 4281851"/>
              <a:gd name="connsiteX7" fmla="*/ 3200959 w 3390900"/>
              <a:gd name="connsiteY7" fmla="*/ 0 h 4281851"/>
              <a:gd name="connsiteX8" fmla="*/ 3390900 w 3390900"/>
              <a:gd name="connsiteY8" fmla="*/ 0 h 4281851"/>
              <a:gd name="connsiteX9" fmla="*/ 3390900 w 3390900"/>
              <a:gd name="connsiteY9" fmla="*/ 4281851 h 4281851"/>
              <a:gd name="connsiteX10" fmla="*/ 0 w 3390900"/>
              <a:gd name="connsiteY10" fmla="*/ 4281851 h 428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90900" h="4281851">
                <a:moveTo>
                  <a:pt x="0" y="0"/>
                </a:moveTo>
                <a:lnTo>
                  <a:pt x="2334487" y="0"/>
                </a:lnTo>
                <a:lnTo>
                  <a:pt x="2405711" y="47450"/>
                </a:lnTo>
                <a:cubicBezTo>
                  <a:pt x="2427959" y="63161"/>
                  <a:pt x="2446354" y="79716"/>
                  <a:pt x="2455710" y="101226"/>
                </a:cubicBezTo>
                <a:cubicBezTo>
                  <a:pt x="2493136" y="187268"/>
                  <a:pt x="2408076" y="313800"/>
                  <a:pt x="2465917" y="334045"/>
                </a:cubicBezTo>
                <a:cubicBezTo>
                  <a:pt x="2523757" y="354290"/>
                  <a:pt x="2673460" y="288494"/>
                  <a:pt x="2802749" y="222697"/>
                </a:cubicBezTo>
                <a:cubicBezTo>
                  <a:pt x="2899716" y="173350"/>
                  <a:pt x="3072279" y="111665"/>
                  <a:pt x="3171877" y="29102"/>
                </a:cubicBezTo>
                <a:lnTo>
                  <a:pt x="3200959" y="0"/>
                </a:lnTo>
                <a:lnTo>
                  <a:pt x="3390900" y="0"/>
                </a:lnTo>
                <a:lnTo>
                  <a:pt x="3390900" y="4281851"/>
                </a:lnTo>
                <a:lnTo>
                  <a:pt x="0" y="4281851"/>
                </a:lnTo>
                <a:close/>
              </a:path>
            </a:pathLst>
          </a:custGeom>
        </p:spPr>
      </p:pic>
      <p:sp>
        <p:nvSpPr>
          <p:cNvPr id="26" name="文本框 25">
            <a:extLst>
              <a:ext uri="{FF2B5EF4-FFF2-40B4-BE49-F238E27FC236}">
                <a16:creationId xmlns:a16="http://schemas.microsoft.com/office/drawing/2014/main" xmlns="" id="{D4518DAC-80E0-4FF9-A2F4-517CA96F4D30}"/>
              </a:ext>
            </a:extLst>
          </p:cNvPr>
          <p:cNvSpPr txBox="1"/>
          <p:nvPr/>
        </p:nvSpPr>
        <p:spPr>
          <a:xfrm>
            <a:off x="1422392" y="2828836"/>
            <a:ext cx="3251208" cy="1200329"/>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r"/>
            <a:r>
              <a:rPr lang="en-US" altLang="zh-CN"/>
              <a:t>POWERPOINT TEMPLET</a:t>
            </a:r>
            <a:endParaRPr lang="zh-CN" altLang="en-US"/>
          </a:p>
        </p:txBody>
      </p:sp>
      <p:sp>
        <p:nvSpPr>
          <p:cNvPr id="30" name="文本框 29">
            <a:extLst>
              <a:ext uri="{FF2B5EF4-FFF2-40B4-BE49-F238E27FC236}">
                <a16:creationId xmlns:a16="http://schemas.microsoft.com/office/drawing/2014/main" xmlns="" id="{A6FE7C12-BF9D-40CE-92A4-B9D97D849DB1}"/>
              </a:ext>
            </a:extLst>
          </p:cNvPr>
          <p:cNvSpPr txBox="1"/>
          <p:nvPr/>
        </p:nvSpPr>
        <p:spPr>
          <a:xfrm>
            <a:off x="374648" y="5024766"/>
            <a:ext cx="2819400" cy="461665"/>
          </a:xfrm>
          <a:prstGeom prst="rect">
            <a:avLst/>
          </a:prstGeom>
          <a:noFill/>
        </p:spPr>
        <p:txBody>
          <a:bodyPr wrap="square" rtlCol="0">
            <a:spAutoFit/>
          </a:bodyPr>
          <a:lstStyle/>
          <a:p>
            <a:r>
              <a:rPr lang="en-US" altLang="zh-CN" sz="2400">
                <a:latin typeface="MV Boli" panose="02000500030200090000" pitchFamily="2" charset="0"/>
                <a:cs typeface="MV Boli" panose="02000500030200090000" pitchFamily="2" charset="0"/>
              </a:rPr>
              <a:t>designed by xiao</a:t>
            </a:r>
            <a:endParaRPr lang="zh-CN" altLang="en-US" sz="2400">
              <a:latin typeface="MV Boli" panose="02000500030200090000" pitchFamily="2" charset="0"/>
              <a:cs typeface="MV Boli" panose="02000500030200090000" pitchFamily="2" charset="0"/>
            </a:endParaRPr>
          </a:p>
        </p:txBody>
      </p:sp>
      <p:sp>
        <p:nvSpPr>
          <p:cNvPr id="33" name="文本框 32">
            <a:extLst>
              <a:ext uri="{FF2B5EF4-FFF2-40B4-BE49-F238E27FC236}">
                <a16:creationId xmlns:a16="http://schemas.microsoft.com/office/drawing/2014/main" xmlns="" id="{5B54F785-FC36-425A-B43B-5011313138F3}"/>
              </a:ext>
            </a:extLst>
          </p:cNvPr>
          <p:cNvSpPr txBox="1"/>
          <p:nvPr/>
        </p:nvSpPr>
        <p:spPr>
          <a:xfrm>
            <a:off x="374648" y="5486431"/>
            <a:ext cx="2819400" cy="307777"/>
          </a:xfrm>
          <a:prstGeom prst="rect">
            <a:avLst/>
          </a:prstGeom>
          <a:noFill/>
        </p:spPr>
        <p:txBody>
          <a:bodyPr wrap="square" rtlCol="0">
            <a:spAutoFit/>
          </a:bodyPr>
          <a:lstStyle/>
          <a:p>
            <a:r>
              <a:rPr lang="en-US" altLang="zh-CN" sz="1400" b="1">
                <a:latin typeface="MV Boli" panose="02000500030200090000" pitchFamily="2" charset="0"/>
                <a:cs typeface="MV Boli" panose="02000500030200090000" pitchFamily="2" charset="0"/>
              </a:rPr>
              <a:t>2021/07/16</a:t>
            </a:r>
            <a:endParaRPr lang="zh-CN" altLang="en-US" sz="1400" b="1">
              <a:latin typeface="MV Boli" panose="02000500030200090000" pitchFamily="2" charset="0"/>
              <a:cs typeface="MV Boli" panose="02000500030200090000" pitchFamily="2" charset="0"/>
            </a:endParaRPr>
          </a:p>
        </p:txBody>
      </p:sp>
      <p:sp>
        <p:nvSpPr>
          <p:cNvPr id="35" name="文本框 34">
            <a:extLst>
              <a:ext uri="{FF2B5EF4-FFF2-40B4-BE49-F238E27FC236}">
                <a16:creationId xmlns:a16="http://schemas.microsoft.com/office/drawing/2014/main" xmlns="" id="{D4436D55-AC31-427B-AF27-A3A45B92BD62}"/>
              </a:ext>
            </a:extLst>
          </p:cNvPr>
          <p:cNvSpPr txBox="1"/>
          <p:nvPr/>
        </p:nvSpPr>
        <p:spPr>
          <a:xfrm>
            <a:off x="1167260" y="1063792"/>
            <a:ext cx="4554085" cy="830997"/>
          </a:xfrm>
          <a:prstGeom prst="rect">
            <a:avLst/>
          </a:prstGeom>
          <a:noFill/>
        </p:spPr>
        <p:txBody>
          <a:bodyPr wrap="square" rtlCol="0">
            <a:spAutoFit/>
          </a:bodyPr>
          <a:lstStyle/>
          <a:p>
            <a:pPr algn="r"/>
            <a:r>
              <a:rPr lang="fr-FR" altLang="zh-CN" sz="1600">
                <a:latin typeface="MV Boli" panose="02000500030200090000" pitchFamily="2" charset="0"/>
                <a:cs typeface="MV Boli" panose="02000500030200090000" pitchFamily="2" charset="0"/>
              </a:rPr>
              <a:t>pellentesque habitant morbi tristique senectus et netus et malesuada fames ac turpis egestas</a:t>
            </a:r>
            <a:endParaRPr lang="zh-CN" altLang="en-US" sz="1600">
              <a:latin typeface="MV Boli" panose="02000500030200090000" pitchFamily="2" charset="0"/>
              <a:cs typeface="MV Boli" panose="02000500030200090000" pitchFamily="2" charset="0"/>
            </a:endParaRPr>
          </a:p>
        </p:txBody>
      </p:sp>
      <p:pic>
        <p:nvPicPr>
          <p:cNvPr id="41" name="图片 40" descr="图片包含 黑暗, 看着, 桌子, 亮&#10;&#10;描述已自动生成">
            <a:extLst>
              <a:ext uri="{FF2B5EF4-FFF2-40B4-BE49-F238E27FC236}">
                <a16:creationId xmlns:a16="http://schemas.microsoft.com/office/drawing/2014/main" xmlns="" id="{05970386-D599-4FB6-B67B-49D14B5F03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7260" y="3359378"/>
            <a:ext cx="1179698" cy="498094"/>
          </a:xfrm>
          <a:prstGeom prst="rect">
            <a:avLst/>
          </a:prstGeom>
        </p:spPr>
      </p:pic>
      <p:pic>
        <p:nvPicPr>
          <p:cNvPr id="51" name="图片 50" descr="图片包含 游戏机, 物体, 钟表, 猫&#10;&#10;描述已自动生成">
            <a:extLst>
              <a:ext uri="{FF2B5EF4-FFF2-40B4-BE49-F238E27FC236}">
                <a16:creationId xmlns:a16="http://schemas.microsoft.com/office/drawing/2014/main" xmlns="" id="{CC533B30-B61B-409C-A5D2-6337A8A2563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4446" y="1118101"/>
            <a:ext cx="1603251" cy="722377"/>
          </a:xfrm>
          <a:prstGeom prst="rect">
            <a:avLst/>
          </a:prstGeom>
        </p:spPr>
      </p:pic>
      <p:pic>
        <p:nvPicPr>
          <p:cNvPr id="56" name="图片 55" descr="图片包含 灯光, 交通, 标志, 蛋糕&#10;&#10;描述已自动生成">
            <a:extLst>
              <a:ext uri="{FF2B5EF4-FFF2-40B4-BE49-F238E27FC236}">
                <a16:creationId xmlns:a16="http://schemas.microsoft.com/office/drawing/2014/main" xmlns="" id="{CDBC3156-5749-4070-A663-9473E8C8C17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33174" y="5255598"/>
            <a:ext cx="422255" cy="502298"/>
          </a:xfrm>
          <a:prstGeom prst="rect">
            <a:avLst/>
          </a:prstGeom>
        </p:spPr>
      </p:pic>
    </p:spTree>
    <p:extLst>
      <p:ext uri="{BB962C8B-B14F-4D97-AF65-F5344CB8AC3E}">
        <p14:creationId xmlns:p14="http://schemas.microsoft.com/office/powerpoint/2010/main" val="39494938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B715A69-110C-4A24-8885-00D2405E6EA3}"/>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烟花在空中&#10;&#10;低可信度描述已自动生成">
            <a:extLst>
              <a:ext uri="{FF2B5EF4-FFF2-40B4-BE49-F238E27FC236}">
                <a16:creationId xmlns:a16="http://schemas.microsoft.com/office/drawing/2014/main" xmlns="" id="{53438CF5-EFB9-4A6A-96A5-37BF4AB2ACBE}"/>
              </a:ext>
            </a:extLst>
          </p:cNvPr>
          <p:cNvPicPr>
            <a:picLocks noChangeAspect="1"/>
          </p:cNvPicPr>
          <p:nvPr/>
        </p:nvPicPr>
        <p:blipFill>
          <a:blip r:embed="rId2">
            <a:extLst>
              <a:ext uri="{28A0092B-C50C-407E-A947-70E740481C1C}">
                <a14:useLocalDpi xmlns:a14="http://schemas.microsoft.com/office/drawing/2010/main" val="0"/>
              </a:ext>
            </a:extLst>
          </a:blip>
          <a:srcRect b="71523"/>
          <a:stretch>
            <a:fillRect/>
          </a:stretch>
        </p:blipFill>
        <p:spPr>
          <a:xfrm flipH="1">
            <a:off x="519849" y="0"/>
            <a:ext cx="11152302" cy="2834027"/>
          </a:xfrm>
          <a:custGeom>
            <a:avLst/>
            <a:gdLst>
              <a:gd name="connsiteX0" fmla="*/ 11152302 w 11152302"/>
              <a:gd name="connsiteY0" fmla="*/ 0 h 2834027"/>
              <a:gd name="connsiteX1" fmla="*/ 0 w 11152302"/>
              <a:gd name="connsiteY1" fmla="*/ 0 h 2834027"/>
              <a:gd name="connsiteX2" fmla="*/ 0 w 11152302"/>
              <a:gd name="connsiteY2" fmla="*/ 2834027 h 2834027"/>
              <a:gd name="connsiteX3" fmla="*/ 11152302 w 11152302"/>
              <a:gd name="connsiteY3" fmla="*/ 2834027 h 2834027"/>
            </a:gdLst>
            <a:ahLst/>
            <a:cxnLst>
              <a:cxn ang="0">
                <a:pos x="connsiteX0" y="connsiteY0"/>
              </a:cxn>
              <a:cxn ang="0">
                <a:pos x="connsiteX1" y="connsiteY1"/>
              </a:cxn>
              <a:cxn ang="0">
                <a:pos x="connsiteX2" y="connsiteY2"/>
              </a:cxn>
              <a:cxn ang="0">
                <a:pos x="connsiteX3" y="connsiteY3"/>
              </a:cxn>
            </a:cxnLst>
            <a:rect l="l" t="t" r="r" b="b"/>
            <a:pathLst>
              <a:path w="11152302" h="2834027">
                <a:moveTo>
                  <a:pt x="11152302" y="0"/>
                </a:moveTo>
                <a:lnTo>
                  <a:pt x="0" y="0"/>
                </a:lnTo>
                <a:lnTo>
                  <a:pt x="0" y="2834027"/>
                </a:lnTo>
                <a:lnTo>
                  <a:pt x="11152302" y="2834027"/>
                </a:lnTo>
                <a:close/>
              </a:path>
            </a:pathLst>
          </a:custGeom>
        </p:spPr>
      </p:pic>
      <p:pic>
        <p:nvPicPr>
          <p:cNvPr id="19" name="图片 18" descr="手机屏幕的截图&#10;&#10;中度可信度描述已自动生成">
            <a:extLst>
              <a:ext uri="{FF2B5EF4-FFF2-40B4-BE49-F238E27FC236}">
                <a16:creationId xmlns:a16="http://schemas.microsoft.com/office/drawing/2014/main" xmlns="" id="{12C7F0C5-BED6-4304-AE03-DF5119E550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003843"/>
            <a:ext cx="12192000" cy="4850314"/>
          </a:xfrm>
          <a:prstGeom prst="rect">
            <a:avLst/>
          </a:prstGeom>
        </p:spPr>
      </p:pic>
      <p:sp>
        <p:nvSpPr>
          <p:cNvPr id="3" name="文本框 2">
            <a:extLst>
              <a:ext uri="{FF2B5EF4-FFF2-40B4-BE49-F238E27FC236}">
                <a16:creationId xmlns:a16="http://schemas.microsoft.com/office/drawing/2014/main" xmlns="" id="{B43ADBC8-88E7-463B-8FC2-997D0D84351D}"/>
              </a:ext>
            </a:extLst>
          </p:cNvPr>
          <p:cNvSpPr txBox="1"/>
          <p:nvPr/>
        </p:nvSpPr>
        <p:spPr>
          <a:xfrm>
            <a:off x="850892" y="744141"/>
            <a:ext cx="4483108" cy="523220"/>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l"/>
            <a:r>
              <a:rPr lang="en-US" altLang="zh-CN" sz="2800"/>
              <a:t>POWERPOINT TEMPLET</a:t>
            </a:r>
            <a:endParaRPr lang="zh-CN" altLang="en-US" sz="2800"/>
          </a:p>
        </p:txBody>
      </p:sp>
      <p:sp>
        <p:nvSpPr>
          <p:cNvPr id="4" name="文本框 3">
            <a:extLst>
              <a:ext uri="{FF2B5EF4-FFF2-40B4-BE49-F238E27FC236}">
                <a16:creationId xmlns:a16="http://schemas.microsoft.com/office/drawing/2014/main" xmlns="" id="{BFE8C6A3-A597-4FF0-81D0-B6D7FA18E3CF}"/>
              </a:ext>
            </a:extLst>
          </p:cNvPr>
          <p:cNvSpPr txBox="1"/>
          <p:nvPr/>
        </p:nvSpPr>
        <p:spPr>
          <a:xfrm>
            <a:off x="850892" y="1415971"/>
            <a:ext cx="8001008" cy="646331"/>
          </a:xfrm>
          <a:prstGeom prst="rect">
            <a:avLst/>
          </a:prstGeom>
          <a:noFill/>
        </p:spPr>
        <p:txBody>
          <a:bodyPr wrap="square" rtlCol="0">
            <a:spAutoFit/>
          </a:bodyPr>
          <a:lstStyle/>
          <a:p>
            <a:r>
              <a:rPr lang="fr-FR" altLang="zh-CN">
                <a:latin typeface="MV Boli" panose="02000500030200090000" pitchFamily="2" charset="0"/>
                <a:cs typeface="MV Boli" panose="02000500030200090000" pitchFamily="2" charset="0"/>
              </a:rPr>
              <a:t>pellentesque habitant morbi tristique senectus et netus et malesuada fames ac turpis egestas</a:t>
            </a:r>
            <a:endParaRPr lang="zh-CN" altLang="en-US">
              <a:latin typeface="MV Boli" panose="02000500030200090000" pitchFamily="2" charset="0"/>
              <a:cs typeface="MV Boli" panose="02000500030200090000" pitchFamily="2" charset="0"/>
            </a:endParaRPr>
          </a:p>
        </p:txBody>
      </p:sp>
      <p:pic>
        <p:nvPicPr>
          <p:cNvPr id="10" name="图片 9" descr="卡通人物&#10;&#10;中度可信度描述已自动生成">
            <a:extLst>
              <a:ext uri="{FF2B5EF4-FFF2-40B4-BE49-F238E27FC236}">
                <a16:creationId xmlns:a16="http://schemas.microsoft.com/office/drawing/2014/main" xmlns="" id="{5E98D1A8-94A1-4A2B-B7A1-58AD6A5DD5D8}"/>
              </a:ext>
            </a:extLst>
          </p:cNvPr>
          <p:cNvPicPr>
            <a:picLocks noChangeAspect="1"/>
          </p:cNvPicPr>
          <p:nvPr/>
        </p:nvPicPr>
        <p:blipFill rotWithShape="1">
          <a:blip r:embed="rId4">
            <a:extLst>
              <a:ext uri="{28A0092B-C50C-407E-A947-70E740481C1C}">
                <a14:useLocalDpi xmlns:a14="http://schemas.microsoft.com/office/drawing/2010/main" val="0"/>
              </a:ext>
            </a:extLst>
          </a:blip>
          <a:srcRect l="2070" t="10381" r="7838" b="5643"/>
          <a:stretch/>
        </p:blipFill>
        <p:spPr>
          <a:xfrm>
            <a:off x="6553200" y="1608604"/>
            <a:ext cx="5563677" cy="5185895"/>
          </a:xfrm>
          <a:prstGeom prst="rect">
            <a:avLst/>
          </a:prstGeom>
        </p:spPr>
      </p:pic>
      <p:sp>
        <p:nvSpPr>
          <p:cNvPr id="14" name="文本框 13">
            <a:extLst>
              <a:ext uri="{FF2B5EF4-FFF2-40B4-BE49-F238E27FC236}">
                <a16:creationId xmlns:a16="http://schemas.microsoft.com/office/drawing/2014/main" xmlns="" id="{B315B288-1210-47B3-9DA9-36CCE41120F4}"/>
              </a:ext>
            </a:extLst>
          </p:cNvPr>
          <p:cNvSpPr txBox="1"/>
          <p:nvPr/>
        </p:nvSpPr>
        <p:spPr>
          <a:xfrm>
            <a:off x="850892" y="2876883"/>
            <a:ext cx="4927608" cy="3034677"/>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fr-FR" altLang="zh-CN" sz="1600">
                <a:latin typeface="MV Boli" panose="02000500030200090000" pitchFamily="2" charset="0"/>
                <a:cs typeface="MV Boli" panose="02000500030200090000" pitchFamily="2" charset="0"/>
              </a:rPr>
              <a:t>Fusce est. Vivamus a tellus. Pellentesque habitant morbi tristique senectus et netus et malesuada fames ac turpis egestas. Proin pharetra nonummy pede.</a:t>
            </a:r>
          </a:p>
        </p:txBody>
      </p:sp>
      <p:pic>
        <p:nvPicPr>
          <p:cNvPr id="15" name="图片 14">
            <a:extLst>
              <a:ext uri="{FF2B5EF4-FFF2-40B4-BE49-F238E27FC236}">
                <a16:creationId xmlns:a16="http://schemas.microsoft.com/office/drawing/2014/main" xmlns="" id="{F8091865-6811-4784-94AA-7652977BD50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82601" y="2415592"/>
            <a:ext cx="4680000" cy="108000"/>
          </a:xfrm>
          <a:prstGeom prst="rect">
            <a:avLst/>
          </a:prstGeom>
        </p:spPr>
      </p:pic>
      <p:sp>
        <p:nvSpPr>
          <p:cNvPr id="16" name="文本框 15">
            <a:extLst>
              <a:ext uri="{FF2B5EF4-FFF2-40B4-BE49-F238E27FC236}">
                <a16:creationId xmlns:a16="http://schemas.microsoft.com/office/drawing/2014/main" xmlns="" id="{45A853C1-1159-45E8-B3A7-7BF8E34ED7BB}"/>
              </a:ext>
            </a:extLst>
          </p:cNvPr>
          <p:cNvSpPr txBox="1"/>
          <p:nvPr/>
        </p:nvSpPr>
        <p:spPr>
          <a:xfrm>
            <a:off x="4000500" y="6240828"/>
            <a:ext cx="2819400" cy="307777"/>
          </a:xfrm>
          <a:prstGeom prst="rect">
            <a:avLst/>
          </a:prstGeom>
          <a:noFill/>
        </p:spPr>
        <p:txBody>
          <a:bodyPr wrap="square" rtlCol="0">
            <a:spAutoFit/>
          </a:bodyPr>
          <a:lstStyle/>
          <a:p>
            <a:pPr algn="r"/>
            <a:r>
              <a:rPr lang="en-US" altLang="zh-CN" sz="1400" b="1">
                <a:latin typeface="MV Boli" panose="02000500030200090000" pitchFamily="2" charset="0"/>
                <a:cs typeface="MV Boli" panose="02000500030200090000" pitchFamily="2" charset="0"/>
              </a:rPr>
              <a:t>2021/07/16</a:t>
            </a:r>
            <a:endParaRPr lang="zh-CN" altLang="en-US" sz="1400" b="1">
              <a:latin typeface="MV Boli" panose="02000500030200090000" pitchFamily="2" charset="0"/>
              <a:cs typeface="MV Boli" panose="02000500030200090000" pitchFamily="2" charset="0"/>
            </a:endParaRPr>
          </a:p>
        </p:txBody>
      </p:sp>
      <p:sp>
        <p:nvSpPr>
          <p:cNvPr id="17" name="文本框 16">
            <a:extLst>
              <a:ext uri="{FF2B5EF4-FFF2-40B4-BE49-F238E27FC236}">
                <a16:creationId xmlns:a16="http://schemas.microsoft.com/office/drawing/2014/main" xmlns="" id="{8847C594-575E-4E11-A36C-6BDF62B15908}"/>
              </a:ext>
            </a:extLst>
          </p:cNvPr>
          <p:cNvSpPr txBox="1"/>
          <p:nvPr/>
        </p:nvSpPr>
        <p:spPr>
          <a:xfrm>
            <a:off x="9099548" y="215112"/>
            <a:ext cx="2819400" cy="338554"/>
          </a:xfrm>
          <a:prstGeom prst="rect">
            <a:avLst/>
          </a:prstGeom>
          <a:noFill/>
        </p:spPr>
        <p:txBody>
          <a:bodyPr wrap="square" rtlCol="0">
            <a:spAutoFit/>
          </a:bodyPr>
          <a:lstStyle>
            <a:defPPr>
              <a:defRPr lang="zh-CN"/>
            </a:defPPr>
            <a:lvl1pPr algn="r">
              <a:defRPr sz="1400" b="1">
                <a:latin typeface="MV Boli" panose="02000500030200090000" pitchFamily="2" charset="0"/>
                <a:cs typeface="MV Boli" panose="02000500030200090000" pitchFamily="2" charset="0"/>
              </a:defRPr>
            </a:lvl1pPr>
          </a:lstStyle>
          <a:p>
            <a:r>
              <a:rPr lang="en-US" altLang="zh-CN" sz="1600" b="0"/>
              <a:t>designed by xiao</a:t>
            </a:r>
            <a:endParaRPr lang="zh-CN" altLang="en-US" sz="1600" b="0"/>
          </a:p>
        </p:txBody>
      </p:sp>
    </p:spTree>
    <p:extLst>
      <p:ext uri="{BB962C8B-B14F-4D97-AF65-F5344CB8AC3E}">
        <p14:creationId xmlns:p14="http://schemas.microsoft.com/office/powerpoint/2010/main" val="40243169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9936E3F-8D6D-4DAB-8AC4-B5C364D07ECC}"/>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F824E431-FC7A-421F-870B-FEEC542A59B0}"/>
              </a:ext>
            </a:extLst>
          </p:cNvPr>
          <p:cNvSpPr/>
          <p:nvPr/>
        </p:nvSpPr>
        <p:spPr>
          <a:xfrm>
            <a:off x="952500" y="0"/>
            <a:ext cx="3429000" cy="3429000"/>
          </a:xfrm>
          <a:prstGeom prst="rect">
            <a:avLst/>
          </a:prstGeom>
          <a:solidFill>
            <a:srgbClr val="9D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158BA259-5551-4206-8204-EFA83176FC1A}"/>
              </a:ext>
            </a:extLst>
          </p:cNvPr>
          <p:cNvSpPr/>
          <p:nvPr/>
        </p:nvSpPr>
        <p:spPr>
          <a:xfrm>
            <a:off x="4381500" y="0"/>
            <a:ext cx="3429000" cy="3429000"/>
          </a:xfrm>
          <a:prstGeom prst="rect">
            <a:avLst/>
          </a:prstGeom>
          <a:solidFill>
            <a:srgbClr val="00D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974DB36C-3059-448F-BF02-8DE5C673B50D}"/>
              </a:ext>
            </a:extLst>
          </p:cNvPr>
          <p:cNvSpPr/>
          <p:nvPr/>
        </p:nvSpPr>
        <p:spPr>
          <a:xfrm>
            <a:off x="7810500" y="0"/>
            <a:ext cx="3429000" cy="3429000"/>
          </a:xfrm>
          <a:prstGeom prst="rect">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03ABBBB6-214F-42BB-BC20-38BEFA039EA5}"/>
              </a:ext>
            </a:extLst>
          </p:cNvPr>
          <p:cNvSpPr/>
          <p:nvPr/>
        </p:nvSpPr>
        <p:spPr>
          <a:xfrm>
            <a:off x="7810500" y="3429000"/>
            <a:ext cx="3429000" cy="3429000"/>
          </a:xfrm>
          <a:prstGeom prst="rect">
            <a:avLst/>
          </a:prstGeom>
          <a:solidFill>
            <a:srgbClr val="9D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2798A91F-A8F4-41F7-80B3-49EEFF7486D4}"/>
              </a:ext>
            </a:extLst>
          </p:cNvPr>
          <p:cNvSpPr/>
          <p:nvPr/>
        </p:nvSpPr>
        <p:spPr>
          <a:xfrm>
            <a:off x="952500" y="3429000"/>
            <a:ext cx="3429000" cy="3429000"/>
          </a:xfrm>
          <a:prstGeom prst="rect">
            <a:avLst/>
          </a:prstGeom>
          <a:solidFill>
            <a:srgbClr val="FFD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descr="图片包含 游戏机&#10;&#10;描述已自动生成">
            <a:extLst>
              <a:ext uri="{FF2B5EF4-FFF2-40B4-BE49-F238E27FC236}">
                <a16:creationId xmlns:a16="http://schemas.microsoft.com/office/drawing/2014/main" xmlns="" id="{AEAC5C53-5D97-4C3F-A260-558EFCF3EC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84150" y="3949700"/>
            <a:ext cx="2023700" cy="2387600"/>
          </a:xfrm>
          <a:prstGeom prst="rect">
            <a:avLst/>
          </a:prstGeom>
        </p:spPr>
      </p:pic>
      <p:pic>
        <p:nvPicPr>
          <p:cNvPr id="41" name="图片 40" descr="烟花在空中&#10;&#10;低可信度描述已自动生成">
            <a:extLst>
              <a:ext uri="{FF2B5EF4-FFF2-40B4-BE49-F238E27FC236}">
                <a16:creationId xmlns:a16="http://schemas.microsoft.com/office/drawing/2014/main" xmlns="" id="{0A695F70-FBD9-4BFF-B0BB-B39AEC2945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506829" y="0"/>
            <a:ext cx="7685171" cy="6858000"/>
          </a:xfrm>
          <a:prstGeom prst="rect">
            <a:avLst/>
          </a:prstGeom>
        </p:spPr>
      </p:pic>
      <p:pic>
        <p:nvPicPr>
          <p:cNvPr id="20" name="图片 19" descr="游戏机里面的人物&#10;&#10;中度可信度描述已自动生成">
            <a:extLst>
              <a:ext uri="{FF2B5EF4-FFF2-40B4-BE49-F238E27FC236}">
                <a16:creationId xmlns:a16="http://schemas.microsoft.com/office/drawing/2014/main" xmlns="" id="{088F9D3E-FF26-4155-9697-AC18902329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4062" y="0"/>
            <a:ext cx="2357438" cy="3429000"/>
          </a:xfrm>
          <a:prstGeom prst="rect">
            <a:avLst/>
          </a:prstGeom>
        </p:spPr>
      </p:pic>
      <p:sp>
        <p:nvSpPr>
          <p:cNvPr id="25" name="文本框 24">
            <a:extLst>
              <a:ext uri="{FF2B5EF4-FFF2-40B4-BE49-F238E27FC236}">
                <a16:creationId xmlns:a16="http://schemas.microsoft.com/office/drawing/2014/main" xmlns="" id="{D0ECCD99-7381-4ECE-B9FA-F5245E1D325D}"/>
              </a:ext>
            </a:extLst>
          </p:cNvPr>
          <p:cNvSpPr txBox="1"/>
          <p:nvPr/>
        </p:nvSpPr>
        <p:spPr>
          <a:xfrm>
            <a:off x="1071562" y="706766"/>
            <a:ext cx="2819400" cy="461665"/>
          </a:xfrm>
          <a:prstGeom prst="rect">
            <a:avLst/>
          </a:prstGeom>
          <a:noFill/>
        </p:spPr>
        <p:txBody>
          <a:bodyPr wrap="square" rtlCol="0">
            <a:spAutoFit/>
          </a:bodyPr>
          <a:lstStyle/>
          <a:p>
            <a:r>
              <a:rPr lang="en-US" altLang="zh-CN" sz="2400">
                <a:latin typeface="MV Boli" panose="02000500030200090000" pitchFamily="2" charset="0"/>
                <a:cs typeface="MV Boli" panose="02000500030200090000" pitchFamily="2" charset="0"/>
              </a:rPr>
              <a:t>designed by xiao</a:t>
            </a:r>
            <a:endParaRPr lang="zh-CN" altLang="en-US" sz="2400">
              <a:latin typeface="MV Boli" panose="02000500030200090000" pitchFamily="2" charset="0"/>
              <a:cs typeface="MV Boli" panose="02000500030200090000" pitchFamily="2" charset="0"/>
            </a:endParaRPr>
          </a:p>
        </p:txBody>
      </p:sp>
      <p:sp>
        <p:nvSpPr>
          <p:cNvPr id="26" name="文本框 25">
            <a:extLst>
              <a:ext uri="{FF2B5EF4-FFF2-40B4-BE49-F238E27FC236}">
                <a16:creationId xmlns:a16="http://schemas.microsoft.com/office/drawing/2014/main" xmlns="" id="{90CBACA3-DCFD-4EAE-9A1A-7C0DECD6FC40}"/>
              </a:ext>
            </a:extLst>
          </p:cNvPr>
          <p:cNvSpPr txBox="1"/>
          <p:nvPr/>
        </p:nvSpPr>
        <p:spPr>
          <a:xfrm>
            <a:off x="1071562" y="1168431"/>
            <a:ext cx="2819400" cy="307777"/>
          </a:xfrm>
          <a:prstGeom prst="rect">
            <a:avLst/>
          </a:prstGeom>
          <a:noFill/>
        </p:spPr>
        <p:txBody>
          <a:bodyPr wrap="square" rtlCol="0">
            <a:spAutoFit/>
          </a:bodyPr>
          <a:lstStyle/>
          <a:p>
            <a:r>
              <a:rPr lang="en-US" altLang="zh-CN" sz="1400" b="1">
                <a:latin typeface="MV Boli" panose="02000500030200090000" pitchFamily="2" charset="0"/>
                <a:cs typeface="MV Boli" panose="02000500030200090000" pitchFamily="2" charset="0"/>
              </a:rPr>
              <a:t>2021/07/16</a:t>
            </a:r>
            <a:endParaRPr lang="zh-CN" altLang="en-US" sz="1400" b="1">
              <a:latin typeface="MV Boli" panose="02000500030200090000" pitchFamily="2" charset="0"/>
              <a:cs typeface="MV Boli" panose="02000500030200090000" pitchFamily="2" charset="0"/>
            </a:endParaRPr>
          </a:p>
        </p:txBody>
      </p:sp>
      <p:pic>
        <p:nvPicPr>
          <p:cNvPr id="39" name="图片 38" descr="穿着西装笔挺的男子卡通人物&#10;&#10;描述已自动生成">
            <a:extLst>
              <a:ext uri="{FF2B5EF4-FFF2-40B4-BE49-F238E27FC236}">
                <a16:creationId xmlns:a16="http://schemas.microsoft.com/office/drawing/2014/main" xmlns="" id="{EB614015-71AD-46B0-A37A-3AC2268301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408319" y="0"/>
            <a:ext cx="2233362" cy="6858000"/>
          </a:xfrm>
          <a:prstGeom prst="rect">
            <a:avLst/>
          </a:prstGeom>
        </p:spPr>
      </p:pic>
      <p:sp>
        <p:nvSpPr>
          <p:cNvPr id="40" name="文本框 39">
            <a:extLst>
              <a:ext uri="{FF2B5EF4-FFF2-40B4-BE49-F238E27FC236}">
                <a16:creationId xmlns:a16="http://schemas.microsoft.com/office/drawing/2014/main" xmlns="" id="{88E0263D-5BC6-4297-9F57-D69B6B094510}"/>
              </a:ext>
            </a:extLst>
          </p:cNvPr>
          <p:cNvSpPr txBox="1"/>
          <p:nvPr/>
        </p:nvSpPr>
        <p:spPr>
          <a:xfrm>
            <a:off x="4622796" y="344895"/>
            <a:ext cx="2946408" cy="2739211"/>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sed pulvinar ultricies, purus lectus malesuada libero, sit amet commodo magna eros imperdiet enim</a:t>
            </a:r>
          </a:p>
          <a:p>
            <a:pPr>
              <a:lnSpc>
                <a:spcPct val="120000"/>
              </a:lnSpc>
            </a:pPr>
            <a:endParaRPr lang="fr-FR" altLang="zh-CN" sz="1600">
              <a:latin typeface="MV Boli" panose="02000500030200090000" pitchFamily="2" charset="0"/>
              <a:cs typeface="MV Boli" panose="02000500030200090000" pitchFamily="2" charset="0"/>
            </a:endParaRPr>
          </a:p>
          <a:p>
            <a:pPr>
              <a:lnSpc>
                <a:spcPct val="120000"/>
              </a:lnSpc>
            </a:pPr>
            <a:r>
              <a:rPr lang="fr-FR" altLang="zh-CN" sz="1600">
                <a:latin typeface="MV Boli" panose="02000500030200090000" pitchFamily="2" charset="0"/>
                <a:cs typeface="MV Boli" panose="02000500030200090000" pitchFamily="2" charset="0"/>
              </a:rPr>
              <a:t>fusce est. vivamus a tellus. pellentesque habitant morbi tristique senectus et netus et malesuada fames ac</a:t>
            </a:r>
          </a:p>
        </p:txBody>
      </p:sp>
      <p:sp>
        <p:nvSpPr>
          <p:cNvPr id="42" name="文本框 41">
            <a:extLst>
              <a:ext uri="{FF2B5EF4-FFF2-40B4-BE49-F238E27FC236}">
                <a16:creationId xmlns:a16="http://schemas.microsoft.com/office/drawing/2014/main" xmlns="" id="{3D8EE408-6ECD-4AAA-904D-C786467E473F}"/>
              </a:ext>
            </a:extLst>
          </p:cNvPr>
          <p:cNvSpPr txBox="1"/>
          <p:nvPr/>
        </p:nvSpPr>
        <p:spPr>
          <a:xfrm>
            <a:off x="7925385" y="511344"/>
            <a:ext cx="2716129" cy="954107"/>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l"/>
            <a:r>
              <a:rPr lang="en-US" altLang="zh-CN" sz="2800"/>
              <a:t>POWERPOINT </a:t>
            </a:r>
          </a:p>
          <a:p>
            <a:pPr algn="l"/>
            <a:r>
              <a:rPr lang="en-US" altLang="zh-CN" sz="2800"/>
              <a:t>TEMPLET</a:t>
            </a:r>
            <a:endParaRPr lang="zh-CN" altLang="en-US" sz="2800"/>
          </a:p>
        </p:txBody>
      </p:sp>
      <p:pic>
        <p:nvPicPr>
          <p:cNvPr id="48" name="图片 47" descr="卡通人物&#10;&#10;描述已自动生成">
            <a:extLst>
              <a:ext uri="{FF2B5EF4-FFF2-40B4-BE49-F238E27FC236}">
                <a16:creationId xmlns:a16="http://schemas.microsoft.com/office/drawing/2014/main" xmlns="" id="{E9DAED1A-04EB-4A2A-8912-CF0209B20C1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39700" y="4330700"/>
            <a:ext cx="1837281" cy="2527300"/>
          </a:xfrm>
          <a:prstGeom prst="rect">
            <a:avLst/>
          </a:prstGeom>
        </p:spPr>
      </p:pic>
      <p:pic>
        <p:nvPicPr>
          <p:cNvPr id="50" name="图片 49" descr="图标&#10;&#10;描述已自动生成">
            <a:extLst>
              <a:ext uri="{FF2B5EF4-FFF2-40B4-BE49-F238E27FC236}">
                <a16:creationId xmlns:a16="http://schemas.microsoft.com/office/drawing/2014/main" xmlns="" id="{59502E75-6DC2-42C0-B6C5-EA12820B2A0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68462" y="4568494"/>
            <a:ext cx="365409" cy="575005"/>
          </a:xfrm>
          <a:prstGeom prst="rect">
            <a:avLst/>
          </a:prstGeom>
        </p:spPr>
      </p:pic>
      <p:sp>
        <p:nvSpPr>
          <p:cNvPr id="52" name="文本框 51">
            <a:extLst>
              <a:ext uri="{FF2B5EF4-FFF2-40B4-BE49-F238E27FC236}">
                <a16:creationId xmlns:a16="http://schemas.microsoft.com/office/drawing/2014/main" xmlns="" id="{E4664279-C6DC-4B78-85F3-8943DFD1E682}"/>
              </a:ext>
            </a:extLst>
          </p:cNvPr>
          <p:cNvSpPr txBox="1"/>
          <p:nvPr/>
        </p:nvSpPr>
        <p:spPr>
          <a:xfrm>
            <a:off x="2100254" y="3626162"/>
            <a:ext cx="2205046" cy="3034677"/>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sed pulvinar ultricies purus lectus malesuada libero, sit amet commodo magna eros imperdiet enim</a:t>
            </a:r>
          </a:p>
          <a:p>
            <a:pPr>
              <a:lnSpc>
                <a:spcPct val="120000"/>
              </a:lnSpc>
            </a:pPr>
            <a:endParaRPr lang="fr-FR" altLang="zh-CN" sz="1600">
              <a:latin typeface="MV Boli" panose="02000500030200090000" pitchFamily="2" charset="0"/>
              <a:cs typeface="MV Boli" panose="02000500030200090000" pitchFamily="2" charset="0"/>
            </a:endParaRPr>
          </a:p>
          <a:p>
            <a:pPr>
              <a:lnSpc>
                <a:spcPct val="120000"/>
              </a:lnSpc>
            </a:pPr>
            <a:r>
              <a:rPr lang="fr-FR" altLang="zh-CN" sz="1600">
                <a:latin typeface="MV Boli" panose="02000500030200090000" pitchFamily="2" charset="0"/>
                <a:cs typeface="MV Boli" panose="02000500030200090000" pitchFamily="2" charset="0"/>
              </a:rPr>
              <a:t>fusce est. vivamus a tellus. pellentesque habitant morbi</a:t>
            </a:r>
          </a:p>
        </p:txBody>
      </p:sp>
      <p:pic>
        <p:nvPicPr>
          <p:cNvPr id="56" name="图片 55" descr="黑暗里有灯&#10;&#10;中度可信度描述已自动生成">
            <a:extLst>
              <a:ext uri="{FF2B5EF4-FFF2-40B4-BE49-F238E27FC236}">
                <a16:creationId xmlns:a16="http://schemas.microsoft.com/office/drawing/2014/main" xmlns="" id="{EC8A2CB5-FD1C-4E45-A62B-09BB431542F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31521" y="1714499"/>
            <a:ext cx="513521" cy="1630026"/>
          </a:xfrm>
          <a:prstGeom prst="rect">
            <a:avLst/>
          </a:prstGeom>
        </p:spPr>
      </p:pic>
      <p:pic>
        <p:nvPicPr>
          <p:cNvPr id="67" name="图片 66" descr="手机屏幕的截图&#10;&#10;中度可信度描述已自动生成">
            <a:extLst>
              <a:ext uri="{FF2B5EF4-FFF2-40B4-BE49-F238E27FC236}">
                <a16:creationId xmlns:a16="http://schemas.microsoft.com/office/drawing/2014/main" xmlns="" id="{A2016754-D5CB-44C9-8E01-3C570125ECD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52479" y="3940344"/>
            <a:ext cx="665452" cy="1191999"/>
          </a:xfrm>
          <a:prstGeom prst="rect">
            <a:avLst/>
          </a:prstGeom>
        </p:spPr>
      </p:pic>
    </p:spTree>
    <p:extLst>
      <p:ext uri="{BB962C8B-B14F-4D97-AF65-F5344CB8AC3E}">
        <p14:creationId xmlns:p14="http://schemas.microsoft.com/office/powerpoint/2010/main" val="12290376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8B7A05A9-A03E-4232-ABAF-F25CB6BEA22F}"/>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人在跳起来玩滑板&#10;&#10;中度可信度描述已自动生成">
            <a:extLst>
              <a:ext uri="{FF2B5EF4-FFF2-40B4-BE49-F238E27FC236}">
                <a16:creationId xmlns:a16="http://schemas.microsoft.com/office/drawing/2014/main" xmlns="" id="{F04202F3-6D45-4EFF-BF5E-57432ABC2BDC}"/>
              </a:ext>
            </a:extLst>
          </p:cNvPr>
          <p:cNvPicPr>
            <a:picLocks noChangeAspect="1"/>
          </p:cNvPicPr>
          <p:nvPr/>
        </p:nvPicPr>
        <p:blipFill rotWithShape="1">
          <a:blip r:embed="rId2">
            <a:extLst>
              <a:ext uri="{28A0092B-C50C-407E-A947-70E740481C1C}">
                <a14:useLocalDpi xmlns:a14="http://schemas.microsoft.com/office/drawing/2010/main" val="0"/>
              </a:ext>
            </a:extLst>
          </a:blip>
          <a:srcRect l="5845" t="37124" r="3077" b="11826"/>
          <a:stretch/>
        </p:blipFill>
        <p:spPr>
          <a:xfrm>
            <a:off x="2908300" y="1614380"/>
            <a:ext cx="6375400" cy="3629240"/>
          </a:xfrm>
          <a:custGeom>
            <a:avLst/>
            <a:gdLst>
              <a:gd name="connsiteX0" fmla="*/ 0 w 7518400"/>
              <a:gd name="connsiteY0" fmla="*/ 0 h 4279900"/>
              <a:gd name="connsiteX1" fmla="*/ 3040767 w 7518400"/>
              <a:gd name="connsiteY1" fmla="*/ 0 h 4279900"/>
              <a:gd name="connsiteX2" fmla="*/ 3101690 w 7518400"/>
              <a:gd name="connsiteY2" fmla="*/ 131304 h 4279900"/>
              <a:gd name="connsiteX3" fmla="*/ 3314700 w 7518400"/>
              <a:gd name="connsiteY3" fmla="*/ 457200 h 4279900"/>
              <a:gd name="connsiteX4" fmla="*/ 3924300 w 7518400"/>
              <a:gd name="connsiteY4" fmla="*/ 482600 h 4279900"/>
              <a:gd name="connsiteX5" fmla="*/ 4472112 w 7518400"/>
              <a:gd name="connsiteY5" fmla="*/ 12836 h 4279900"/>
              <a:gd name="connsiteX6" fmla="*/ 4477358 w 7518400"/>
              <a:gd name="connsiteY6" fmla="*/ 0 h 4279900"/>
              <a:gd name="connsiteX7" fmla="*/ 7518400 w 7518400"/>
              <a:gd name="connsiteY7" fmla="*/ 0 h 4279900"/>
              <a:gd name="connsiteX8" fmla="*/ 7518400 w 7518400"/>
              <a:gd name="connsiteY8" fmla="*/ 4279900 h 4279900"/>
              <a:gd name="connsiteX9" fmla="*/ 0 w 7518400"/>
              <a:gd name="connsiteY9" fmla="*/ 4279900 h 427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18400" h="4279900">
                <a:moveTo>
                  <a:pt x="0" y="0"/>
                </a:moveTo>
                <a:lnTo>
                  <a:pt x="3040767" y="0"/>
                </a:lnTo>
                <a:lnTo>
                  <a:pt x="3101690" y="131304"/>
                </a:lnTo>
                <a:cubicBezTo>
                  <a:pt x="3173810" y="271562"/>
                  <a:pt x="3256757" y="393700"/>
                  <a:pt x="3314700" y="457200"/>
                </a:cubicBezTo>
                <a:cubicBezTo>
                  <a:pt x="3469217" y="626533"/>
                  <a:pt x="3725333" y="571500"/>
                  <a:pt x="3924300" y="482600"/>
                </a:cubicBezTo>
                <a:cubicBezTo>
                  <a:pt x="4098396" y="404813"/>
                  <a:pt x="4363244" y="218447"/>
                  <a:pt x="4472112" y="12836"/>
                </a:cubicBezTo>
                <a:lnTo>
                  <a:pt x="4477358" y="0"/>
                </a:lnTo>
                <a:lnTo>
                  <a:pt x="7518400" y="0"/>
                </a:lnTo>
                <a:lnTo>
                  <a:pt x="7518400" y="4279900"/>
                </a:lnTo>
                <a:lnTo>
                  <a:pt x="0" y="4279900"/>
                </a:lnTo>
                <a:close/>
              </a:path>
            </a:pathLst>
          </a:custGeom>
        </p:spPr>
      </p:pic>
      <p:pic>
        <p:nvPicPr>
          <p:cNvPr id="9" name="图片 8" descr="人在跳起来玩滑板&#10;&#10;中度可信度描述已自动生成">
            <a:extLst>
              <a:ext uri="{FF2B5EF4-FFF2-40B4-BE49-F238E27FC236}">
                <a16:creationId xmlns:a16="http://schemas.microsoft.com/office/drawing/2014/main" xmlns="" id="{4121C00E-E73A-4EF4-A69C-1E893BC8BA53}"/>
              </a:ext>
            </a:extLst>
          </p:cNvPr>
          <p:cNvPicPr>
            <a:picLocks noChangeAspect="1"/>
          </p:cNvPicPr>
          <p:nvPr/>
        </p:nvPicPr>
        <p:blipFill rotWithShape="1">
          <a:blip r:embed="rId2">
            <a:extLst>
              <a:ext uri="{28A0092B-C50C-407E-A947-70E740481C1C}">
                <a14:useLocalDpi xmlns:a14="http://schemas.microsoft.com/office/drawing/2010/main" val="0"/>
              </a:ext>
            </a:extLst>
          </a:blip>
          <a:srcRect l="5845" t="37124" r="3077" b="11826"/>
          <a:stretch/>
        </p:blipFill>
        <p:spPr>
          <a:xfrm>
            <a:off x="2908300" y="1614380"/>
            <a:ext cx="6375400" cy="3629240"/>
          </a:xfrm>
          <a:custGeom>
            <a:avLst/>
            <a:gdLst>
              <a:gd name="connsiteX0" fmla="*/ 0 w 7518400"/>
              <a:gd name="connsiteY0" fmla="*/ 0 h 4279900"/>
              <a:gd name="connsiteX1" fmla="*/ 3040767 w 7518400"/>
              <a:gd name="connsiteY1" fmla="*/ 0 h 4279900"/>
              <a:gd name="connsiteX2" fmla="*/ 3101690 w 7518400"/>
              <a:gd name="connsiteY2" fmla="*/ 131304 h 4279900"/>
              <a:gd name="connsiteX3" fmla="*/ 3314700 w 7518400"/>
              <a:gd name="connsiteY3" fmla="*/ 457200 h 4279900"/>
              <a:gd name="connsiteX4" fmla="*/ 3924300 w 7518400"/>
              <a:gd name="connsiteY4" fmla="*/ 482600 h 4279900"/>
              <a:gd name="connsiteX5" fmla="*/ 4472112 w 7518400"/>
              <a:gd name="connsiteY5" fmla="*/ 12836 h 4279900"/>
              <a:gd name="connsiteX6" fmla="*/ 4477358 w 7518400"/>
              <a:gd name="connsiteY6" fmla="*/ 0 h 4279900"/>
              <a:gd name="connsiteX7" fmla="*/ 7518400 w 7518400"/>
              <a:gd name="connsiteY7" fmla="*/ 0 h 4279900"/>
              <a:gd name="connsiteX8" fmla="*/ 7518400 w 7518400"/>
              <a:gd name="connsiteY8" fmla="*/ 4279900 h 4279900"/>
              <a:gd name="connsiteX9" fmla="*/ 0 w 7518400"/>
              <a:gd name="connsiteY9" fmla="*/ 4279900 h 427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18400" h="4279900">
                <a:moveTo>
                  <a:pt x="0" y="0"/>
                </a:moveTo>
                <a:lnTo>
                  <a:pt x="3040767" y="0"/>
                </a:lnTo>
                <a:lnTo>
                  <a:pt x="3101690" y="131304"/>
                </a:lnTo>
                <a:cubicBezTo>
                  <a:pt x="3173810" y="271562"/>
                  <a:pt x="3256757" y="393700"/>
                  <a:pt x="3314700" y="457200"/>
                </a:cubicBezTo>
                <a:cubicBezTo>
                  <a:pt x="3469217" y="626533"/>
                  <a:pt x="3725333" y="571500"/>
                  <a:pt x="3924300" y="482600"/>
                </a:cubicBezTo>
                <a:cubicBezTo>
                  <a:pt x="4098396" y="404813"/>
                  <a:pt x="4363244" y="218447"/>
                  <a:pt x="4472112" y="12836"/>
                </a:cubicBezTo>
                <a:lnTo>
                  <a:pt x="4477358" y="0"/>
                </a:lnTo>
                <a:lnTo>
                  <a:pt x="7518400" y="0"/>
                </a:lnTo>
                <a:lnTo>
                  <a:pt x="7518400" y="4279900"/>
                </a:lnTo>
                <a:lnTo>
                  <a:pt x="0" y="4279900"/>
                </a:lnTo>
                <a:close/>
              </a:path>
            </a:pathLst>
          </a:custGeom>
        </p:spPr>
      </p:pic>
      <p:pic>
        <p:nvPicPr>
          <p:cNvPr id="33" name="图片 32" descr="手机屏幕的截图&#10;&#10;中度可信度描述已自动生成">
            <a:extLst>
              <a:ext uri="{FF2B5EF4-FFF2-40B4-BE49-F238E27FC236}">
                <a16:creationId xmlns:a16="http://schemas.microsoft.com/office/drawing/2014/main" xmlns="" id="{A70D30C8-F8B3-4A95-8CAC-46B0816623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267882"/>
            <a:ext cx="5649073" cy="2247357"/>
          </a:xfrm>
          <a:prstGeom prst="rect">
            <a:avLst/>
          </a:prstGeom>
        </p:spPr>
      </p:pic>
      <p:sp>
        <p:nvSpPr>
          <p:cNvPr id="10" name="文本框 9">
            <a:extLst>
              <a:ext uri="{FF2B5EF4-FFF2-40B4-BE49-F238E27FC236}">
                <a16:creationId xmlns:a16="http://schemas.microsoft.com/office/drawing/2014/main" xmlns="" id="{240216AC-2E02-4EDA-AD43-09E11F77CEEB}"/>
              </a:ext>
            </a:extLst>
          </p:cNvPr>
          <p:cNvSpPr txBox="1"/>
          <p:nvPr/>
        </p:nvSpPr>
        <p:spPr>
          <a:xfrm>
            <a:off x="3276600" y="969750"/>
            <a:ext cx="2819400" cy="338554"/>
          </a:xfrm>
          <a:prstGeom prst="rect">
            <a:avLst/>
          </a:prstGeom>
          <a:noFill/>
        </p:spPr>
        <p:txBody>
          <a:bodyPr wrap="square" rtlCol="0">
            <a:spAutoFit/>
          </a:bodyPr>
          <a:lstStyle>
            <a:defPPr>
              <a:defRPr lang="zh-CN"/>
            </a:defPPr>
            <a:lvl1pPr algn="r">
              <a:defRPr sz="1400" b="1">
                <a:latin typeface="MV Boli" panose="02000500030200090000" pitchFamily="2" charset="0"/>
                <a:cs typeface="MV Boli" panose="02000500030200090000" pitchFamily="2" charset="0"/>
              </a:defRPr>
            </a:lvl1pPr>
          </a:lstStyle>
          <a:p>
            <a:r>
              <a:rPr lang="en-US" altLang="zh-CN" sz="1600" b="0"/>
              <a:t>designed by xiao</a:t>
            </a:r>
            <a:endParaRPr lang="zh-CN" altLang="en-US" sz="1600" b="0"/>
          </a:p>
        </p:txBody>
      </p:sp>
      <p:sp>
        <p:nvSpPr>
          <p:cNvPr id="11" name="文本框 10">
            <a:extLst>
              <a:ext uri="{FF2B5EF4-FFF2-40B4-BE49-F238E27FC236}">
                <a16:creationId xmlns:a16="http://schemas.microsoft.com/office/drawing/2014/main" xmlns="" id="{DF7C0722-3CFE-4598-BC75-BBDC8C1AB720}"/>
              </a:ext>
            </a:extLst>
          </p:cNvPr>
          <p:cNvSpPr txBox="1"/>
          <p:nvPr/>
        </p:nvSpPr>
        <p:spPr>
          <a:xfrm>
            <a:off x="3276600" y="1306603"/>
            <a:ext cx="2819400" cy="307777"/>
          </a:xfrm>
          <a:prstGeom prst="rect">
            <a:avLst/>
          </a:prstGeom>
          <a:noFill/>
        </p:spPr>
        <p:txBody>
          <a:bodyPr wrap="square" rtlCol="0">
            <a:spAutoFit/>
          </a:bodyPr>
          <a:lstStyle/>
          <a:p>
            <a:pPr algn="r"/>
            <a:r>
              <a:rPr lang="en-US" altLang="zh-CN" sz="1400">
                <a:latin typeface="MV Boli" panose="02000500030200090000" pitchFamily="2" charset="0"/>
                <a:cs typeface="MV Boli" panose="02000500030200090000" pitchFamily="2" charset="0"/>
              </a:rPr>
              <a:t>2021/07/16</a:t>
            </a:r>
            <a:endParaRPr lang="zh-CN" altLang="en-US" sz="1400">
              <a:latin typeface="MV Boli" panose="02000500030200090000" pitchFamily="2" charset="0"/>
              <a:cs typeface="MV Boli" panose="02000500030200090000" pitchFamily="2" charset="0"/>
            </a:endParaRPr>
          </a:p>
        </p:txBody>
      </p:sp>
      <p:sp>
        <p:nvSpPr>
          <p:cNvPr id="12" name="文本框 11">
            <a:extLst>
              <a:ext uri="{FF2B5EF4-FFF2-40B4-BE49-F238E27FC236}">
                <a16:creationId xmlns:a16="http://schemas.microsoft.com/office/drawing/2014/main" xmlns="" id="{68B7D9CA-02DF-496A-8D25-A610DAD93880}"/>
              </a:ext>
            </a:extLst>
          </p:cNvPr>
          <p:cNvSpPr txBox="1"/>
          <p:nvPr/>
        </p:nvSpPr>
        <p:spPr>
          <a:xfrm>
            <a:off x="6254742" y="3919141"/>
            <a:ext cx="4483108" cy="523220"/>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l"/>
            <a:r>
              <a:rPr lang="en-US" altLang="zh-CN" sz="2800"/>
              <a:t>POWERPOINT TEMPLET</a:t>
            </a:r>
            <a:endParaRPr lang="zh-CN" altLang="en-US" sz="2800"/>
          </a:p>
        </p:txBody>
      </p:sp>
      <p:sp>
        <p:nvSpPr>
          <p:cNvPr id="13" name="文本框 12">
            <a:extLst>
              <a:ext uri="{FF2B5EF4-FFF2-40B4-BE49-F238E27FC236}">
                <a16:creationId xmlns:a16="http://schemas.microsoft.com/office/drawing/2014/main" xmlns="" id="{B81307BD-F25C-4771-9917-EAF1C016D8C1}"/>
              </a:ext>
            </a:extLst>
          </p:cNvPr>
          <p:cNvSpPr txBox="1"/>
          <p:nvPr/>
        </p:nvSpPr>
        <p:spPr>
          <a:xfrm>
            <a:off x="336546" y="5257308"/>
            <a:ext cx="5143508" cy="1261884"/>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Lorem ipsum dolor sit amet, consectetuer </a:t>
            </a:r>
          </a:p>
          <a:p>
            <a:pPr>
              <a:lnSpc>
                <a:spcPct val="120000"/>
              </a:lnSpc>
            </a:pPr>
            <a:r>
              <a:rPr lang="fr-FR" altLang="zh-CN" sz="1600">
                <a:latin typeface="MV Boli" panose="02000500030200090000" pitchFamily="2" charset="0"/>
                <a:cs typeface="MV Boli" panose="02000500030200090000" pitchFamily="2" charset="0"/>
              </a:rPr>
              <a:t>Fusce posuere, magna sed pulvinar ultricies, purus lectus malesuada libero, sit amet commodo magna eros quis urna. Nunc viverra imperdiet enim.</a:t>
            </a:r>
          </a:p>
        </p:txBody>
      </p:sp>
      <p:sp>
        <p:nvSpPr>
          <p:cNvPr id="14" name="文本框 13">
            <a:extLst>
              <a:ext uri="{FF2B5EF4-FFF2-40B4-BE49-F238E27FC236}">
                <a16:creationId xmlns:a16="http://schemas.microsoft.com/office/drawing/2014/main" xmlns="" id="{82683904-8850-4AC6-A1E4-33FB3E2B277A}"/>
              </a:ext>
            </a:extLst>
          </p:cNvPr>
          <p:cNvSpPr txBox="1"/>
          <p:nvPr/>
        </p:nvSpPr>
        <p:spPr>
          <a:xfrm>
            <a:off x="7188200" y="381000"/>
            <a:ext cx="4667254" cy="1261884"/>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Fusce est. Vivamus a tellus. Pellentesque habitant morbi tristique senectus et netus et malesuada fames ac turpis egestas. Proin pharetra nonummy pede.</a:t>
            </a:r>
          </a:p>
        </p:txBody>
      </p:sp>
      <p:pic>
        <p:nvPicPr>
          <p:cNvPr id="25" name="图片 24" descr="烟花在空中&#10;&#10;低可信度描述已自动生成">
            <a:extLst>
              <a:ext uri="{FF2B5EF4-FFF2-40B4-BE49-F238E27FC236}">
                <a16:creationId xmlns:a16="http://schemas.microsoft.com/office/drawing/2014/main" xmlns="" id="{10FEB62D-AC7A-48DD-8867-503E2AE706DA}"/>
              </a:ext>
            </a:extLst>
          </p:cNvPr>
          <p:cNvPicPr>
            <a:picLocks noChangeAspect="1"/>
          </p:cNvPicPr>
          <p:nvPr/>
        </p:nvPicPr>
        <p:blipFill>
          <a:blip r:embed="rId4">
            <a:extLst>
              <a:ext uri="{28A0092B-C50C-407E-A947-70E740481C1C}">
                <a14:useLocalDpi xmlns:a14="http://schemas.microsoft.com/office/drawing/2010/main" val="0"/>
              </a:ext>
            </a:extLst>
          </a:blip>
          <a:srcRect l="45817" b="32940"/>
          <a:stretch>
            <a:fillRect/>
          </a:stretch>
        </p:blipFill>
        <p:spPr>
          <a:xfrm rot="5400000">
            <a:off x="274522" y="-274522"/>
            <a:ext cx="5257306" cy="5806350"/>
          </a:xfrm>
          <a:custGeom>
            <a:avLst/>
            <a:gdLst>
              <a:gd name="connsiteX0" fmla="*/ 0 w 5257306"/>
              <a:gd name="connsiteY0" fmla="*/ 5806350 h 5806350"/>
              <a:gd name="connsiteX1" fmla="*/ 0 w 5257306"/>
              <a:gd name="connsiteY1" fmla="*/ 0 h 5806350"/>
              <a:gd name="connsiteX2" fmla="*/ 5257306 w 5257306"/>
              <a:gd name="connsiteY2" fmla="*/ 0 h 5806350"/>
              <a:gd name="connsiteX3" fmla="*/ 5257306 w 5257306"/>
              <a:gd name="connsiteY3" fmla="*/ 5806350 h 5806350"/>
            </a:gdLst>
            <a:ahLst/>
            <a:cxnLst>
              <a:cxn ang="0">
                <a:pos x="connsiteX0" y="connsiteY0"/>
              </a:cxn>
              <a:cxn ang="0">
                <a:pos x="connsiteX1" y="connsiteY1"/>
              </a:cxn>
              <a:cxn ang="0">
                <a:pos x="connsiteX2" y="connsiteY2"/>
              </a:cxn>
              <a:cxn ang="0">
                <a:pos x="connsiteX3" y="connsiteY3"/>
              </a:cxn>
            </a:cxnLst>
            <a:rect l="l" t="t" r="r" b="b"/>
            <a:pathLst>
              <a:path w="5257306" h="5806350">
                <a:moveTo>
                  <a:pt x="0" y="5806350"/>
                </a:moveTo>
                <a:lnTo>
                  <a:pt x="0" y="0"/>
                </a:lnTo>
                <a:lnTo>
                  <a:pt x="5257306" y="0"/>
                </a:lnTo>
                <a:lnTo>
                  <a:pt x="5257306" y="5806350"/>
                </a:lnTo>
                <a:close/>
              </a:path>
            </a:pathLst>
          </a:custGeom>
        </p:spPr>
      </p:pic>
      <p:pic>
        <p:nvPicPr>
          <p:cNvPr id="32" name="图片 31" descr="卡通人物&#10;&#10;中度可信度描述已自动生成">
            <a:extLst>
              <a:ext uri="{FF2B5EF4-FFF2-40B4-BE49-F238E27FC236}">
                <a16:creationId xmlns:a16="http://schemas.microsoft.com/office/drawing/2014/main" xmlns="" id="{BCE32EEE-FFE9-4DA1-BE4C-8C2252F080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283700" y="5186838"/>
            <a:ext cx="2571754" cy="1332354"/>
          </a:xfrm>
          <a:prstGeom prst="rect">
            <a:avLst/>
          </a:prstGeom>
        </p:spPr>
      </p:pic>
      <p:sp>
        <p:nvSpPr>
          <p:cNvPr id="30" name="文本框 29">
            <a:extLst>
              <a:ext uri="{FF2B5EF4-FFF2-40B4-BE49-F238E27FC236}">
                <a16:creationId xmlns:a16="http://schemas.microsoft.com/office/drawing/2014/main" xmlns="" id="{6B76832E-6C23-40A7-9798-BEF935E1CCA0}"/>
              </a:ext>
            </a:extLst>
          </p:cNvPr>
          <p:cNvSpPr txBox="1"/>
          <p:nvPr/>
        </p:nvSpPr>
        <p:spPr>
          <a:xfrm>
            <a:off x="7621843" y="4533206"/>
            <a:ext cx="4233611" cy="369332"/>
          </a:xfrm>
          <a:prstGeom prst="rect">
            <a:avLst/>
          </a:prstGeom>
          <a:noFill/>
        </p:spPr>
        <p:txBody>
          <a:bodyPr wrap="square" rtlCol="0">
            <a:spAutoFit/>
          </a:bodyPr>
          <a:lstStyle/>
          <a:p>
            <a:pPr algn="r"/>
            <a:r>
              <a:rPr lang="fr-FR" altLang="zh-CN">
                <a:latin typeface="MV Boli" panose="02000500030200090000" pitchFamily="2" charset="0"/>
                <a:cs typeface="MV Boli" panose="02000500030200090000" pitchFamily="2" charset="0"/>
              </a:rPr>
              <a:t>ET MALESUADA FAMES AC TURPIS</a:t>
            </a:r>
            <a:endParaRPr lang="zh-CN" altLang="en-US">
              <a:latin typeface="MV Boli" panose="02000500030200090000" pitchFamily="2" charset="0"/>
              <a:cs typeface="MV Boli" panose="02000500030200090000" pitchFamily="2" charset="0"/>
            </a:endParaRPr>
          </a:p>
        </p:txBody>
      </p:sp>
      <p:pic>
        <p:nvPicPr>
          <p:cNvPr id="36" name="图片 35" descr="烟花在空中&#10;&#10;低可信度描述已自动生成">
            <a:extLst>
              <a:ext uri="{FF2B5EF4-FFF2-40B4-BE49-F238E27FC236}">
                <a16:creationId xmlns:a16="http://schemas.microsoft.com/office/drawing/2014/main" xmlns="" id="{99A2B6F4-33BB-4055-8C78-A26F32BD2AA4}"/>
              </a:ext>
            </a:extLst>
          </p:cNvPr>
          <p:cNvPicPr>
            <a:picLocks noChangeAspect="1"/>
          </p:cNvPicPr>
          <p:nvPr/>
        </p:nvPicPr>
        <p:blipFill>
          <a:blip r:embed="rId4">
            <a:extLst>
              <a:ext uri="{28A0092B-C50C-407E-A947-70E740481C1C}">
                <a14:useLocalDpi xmlns:a14="http://schemas.microsoft.com/office/drawing/2010/main" val="0"/>
              </a:ext>
            </a:extLst>
          </a:blip>
          <a:srcRect t="48947" r="85864"/>
          <a:stretch>
            <a:fillRect/>
          </a:stretch>
        </p:blipFill>
        <p:spPr>
          <a:xfrm>
            <a:off x="10375900" y="502493"/>
            <a:ext cx="1816100" cy="5853015"/>
          </a:xfrm>
          <a:custGeom>
            <a:avLst/>
            <a:gdLst>
              <a:gd name="connsiteX0" fmla="*/ 0 w 1816100"/>
              <a:gd name="connsiteY0" fmla="*/ 0 h 5853015"/>
              <a:gd name="connsiteX1" fmla="*/ 1816100 w 1816100"/>
              <a:gd name="connsiteY1" fmla="*/ 0 h 5853015"/>
              <a:gd name="connsiteX2" fmla="*/ 1816100 w 1816100"/>
              <a:gd name="connsiteY2" fmla="*/ 5853015 h 5853015"/>
              <a:gd name="connsiteX3" fmla="*/ 0 w 1816100"/>
              <a:gd name="connsiteY3" fmla="*/ 5853015 h 5853015"/>
            </a:gdLst>
            <a:ahLst/>
            <a:cxnLst>
              <a:cxn ang="0">
                <a:pos x="connsiteX0" y="connsiteY0"/>
              </a:cxn>
              <a:cxn ang="0">
                <a:pos x="connsiteX1" y="connsiteY1"/>
              </a:cxn>
              <a:cxn ang="0">
                <a:pos x="connsiteX2" y="connsiteY2"/>
              </a:cxn>
              <a:cxn ang="0">
                <a:pos x="connsiteX3" y="connsiteY3"/>
              </a:cxn>
            </a:cxnLst>
            <a:rect l="l" t="t" r="r" b="b"/>
            <a:pathLst>
              <a:path w="1816100" h="5853015">
                <a:moveTo>
                  <a:pt x="0" y="0"/>
                </a:moveTo>
                <a:lnTo>
                  <a:pt x="1816100" y="0"/>
                </a:lnTo>
                <a:lnTo>
                  <a:pt x="1816100" y="5853015"/>
                </a:lnTo>
                <a:lnTo>
                  <a:pt x="0" y="5853015"/>
                </a:lnTo>
                <a:close/>
              </a:path>
            </a:pathLst>
          </a:custGeom>
        </p:spPr>
      </p:pic>
    </p:spTree>
    <p:extLst>
      <p:ext uri="{BB962C8B-B14F-4D97-AF65-F5344CB8AC3E}">
        <p14:creationId xmlns:p14="http://schemas.microsoft.com/office/powerpoint/2010/main" val="38149289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61704C3-8B16-4850-B204-C899C8320F36}"/>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烟花在空中&#10;&#10;低可信度描述已自动生成">
            <a:extLst>
              <a:ext uri="{FF2B5EF4-FFF2-40B4-BE49-F238E27FC236}">
                <a16:creationId xmlns:a16="http://schemas.microsoft.com/office/drawing/2014/main" xmlns="" id="{725C39B1-9838-41BE-A2BA-5B860F698C50}"/>
              </a:ext>
            </a:extLst>
          </p:cNvPr>
          <p:cNvPicPr>
            <a:picLocks noChangeAspect="1"/>
          </p:cNvPicPr>
          <p:nvPr/>
        </p:nvPicPr>
        <p:blipFill>
          <a:blip r:embed="rId2">
            <a:extLst>
              <a:ext uri="{28A0092B-C50C-407E-A947-70E740481C1C}">
                <a14:useLocalDpi xmlns:a14="http://schemas.microsoft.com/office/drawing/2010/main" val="0"/>
              </a:ext>
            </a:extLst>
          </a:blip>
          <a:srcRect r="39887" b="44906"/>
          <a:stretch>
            <a:fillRect/>
          </a:stretch>
        </p:blipFill>
        <p:spPr>
          <a:xfrm flipH="1">
            <a:off x="0" y="0"/>
            <a:ext cx="8385240" cy="6858000"/>
          </a:xfrm>
          <a:custGeom>
            <a:avLst/>
            <a:gdLst>
              <a:gd name="connsiteX0" fmla="*/ 8385240 w 8385240"/>
              <a:gd name="connsiteY0" fmla="*/ 0 h 6858000"/>
              <a:gd name="connsiteX1" fmla="*/ 0 w 8385240"/>
              <a:gd name="connsiteY1" fmla="*/ 0 h 6858000"/>
              <a:gd name="connsiteX2" fmla="*/ 0 w 8385240"/>
              <a:gd name="connsiteY2" fmla="*/ 6858000 h 6858000"/>
              <a:gd name="connsiteX3" fmla="*/ 8385240 w 83852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85240" h="6858000">
                <a:moveTo>
                  <a:pt x="8385240" y="0"/>
                </a:moveTo>
                <a:lnTo>
                  <a:pt x="0" y="0"/>
                </a:lnTo>
                <a:lnTo>
                  <a:pt x="0" y="6858000"/>
                </a:lnTo>
                <a:lnTo>
                  <a:pt x="8385240" y="6858000"/>
                </a:lnTo>
                <a:close/>
              </a:path>
            </a:pathLst>
          </a:custGeom>
        </p:spPr>
      </p:pic>
      <p:pic>
        <p:nvPicPr>
          <p:cNvPr id="4" name="图片 3" descr="卡通人物&#10;&#10;中度可信度描述已自动生成">
            <a:extLst>
              <a:ext uri="{FF2B5EF4-FFF2-40B4-BE49-F238E27FC236}">
                <a16:creationId xmlns:a16="http://schemas.microsoft.com/office/drawing/2014/main" xmlns="" id="{084AC384-000A-4660-88F6-C594A370D618}"/>
              </a:ext>
            </a:extLst>
          </p:cNvPr>
          <p:cNvPicPr>
            <a:picLocks noChangeAspect="1"/>
          </p:cNvPicPr>
          <p:nvPr/>
        </p:nvPicPr>
        <p:blipFill rotWithShape="1">
          <a:blip r:embed="rId3">
            <a:extLst>
              <a:ext uri="{28A0092B-C50C-407E-A947-70E740481C1C}">
                <a14:useLocalDpi xmlns:a14="http://schemas.microsoft.com/office/drawing/2010/main" val="0"/>
              </a:ext>
            </a:extLst>
          </a:blip>
          <a:srcRect l="1018" t="25255" r="2062" b="17005"/>
          <a:stretch/>
        </p:blipFill>
        <p:spPr>
          <a:xfrm>
            <a:off x="6502399" y="3429000"/>
            <a:ext cx="5372101" cy="3200400"/>
          </a:xfrm>
          <a:prstGeom prst="rect">
            <a:avLst/>
          </a:prstGeom>
        </p:spPr>
      </p:pic>
      <p:pic>
        <p:nvPicPr>
          <p:cNvPr id="6" name="图片 5" descr="手机屏幕的截图&#10;&#10;中度可信度描述已自动生成">
            <a:extLst>
              <a:ext uri="{FF2B5EF4-FFF2-40B4-BE49-F238E27FC236}">
                <a16:creationId xmlns:a16="http://schemas.microsoft.com/office/drawing/2014/main" xmlns="" id="{97AFEC6D-14E6-45F1-91AF-FC10493A02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5241" y="3677116"/>
            <a:ext cx="953899" cy="1708684"/>
          </a:xfrm>
          <a:prstGeom prst="rect">
            <a:avLst/>
          </a:prstGeom>
        </p:spPr>
      </p:pic>
      <p:sp>
        <p:nvSpPr>
          <p:cNvPr id="7" name="文本框 6">
            <a:extLst>
              <a:ext uri="{FF2B5EF4-FFF2-40B4-BE49-F238E27FC236}">
                <a16:creationId xmlns:a16="http://schemas.microsoft.com/office/drawing/2014/main" xmlns="" id="{BC3372DC-2461-4893-A2E3-DCDC6523B4E5}"/>
              </a:ext>
            </a:extLst>
          </p:cNvPr>
          <p:cNvSpPr txBox="1"/>
          <p:nvPr/>
        </p:nvSpPr>
        <p:spPr>
          <a:xfrm>
            <a:off x="761994" y="3320516"/>
            <a:ext cx="4927608" cy="3034677"/>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fr-FR" altLang="zh-CN" sz="1600">
                <a:latin typeface="MV Boli" panose="02000500030200090000" pitchFamily="2" charset="0"/>
                <a:cs typeface="MV Boli" panose="02000500030200090000" pitchFamily="2" charset="0"/>
              </a:rPr>
              <a:t>Fusce est. Vivamus a tellus. Pellentesque habitant morbi tristique senectus et netus et malesuada fames ac turpis egestas. Proin pharetra nonummy pede.</a:t>
            </a:r>
          </a:p>
        </p:txBody>
      </p:sp>
      <p:pic>
        <p:nvPicPr>
          <p:cNvPr id="11" name="图片 10" descr="图片包含 黑暗, 灯光, 水, 站&#10;&#10;描述已自动生成">
            <a:extLst>
              <a:ext uri="{FF2B5EF4-FFF2-40B4-BE49-F238E27FC236}">
                <a16:creationId xmlns:a16="http://schemas.microsoft.com/office/drawing/2014/main" xmlns="" id="{DDC56364-BEA6-4DA8-BDC9-CF5A16C9428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5043963" y="5385800"/>
            <a:ext cx="1291278" cy="1243600"/>
          </a:xfrm>
          <a:prstGeom prst="rect">
            <a:avLst/>
          </a:prstGeom>
        </p:spPr>
      </p:pic>
      <p:sp>
        <p:nvSpPr>
          <p:cNvPr id="12" name="文本框 11">
            <a:extLst>
              <a:ext uri="{FF2B5EF4-FFF2-40B4-BE49-F238E27FC236}">
                <a16:creationId xmlns:a16="http://schemas.microsoft.com/office/drawing/2014/main" xmlns="" id="{B4C0C772-6787-4CA7-B0AA-4C578AA2B54D}"/>
              </a:ext>
            </a:extLst>
          </p:cNvPr>
          <p:cNvSpPr txBox="1"/>
          <p:nvPr/>
        </p:nvSpPr>
        <p:spPr>
          <a:xfrm>
            <a:off x="761994" y="744141"/>
            <a:ext cx="4483108" cy="523220"/>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l"/>
            <a:r>
              <a:rPr lang="en-US" altLang="zh-CN" sz="2800"/>
              <a:t>POWERPOINT TEMPLET</a:t>
            </a:r>
            <a:endParaRPr lang="zh-CN" altLang="en-US" sz="2800"/>
          </a:p>
        </p:txBody>
      </p:sp>
      <p:sp>
        <p:nvSpPr>
          <p:cNvPr id="13" name="文本框 12">
            <a:extLst>
              <a:ext uri="{FF2B5EF4-FFF2-40B4-BE49-F238E27FC236}">
                <a16:creationId xmlns:a16="http://schemas.microsoft.com/office/drawing/2014/main" xmlns="" id="{F3CF0AA3-AAF3-44B3-882D-6E24E771F51D}"/>
              </a:ext>
            </a:extLst>
          </p:cNvPr>
          <p:cNvSpPr txBox="1"/>
          <p:nvPr/>
        </p:nvSpPr>
        <p:spPr>
          <a:xfrm>
            <a:off x="9099548" y="215112"/>
            <a:ext cx="2819400" cy="338554"/>
          </a:xfrm>
          <a:prstGeom prst="rect">
            <a:avLst/>
          </a:prstGeom>
          <a:noFill/>
        </p:spPr>
        <p:txBody>
          <a:bodyPr wrap="square" rtlCol="0">
            <a:spAutoFit/>
          </a:bodyPr>
          <a:lstStyle>
            <a:defPPr>
              <a:defRPr lang="zh-CN"/>
            </a:defPPr>
            <a:lvl1pPr algn="r">
              <a:defRPr sz="1400" b="1">
                <a:latin typeface="MV Boli" panose="02000500030200090000" pitchFamily="2" charset="0"/>
                <a:cs typeface="MV Boli" panose="02000500030200090000" pitchFamily="2" charset="0"/>
              </a:defRPr>
            </a:lvl1pPr>
          </a:lstStyle>
          <a:p>
            <a:r>
              <a:rPr lang="en-US" altLang="zh-CN" sz="1600" b="0"/>
              <a:t>designed by xiao</a:t>
            </a:r>
            <a:endParaRPr lang="zh-CN" altLang="en-US" sz="1600" b="0"/>
          </a:p>
        </p:txBody>
      </p:sp>
      <p:sp>
        <p:nvSpPr>
          <p:cNvPr id="14" name="文本框 13">
            <a:extLst>
              <a:ext uri="{FF2B5EF4-FFF2-40B4-BE49-F238E27FC236}">
                <a16:creationId xmlns:a16="http://schemas.microsoft.com/office/drawing/2014/main" xmlns="" id="{676FEB6E-7657-47A3-A01A-53CE63B55A02}"/>
              </a:ext>
            </a:extLst>
          </p:cNvPr>
          <p:cNvSpPr txBox="1"/>
          <p:nvPr/>
        </p:nvSpPr>
        <p:spPr>
          <a:xfrm>
            <a:off x="9099548" y="551965"/>
            <a:ext cx="2819400" cy="307777"/>
          </a:xfrm>
          <a:prstGeom prst="rect">
            <a:avLst/>
          </a:prstGeom>
          <a:noFill/>
        </p:spPr>
        <p:txBody>
          <a:bodyPr wrap="square" rtlCol="0">
            <a:spAutoFit/>
          </a:bodyPr>
          <a:lstStyle/>
          <a:p>
            <a:pPr algn="r"/>
            <a:r>
              <a:rPr lang="en-US" altLang="zh-CN" sz="1400">
                <a:latin typeface="MV Boli" panose="02000500030200090000" pitchFamily="2" charset="0"/>
                <a:cs typeface="MV Boli" panose="02000500030200090000" pitchFamily="2" charset="0"/>
              </a:rPr>
              <a:t>2021/07/16</a:t>
            </a:r>
            <a:endParaRPr lang="zh-CN" altLang="en-US" sz="1400">
              <a:latin typeface="MV Boli" panose="02000500030200090000" pitchFamily="2" charset="0"/>
              <a:cs typeface="MV Boli" panose="02000500030200090000" pitchFamily="2" charset="0"/>
            </a:endParaRPr>
          </a:p>
        </p:txBody>
      </p:sp>
      <p:pic>
        <p:nvPicPr>
          <p:cNvPr id="19" name="图片 18" descr="卡通人物&#10;&#10;中度可信度描述已自动生成">
            <a:extLst>
              <a:ext uri="{FF2B5EF4-FFF2-40B4-BE49-F238E27FC236}">
                <a16:creationId xmlns:a16="http://schemas.microsoft.com/office/drawing/2014/main" xmlns="" id="{A0223A60-A05D-452E-97F4-E5C54B805F5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9570968" y="834584"/>
            <a:ext cx="2779782" cy="2779782"/>
          </a:xfrm>
          <a:custGeom>
            <a:avLst/>
            <a:gdLst>
              <a:gd name="connsiteX0" fmla="*/ 720794 w 2779782"/>
              <a:gd name="connsiteY0" fmla="*/ 162631 h 2779782"/>
              <a:gd name="connsiteX1" fmla="*/ 580565 w 2779782"/>
              <a:gd name="connsiteY1" fmla="*/ 185649 h 2779782"/>
              <a:gd name="connsiteX2" fmla="*/ 322332 w 2779782"/>
              <a:gd name="connsiteY2" fmla="*/ 329583 h 2779782"/>
              <a:gd name="connsiteX3" fmla="*/ 216499 w 2779782"/>
              <a:gd name="connsiteY3" fmla="*/ 731749 h 2779782"/>
              <a:gd name="connsiteX4" fmla="*/ 631365 w 2779782"/>
              <a:gd name="connsiteY4" fmla="*/ 943416 h 2779782"/>
              <a:gd name="connsiteX5" fmla="*/ 847265 w 2779782"/>
              <a:gd name="connsiteY5" fmla="*/ 947649 h 2779782"/>
              <a:gd name="connsiteX6" fmla="*/ 1016599 w 2779782"/>
              <a:gd name="connsiteY6" fmla="*/ 791016 h 2779782"/>
              <a:gd name="connsiteX7" fmla="*/ 1160532 w 2779782"/>
              <a:gd name="connsiteY7" fmla="*/ 490449 h 2779782"/>
              <a:gd name="connsiteX8" fmla="*/ 868432 w 2779782"/>
              <a:gd name="connsiteY8" fmla="*/ 194116 h 2779782"/>
              <a:gd name="connsiteX9" fmla="*/ 720794 w 2779782"/>
              <a:gd name="connsiteY9" fmla="*/ 162631 h 2779782"/>
              <a:gd name="connsiteX10" fmla="*/ 0 w 2779782"/>
              <a:gd name="connsiteY10" fmla="*/ 0 h 2779782"/>
              <a:gd name="connsiteX11" fmla="*/ 2779782 w 2779782"/>
              <a:gd name="connsiteY11" fmla="*/ 0 h 2779782"/>
              <a:gd name="connsiteX12" fmla="*/ 2779782 w 2779782"/>
              <a:gd name="connsiteY12" fmla="*/ 2779782 h 2779782"/>
              <a:gd name="connsiteX13" fmla="*/ 0 w 2779782"/>
              <a:gd name="connsiteY13" fmla="*/ 2779782 h 2779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79782" h="2779782">
                <a:moveTo>
                  <a:pt x="720794" y="162631"/>
                </a:moveTo>
                <a:cubicBezTo>
                  <a:pt x="671758" y="164130"/>
                  <a:pt x="623957" y="174713"/>
                  <a:pt x="580565" y="185649"/>
                </a:cubicBezTo>
                <a:cubicBezTo>
                  <a:pt x="493782" y="207521"/>
                  <a:pt x="383010" y="238567"/>
                  <a:pt x="322332" y="329583"/>
                </a:cubicBezTo>
                <a:cubicBezTo>
                  <a:pt x="261654" y="420599"/>
                  <a:pt x="164994" y="629444"/>
                  <a:pt x="216499" y="731749"/>
                </a:cubicBezTo>
                <a:cubicBezTo>
                  <a:pt x="268004" y="834054"/>
                  <a:pt x="526237" y="907433"/>
                  <a:pt x="631365" y="943416"/>
                </a:cubicBezTo>
                <a:cubicBezTo>
                  <a:pt x="736493" y="979399"/>
                  <a:pt x="783059" y="973049"/>
                  <a:pt x="847265" y="947649"/>
                </a:cubicBezTo>
                <a:cubicBezTo>
                  <a:pt x="911471" y="922249"/>
                  <a:pt x="964388" y="867216"/>
                  <a:pt x="1016599" y="791016"/>
                </a:cubicBezTo>
                <a:cubicBezTo>
                  <a:pt x="1068810" y="714816"/>
                  <a:pt x="1185226" y="589932"/>
                  <a:pt x="1160532" y="490449"/>
                </a:cubicBezTo>
                <a:cubicBezTo>
                  <a:pt x="1135838" y="390966"/>
                  <a:pt x="965093" y="244916"/>
                  <a:pt x="868432" y="194116"/>
                </a:cubicBezTo>
                <a:cubicBezTo>
                  <a:pt x="820102" y="168716"/>
                  <a:pt x="769831" y="161131"/>
                  <a:pt x="720794" y="162631"/>
                </a:cubicBezTo>
                <a:close/>
                <a:moveTo>
                  <a:pt x="0" y="0"/>
                </a:moveTo>
                <a:lnTo>
                  <a:pt x="2779782" y="0"/>
                </a:lnTo>
                <a:lnTo>
                  <a:pt x="2779782" y="2779782"/>
                </a:lnTo>
                <a:lnTo>
                  <a:pt x="0" y="2779782"/>
                </a:lnTo>
                <a:close/>
              </a:path>
            </a:pathLst>
          </a:custGeom>
        </p:spPr>
      </p:pic>
      <p:sp>
        <p:nvSpPr>
          <p:cNvPr id="20" name="文本框 19">
            <a:extLst>
              <a:ext uri="{FF2B5EF4-FFF2-40B4-BE49-F238E27FC236}">
                <a16:creationId xmlns:a16="http://schemas.microsoft.com/office/drawing/2014/main" xmlns="" id="{79D7B103-B768-4431-B37C-1B7302575B26}"/>
              </a:ext>
            </a:extLst>
          </p:cNvPr>
          <p:cNvSpPr txBox="1"/>
          <p:nvPr/>
        </p:nvSpPr>
        <p:spPr>
          <a:xfrm>
            <a:off x="761994" y="1970773"/>
            <a:ext cx="8001008" cy="646331"/>
          </a:xfrm>
          <a:prstGeom prst="rect">
            <a:avLst/>
          </a:prstGeom>
          <a:noFill/>
        </p:spPr>
        <p:txBody>
          <a:bodyPr wrap="square" rtlCol="0">
            <a:spAutoFit/>
          </a:bodyPr>
          <a:lstStyle/>
          <a:p>
            <a:r>
              <a:rPr lang="fr-FR" altLang="zh-CN">
                <a:latin typeface="MV Boli" panose="02000500030200090000" pitchFamily="2" charset="0"/>
                <a:cs typeface="MV Boli" panose="02000500030200090000" pitchFamily="2" charset="0"/>
              </a:rPr>
              <a:t>pellentesque habitant morbi tristique senectus et netus et malesuada fames ac turpis egestas</a:t>
            </a:r>
            <a:endParaRPr lang="zh-CN" altLang="en-US">
              <a:latin typeface="MV Boli" panose="02000500030200090000" pitchFamily="2" charset="0"/>
              <a:cs typeface="MV Boli" panose="02000500030200090000" pitchFamily="2" charset="0"/>
            </a:endParaRPr>
          </a:p>
        </p:txBody>
      </p:sp>
      <p:pic>
        <p:nvPicPr>
          <p:cNvPr id="28" name="图片 27" descr="形状&#10;&#10;低可信度描述已自动生成">
            <a:extLst>
              <a:ext uri="{FF2B5EF4-FFF2-40B4-BE49-F238E27FC236}">
                <a16:creationId xmlns:a16="http://schemas.microsoft.com/office/drawing/2014/main" xmlns="" id="{F001CF98-B290-4278-A945-AF0F414BB2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flipV="1">
            <a:off x="3487551" y="-820551"/>
            <a:ext cx="5216898" cy="6858000"/>
          </a:xfrm>
          <a:prstGeom prst="rect">
            <a:avLst/>
          </a:prstGeom>
        </p:spPr>
      </p:pic>
    </p:spTree>
    <p:extLst>
      <p:ext uri="{BB962C8B-B14F-4D97-AF65-F5344CB8AC3E}">
        <p14:creationId xmlns:p14="http://schemas.microsoft.com/office/powerpoint/2010/main" val="2958733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534BF37-92E8-497E-A1DD-F07EA0E8E11E}"/>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xmlns="" id="{52A4A30F-D0ED-47F4-80BF-1FDFCB1A5783}"/>
              </a:ext>
            </a:extLst>
          </p:cNvPr>
          <p:cNvPicPr>
            <a:picLocks noChangeAspect="1"/>
          </p:cNvPicPr>
          <p:nvPr/>
        </p:nvPicPr>
        <p:blipFill>
          <a:blip r:embed="rId2"/>
          <a:stretch>
            <a:fillRect/>
          </a:stretch>
        </p:blipFill>
        <p:spPr>
          <a:xfrm flipH="1">
            <a:off x="850892" y="2210912"/>
            <a:ext cx="2052981" cy="4647088"/>
          </a:xfrm>
          <a:prstGeom prst="rect">
            <a:avLst/>
          </a:prstGeom>
        </p:spPr>
      </p:pic>
      <p:sp>
        <p:nvSpPr>
          <p:cNvPr id="19" name="文本框 18">
            <a:extLst>
              <a:ext uri="{FF2B5EF4-FFF2-40B4-BE49-F238E27FC236}">
                <a16:creationId xmlns:a16="http://schemas.microsoft.com/office/drawing/2014/main" xmlns="" id="{F98D4A87-BCAA-4FAC-BE75-7BBC8C7DAE90}"/>
              </a:ext>
            </a:extLst>
          </p:cNvPr>
          <p:cNvSpPr txBox="1"/>
          <p:nvPr/>
        </p:nvSpPr>
        <p:spPr>
          <a:xfrm>
            <a:off x="850892" y="744141"/>
            <a:ext cx="4483108" cy="523220"/>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l"/>
            <a:r>
              <a:rPr lang="en-US" altLang="zh-CN" sz="2800"/>
              <a:t>POWERPOINT TEMPLET</a:t>
            </a:r>
            <a:endParaRPr lang="zh-CN" altLang="en-US" sz="2800"/>
          </a:p>
        </p:txBody>
      </p:sp>
      <p:sp>
        <p:nvSpPr>
          <p:cNvPr id="20" name="文本框 19">
            <a:extLst>
              <a:ext uri="{FF2B5EF4-FFF2-40B4-BE49-F238E27FC236}">
                <a16:creationId xmlns:a16="http://schemas.microsoft.com/office/drawing/2014/main" xmlns="" id="{FE491297-2BD4-464C-83C4-81803CF8BE91}"/>
              </a:ext>
            </a:extLst>
          </p:cNvPr>
          <p:cNvSpPr txBox="1"/>
          <p:nvPr/>
        </p:nvSpPr>
        <p:spPr>
          <a:xfrm>
            <a:off x="850892" y="1415971"/>
            <a:ext cx="8001008" cy="646331"/>
          </a:xfrm>
          <a:prstGeom prst="rect">
            <a:avLst/>
          </a:prstGeom>
          <a:noFill/>
        </p:spPr>
        <p:txBody>
          <a:bodyPr wrap="square" rtlCol="0">
            <a:spAutoFit/>
          </a:bodyPr>
          <a:lstStyle/>
          <a:p>
            <a:r>
              <a:rPr lang="fr-FR" altLang="zh-CN">
                <a:latin typeface="MV Boli" panose="02000500030200090000" pitchFamily="2" charset="0"/>
                <a:cs typeface="MV Boli" panose="02000500030200090000" pitchFamily="2" charset="0"/>
              </a:rPr>
              <a:t>pellentesque habitant morbi tristique senectus et netus et malesuada fames ac turpis egestas</a:t>
            </a:r>
            <a:endParaRPr lang="zh-CN" altLang="en-US">
              <a:latin typeface="MV Boli" panose="02000500030200090000" pitchFamily="2" charset="0"/>
              <a:cs typeface="MV Boli" panose="02000500030200090000" pitchFamily="2" charset="0"/>
            </a:endParaRPr>
          </a:p>
        </p:txBody>
      </p:sp>
      <p:pic>
        <p:nvPicPr>
          <p:cNvPr id="24" name="图片 23">
            <a:extLst>
              <a:ext uri="{FF2B5EF4-FFF2-40B4-BE49-F238E27FC236}">
                <a16:creationId xmlns:a16="http://schemas.microsoft.com/office/drawing/2014/main" xmlns="" id="{79799183-B53E-4C89-BDFD-35EF1E038C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8642" y="3708400"/>
            <a:ext cx="992245" cy="3149600"/>
          </a:xfrm>
          <a:prstGeom prst="rect">
            <a:avLst/>
          </a:prstGeom>
        </p:spPr>
      </p:pic>
      <p:pic>
        <p:nvPicPr>
          <p:cNvPr id="26" name="图片 25" descr="图片包含 盒子, 照片, 监控, 标志&#10;&#10;描述已自动生成">
            <a:extLst>
              <a:ext uri="{FF2B5EF4-FFF2-40B4-BE49-F238E27FC236}">
                <a16:creationId xmlns:a16="http://schemas.microsoft.com/office/drawing/2014/main" xmlns="" id="{1669F350-D511-40C9-A39E-5DB169F846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3686" y="2062302"/>
            <a:ext cx="600314" cy="1150798"/>
          </a:xfrm>
          <a:prstGeom prst="rect">
            <a:avLst/>
          </a:prstGeom>
        </p:spPr>
      </p:pic>
      <p:sp>
        <p:nvSpPr>
          <p:cNvPr id="27" name="文本框 26">
            <a:extLst>
              <a:ext uri="{FF2B5EF4-FFF2-40B4-BE49-F238E27FC236}">
                <a16:creationId xmlns:a16="http://schemas.microsoft.com/office/drawing/2014/main" xmlns="" id="{AF836B17-DE39-4049-8E4F-5AE433E2C829}"/>
              </a:ext>
            </a:extLst>
          </p:cNvPr>
          <p:cNvSpPr txBox="1"/>
          <p:nvPr/>
        </p:nvSpPr>
        <p:spPr>
          <a:xfrm>
            <a:off x="5575300" y="3708400"/>
            <a:ext cx="5765808" cy="2443746"/>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fr-FR" altLang="zh-CN" sz="1600">
                <a:latin typeface="MV Boli" panose="02000500030200090000" pitchFamily="2" charset="0"/>
                <a:cs typeface="MV Boli" panose="02000500030200090000" pitchFamily="2" charset="0"/>
              </a:rPr>
              <a:t>Fusce est. Vivamus a tellus. Pellentesque habitant morbi tristique senectus et netus et malesuada fames ac turpis egestas. Proin pharetra nonummy pede.</a:t>
            </a:r>
          </a:p>
        </p:txBody>
      </p:sp>
      <p:sp>
        <p:nvSpPr>
          <p:cNvPr id="28" name="文本框 27">
            <a:extLst>
              <a:ext uri="{FF2B5EF4-FFF2-40B4-BE49-F238E27FC236}">
                <a16:creationId xmlns:a16="http://schemas.microsoft.com/office/drawing/2014/main" xmlns="" id="{79F4C436-3BAE-4031-998B-F0C365FC6999}"/>
              </a:ext>
            </a:extLst>
          </p:cNvPr>
          <p:cNvSpPr txBox="1"/>
          <p:nvPr/>
        </p:nvSpPr>
        <p:spPr>
          <a:xfrm>
            <a:off x="9099548" y="215112"/>
            <a:ext cx="2819400" cy="338554"/>
          </a:xfrm>
          <a:prstGeom prst="rect">
            <a:avLst/>
          </a:prstGeom>
          <a:noFill/>
        </p:spPr>
        <p:txBody>
          <a:bodyPr wrap="square" rtlCol="0">
            <a:spAutoFit/>
          </a:bodyPr>
          <a:lstStyle>
            <a:defPPr>
              <a:defRPr lang="zh-CN"/>
            </a:defPPr>
            <a:lvl1pPr algn="r">
              <a:defRPr sz="1400" b="1">
                <a:latin typeface="MV Boli" panose="02000500030200090000" pitchFamily="2" charset="0"/>
                <a:cs typeface="MV Boli" panose="02000500030200090000" pitchFamily="2" charset="0"/>
              </a:defRPr>
            </a:lvl1pPr>
          </a:lstStyle>
          <a:p>
            <a:r>
              <a:rPr lang="en-US" altLang="zh-CN" sz="1600" b="0"/>
              <a:t>designed by xiao</a:t>
            </a:r>
            <a:endParaRPr lang="zh-CN" altLang="en-US" sz="1600" b="0"/>
          </a:p>
        </p:txBody>
      </p:sp>
      <p:sp>
        <p:nvSpPr>
          <p:cNvPr id="29" name="文本框 28">
            <a:extLst>
              <a:ext uri="{FF2B5EF4-FFF2-40B4-BE49-F238E27FC236}">
                <a16:creationId xmlns:a16="http://schemas.microsoft.com/office/drawing/2014/main" xmlns="" id="{2E6A825F-5AC6-43CB-863A-40AFB7CF5902}"/>
              </a:ext>
            </a:extLst>
          </p:cNvPr>
          <p:cNvSpPr txBox="1"/>
          <p:nvPr/>
        </p:nvSpPr>
        <p:spPr>
          <a:xfrm>
            <a:off x="9099548" y="551965"/>
            <a:ext cx="2819400" cy="307777"/>
          </a:xfrm>
          <a:prstGeom prst="rect">
            <a:avLst/>
          </a:prstGeom>
          <a:noFill/>
        </p:spPr>
        <p:txBody>
          <a:bodyPr wrap="square" rtlCol="0">
            <a:spAutoFit/>
          </a:bodyPr>
          <a:lstStyle/>
          <a:p>
            <a:pPr algn="r"/>
            <a:r>
              <a:rPr lang="en-US" altLang="zh-CN" sz="1400">
                <a:latin typeface="MV Boli" panose="02000500030200090000" pitchFamily="2" charset="0"/>
                <a:cs typeface="MV Boli" panose="02000500030200090000" pitchFamily="2" charset="0"/>
              </a:rPr>
              <a:t>2021/07/16</a:t>
            </a:r>
            <a:endParaRPr lang="zh-CN" altLang="en-US" sz="1400">
              <a:latin typeface="MV Boli" panose="02000500030200090000" pitchFamily="2" charset="0"/>
              <a:cs typeface="MV Boli" panose="02000500030200090000" pitchFamily="2" charset="0"/>
            </a:endParaRPr>
          </a:p>
        </p:txBody>
      </p:sp>
      <p:pic>
        <p:nvPicPr>
          <p:cNvPr id="31" name="图片 30">
            <a:extLst>
              <a:ext uri="{FF2B5EF4-FFF2-40B4-BE49-F238E27FC236}">
                <a16:creationId xmlns:a16="http://schemas.microsoft.com/office/drawing/2014/main" xmlns="" id="{EB8C92F1-DB60-4068-AA4E-97E21089C0A7}"/>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tretch>
            <a:fillRect/>
          </a:stretch>
        </p:blipFill>
        <p:spPr>
          <a:xfrm flipH="1" flipV="1">
            <a:off x="4398294" y="0"/>
            <a:ext cx="4233612" cy="6858000"/>
          </a:xfrm>
          <a:prstGeom prst="rect">
            <a:avLst/>
          </a:prstGeom>
        </p:spPr>
      </p:pic>
      <p:pic>
        <p:nvPicPr>
          <p:cNvPr id="39" name="图片 38" descr="烟花在空中&#10;&#10;低可信度描述已自动生成">
            <a:extLst>
              <a:ext uri="{FF2B5EF4-FFF2-40B4-BE49-F238E27FC236}">
                <a16:creationId xmlns:a16="http://schemas.microsoft.com/office/drawing/2014/main" xmlns="" id="{AF1C836A-9DDD-4177-B454-8C7434E8A0BB}"/>
              </a:ext>
            </a:extLst>
          </p:cNvPr>
          <p:cNvPicPr>
            <a:picLocks noChangeAspect="1"/>
          </p:cNvPicPr>
          <p:nvPr/>
        </p:nvPicPr>
        <p:blipFill>
          <a:blip r:embed="rId7">
            <a:extLst>
              <a:ext uri="{28A0092B-C50C-407E-A947-70E740481C1C}">
                <a14:useLocalDpi xmlns:a14="http://schemas.microsoft.com/office/drawing/2010/main" val="0"/>
              </a:ext>
            </a:extLst>
          </a:blip>
          <a:srcRect l="18989" r="18989" b="73452"/>
          <a:stretch>
            <a:fillRect/>
          </a:stretch>
        </p:blipFill>
        <p:spPr>
          <a:xfrm rot="16200000" flipH="1">
            <a:off x="7453226" y="2119226"/>
            <a:ext cx="6858000" cy="2619548"/>
          </a:xfrm>
          <a:custGeom>
            <a:avLst/>
            <a:gdLst>
              <a:gd name="connsiteX0" fmla="*/ 0 w 6858000"/>
              <a:gd name="connsiteY0" fmla="*/ 0 h 2619548"/>
              <a:gd name="connsiteX1" fmla="*/ 0 w 6858000"/>
              <a:gd name="connsiteY1" fmla="*/ 2619548 h 2619548"/>
              <a:gd name="connsiteX2" fmla="*/ 6858000 w 6858000"/>
              <a:gd name="connsiteY2" fmla="*/ 2619548 h 2619548"/>
              <a:gd name="connsiteX3" fmla="*/ 6858000 w 6858000"/>
              <a:gd name="connsiteY3" fmla="*/ 0 h 2619548"/>
            </a:gdLst>
            <a:ahLst/>
            <a:cxnLst>
              <a:cxn ang="0">
                <a:pos x="connsiteX0" y="connsiteY0"/>
              </a:cxn>
              <a:cxn ang="0">
                <a:pos x="connsiteX1" y="connsiteY1"/>
              </a:cxn>
              <a:cxn ang="0">
                <a:pos x="connsiteX2" y="connsiteY2"/>
              </a:cxn>
              <a:cxn ang="0">
                <a:pos x="connsiteX3" y="connsiteY3"/>
              </a:cxn>
            </a:cxnLst>
            <a:rect l="l" t="t" r="r" b="b"/>
            <a:pathLst>
              <a:path w="6858000" h="2619548">
                <a:moveTo>
                  <a:pt x="0" y="0"/>
                </a:moveTo>
                <a:lnTo>
                  <a:pt x="0" y="2619548"/>
                </a:lnTo>
                <a:lnTo>
                  <a:pt x="6858000" y="2619548"/>
                </a:lnTo>
                <a:lnTo>
                  <a:pt x="6858000" y="0"/>
                </a:lnTo>
                <a:close/>
              </a:path>
            </a:pathLst>
          </a:custGeom>
        </p:spPr>
      </p:pic>
      <p:sp>
        <p:nvSpPr>
          <p:cNvPr id="42" name="文本框 41">
            <a:extLst>
              <a:ext uri="{FF2B5EF4-FFF2-40B4-BE49-F238E27FC236}">
                <a16:creationId xmlns:a16="http://schemas.microsoft.com/office/drawing/2014/main" xmlns="" id="{14911318-6D2D-4E1B-8203-B5BED4809E28}"/>
              </a:ext>
            </a:extLst>
          </p:cNvPr>
          <p:cNvSpPr txBox="1"/>
          <p:nvPr/>
        </p:nvSpPr>
        <p:spPr>
          <a:xfrm>
            <a:off x="7685337" y="2700685"/>
            <a:ext cx="4233611" cy="369332"/>
          </a:xfrm>
          <a:prstGeom prst="rect">
            <a:avLst/>
          </a:prstGeom>
          <a:noFill/>
        </p:spPr>
        <p:txBody>
          <a:bodyPr wrap="square" rtlCol="0">
            <a:spAutoFit/>
          </a:bodyPr>
          <a:lstStyle/>
          <a:p>
            <a:pPr algn="r"/>
            <a:r>
              <a:rPr lang="fr-FR" altLang="zh-CN">
                <a:latin typeface="MV Boli" panose="02000500030200090000" pitchFamily="2" charset="0"/>
                <a:cs typeface="MV Boli" panose="02000500030200090000" pitchFamily="2" charset="0"/>
              </a:rPr>
              <a:t>ET MALESUADA FAMES AC TURPIS</a:t>
            </a:r>
            <a:endParaRPr lang="zh-CN" altLang="en-US">
              <a:latin typeface="MV Boli" panose="02000500030200090000" pitchFamily="2" charset="0"/>
              <a:cs typeface="MV Boli" panose="02000500030200090000" pitchFamily="2" charset="0"/>
            </a:endParaRPr>
          </a:p>
        </p:txBody>
      </p:sp>
    </p:spTree>
    <p:extLst>
      <p:ext uri="{BB962C8B-B14F-4D97-AF65-F5344CB8AC3E}">
        <p14:creationId xmlns:p14="http://schemas.microsoft.com/office/powerpoint/2010/main" val="1618737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298F496-CAB7-4D33-BB9D-8FD2195DC4C9}"/>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卡通人物&#10;&#10;中度可信度描述已自动生成">
            <a:extLst>
              <a:ext uri="{FF2B5EF4-FFF2-40B4-BE49-F238E27FC236}">
                <a16:creationId xmlns:a16="http://schemas.microsoft.com/office/drawing/2014/main" xmlns="" id="{1D3BA793-6F25-43BF-884F-B3E7CA90DB71}"/>
              </a:ext>
            </a:extLst>
          </p:cNvPr>
          <p:cNvPicPr>
            <a:picLocks noChangeAspect="1"/>
          </p:cNvPicPr>
          <p:nvPr/>
        </p:nvPicPr>
        <p:blipFill rotWithShape="1">
          <a:blip r:embed="rId2">
            <a:extLst>
              <a:ext uri="{28A0092B-C50C-407E-A947-70E740481C1C}">
                <a14:useLocalDpi xmlns:a14="http://schemas.microsoft.com/office/drawing/2010/main" val="0"/>
              </a:ext>
            </a:extLst>
          </a:blip>
          <a:srcRect l="5371" t="8889" r="4629" b="5370"/>
          <a:stretch/>
        </p:blipFill>
        <p:spPr>
          <a:xfrm>
            <a:off x="3009900" y="488950"/>
            <a:ext cx="6172200" cy="5880100"/>
          </a:xfrm>
          <a:prstGeom prst="rect">
            <a:avLst/>
          </a:prstGeom>
        </p:spPr>
      </p:pic>
      <p:sp>
        <p:nvSpPr>
          <p:cNvPr id="9" name="文本框 8">
            <a:extLst>
              <a:ext uri="{FF2B5EF4-FFF2-40B4-BE49-F238E27FC236}">
                <a16:creationId xmlns:a16="http://schemas.microsoft.com/office/drawing/2014/main" xmlns="" id="{3DC0E5FC-F756-470B-A544-B3429F77C49B}"/>
              </a:ext>
            </a:extLst>
          </p:cNvPr>
          <p:cNvSpPr txBox="1"/>
          <p:nvPr/>
        </p:nvSpPr>
        <p:spPr>
          <a:xfrm>
            <a:off x="6096000" y="1061641"/>
            <a:ext cx="4483108" cy="523220"/>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l"/>
            <a:r>
              <a:rPr lang="en-US" altLang="zh-CN" sz="2800"/>
              <a:t>POWERPOINT TEMPLET</a:t>
            </a:r>
            <a:endParaRPr lang="zh-CN" altLang="en-US" sz="2800"/>
          </a:p>
        </p:txBody>
      </p:sp>
      <p:sp>
        <p:nvSpPr>
          <p:cNvPr id="10" name="文本框 9">
            <a:extLst>
              <a:ext uri="{FF2B5EF4-FFF2-40B4-BE49-F238E27FC236}">
                <a16:creationId xmlns:a16="http://schemas.microsoft.com/office/drawing/2014/main" xmlns="" id="{76464CCC-C544-4B70-8FCB-16250E19140B}"/>
              </a:ext>
            </a:extLst>
          </p:cNvPr>
          <p:cNvSpPr txBox="1"/>
          <p:nvPr/>
        </p:nvSpPr>
        <p:spPr>
          <a:xfrm>
            <a:off x="8115296" y="2073811"/>
            <a:ext cx="3848104" cy="2148280"/>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Lorem ipsum dolor sit amet, consectetuer </a:t>
            </a:r>
          </a:p>
          <a:p>
            <a:pPr>
              <a:lnSpc>
                <a:spcPct val="120000"/>
              </a:lnSpc>
            </a:pPr>
            <a:r>
              <a:rPr lang="fr-FR" altLang="zh-CN" sz="1600">
                <a:latin typeface="MV Boli" panose="02000500030200090000" pitchFamily="2" charset="0"/>
                <a:cs typeface="MV Boli" panose="02000500030200090000" pitchFamily="2" charset="0"/>
              </a:rPr>
              <a:t>Fusce posuere, magna sed pulvinar ultricies, purus lectus malesuada libero, sit amet commodo magna eros quis urna. Nunc viverra imperdiet enim.</a:t>
            </a:r>
          </a:p>
        </p:txBody>
      </p:sp>
      <p:sp>
        <p:nvSpPr>
          <p:cNvPr id="11" name="文本框 10">
            <a:extLst>
              <a:ext uri="{FF2B5EF4-FFF2-40B4-BE49-F238E27FC236}">
                <a16:creationId xmlns:a16="http://schemas.microsoft.com/office/drawing/2014/main" xmlns="" id="{ACEC1E32-8EC6-45C7-A8CA-CCD60CCB212A}"/>
              </a:ext>
            </a:extLst>
          </p:cNvPr>
          <p:cNvSpPr txBox="1"/>
          <p:nvPr/>
        </p:nvSpPr>
        <p:spPr>
          <a:xfrm>
            <a:off x="800100" y="3429000"/>
            <a:ext cx="2819400" cy="338554"/>
          </a:xfrm>
          <a:prstGeom prst="rect">
            <a:avLst/>
          </a:prstGeom>
          <a:noFill/>
        </p:spPr>
        <p:txBody>
          <a:bodyPr wrap="square" rtlCol="0">
            <a:spAutoFit/>
          </a:bodyPr>
          <a:lstStyle>
            <a:defPPr>
              <a:defRPr lang="zh-CN"/>
            </a:defPPr>
            <a:lvl1pPr algn="r">
              <a:defRPr sz="1400" b="1">
                <a:latin typeface="MV Boli" panose="02000500030200090000" pitchFamily="2" charset="0"/>
                <a:cs typeface="MV Boli" panose="02000500030200090000" pitchFamily="2" charset="0"/>
              </a:defRPr>
            </a:lvl1pPr>
          </a:lstStyle>
          <a:p>
            <a:r>
              <a:rPr lang="en-US" altLang="zh-CN" sz="1600" b="0"/>
              <a:t>designed by xiao</a:t>
            </a:r>
            <a:endParaRPr lang="zh-CN" altLang="en-US" sz="1600" b="0"/>
          </a:p>
        </p:txBody>
      </p:sp>
      <p:sp>
        <p:nvSpPr>
          <p:cNvPr id="12" name="文本框 11">
            <a:extLst>
              <a:ext uri="{FF2B5EF4-FFF2-40B4-BE49-F238E27FC236}">
                <a16:creationId xmlns:a16="http://schemas.microsoft.com/office/drawing/2014/main" xmlns="" id="{DE621D01-3929-4BE3-BFA1-8C77E84F3279}"/>
              </a:ext>
            </a:extLst>
          </p:cNvPr>
          <p:cNvSpPr txBox="1"/>
          <p:nvPr/>
        </p:nvSpPr>
        <p:spPr>
          <a:xfrm>
            <a:off x="800100" y="3765853"/>
            <a:ext cx="2819400" cy="307777"/>
          </a:xfrm>
          <a:prstGeom prst="rect">
            <a:avLst/>
          </a:prstGeom>
          <a:noFill/>
        </p:spPr>
        <p:txBody>
          <a:bodyPr wrap="square" rtlCol="0">
            <a:spAutoFit/>
          </a:bodyPr>
          <a:lstStyle/>
          <a:p>
            <a:pPr algn="r"/>
            <a:r>
              <a:rPr lang="en-US" altLang="zh-CN" sz="1400">
                <a:latin typeface="MV Boli" panose="02000500030200090000" pitchFamily="2" charset="0"/>
                <a:cs typeface="MV Boli" panose="02000500030200090000" pitchFamily="2" charset="0"/>
              </a:rPr>
              <a:t>2021/07/16</a:t>
            </a:r>
            <a:endParaRPr lang="zh-CN" altLang="en-US" sz="1400">
              <a:latin typeface="MV Boli" panose="02000500030200090000" pitchFamily="2" charset="0"/>
              <a:cs typeface="MV Boli" panose="02000500030200090000" pitchFamily="2" charset="0"/>
            </a:endParaRPr>
          </a:p>
        </p:txBody>
      </p:sp>
      <p:sp>
        <p:nvSpPr>
          <p:cNvPr id="13" name="文本框 12">
            <a:extLst>
              <a:ext uri="{FF2B5EF4-FFF2-40B4-BE49-F238E27FC236}">
                <a16:creationId xmlns:a16="http://schemas.microsoft.com/office/drawing/2014/main" xmlns="" id="{45D25083-9BBA-4014-9815-DA3FD3D15257}"/>
              </a:ext>
            </a:extLst>
          </p:cNvPr>
          <p:cNvSpPr txBox="1"/>
          <p:nvPr/>
        </p:nvSpPr>
        <p:spPr>
          <a:xfrm>
            <a:off x="139700" y="5027139"/>
            <a:ext cx="3479800" cy="1261884"/>
          </a:xfrm>
          <a:prstGeom prst="rect">
            <a:avLst/>
          </a:prstGeom>
          <a:noFill/>
        </p:spPr>
        <p:txBody>
          <a:bodyPr wrap="square" rtlCol="0">
            <a:spAutoFit/>
          </a:bodyPr>
          <a:lstStyle/>
          <a:p>
            <a:pPr algn="r">
              <a:lnSpc>
                <a:spcPct val="120000"/>
              </a:lnSpc>
            </a:pPr>
            <a:r>
              <a:rPr lang="fr-FR" altLang="zh-CN" sz="1600">
                <a:latin typeface="MV Boli" panose="02000500030200090000" pitchFamily="2" charset="0"/>
                <a:cs typeface="MV Boli" panose="02000500030200090000" pitchFamily="2" charset="0"/>
              </a:rPr>
              <a:t>Pellentesque habitant morbi tristique senectus et netus et malesuada fames ac turpis egestas. Proin pharetra nonummy pede.</a:t>
            </a:r>
          </a:p>
        </p:txBody>
      </p:sp>
      <p:pic>
        <p:nvPicPr>
          <p:cNvPr id="23" name="图片 22">
            <a:extLst>
              <a:ext uri="{FF2B5EF4-FFF2-40B4-BE49-F238E27FC236}">
                <a16:creationId xmlns:a16="http://schemas.microsoft.com/office/drawing/2014/main" xmlns="" id="{7125961C-B3E1-4334-B961-575407CD5E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80287" y="4705368"/>
            <a:ext cx="1191224" cy="1905425"/>
          </a:xfrm>
          <a:prstGeom prst="rect">
            <a:avLst/>
          </a:prstGeom>
        </p:spPr>
      </p:pic>
      <p:pic>
        <p:nvPicPr>
          <p:cNvPr id="29" name="图片 28" descr="烟花在空中&#10;&#10;低可信度描述已自动生成">
            <a:extLst>
              <a:ext uri="{FF2B5EF4-FFF2-40B4-BE49-F238E27FC236}">
                <a16:creationId xmlns:a16="http://schemas.microsoft.com/office/drawing/2014/main" xmlns="" id="{9354CD24-F2D2-4BEF-8C56-C19530266E38}"/>
              </a:ext>
            </a:extLst>
          </p:cNvPr>
          <p:cNvPicPr>
            <a:picLocks noChangeAspect="1"/>
          </p:cNvPicPr>
          <p:nvPr/>
        </p:nvPicPr>
        <p:blipFill>
          <a:blip r:embed="rId4">
            <a:extLst>
              <a:ext uri="{28A0092B-C50C-407E-A947-70E740481C1C}">
                <a14:useLocalDpi xmlns:a14="http://schemas.microsoft.com/office/drawing/2010/main" val="0"/>
              </a:ext>
            </a:extLst>
          </a:blip>
          <a:srcRect l="53769" b="27296"/>
          <a:stretch>
            <a:fillRect/>
          </a:stretch>
        </p:blipFill>
        <p:spPr>
          <a:xfrm flipV="1">
            <a:off x="0" y="1"/>
            <a:ext cx="4110526" cy="5768503"/>
          </a:xfrm>
          <a:custGeom>
            <a:avLst/>
            <a:gdLst>
              <a:gd name="connsiteX0" fmla="*/ 0 w 4110526"/>
              <a:gd name="connsiteY0" fmla="*/ 5768503 h 5768503"/>
              <a:gd name="connsiteX1" fmla="*/ 4110526 w 4110526"/>
              <a:gd name="connsiteY1" fmla="*/ 5768503 h 5768503"/>
              <a:gd name="connsiteX2" fmla="*/ 4110526 w 4110526"/>
              <a:gd name="connsiteY2" fmla="*/ 0 h 5768503"/>
              <a:gd name="connsiteX3" fmla="*/ 0 w 4110526"/>
              <a:gd name="connsiteY3" fmla="*/ 0 h 5768503"/>
            </a:gdLst>
            <a:ahLst/>
            <a:cxnLst>
              <a:cxn ang="0">
                <a:pos x="connsiteX0" y="connsiteY0"/>
              </a:cxn>
              <a:cxn ang="0">
                <a:pos x="connsiteX1" y="connsiteY1"/>
              </a:cxn>
              <a:cxn ang="0">
                <a:pos x="connsiteX2" y="connsiteY2"/>
              </a:cxn>
              <a:cxn ang="0">
                <a:pos x="connsiteX3" y="connsiteY3"/>
              </a:cxn>
            </a:cxnLst>
            <a:rect l="l" t="t" r="r" b="b"/>
            <a:pathLst>
              <a:path w="4110526" h="5768503">
                <a:moveTo>
                  <a:pt x="0" y="5768503"/>
                </a:moveTo>
                <a:lnTo>
                  <a:pt x="4110526" y="5768503"/>
                </a:lnTo>
                <a:lnTo>
                  <a:pt x="4110526" y="0"/>
                </a:lnTo>
                <a:lnTo>
                  <a:pt x="0" y="0"/>
                </a:lnTo>
                <a:close/>
              </a:path>
            </a:pathLst>
          </a:custGeom>
        </p:spPr>
      </p:pic>
      <p:pic>
        <p:nvPicPr>
          <p:cNvPr id="19" name="图片 18" descr="图片包含 灯光, 交通, 标志, 蛋糕&#10;&#10;描述已自动生成">
            <a:extLst>
              <a:ext uri="{FF2B5EF4-FFF2-40B4-BE49-F238E27FC236}">
                <a16:creationId xmlns:a16="http://schemas.microsoft.com/office/drawing/2014/main" xmlns="" id="{5EB894B3-E1FD-49F7-805F-BF9EC31BFE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06591" y="390771"/>
            <a:ext cx="406418" cy="483458"/>
          </a:xfrm>
          <a:prstGeom prst="rect">
            <a:avLst/>
          </a:prstGeom>
        </p:spPr>
      </p:pic>
      <p:sp>
        <p:nvSpPr>
          <p:cNvPr id="27" name="文本框 26">
            <a:extLst>
              <a:ext uri="{FF2B5EF4-FFF2-40B4-BE49-F238E27FC236}">
                <a16:creationId xmlns:a16="http://schemas.microsoft.com/office/drawing/2014/main" xmlns="" id="{E86C7028-1DDB-4D8C-AB27-1269B872CB61}"/>
              </a:ext>
            </a:extLst>
          </p:cNvPr>
          <p:cNvSpPr txBox="1"/>
          <p:nvPr/>
        </p:nvSpPr>
        <p:spPr>
          <a:xfrm>
            <a:off x="7729789" y="632500"/>
            <a:ext cx="4233611" cy="338554"/>
          </a:xfrm>
          <a:prstGeom prst="rect">
            <a:avLst/>
          </a:prstGeom>
          <a:noFill/>
        </p:spPr>
        <p:txBody>
          <a:bodyPr wrap="square" rtlCol="0">
            <a:spAutoFit/>
          </a:bodyPr>
          <a:lstStyle/>
          <a:p>
            <a:pPr algn="r"/>
            <a:r>
              <a:rPr lang="fr-FR" altLang="zh-CN" sz="1600">
                <a:latin typeface="MV Boli" panose="02000500030200090000" pitchFamily="2" charset="0"/>
                <a:cs typeface="MV Boli" panose="02000500030200090000" pitchFamily="2" charset="0"/>
              </a:rPr>
              <a:t>ET MALESUADA FAMES AC TURPIS</a:t>
            </a:r>
            <a:endParaRPr lang="zh-CN" altLang="en-US" sz="1600">
              <a:latin typeface="MV Boli" panose="02000500030200090000" pitchFamily="2" charset="0"/>
              <a:cs typeface="MV Boli" panose="02000500030200090000" pitchFamily="2" charset="0"/>
            </a:endParaRPr>
          </a:p>
        </p:txBody>
      </p:sp>
    </p:spTree>
    <p:extLst>
      <p:ext uri="{BB962C8B-B14F-4D97-AF65-F5344CB8AC3E}">
        <p14:creationId xmlns:p14="http://schemas.microsoft.com/office/powerpoint/2010/main" val="573009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500A950-3C4E-40D3-8C90-67A410897B1C}"/>
              </a:ext>
            </a:extLst>
          </p:cNvPr>
          <p:cNvSpPr/>
          <p:nvPr/>
        </p:nvSpPr>
        <p:spPr>
          <a:xfrm>
            <a:off x="0" y="0"/>
            <a:ext cx="12192000" cy="6858000"/>
          </a:xfrm>
          <a:prstGeom prst="rect">
            <a:avLst/>
          </a:prstGeom>
          <a:solidFill>
            <a:srgbClr val="FD0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0F9B4F09-92B1-4B7B-B9CF-B6FB4693206C}"/>
              </a:ext>
            </a:extLst>
          </p:cNvPr>
          <p:cNvSpPr>
            <a:spLocks/>
          </p:cNvSpPr>
          <p:nvPr/>
        </p:nvSpPr>
        <p:spPr>
          <a:xfrm>
            <a:off x="952500" y="1714500"/>
            <a:ext cx="3429000" cy="3429000"/>
          </a:xfrm>
          <a:prstGeom prst="rect">
            <a:avLst/>
          </a:prstGeom>
          <a:solidFill>
            <a:srgbClr val="9D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C47B2FD7-A43E-4D49-8C38-458EDA62DB34}"/>
              </a:ext>
            </a:extLst>
          </p:cNvPr>
          <p:cNvSpPr>
            <a:spLocks/>
          </p:cNvSpPr>
          <p:nvPr/>
        </p:nvSpPr>
        <p:spPr>
          <a:xfrm>
            <a:off x="7810500" y="1714500"/>
            <a:ext cx="3429000" cy="3429000"/>
          </a:xfrm>
          <a:prstGeom prst="rect">
            <a:avLst/>
          </a:prstGeom>
          <a:solidFill>
            <a:srgbClr val="00D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卡通人物&#10;&#10;描述已自动生成">
            <a:extLst>
              <a:ext uri="{FF2B5EF4-FFF2-40B4-BE49-F238E27FC236}">
                <a16:creationId xmlns:a16="http://schemas.microsoft.com/office/drawing/2014/main" xmlns="" id="{D6312B60-94C6-4228-AEE6-CF693B34D9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400" y="390191"/>
            <a:ext cx="2260600" cy="2674017"/>
          </a:xfrm>
          <a:prstGeom prst="rect">
            <a:avLst/>
          </a:prstGeom>
        </p:spPr>
      </p:pic>
      <p:sp>
        <p:nvSpPr>
          <p:cNvPr id="5" name="矩形 4">
            <a:extLst>
              <a:ext uri="{FF2B5EF4-FFF2-40B4-BE49-F238E27FC236}">
                <a16:creationId xmlns:a16="http://schemas.microsoft.com/office/drawing/2014/main" xmlns="" id="{591CFE24-C4E7-4041-B86A-74BFC25C5352}"/>
              </a:ext>
            </a:extLst>
          </p:cNvPr>
          <p:cNvSpPr>
            <a:spLocks/>
          </p:cNvSpPr>
          <p:nvPr/>
        </p:nvSpPr>
        <p:spPr>
          <a:xfrm>
            <a:off x="4381500" y="1714500"/>
            <a:ext cx="3429000" cy="3429000"/>
          </a:xfrm>
          <a:prstGeom prst="rect">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8E8CC8FB-F9B3-49BF-81F9-C0726031C522}"/>
              </a:ext>
            </a:extLst>
          </p:cNvPr>
          <p:cNvSpPr txBox="1"/>
          <p:nvPr/>
        </p:nvSpPr>
        <p:spPr>
          <a:xfrm>
            <a:off x="4622796" y="2059395"/>
            <a:ext cx="2946408" cy="2739211"/>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sed pulvinar ultricies, purus lectus malesuada libero, sit amet commodo magna eros imperdiet enim</a:t>
            </a:r>
          </a:p>
          <a:p>
            <a:pPr>
              <a:lnSpc>
                <a:spcPct val="120000"/>
              </a:lnSpc>
            </a:pPr>
            <a:endParaRPr lang="fr-FR" altLang="zh-CN" sz="1600">
              <a:latin typeface="MV Boli" panose="02000500030200090000" pitchFamily="2" charset="0"/>
              <a:cs typeface="MV Boli" panose="02000500030200090000" pitchFamily="2" charset="0"/>
            </a:endParaRPr>
          </a:p>
          <a:p>
            <a:pPr>
              <a:lnSpc>
                <a:spcPct val="120000"/>
              </a:lnSpc>
            </a:pPr>
            <a:r>
              <a:rPr lang="fr-FR" altLang="zh-CN" sz="1600">
                <a:latin typeface="MV Boli" panose="02000500030200090000" pitchFamily="2" charset="0"/>
                <a:cs typeface="MV Boli" panose="02000500030200090000" pitchFamily="2" charset="0"/>
              </a:rPr>
              <a:t>fusce est. vivamus a tellus. pellentesque habitant morbi tristique senectus et netus et malesuada fames ac</a:t>
            </a:r>
          </a:p>
        </p:txBody>
      </p:sp>
      <p:sp>
        <p:nvSpPr>
          <p:cNvPr id="15" name="文本框 14">
            <a:extLst>
              <a:ext uri="{FF2B5EF4-FFF2-40B4-BE49-F238E27FC236}">
                <a16:creationId xmlns:a16="http://schemas.microsoft.com/office/drawing/2014/main" xmlns="" id="{E90AD539-C74A-422E-9171-FDAF5AF2B88B}"/>
              </a:ext>
            </a:extLst>
          </p:cNvPr>
          <p:cNvSpPr txBox="1"/>
          <p:nvPr/>
        </p:nvSpPr>
        <p:spPr>
          <a:xfrm>
            <a:off x="8166935" y="3791900"/>
            <a:ext cx="2716129" cy="954107"/>
          </a:xfrm>
          <a:prstGeom prst="rect">
            <a:avLst/>
          </a:prstGeom>
          <a:noFill/>
        </p:spPr>
        <p:txBody>
          <a:bodyPr wrap="square" rtlCol="0">
            <a:spAutoFit/>
          </a:bodyPr>
          <a:lstStyle>
            <a:defPPr>
              <a:defRPr lang="zh-CN"/>
            </a:defPPr>
            <a:lvl1pPr algn="ctr">
              <a:defRPr sz="3600">
                <a:latin typeface="MV Boli" panose="02000500030200090000" pitchFamily="2" charset="0"/>
                <a:cs typeface="MV Boli" panose="02000500030200090000" pitchFamily="2" charset="0"/>
              </a:defRPr>
            </a:lvl1pPr>
          </a:lstStyle>
          <a:p>
            <a:pPr algn="r"/>
            <a:r>
              <a:rPr lang="en-US" altLang="zh-CN" sz="2800"/>
              <a:t>POWERPOINT </a:t>
            </a:r>
          </a:p>
          <a:p>
            <a:pPr algn="r"/>
            <a:r>
              <a:rPr lang="en-US" altLang="zh-CN" sz="2800"/>
              <a:t>TEMPLET</a:t>
            </a:r>
            <a:endParaRPr lang="zh-CN" altLang="en-US" sz="2800"/>
          </a:p>
        </p:txBody>
      </p:sp>
      <p:pic>
        <p:nvPicPr>
          <p:cNvPr id="17" name="图片 16" descr="卡通人物&#10;&#10;低可信度描述已自动生成">
            <a:extLst>
              <a:ext uri="{FF2B5EF4-FFF2-40B4-BE49-F238E27FC236}">
                <a16:creationId xmlns:a16="http://schemas.microsoft.com/office/drawing/2014/main" xmlns="" id="{C030A657-FAAC-4ACD-BA5A-528EE10CB7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500" y="2440607"/>
            <a:ext cx="3429000" cy="2702893"/>
          </a:xfrm>
          <a:prstGeom prst="rect">
            <a:avLst/>
          </a:prstGeom>
        </p:spPr>
      </p:pic>
      <p:sp>
        <p:nvSpPr>
          <p:cNvPr id="18" name="文本框 17">
            <a:extLst>
              <a:ext uri="{FF2B5EF4-FFF2-40B4-BE49-F238E27FC236}">
                <a16:creationId xmlns:a16="http://schemas.microsoft.com/office/drawing/2014/main" xmlns="" id="{6F442136-95EF-43DE-9581-D53F90694D14}"/>
              </a:ext>
            </a:extLst>
          </p:cNvPr>
          <p:cNvSpPr txBox="1"/>
          <p:nvPr/>
        </p:nvSpPr>
        <p:spPr>
          <a:xfrm>
            <a:off x="2018461" y="2059395"/>
            <a:ext cx="2294291" cy="670953"/>
          </a:xfrm>
          <a:prstGeom prst="rect">
            <a:avLst/>
          </a:prstGeom>
          <a:noFill/>
        </p:spPr>
        <p:txBody>
          <a:bodyPr wrap="square" rtlCol="0">
            <a:spAutoFit/>
          </a:bodyPr>
          <a:lstStyle/>
          <a:p>
            <a:pPr>
              <a:lnSpc>
                <a:spcPct val="120000"/>
              </a:lnSpc>
            </a:pPr>
            <a:r>
              <a:rPr lang="fr-FR" altLang="zh-CN" sz="1600">
                <a:latin typeface="MV Boli" panose="02000500030200090000" pitchFamily="2" charset="0"/>
                <a:cs typeface="MV Boli" panose="02000500030200090000" pitchFamily="2" charset="0"/>
              </a:rPr>
              <a:t>malesuada libero, sit amet commodo</a:t>
            </a:r>
          </a:p>
        </p:txBody>
      </p:sp>
      <p:sp>
        <p:nvSpPr>
          <p:cNvPr id="19" name="文本框 18">
            <a:extLst>
              <a:ext uri="{FF2B5EF4-FFF2-40B4-BE49-F238E27FC236}">
                <a16:creationId xmlns:a16="http://schemas.microsoft.com/office/drawing/2014/main" xmlns="" id="{EAD7ACD6-0313-402D-A9FB-5096FB21B633}"/>
              </a:ext>
            </a:extLst>
          </p:cNvPr>
          <p:cNvSpPr txBox="1"/>
          <p:nvPr/>
        </p:nvSpPr>
        <p:spPr>
          <a:xfrm>
            <a:off x="1295817" y="4091306"/>
            <a:ext cx="2294291" cy="670953"/>
          </a:xfrm>
          <a:prstGeom prst="rect">
            <a:avLst/>
          </a:prstGeom>
          <a:noFill/>
        </p:spPr>
        <p:txBody>
          <a:bodyPr wrap="square" rtlCol="0">
            <a:spAutoFit/>
          </a:bodyPr>
          <a:lstStyle/>
          <a:p>
            <a:pPr algn="r">
              <a:lnSpc>
                <a:spcPct val="120000"/>
              </a:lnSpc>
            </a:pPr>
            <a:r>
              <a:rPr lang="fr-FR" altLang="zh-CN" sz="1600">
                <a:latin typeface="MV Boli" panose="02000500030200090000" pitchFamily="2" charset="0"/>
                <a:cs typeface="MV Boli" panose="02000500030200090000" pitchFamily="2" charset="0"/>
              </a:rPr>
              <a:t>sed pulvinar ultricies, purus lectus</a:t>
            </a:r>
          </a:p>
        </p:txBody>
      </p:sp>
      <p:sp>
        <p:nvSpPr>
          <p:cNvPr id="20" name="文本框 19">
            <a:extLst>
              <a:ext uri="{FF2B5EF4-FFF2-40B4-BE49-F238E27FC236}">
                <a16:creationId xmlns:a16="http://schemas.microsoft.com/office/drawing/2014/main" xmlns="" id="{5A8CA799-C6A9-4861-A1F1-D1A9A6D3BE81}"/>
              </a:ext>
            </a:extLst>
          </p:cNvPr>
          <p:cNvSpPr txBox="1"/>
          <p:nvPr/>
        </p:nvSpPr>
        <p:spPr>
          <a:xfrm>
            <a:off x="8115304" y="3424823"/>
            <a:ext cx="2767760" cy="338554"/>
          </a:xfrm>
          <a:prstGeom prst="rect">
            <a:avLst/>
          </a:prstGeom>
          <a:noFill/>
        </p:spPr>
        <p:txBody>
          <a:bodyPr wrap="square" rtlCol="0">
            <a:spAutoFit/>
          </a:bodyPr>
          <a:lstStyle/>
          <a:p>
            <a:pPr algn="r"/>
            <a:r>
              <a:rPr lang="fr-FR" altLang="zh-CN" sz="1600">
                <a:latin typeface="MV Boli" panose="02000500030200090000" pitchFamily="2" charset="0"/>
                <a:cs typeface="MV Boli" panose="02000500030200090000" pitchFamily="2" charset="0"/>
              </a:rPr>
              <a:t>ET MALESUADA FAMES</a:t>
            </a:r>
            <a:endParaRPr lang="zh-CN" altLang="en-US" sz="1600">
              <a:latin typeface="MV Boli" panose="02000500030200090000" pitchFamily="2" charset="0"/>
              <a:cs typeface="MV Boli" panose="02000500030200090000" pitchFamily="2" charset="0"/>
            </a:endParaRPr>
          </a:p>
        </p:txBody>
      </p:sp>
      <p:sp>
        <p:nvSpPr>
          <p:cNvPr id="12" name="文本框 11">
            <a:extLst>
              <a:ext uri="{FF2B5EF4-FFF2-40B4-BE49-F238E27FC236}">
                <a16:creationId xmlns:a16="http://schemas.microsoft.com/office/drawing/2014/main" xmlns="" id="{49D36E66-A6FE-4C6C-99A8-92308338A754}"/>
              </a:ext>
            </a:extLst>
          </p:cNvPr>
          <p:cNvSpPr txBox="1"/>
          <p:nvPr/>
        </p:nvSpPr>
        <p:spPr>
          <a:xfrm>
            <a:off x="512762" y="379786"/>
            <a:ext cx="2819400" cy="461665"/>
          </a:xfrm>
          <a:prstGeom prst="rect">
            <a:avLst/>
          </a:prstGeom>
          <a:noFill/>
        </p:spPr>
        <p:txBody>
          <a:bodyPr wrap="square" rtlCol="0">
            <a:spAutoFit/>
          </a:bodyPr>
          <a:lstStyle/>
          <a:p>
            <a:r>
              <a:rPr lang="en-US" altLang="zh-CN" sz="2400">
                <a:latin typeface="MV Boli" panose="02000500030200090000" pitchFamily="2" charset="0"/>
                <a:cs typeface="MV Boli" panose="02000500030200090000" pitchFamily="2" charset="0"/>
              </a:rPr>
              <a:t>designed by xiao</a:t>
            </a:r>
            <a:endParaRPr lang="zh-CN" altLang="en-US" sz="2400">
              <a:latin typeface="MV Boli" panose="02000500030200090000" pitchFamily="2" charset="0"/>
              <a:cs typeface="MV Boli" panose="02000500030200090000" pitchFamily="2" charset="0"/>
            </a:endParaRPr>
          </a:p>
        </p:txBody>
      </p:sp>
      <p:sp>
        <p:nvSpPr>
          <p:cNvPr id="13" name="文本框 12">
            <a:extLst>
              <a:ext uri="{FF2B5EF4-FFF2-40B4-BE49-F238E27FC236}">
                <a16:creationId xmlns:a16="http://schemas.microsoft.com/office/drawing/2014/main" xmlns="" id="{6961CA9D-C1F3-433A-A508-B7F721B3105F}"/>
              </a:ext>
            </a:extLst>
          </p:cNvPr>
          <p:cNvSpPr txBox="1"/>
          <p:nvPr/>
        </p:nvSpPr>
        <p:spPr>
          <a:xfrm>
            <a:off x="512762" y="841451"/>
            <a:ext cx="2819400" cy="307777"/>
          </a:xfrm>
          <a:prstGeom prst="rect">
            <a:avLst/>
          </a:prstGeom>
          <a:noFill/>
        </p:spPr>
        <p:txBody>
          <a:bodyPr wrap="square" rtlCol="0">
            <a:spAutoFit/>
          </a:bodyPr>
          <a:lstStyle/>
          <a:p>
            <a:r>
              <a:rPr lang="en-US" altLang="zh-CN" sz="1400" b="1">
                <a:latin typeface="MV Boli" panose="02000500030200090000" pitchFamily="2" charset="0"/>
                <a:cs typeface="MV Boli" panose="02000500030200090000" pitchFamily="2" charset="0"/>
              </a:rPr>
              <a:t>2021/07/16</a:t>
            </a:r>
            <a:endParaRPr lang="zh-CN" altLang="en-US" sz="1400" b="1">
              <a:latin typeface="MV Boli" panose="02000500030200090000" pitchFamily="2" charset="0"/>
              <a:cs typeface="MV Boli" panose="02000500030200090000" pitchFamily="2" charset="0"/>
            </a:endParaRPr>
          </a:p>
        </p:txBody>
      </p:sp>
      <p:sp>
        <p:nvSpPr>
          <p:cNvPr id="23" name="文本框 22">
            <a:extLst>
              <a:ext uri="{FF2B5EF4-FFF2-40B4-BE49-F238E27FC236}">
                <a16:creationId xmlns:a16="http://schemas.microsoft.com/office/drawing/2014/main" xmlns="" id="{2C224817-11A4-41B9-B5CC-3C79AEC5F428}"/>
              </a:ext>
            </a:extLst>
          </p:cNvPr>
          <p:cNvSpPr txBox="1"/>
          <p:nvPr/>
        </p:nvSpPr>
        <p:spPr>
          <a:xfrm>
            <a:off x="8859838" y="5708772"/>
            <a:ext cx="2819400" cy="461665"/>
          </a:xfrm>
          <a:prstGeom prst="rect">
            <a:avLst/>
          </a:prstGeom>
          <a:noFill/>
        </p:spPr>
        <p:txBody>
          <a:bodyPr wrap="square" rtlCol="0">
            <a:spAutoFit/>
          </a:bodyPr>
          <a:lstStyle/>
          <a:p>
            <a:pPr algn="r"/>
            <a:r>
              <a:rPr lang="en-US" altLang="zh-CN" sz="2400">
                <a:latin typeface="MV Boli" panose="02000500030200090000" pitchFamily="2" charset="0"/>
                <a:cs typeface="MV Boli" panose="02000500030200090000" pitchFamily="2" charset="0"/>
              </a:rPr>
              <a:t>designed by xiao</a:t>
            </a:r>
            <a:endParaRPr lang="zh-CN" altLang="en-US" sz="2400">
              <a:latin typeface="MV Boli" panose="02000500030200090000" pitchFamily="2" charset="0"/>
              <a:cs typeface="MV Boli" panose="02000500030200090000" pitchFamily="2" charset="0"/>
            </a:endParaRPr>
          </a:p>
        </p:txBody>
      </p:sp>
      <p:sp>
        <p:nvSpPr>
          <p:cNvPr id="24" name="文本框 23">
            <a:extLst>
              <a:ext uri="{FF2B5EF4-FFF2-40B4-BE49-F238E27FC236}">
                <a16:creationId xmlns:a16="http://schemas.microsoft.com/office/drawing/2014/main" xmlns="" id="{E40B1D60-63B7-4969-A244-1593C8CF7E1B}"/>
              </a:ext>
            </a:extLst>
          </p:cNvPr>
          <p:cNvSpPr txBox="1"/>
          <p:nvPr/>
        </p:nvSpPr>
        <p:spPr>
          <a:xfrm>
            <a:off x="8859838" y="6170437"/>
            <a:ext cx="2819400" cy="307777"/>
          </a:xfrm>
          <a:prstGeom prst="rect">
            <a:avLst/>
          </a:prstGeom>
          <a:noFill/>
        </p:spPr>
        <p:txBody>
          <a:bodyPr wrap="square" rtlCol="0">
            <a:spAutoFit/>
          </a:bodyPr>
          <a:lstStyle/>
          <a:p>
            <a:pPr algn="r"/>
            <a:r>
              <a:rPr lang="en-US" altLang="zh-CN" sz="1400" b="1">
                <a:latin typeface="MV Boli" panose="02000500030200090000" pitchFamily="2" charset="0"/>
                <a:cs typeface="MV Boli" panose="02000500030200090000" pitchFamily="2" charset="0"/>
              </a:rPr>
              <a:t>2021/07/16</a:t>
            </a:r>
            <a:endParaRPr lang="zh-CN" altLang="en-US" sz="1400" b="1">
              <a:latin typeface="MV Boli" panose="02000500030200090000" pitchFamily="2" charset="0"/>
              <a:cs typeface="MV Boli" panose="02000500030200090000" pitchFamily="2" charset="0"/>
            </a:endParaRPr>
          </a:p>
        </p:txBody>
      </p:sp>
      <p:pic>
        <p:nvPicPr>
          <p:cNvPr id="27" name="图片 26" descr="黑暗中的飞船&#10;&#10;中度可信度描述已自动生成">
            <a:extLst>
              <a:ext uri="{FF2B5EF4-FFF2-40B4-BE49-F238E27FC236}">
                <a16:creationId xmlns:a16="http://schemas.microsoft.com/office/drawing/2014/main" xmlns="" id="{B7F176A3-E9E7-4D87-9587-55D0F3ADDFC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708" y="4533452"/>
            <a:ext cx="1143975" cy="1968500"/>
          </a:xfrm>
          <a:prstGeom prst="rect">
            <a:avLst/>
          </a:prstGeom>
        </p:spPr>
      </p:pic>
      <p:pic>
        <p:nvPicPr>
          <p:cNvPr id="29" name="图片 28" descr="游戏机里面的人物&#10;&#10;中度可信度描述已自动生成">
            <a:extLst>
              <a:ext uri="{FF2B5EF4-FFF2-40B4-BE49-F238E27FC236}">
                <a16:creationId xmlns:a16="http://schemas.microsoft.com/office/drawing/2014/main" xmlns="" id="{5E6809C3-1003-4AAA-9212-00EE3070CA03}"/>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tretch>
            <a:fillRect/>
          </a:stretch>
        </p:blipFill>
        <p:spPr>
          <a:xfrm flipH="1">
            <a:off x="0" y="3737590"/>
            <a:ext cx="1926306" cy="3120410"/>
          </a:xfrm>
          <a:prstGeom prst="rect">
            <a:avLst/>
          </a:prstGeom>
        </p:spPr>
      </p:pic>
      <p:pic>
        <p:nvPicPr>
          <p:cNvPr id="31" name="图片 30" descr="图片包含 室内, 桌子, 黑暗, 电脑&#10;&#10;描述已自动生成">
            <a:extLst>
              <a:ext uri="{FF2B5EF4-FFF2-40B4-BE49-F238E27FC236}">
                <a16:creationId xmlns:a16="http://schemas.microsoft.com/office/drawing/2014/main" xmlns="" id="{A84C5715-761F-4454-8645-59236B94C7F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84669" y="1714500"/>
            <a:ext cx="694981" cy="1594560"/>
          </a:xfrm>
          <a:prstGeom prst="rect">
            <a:avLst/>
          </a:prstGeom>
        </p:spPr>
      </p:pic>
      <p:pic>
        <p:nvPicPr>
          <p:cNvPr id="34" name="图片 33" descr="烟花在空中&#10;&#10;低可信度描述已自动生成">
            <a:extLst>
              <a:ext uri="{FF2B5EF4-FFF2-40B4-BE49-F238E27FC236}">
                <a16:creationId xmlns:a16="http://schemas.microsoft.com/office/drawing/2014/main" xmlns="" id="{1E1B826A-2A91-4BBE-9D4B-8AD64886A77C}"/>
              </a:ext>
            </a:extLst>
          </p:cNvPr>
          <p:cNvPicPr>
            <a:picLocks noChangeAspect="1"/>
          </p:cNvPicPr>
          <p:nvPr/>
        </p:nvPicPr>
        <p:blipFill>
          <a:blip r:embed="rId8">
            <a:extLst>
              <a:ext uri="{28A0092B-C50C-407E-A947-70E740481C1C}">
                <a14:useLocalDpi xmlns:a14="http://schemas.microsoft.com/office/drawing/2010/main" val="0"/>
              </a:ext>
            </a:extLst>
          </a:blip>
          <a:srcRect t="60143" r="53778"/>
          <a:stretch>
            <a:fillRect/>
          </a:stretch>
        </p:blipFill>
        <p:spPr>
          <a:xfrm>
            <a:off x="4767012" y="1"/>
            <a:ext cx="7424988" cy="5713511"/>
          </a:xfrm>
          <a:custGeom>
            <a:avLst/>
            <a:gdLst>
              <a:gd name="connsiteX0" fmla="*/ 0 w 7424988"/>
              <a:gd name="connsiteY0" fmla="*/ 0 h 5713511"/>
              <a:gd name="connsiteX1" fmla="*/ 7424988 w 7424988"/>
              <a:gd name="connsiteY1" fmla="*/ 0 h 5713511"/>
              <a:gd name="connsiteX2" fmla="*/ 7424988 w 7424988"/>
              <a:gd name="connsiteY2" fmla="*/ 5713511 h 5713511"/>
              <a:gd name="connsiteX3" fmla="*/ 0 w 7424988"/>
              <a:gd name="connsiteY3" fmla="*/ 5713511 h 5713511"/>
            </a:gdLst>
            <a:ahLst/>
            <a:cxnLst>
              <a:cxn ang="0">
                <a:pos x="connsiteX0" y="connsiteY0"/>
              </a:cxn>
              <a:cxn ang="0">
                <a:pos x="connsiteX1" y="connsiteY1"/>
              </a:cxn>
              <a:cxn ang="0">
                <a:pos x="connsiteX2" y="connsiteY2"/>
              </a:cxn>
              <a:cxn ang="0">
                <a:pos x="connsiteX3" y="connsiteY3"/>
              </a:cxn>
            </a:cxnLst>
            <a:rect l="l" t="t" r="r" b="b"/>
            <a:pathLst>
              <a:path w="7424988" h="5713511">
                <a:moveTo>
                  <a:pt x="0" y="0"/>
                </a:moveTo>
                <a:lnTo>
                  <a:pt x="7424988" y="0"/>
                </a:lnTo>
                <a:lnTo>
                  <a:pt x="7424988" y="5713511"/>
                </a:lnTo>
                <a:lnTo>
                  <a:pt x="0" y="5713511"/>
                </a:lnTo>
                <a:close/>
              </a:path>
            </a:pathLst>
          </a:custGeom>
        </p:spPr>
      </p:pic>
    </p:spTree>
    <p:extLst>
      <p:ext uri="{BB962C8B-B14F-4D97-AF65-F5344CB8AC3E}">
        <p14:creationId xmlns:p14="http://schemas.microsoft.com/office/powerpoint/2010/main" val="1608256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TotalTime>
  <Words>659</Words>
  <Application>Microsoft Office PowerPoint</Application>
  <PresentationFormat>宽屏</PresentationFormat>
  <Paragraphs>74</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Arial</vt:lpstr>
      <vt:lpstr>MV Boli</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展示女性个性与魅力ppt模板</dc:title>
  <dc:creator>忘吃药的晓公子</dc:creator>
  <cp:keywords>51PPT模板网</cp:keywords>
  <dc:description>www.51pptmoban.com</dc:description>
  <cp:lastModifiedBy>YANGs</cp:lastModifiedBy>
  <cp:revision>58</cp:revision>
  <dcterms:created xsi:type="dcterms:W3CDTF">2021-07-12T03:21:26Z</dcterms:created>
  <dcterms:modified xsi:type="dcterms:W3CDTF">2021-07-18T14:17:57Z</dcterms:modified>
</cp:coreProperties>
</file>