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  <p:sldMasterId id="2147483982" r:id="rId2"/>
  </p:sldMasterIdLst>
  <p:notesMasterIdLst>
    <p:notesMasterId r:id="rId26"/>
  </p:notesMasterIdLst>
  <p:handoutMasterIdLst>
    <p:handoutMasterId r:id="rId27"/>
  </p:handoutMasterIdLst>
  <p:sldIdLst>
    <p:sldId id="3422" r:id="rId3"/>
    <p:sldId id="3423" r:id="rId4"/>
    <p:sldId id="3426" r:id="rId5"/>
    <p:sldId id="3412" r:id="rId6"/>
    <p:sldId id="3414" r:id="rId7"/>
    <p:sldId id="3420" r:id="rId8"/>
    <p:sldId id="3405" r:id="rId9"/>
    <p:sldId id="3406" r:id="rId10"/>
    <p:sldId id="3404" r:id="rId11"/>
    <p:sldId id="3407" r:id="rId12"/>
    <p:sldId id="3403" r:id="rId13"/>
    <p:sldId id="3408" r:id="rId14"/>
    <p:sldId id="3409" r:id="rId15"/>
    <p:sldId id="3413" r:id="rId16"/>
    <p:sldId id="3415" r:id="rId17"/>
    <p:sldId id="3416" r:id="rId18"/>
    <p:sldId id="3410" r:id="rId19"/>
    <p:sldId id="3368" r:id="rId20"/>
    <p:sldId id="3417" r:id="rId21"/>
    <p:sldId id="3418" r:id="rId22"/>
    <p:sldId id="3419" r:id="rId23"/>
    <p:sldId id="3427" r:id="rId24"/>
    <p:sldId id="3428" r:id="rId25"/>
  </p:sldIdLst>
  <p:sldSz cx="9145588" cy="5145088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4999" indent="-12983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256" indent="-2619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514" indent="-39403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771" indent="-52612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803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96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6124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285" algn="l" defTabSz="650321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  <p15:guide id="9" orient="horz" pos="233">
          <p15:clr>
            <a:srgbClr val="A4A3A4"/>
          </p15:clr>
        </p15:guide>
        <p15:guide id="10" orient="horz" pos="2976">
          <p15:clr>
            <a:srgbClr val="A4A3A4"/>
          </p15:clr>
        </p15:guide>
        <p15:guide id="11" pos="2881">
          <p15:clr>
            <a:srgbClr val="A4A3A4"/>
          </p15:clr>
        </p15:guide>
        <p15:guide id="12" pos="5397">
          <p15:clr>
            <a:srgbClr val="A4A3A4"/>
          </p15:clr>
        </p15:guide>
        <p15:guide id="13" pos="267">
          <p15:clr>
            <a:srgbClr val="A4A3A4"/>
          </p15:clr>
        </p15:guide>
        <p15:guide id="14" pos="9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7D88"/>
    <a:srgbClr val="CFA93A"/>
    <a:srgbClr val="F9E485"/>
    <a:srgbClr val="5CABA5"/>
    <a:srgbClr val="F0E2D8"/>
    <a:srgbClr val="004236"/>
    <a:srgbClr val="A1BD70"/>
    <a:srgbClr val="65AD07"/>
    <a:srgbClr val="889EB6"/>
    <a:srgbClr val="AE1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643" autoAdjust="0"/>
    <p:restoredTop sz="95338" autoAdjust="0"/>
  </p:normalViewPr>
  <p:slideViewPr>
    <p:cSldViewPr>
      <p:cViewPr>
        <p:scale>
          <a:sx n="10" d="100"/>
          <a:sy n="10" d="100"/>
        </p:scale>
        <p:origin x="3090" y="1842"/>
      </p:cViewPr>
      <p:guideLst>
        <p:guide orient="horz" pos="328"/>
        <p:guide pos="4050"/>
        <p:guide orient="horz" pos="4183"/>
        <p:guide pos="7588"/>
        <p:guide pos="376"/>
        <p:guide pos="1350"/>
        <p:guide orient="horz" pos="233"/>
        <p:guide orient="horz" pos="2976"/>
        <p:guide pos="2881"/>
        <p:guide pos="5397"/>
        <p:guide pos="267"/>
        <p:guide pos="96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2174C7-1E4C-4F4F-AA9D-77CE48D7C5E4}" type="doc">
      <dgm:prSet loTypeId="urn:microsoft.com/office/officeart/2005/8/layout/radial1" loCatId="cycle" qsTypeId="urn:microsoft.com/office/officeart/2005/8/quickstyle/simple1" qsCatId="simple" csTypeId="urn:microsoft.com/office/officeart/2005/8/colors/colorful1#4" csCatId="colorful" phldr="1"/>
      <dgm:spPr/>
      <dgm:t>
        <a:bodyPr/>
        <a:lstStyle/>
        <a:p>
          <a:endParaRPr lang="id-ID"/>
        </a:p>
      </dgm:t>
    </dgm:pt>
    <dgm:pt modelId="{F7676D08-D9FC-445B-8423-C4849E4D7FAD}">
      <dgm:prSet phldrT="[Text]" custT="1"/>
      <dgm:spPr>
        <a:blipFill dpi="0" rotWithShape="0">
          <a:blip xmlns:r="http://schemas.openxmlformats.org/officeDocument/2006/relationships" r:embed="rId1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tile tx="-304800" ty="-234950" sx="100000" sy="100000" flip="none" algn="tl"/>
        </a:blipFill>
        <a:ln w="381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 b="1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gm:t>
    </dgm:pt>
    <dgm:pt modelId="{8561C75F-ABCE-4FCE-A2CB-68873C08BCF4}" type="parTrans" cxnId="{B302C6D0-4E1E-4E89-9872-2BFECCDF12C8}">
      <dgm:prSet/>
      <dgm:spPr/>
      <dgm:t>
        <a:bodyPr/>
        <a:lstStyle/>
        <a:p>
          <a:pPr algn="ctr"/>
          <a:endParaRPr lang="id-ID"/>
        </a:p>
      </dgm:t>
    </dgm:pt>
    <dgm:pt modelId="{5BB1E253-2951-47E8-BCB1-22A5D868F24B}" type="sibTrans" cxnId="{B302C6D0-4E1E-4E89-9872-2BFECCDF12C8}">
      <dgm:prSet/>
      <dgm:spPr/>
      <dgm:t>
        <a:bodyPr/>
        <a:lstStyle/>
        <a:p>
          <a:pPr algn="ctr"/>
          <a:endParaRPr lang="id-ID"/>
        </a:p>
      </dgm:t>
    </dgm:pt>
    <dgm:pt modelId="{F6E64C10-454E-4E1A-B6F5-C0937669545F}">
      <dgm:prSet phldrT="[Text]" custT="1"/>
      <dgm:spPr>
        <a:solidFill>
          <a:schemeClr val="accent6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gm:t>
    </dgm:pt>
    <dgm:pt modelId="{1BD0868C-7470-4117-8793-4379DA7F45C8}" type="parTrans" cxnId="{AC7BD825-55BF-46A8-A6F5-214CB15702A7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681B2D06-65D8-499D-8DE8-7BB84DDC2051}" type="sibTrans" cxnId="{AC7BD825-55BF-46A8-A6F5-214CB15702A7}">
      <dgm:prSet/>
      <dgm:spPr/>
      <dgm:t>
        <a:bodyPr/>
        <a:lstStyle/>
        <a:p>
          <a:pPr algn="ctr"/>
          <a:endParaRPr lang="id-ID"/>
        </a:p>
      </dgm:t>
    </dgm:pt>
    <dgm:pt modelId="{34865227-C94C-47E9-B09F-232B18B154FD}">
      <dgm:prSet phldrT="[Text]" custT="1"/>
      <dgm:spPr>
        <a:solidFill>
          <a:schemeClr val="accent3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gm:t>
    </dgm:pt>
    <dgm:pt modelId="{626BFEAD-6224-489A-A64A-F37907A793CE}" type="parTrans" cxnId="{051DD459-5124-449E-858C-CE7FCB23B145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7FC1E822-C8FC-401B-8AE2-49D057ED05FF}" type="sibTrans" cxnId="{051DD459-5124-449E-858C-CE7FCB23B145}">
      <dgm:prSet/>
      <dgm:spPr/>
      <dgm:t>
        <a:bodyPr/>
        <a:lstStyle/>
        <a:p>
          <a:pPr algn="ctr"/>
          <a:endParaRPr lang="id-ID"/>
        </a:p>
      </dgm:t>
    </dgm:pt>
    <dgm:pt modelId="{A6BA931B-EC35-4375-A04B-65EC7A9585E4}">
      <dgm:prSet phldrT="[Text]" custT="1"/>
      <dgm:spPr>
        <a:solidFill>
          <a:schemeClr val="accent2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gm:t>
    </dgm:pt>
    <dgm:pt modelId="{944F39A0-A2B8-460B-93DA-864E272FB0E7}" type="parTrans" cxnId="{10BA0313-DE05-4758-B1D0-49F6D191CF7D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84E6E1BE-576A-48DF-B236-59CD0DCE8243}" type="sibTrans" cxnId="{10BA0313-DE05-4758-B1D0-49F6D191CF7D}">
      <dgm:prSet/>
      <dgm:spPr/>
      <dgm:t>
        <a:bodyPr/>
        <a:lstStyle/>
        <a:p>
          <a:pPr algn="ctr"/>
          <a:endParaRPr lang="id-ID"/>
        </a:p>
      </dgm:t>
    </dgm:pt>
    <dgm:pt modelId="{97A4971B-2DB2-4DB6-9700-AC3B5620211F}">
      <dgm:prSet phldrT="[Text]" custT="1"/>
      <dgm:spPr>
        <a:solidFill>
          <a:schemeClr val="accent1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gm:t>
    </dgm:pt>
    <dgm:pt modelId="{43D217C8-E924-40AD-878C-BBCD00EE93E3}" type="parTrans" cxnId="{E7C4CB7E-973C-49EC-83C8-17DB1FBDD4AD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569E3478-1600-4C52-92F3-0109A1F321C9}" type="sibTrans" cxnId="{E7C4CB7E-973C-49EC-83C8-17DB1FBDD4AD}">
      <dgm:prSet/>
      <dgm:spPr/>
      <dgm:t>
        <a:bodyPr/>
        <a:lstStyle/>
        <a:p>
          <a:pPr algn="ctr"/>
          <a:endParaRPr lang="id-ID"/>
        </a:p>
      </dgm:t>
    </dgm:pt>
    <dgm:pt modelId="{72F7B379-C074-4F6C-A111-93E43C36AC95}">
      <dgm:prSet phldrT="[Text]" phldr="1"/>
      <dgm:spPr/>
      <dgm:t>
        <a:bodyPr/>
        <a:lstStyle/>
        <a:p>
          <a:pPr algn="ctr"/>
          <a:endParaRPr lang="id-ID" dirty="0">
            <a:latin typeface="+mn-lt"/>
            <a:ea typeface="+mn-ea"/>
            <a:cs typeface="+mn-ea"/>
            <a:sym typeface="+mn-lt"/>
          </a:endParaRPr>
        </a:p>
      </dgm:t>
    </dgm:pt>
    <dgm:pt modelId="{AF7DC08A-6CF6-4161-8DFB-C6E45F5745A0}" type="parTrans" cxnId="{2327D323-9BF2-4F8E-8DF0-356E55BD087A}">
      <dgm:prSet/>
      <dgm:spPr/>
      <dgm:t>
        <a:bodyPr/>
        <a:lstStyle/>
        <a:p>
          <a:pPr algn="ctr"/>
          <a:endParaRPr lang="id-ID"/>
        </a:p>
      </dgm:t>
    </dgm:pt>
    <dgm:pt modelId="{37833884-3A15-481F-9628-5BAF7445F3A5}" type="sibTrans" cxnId="{2327D323-9BF2-4F8E-8DF0-356E55BD087A}">
      <dgm:prSet/>
      <dgm:spPr/>
      <dgm:t>
        <a:bodyPr/>
        <a:lstStyle/>
        <a:p>
          <a:pPr algn="ctr"/>
          <a:endParaRPr lang="id-ID"/>
        </a:p>
      </dgm:t>
    </dgm:pt>
    <dgm:pt modelId="{DB952A7B-212E-45B9-8D75-906CA82F5687}">
      <dgm:prSet phldrT="[Text]" custT="1"/>
      <dgm:spPr>
        <a:solidFill>
          <a:schemeClr val="accent5"/>
        </a:solidFill>
      </dgm:spPr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gm:t>
    </dgm:pt>
    <dgm:pt modelId="{B34E0B44-0216-4882-AA42-0EA8688411D2}" type="parTrans" cxnId="{46B97914-9F1F-4CB5-BF33-F0B0C45030F7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E0A4EA03-1661-4E3D-BE32-FB5B6FAACE17}" type="sibTrans" cxnId="{46B97914-9F1F-4CB5-BF33-F0B0C45030F7}">
      <dgm:prSet/>
      <dgm:spPr/>
      <dgm:t>
        <a:bodyPr/>
        <a:lstStyle/>
        <a:p>
          <a:pPr algn="ctr"/>
          <a:endParaRPr lang="id-ID"/>
        </a:p>
      </dgm:t>
    </dgm:pt>
    <dgm:pt modelId="{4E08C2FF-E566-4EE5-A3F8-3055AF15E82C}">
      <dgm:prSet phldrT="[Text]" custT="1"/>
      <dgm:spPr/>
      <dgm:t>
        <a:bodyPr lIns="0" tIns="0" rIns="0" bIns="0"/>
        <a:lstStyle/>
        <a:p>
          <a:pPr algn="ctr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100" b="1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rPr>
            <a:t>文字内容</a:t>
          </a:r>
          <a:endParaRPr lang="id-ID" sz="1100" b="1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gm:t>
    </dgm:pt>
    <dgm:pt modelId="{1C4E4750-32E4-4A5D-B725-9E4FEFA83686}" type="parTrans" cxnId="{BA972BC7-1295-4C95-A7BE-12CD6E74B354}">
      <dgm:prSet custT="1"/>
      <dgm:spPr>
        <a:ln w="25400">
          <a:solidFill>
            <a:schemeClr val="accent6"/>
          </a:solidFill>
        </a:ln>
      </dgm:spPr>
      <dgm:t>
        <a:bodyPr/>
        <a:lstStyle/>
        <a:p>
          <a:pPr algn="ctr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endParaRPr lang="id-ID" sz="800">
            <a:ea typeface="微软雅黑" panose="020B0503020204020204" pitchFamily="34" charset="-122"/>
          </a:endParaRPr>
        </a:p>
      </dgm:t>
    </dgm:pt>
    <dgm:pt modelId="{CD75B902-68E3-49BD-BFCB-89A28278B856}" type="sibTrans" cxnId="{BA972BC7-1295-4C95-A7BE-12CD6E74B354}">
      <dgm:prSet/>
      <dgm:spPr/>
      <dgm:t>
        <a:bodyPr/>
        <a:lstStyle/>
        <a:p>
          <a:pPr algn="ctr"/>
          <a:endParaRPr lang="id-ID"/>
        </a:p>
      </dgm:t>
    </dgm:pt>
    <dgm:pt modelId="{8A83D694-321E-4220-97D0-D14610CB4A5F}" type="pres">
      <dgm:prSet presAssocID="{B92174C7-1E4C-4F4F-AA9D-77CE48D7C5E4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0A7ADF9-46C2-451F-99AB-2646BFE7FCAF}" type="pres">
      <dgm:prSet presAssocID="{F7676D08-D9FC-445B-8423-C4849E4D7FAD}" presName="centerShape" presStyleLbl="node0" presStyleIdx="0" presStyleCnt="1" custScaleX="142874" custScaleY="142874"/>
      <dgm:spPr/>
    </dgm:pt>
    <dgm:pt modelId="{F21FDD36-45DF-493A-810B-47DCEDA4A769}" type="pres">
      <dgm:prSet presAssocID="{1BD0868C-7470-4117-8793-4379DA7F45C8}" presName="Name9" presStyleLbl="parChTrans1D2" presStyleIdx="0" presStyleCnt="6"/>
      <dgm:spPr/>
    </dgm:pt>
    <dgm:pt modelId="{D62DA2FA-408C-4B22-A92C-03EEF1DC396F}" type="pres">
      <dgm:prSet presAssocID="{1BD0868C-7470-4117-8793-4379DA7F45C8}" presName="connTx" presStyleLbl="parChTrans1D2" presStyleIdx="0" presStyleCnt="6"/>
      <dgm:spPr/>
    </dgm:pt>
    <dgm:pt modelId="{B2E1BD4C-DDBA-42BD-9E31-70C07E8BBC6A}" type="pres">
      <dgm:prSet presAssocID="{F6E64C10-454E-4E1A-B6F5-C0937669545F}" presName="node" presStyleLbl="node1" presStyleIdx="0" presStyleCnt="6" custRadScaleRad="102144">
        <dgm:presLayoutVars>
          <dgm:bulletEnabled val="1"/>
        </dgm:presLayoutVars>
      </dgm:prSet>
      <dgm:spPr/>
    </dgm:pt>
    <dgm:pt modelId="{BCA559E3-2B1D-4570-A36F-FB8D78A15A16}" type="pres">
      <dgm:prSet presAssocID="{B34E0B44-0216-4882-AA42-0EA8688411D2}" presName="Name9" presStyleLbl="parChTrans1D2" presStyleIdx="1" presStyleCnt="6"/>
      <dgm:spPr/>
    </dgm:pt>
    <dgm:pt modelId="{351A9248-6DF4-41E8-AFB6-7DF447C4CD5E}" type="pres">
      <dgm:prSet presAssocID="{B34E0B44-0216-4882-AA42-0EA8688411D2}" presName="connTx" presStyleLbl="parChTrans1D2" presStyleIdx="1" presStyleCnt="6"/>
      <dgm:spPr/>
    </dgm:pt>
    <dgm:pt modelId="{9107F057-A964-4BE1-9359-826DE03122E6}" type="pres">
      <dgm:prSet presAssocID="{DB952A7B-212E-45B9-8D75-906CA82F5687}" presName="node" presStyleLbl="node1" presStyleIdx="1" presStyleCnt="6" custRadScaleRad="106249" custRadScaleInc="-189">
        <dgm:presLayoutVars>
          <dgm:bulletEnabled val="1"/>
        </dgm:presLayoutVars>
      </dgm:prSet>
      <dgm:spPr/>
    </dgm:pt>
    <dgm:pt modelId="{15B7FB76-65F6-4FDC-ACC3-DA5780B85D9F}" type="pres">
      <dgm:prSet presAssocID="{1C4E4750-32E4-4A5D-B725-9E4FEFA83686}" presName="Name9" presStyleLbl="parChTrans1D2" presStyleIdx="2" presStyleCnt="6"/>
      <dgm:spPr/>
    </dgm:pt>
    <dgm:pt modelId="{FD32F11E-FCA9-4716-9891-7C7B5A376906}" type="pres">
      <dgm:prSet presAssocID="{1C4E4750-32E4-4A5D-B725-9E4FEFA83686}" presName="connTx" presStyleLbl="parChTrans1D2" presStyleIdx="2" presStyleCnt="6"/>
      <dgm:spPr/>
    </dgm:pt>
    <dgm:pt modelId="{B8039098-BDB6-4EBF-BB2B-6F1E8B1331CD}" type="pres">
      <dgm:prSet presAssocID="{4E08C2FF-E566-4EE5-A3F8-3055AF15E82C}" presName="node" presStyleLbl="node1" presStyleIdx="2" presStyleCnt="6" custRadScaleRad="106249" custRadScaleInc="189">
        <dgm:presLayoutVars>
          <dgm:bulletEnabled val="1"/>
        </dgm:presLayoutVars>
      </dgm:prSet>
      <dgm:spPr/>
    </dgm:pt>
    <dgm:pt modelId="{2F7A31D4-C0A1-4764-9745-D956173D6D30}" type="pres">
      <dgm:prSet presAssocID="{626BFEAD-6224-489A-A64A-F37907A793CE}" presName="Name9" presStyleLbl="parChTrans1D2" presStyleIdx="3" presStyleCnt="6"/>
      <dgm:spPr/>
    </dgm:pt>
    <dgm:pt modelId="{3BEECD95-025A-42BC-90DA-47E13C43BA77}" type="pres">
      <dgm:prSet presAssocID="{626BFEAD-6224-489A-A64A-F37907A793CE}" presName="connTx" presStyleLbl="parChTrans1D2" presStyleIdx="3" presStyleCnt="6"/>
      <dgm:spPr/>
    </dgm:pt>
    <dgm:pt modelId="{B6997454-0B7E-4E93-A7FC-F21E1904A380}" type="pres">
      <dgm:prSet presAssocID="{34865227-C94C-47E9-B09F-232B18B154FD}" presName="node" presStyleLbl="node1" presStyleIdx="3" presStyleCnt="6" custRadScaleRad="102144">
        <dgm:presLayoutVars>
          <dgm:bulletEnabled val="1"/>
        </dgm:presLayoutVars>
      </dgm:prSet>
      <dgm:spPr/>
    </dgm:pt>
    <dgm:pt modelId="{FCFB1539-C017-48F3-9966-D7C56BFFA16C}" type="pres">
      <dgm:prSet presAssocID="{944F39A0-A2B8-460B-93DA-864E272FB0E7}" presName="Name9" presStyleLbl="parChTrans1D2" presStyleIdx="4" presStyleCnt="6"/>
      <dgm:spPr/>
    </dgm:pt>
    <dgm:pt modelId="{3901A9F6-79F3-44A9-941B-3FC55C663C73}" type="pres">
      <dgm:prSet presAssocID="{944F39A0-A2B8-460B-93DA-864E272FB0E7}" presName="connTx" presStyleLbl="parChTrans1D2" presStyleIdx="4" presStyleCnt="6"/>
      <dgm:spPr/>
    </dgm:pt>
    <dgm:pt modelId="{58054F95-5383-4B8C-99DA-AD7E9F4F8F3F}" type="pres">
      <dgm:prSet presAssocID="{A6BA931B-EC35-4375-A04B-65EC7A9585E4}" presName="node" presStyleLbl="node1" presStyleIdx="4" presStyleCnt="6" custRadScaleRad="106249" custRadScaleInc="-189">
        <dgm:presLayoutVars>
          <dgm:bulletEnabled val="1"/>
        </dgm:presLayoutVars>
      </dgm:prSet>
      <dgm:spPr/>
    </dgm:pt>
    <dgm:pt modelId="{13E2F7CD-03B9-4517-BAEF-75D53C74B038}" type="pres">
      <dgm:prSet presAssocID="{43D217C8-E924-40AD-878C-BBCD00EE93E3}" presName="Name9" presStyleLbl="parChTrans1D2" presStyleIdx="5" presStyleCnt="6"/>
      <dgm:spPr/>
    </dgm:pt>
    <dgm:pt modelId="{96278B61-5531-4FD0-A7E0-9C922214FFD8}" type="pres">
      <dgm:prSet presAssocID="{43D217C8-E924-40AD-878C-BBCD00EE93E3}" presName="connTx" presStyleLbl="parChTrans1D2" presStyleIdx="5" presStyleCnt="6"/>
      <dgm:spPr/>
    </dgm:pt>
    <dgm:pt modelId="{CB95C2D2-125F-4A39-9A53-27423459BA63}" type="pres">
      <dgm:prSet presAssocID="{97A4971B-2DB2-4DB6-9700-AC3B5620211F}" presName="node" presStyleLbl="node1" presStyleIdx="5" presStyleCnt="6" custRadScaleRad="106249" custRadScaleInc="189">
        <dgm:presLayoutVars>
          <dgm:bulletEnabled val="1"/>
        </dgm:presLayoutVars>
      </dgm:prSet>
      <dgm:spPr/>
    </dgm:pt>
  </dgm:ptLst>
  <dgm:cxnLst>
    <dgm:cxn modelId="{40B3650F-EA9E-48D2-9331-96B629ED9BF2}" type="presOf" srcId="{A6BA931B-EC35-4375-A04B-65EC7A9585E4}" destId="{58054F95-5383-4B8C-99DA-AD7E9F4F8F3F}" srcOrd="0" destOrd="0" presId="urn:microsoft.com/office/officeart/2005/8/layout/radial1"/>
    <dgm:cxn modelId="{10BA0313-DE05-4758-B1D0-49F6D191CF7D}" srcId="{F7676D08-D9FC-445B-8423-C4849E4D7FAD}" destId="{A6BA931B-EC35-4375-A04B-65EC7A9585E4}" srcOrd="4" destOrd="0" parTransId="{944F39A0-A2B8-460B-93DA-864E272FB0E7}" sibTransId="{84E6E1BE-576A-48DF-B236-59CD0DCE8243}"/>
    <dgm:cxn modelId="{46B97914-9F1F-4CB5-BF33-F0B0C45030F7}" srcId="{F7676D08-D9FC-445B-8423-C4849E4D7FAD}" destId="{DB952A7B-212E-45B9-8D75-906CA82F5687}" srcOrd="1" destOrd="0" parTransId="{B34E0B44-0216-4882-AA42-0EA8688411D2}" sibTransId="{E0A4EA03-1661-4E3D-BE32-FB5B6FAACE17}"/>
    <dgm:cxn modelId="{2327D323-9BF2-4F8E-8DF0-356E55BD087A}" srcId="{B92174C7-1E4C-4F4F-AA9D-77CE48D7C5E4}" destId="{72F7B379-C074-4F6C-A111-93E43C36AC95}" srcOrd="1" destOrd="0" parTransId="{AF7DC08A-6CF6-4161-8DFB-C6E45F5745A0}" sibTransId="{37833884-3A15-481F-9628-5BAF7445F3A5}"/>
    <dgm:cxn modelId="{AC7BD825-55BF-46A8-A6F5-214CB15702A7}" srcId="{F7676D08-D9FC-445B-8423-C4849E4D7FAD}" destId="{F6E64C10-454E-4E1A-B6F5-C0937669545F}" srcOrd="0" destOrd="0" parTransId="{1BD0868C-7470-4117-8793-4379DA7F45C8}" sibTransId="{681B2D06-65D8-499D-8DE8-7BB84DDC2051}"/>
    <dgm:cxn modelId="{E28BAB2D-441B-4FDC-A416-639EB637D4C9}" type="presOf" srcId="{1BD0868C-7470-4117-8793-4379DA7F45C8}" destId="{F21FDD36-45DF-493A-810B-47DCEDA4A769}" srcOrd="0" destOrd="0" presId="urn:microsoft.com/office/officeart/2005/8/layout/radial1"/>
    <dgm:cxn modelId="{E43D8E3C-E2A6-4ED1-943D-CE6875C997AF}" type="presOf" srcId="{1C4E4750-32E4-4A5D-B725-9E4FEFA83686}" destId="{15B7FB76-65F6-4FDC-ACC3-DA5780B85D9F}" srcOrd="0" destOrd="0" presId="urn:microsoft.com/office/officeart/2005/8/layout/radial1"/>
    <dgm:cxn modelId="{B98FFC49-39AF-43D2-9839-8F2662D28E6D}" type="presOf" srcId="{944F39A0-A2B8-460B-93DA-864E272FB0E7}" destId="{3901A9F6-79F3-44A9-941B-3FC55C663C73}" srcOrd="1" destOrd="0" presId="urn:microsoft.com/office/officeart/2005/8/layout/radial1"/>
    <dgm:cxn modelId="{051DD459-5124-449E-858C-CE7FCB23B145}" srcId="{F7676D08-D9FC-445B-8423-C4849E4D7FAD}" destId="{34865227-C94C-47E9-B09F-232B18B154FD}" srcOrd="3" destOrd="0" parTransId="{626BFEAD-6224-489A-A64A-F37907A793CE}" sibTransId="{7FC1E822-C8FC-401B-8AE2-49D057ED05FF}"/>
    <dgm:cxn modelId="{E7C4CB7E-973C-49EC-83C8-17DB1FBDD4AD}" srcId="{F7676D08-D9FC-445B-8423-C4849E4D7FAD}" destId="{97A4971B-2DB2-4DB6-9700-AC3B5620211F}" srcOrd="5" destOrd="0" parTransId="{43D217C8-E924-40AD-878C-BBCD00EE93E3}" sibTransId="{569E3478-1600-4C52-92F3-0109A1F321C9}"/>
    <dgm:cxn modelId="{8CE6F37F-7533-42FE-815F-C58679F1ED70}" type="presOf" srcId="{B34E0B44-0216-4882-AA42-0EA8688411D2}" destId="{BCA559E3-2B1D-4570-A36F-FB8D78A15A16}" srcOrd="0" destOrd="0" presId="urn:microsoft.com/office/officeart/2005/8/layout/radial1"/>
    <dgm:cxn modelId="{3C8CDF96-2C62-4531-B1FF-45C70E764B66}" type="presOf" srcId="{F6E64C10-454E-4E1A-B6F5-C0937669545F}" destId="{B2E1BD4C-DDBA-42BD-9E31-70C07E8BBC6A}" srcOrd="0" destOrd="0" presId="urn:microsoft.com/office/officeart/2005/8/layout/radial1"/>
    <dgm:cxn modelId="{E1E82997-C518-441B-BE1B-08B23C2A1D15}" type="presOf" srcId="{1BD0868C-7470-4117-8793-4379DA7F45C8}" destId="{D62DA2FA-408C-4B22-A92C-03EEF1DC396F}" srcOrd="1" destOrd="0" presId="urn:microsoft.com/office/officeart/2005/8/layout/radial1"/>
    <dgm:cxn modelId="{8DA1459F-0A5C-4D7C-84F1-734FE75931B4}" type="presOf" srcId="{626BFEAD-6224-489A-A64A-F37907A793CE}" destId="{3BEECD95-025A-42BC-90DA-47E13C43BA77}" srcOrd="1" destOrd="0" presId="urn:microsoft.com/office/officeart/2005/8/layout/radial1"/>
    <dgm:cxn modelId="{FEF8DAAA-F07A-4771-ADEB-C2F88964FD5F}" type="presOf" srcId="{34865227-C94C-47E9-B09F-232B18B154FD}" destId="{B6997454-0B7E-4E93-A7FC-F21E1904A380}" srcOrd="0" destOrd="0" presId="urn:microsoft.com/office/officeart/2005/8/layout/radial1"/>
    <dgm:cxn modelId="{01EEA1B4-C6A1-4F46-94A0-EEE909C3FC0A}" type="presOf" srcId="{43D217C8-E924-40AD-878C-BBCD00EE93E3}" destId="{96278B61-5531-4FD0-A7E0-9C922214FFD8}" srcOrd="1" destOrd="0" presId="urn:microsoft.com/office/officeart/2005/8/layout/radial1"/>
    <dgm:cxn modelId="{189A4FC0-4114-45D2-BEF7-3217FE35105A}" type="presOf" srcId="{97A4971B-2DB2-4DB6-9700-AC3B5620211F}" destId="{CB95C2D2-125F-4A39-9A53-27423459BA63}" srcOrd="0" destOrd="0" presId="urn:microsoft.com/office/officeart/2005/8/layout/radial1"/>
    <dgm:cxn modelId="{D6A595C5-912D-4E0B-86C2-0C9C73EC90B0}" type="presOf" srcId="{B34E0B44-0216-4882-AA42-0EA8688411D2}" destId="{351A9248-6DF4-41E8-AFB6-7DF447C4CD5E}" srcOrd="1" destOrd="0" presId="urn:microsoft.com/office/officeart/2005/8/layout/radial1"/>
    <dgm:cxn modelId="{BA972BC7-1295-4C95-A7BE-12CD6E74B354}" srcId="{F7676D08-D9FC-445B-8423-C4849E4D7FAD}" destId="{4E08C2FF-E566-4EE5-A3F8-3055AF15E82C}" srcOrd="2" destOrd="0" parTransId="{1C4E4750-32E4-4A5D-B725-9E4FEFA83686}" sibTransId="{CD75B902-68E3-49BD-BFCB-89A28278B856}"/>
    <dgm:cxn modelId="{7BFD47C7-9204-4CF3-807C-299C4302418F}" type="presOf" srcId="{4E08C2FF-E566-4EE5-A3F8-3055AF15E82C}" destId="{B8039098-BDB6-4EBF-BB2B-6F1E8B1331CD}" srcOrd="0" destOrd="0" presId="urn:microsoft.com/office/officeart/2005/8/layout/radial1"/>
    <dgm:cxn modelId="{D09962C9-3302-4C48-B91C-71568A603692}" type="presOf" srcId="{944F39A0-A2B8-460B-93DA-864E272FB0E7}" destId="{FCFB1539-C017-48F3-9966-D7C56BFFA16C}" srcOrd="0" destOrd="0" presId="urn:microsoft.com/office/officeart/2005/8/layout/radial1"/>
    <dgm:cxn modelId="{C1F939CC-007A-4E90-9078-00E31765FD10}" type="presOf" srcId="{B92174C7-1E4C-4F4F-AA9D-77CE48D7C5E4}" destId="{8A83D694-321E-4220-97D0-D14610CB4A5F}" srcOrd="0" destOrd="0" presId="urn:microsoft.com/office/officeart/2005/8/layout/radial1"/>
    <dgm:cxn modelId="{95666BCC-E0E5-49C1-B97A-822401272A6F}" type="presOf" srcId="{1C4E4750-32E4-4A5D-B725-9E4FEFA83686}" destId="{FD32F11E-FCA9-4716-9891-7C7B5A376906}" srcOrd="1" destOrd="0" presId="urn:microsoft.com/office/officeart/2005/8/layout/radial1"/>
    <dgm:cxn modelId="{B302C6D0-4E1E-4E89-9872-2BFECCDF12C8}" srcId="{B92174C7-1E4C-4F4F-AA9D-77CE48D7C5E4}" destId="{F7676D08-D9FC-445B-8423-C4849E4D7FAD}" srcOrd="0" destOrd="0" parTransId="{8561C75F-ABCE-4FCE-A2CB-68873C08BCF4}" sibTransId="{5BB1E253-2951-47E8-BCB1-22A5D868F24B}"/>
    <dgm:cxn modelId="{16CB7DE7-36A5-4F94-BEDE-336E174A6772}" type="presOf" srcId="{DB952A7B-212E-45B9-8D75-906CA82F5687}" destId="{9107F057-A964-4BE1-9359-826DE03122E6}" srcOrd="0" destOrd="0" presId="urn:microsoft.com/office/officeart/2005/8/layout/radial1"/>
    <dgm:cxn modelId="{4C084EEC-8B00-46DC-B786-30054C697EF6}" type="presOf" srcId="{43D217C8-E924-40AD-878C-BBCD00EE93E3}" destId="{13E2F7CD-03B9-4517-BAEF-75D53C74B038}" srcOrd="0" destOrd="0" presId="urn:microsoft.com/office/officeart/2005/8/layout/radial1"/>
    <dgm:cxn modelId="{84999FFA-56F9-4002-81F3-E593DCDDE17E}" type="presOf" srcId="{626BFEAD-6224-489A-A64A-F37907A793CE}" destId="{2F7A31D4-C0A1-4764-9745-D956173D6D30}" srcOrd="0" destOrd="0" presId="urn:microsoft.com/office/officeart/2005/8/layout/radial1"/>
    <dgm:cxn modelId="{2515E7FE-192D-472D-9025-CF1E0BC7E637}" type="presOf" srcId="{F7676D08-D9FC-445B-8423-C4849E4D7FAD}" destId="{70A7ADF9-46C2-451F-99AB-2646BFE7FCAF}" srcOrd="0" destOrd="0" presId="urn:microsoft.com/office/officeart/2005/8/layout/radial1"/>
    <dgm:cxn modelId="{B60A5087-641C-4092-AA6E-45E655FDFA51}" type="presParOf" srcId="{8A83D694-321E-4220-97D0-D14610CB4A5F}" destId="{70A7ADF9-46C2-451F-99AB-2646BFE7FCAF}" srcOrd="0" destOrd="0" presId="urn:microsoft.com/office/officeart/2005/8/layout/radial1"/>
    <dgm:cxn modelId="{046E5192-D3C2-4AD8-8BCD-56B403B227DD}" type="presParOf" srcId="{8A83D694-321E-4220-97D0-D14610CB4A5F}" destId="{F21FDD36-45DF-493A-810B-47DCEDA4A769}" srcOrd="1" destOrd="0" presId="urn:microsoft.com/office/officeart/2005/8/layout/radial1"/>
    <dgm:cxn modelId="{83EFD49C-B1F0-4EF2-8B4B-5A563E6839F2}" type="presParOf" srcId="{F21FDD36-45DF-493A-810B-47DCEDA4A769}" destId="{D62DA2FA-408C-4B22-A92C-03EEF1DC396F}" srcOrd="0" destOrd="0" presId="urn:microsoft.com/office/officeart/2005/8/layout/radial1"/>
    <dgm:cxn modelId="{E37509F2-C5F0-4235-8312-3B72488E4452}" type="presParOf" srcId="{8A83D694-321E-4220-97D0-D14610CB4A5F}" destId="{B2E1BD4C-DDBA-42BD-9E31-70C07E8BBC6A}" srcOrd="2" destOrd="0" presId="urn:microsoft.com/office/officeart/2005/8/layout/radial1"/>
    <dgm:cxn modelId="{41A244FA-45D4-4DA3-8C2A-E4869AA8B92D}" type="presParOf" srcId="{8A83D694-321E-4220-97D0-D14610CB4A5F}" destId="{BCA559E3-2B1D-4570-A36F-FB8D78A15A16}" srcOrd="3" destOrd="0" presId="urn:microsoft.com/office/officeart/2005/8/layout/radial1"/>
    <dgm:cxn modelId="{2C16C8B4-2444-43EB-BA20-A67C6DFFF3A6}" type="presParOf" srcId="{BCA559E3-2B1D-4570-A36F-FB8D78A15A16}" destId="{351A9248-6DF4-41E8-AFB6-7DF447C4CD5E}" srcOrd="0" destOrd="0" presId="urn:microsoft.com/office/officeart/2005/8/layout/radial1"/>
    <dgm:cxn modelId="{4893F358-D2A4-40B1-8514-8C303DCCF0C3}" type="presParOf" srcId="{8A83D694-321E-4220-97D0-D14610CB4A5F}" destId="{9107F057-A964-4BE1-9359-826DE03122E6}" srcOrd="4" destOrd="0" presId="urn:microsoft.com/office/officeart/2005/8/layout/radial1"/>
    <dgm:cxn modelId="{3D67A48F-952B-4A34-A97E-755BD2659B20}" type="presParOf" srcId="{8A83D694-321E-4220-97D0-D14610CB4A5F}" destId="{15B7FB76-65F6-4FDC-ACC3-DA5780B85D9F}" srcOrd="5" destOrd="0" presId="urn:microsoft.com/office/officeart/2005/8/layout/radial1"/>
    <dgm:cxn modelId="{16552B15-DE72-497F-BB9A-A406878C21C0}" type="presParOf" srcId="{15B7FB76-65F6-4FDC-ACC3-DA5780B85D9F}" destId="{FD32F11E-FCA9-4716-9891-7C7B5A376906}" srcOrd="0" destOrd="0" presId="urn:microsoft.com/office/officeart/2005/8/layout/radial1"/>
    <dgm:cxn modelId="{D369DEBC-8A41-4028-B64A-EFFF0147601B}" type="presParOf" srcId="{8A83D694-321E-4220-97D0-D14610CB4A5F}" destId="{B8039098-BDB6-4EBF-BB2B-6F1E8B1331CD}" srcOrd="6" destOrd="0" presId="urn:microsoft.com/office/officeart/2005/8/layout/radial1"/>
    <dgm:cxn modelId="{643452E7-C994-4493-8B22-5E3E8BA0DE46}" type="presParOf" srcId="{8A83D694-321E-4220-97D0-D14610CB4A5F}" destId="{2F7A31D4-C0A1-4764-9745-D956173D6D30}" srcOrd="7" destOrd="0" presId="urn:microsoft.com/office/officeart/2005/8/layout/radial1"/>
    <dgm:cxn modelId="{6224CFF4-A883-4B32-AA96-3BD1A4C363D7}" type="presParOf" srcId="{2F7A31D4-C0A1-4764-9745-D956173D6D30}" destId="{3BEECD95-025A-42BC-90DA-47E13C43BA77}" srcOrd="0" destOrd="0" presId="urn:microsoft.com/office/officeart/2005/8/layout/radial1"/>
    <dgm:cxn modelId="{B09EBA54-4D12-475F-AC79-C5DC2168758A}" type="presParOf" srcId="{8A83D694-321E-4220-97D0-D14610CB4A5F}" destId="{B6997454-0B7E-4E93-A7FC-F21E1904A380}" srcOrd="8" destOrd="0" presId="urn:microsoft.com/office/officeart/2005/8/layout/radial1"/>
    <dgm:cxn modelId="{665C7BE8-CF74-4D0D-968E-F187FCB22561}" type="presParOf" srcId="{8A83D694-321E-4220-97D0-D14610CB4A5F}" destId="{FCFB1539-C017-48F3-9966-D7C56BFFA16C}" srcOrd="9" destOrd="0" presId="urn:microsoft.com/office/officeart/2005/8/layout/radial1"/>
    <dgm:cxn modelId="{C8C949E4-E107-4993-A0B9-B0134E426B85}" type="presParOf" srcId="{FCFB1539-C017-48F3-9966-D7C56BFFA16C}" destId="{3901A9F6-79F3-44A9-941B-3FC55C663C73}" srcOrd="0" destOrd="0" presId="urn:microsoft.com/office/officeart/2005/8/layout/radial1"/>
    <dgm:cxn modelId="{39338A50-F976-4610-ADA7-5F230C1F9892}" type="presParOf" srcId="{8A83D694-321E-4220-97D0-D14610CB4A5F}" destId="{58054F95-5383-4B8C-99DA-AD7E9F4F8F3F}" srcOrd="10" destOrd="0" presId="urn:microsoft.com/office/officeart/2005/8/layout/radial1"/>
    <dgm:cxn modelId="{20751504-1E3D-40B3-90E5-247608FD7F66}" type="presParOf" srcId="{8A83D694-321E-4220-97D0-D14610CB4A5F}" destId="{13E2F7CD-03B9-4517-BAEF-75D53C74B038}" srcOrd="11" destOrd="0" presId="urn:microsoft.com/office/officeart/2005/8/layout/radial1"/>
    <dgm:cxn modelId="{3EB7D0C8-A7AE-45F7-B94F-205884859F97}" type="presParOf" srcId="{13E2F7CD-03B9-4517-BAEF-75D53C74B038}" destId="{96278B61-5531-4FD0-A7E0-9C922214FFD8}" srcOrd="0" destOrd="0" presId="urn:microsoft.com/office/officeart/2005/8/layout/radial1"/>
    <dgm:cxn modelId="{BE344631-44AC-47B3-AA96-602485C5DCEE}" type="presParOf" srcId="{8A83D694-321E-4220-97D0-D14610CB4A5F}" destId="{CB95C2D2-125F-4A39-9A53-27423459BA63}" srcOrd="12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A7ADF9-46C2-451F-99AB-2646BFE7FCAF}">
      <dsp:nvSpPr>
        <dsp:cNvPr id="0" name=""/>
        <dsp:cNvSpPr/>
      </dsp:nvSpPr>
      <dsp:spPr>
        <a:xfrm>
          <a:off x="1838095" y="829515"/>
          <a:ext cx="1088632" cy="1088632"/>
        </a:xfrm>
        <a:prstGeom prst="ellipse">
          <a:avLst/>
        </a:prstGeom>
        <a:blipFill dpi="0" rotWithShape="0">
          <a:blip xmlns:r="http://schemas.openxmlformats.org/officeDocument/2006/relationships" r:embed="rId1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tile tx="-304800" ty="-234950" sx="100000" sy="100000" flip="none" algn="tl"/>
        </a:blipFill>
        <a:ln w="381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" tIns="5080" rIns="5080" bIns="5080" numCol="1" spcCol="1270" anchor="ctr" anchorCtr="0">
          <a:noAutofit/>
        </a:bodyPr>
        <a:lstStyle/>
        <a:p>
          <a:pPr marL="0" lvl="0" indent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  <a:buNone/>
          </a:pPr>
          <a:endParaRPr lang="id-ID" sz="800" b="1" kern="1200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1997521" y="988941"/>
        <a:ext cx="769780" cy="769780"/>
      </dsp:txXfrm>
    </dsp:sp>
    <dsp:sp modelId="{F21FDD36-45DF-493A-810B-47DCEDA4A769}">
      <dsp:nvSpPr>
        <dsp:cNvPr id="0" name=""/>
        <dsp:cNvSpPr/>
      </dsp:nvSpPr>
      <dsp:spPr>
        <a:xfrm rot="16200000">
          <a:off x="2348630" y="781341"/>
          <a:ext cx="67562" cy="28784"/>
        </a:xfrm>
        <a:custGeom>
          <a:avLst/>
          <a:gdLst/>
          <a:ahLst/>
          <a:cxnLst/>
          <a:rect l="0" t="0" r="0" b="0"/>
          <a:pathLst>
            <a:path>
              <a:moveTo>
                <a:pt x="0" y="14392"/>
              </a:moveTo>
              <a:lnTo>
                <a:pt x="67562" y="14392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  <a:buNone/>
          </a:pPr>
          <a:endParaRPr lang="id-ID" sz="800" kern="1200">
            <a:ea typeface="微软雅黑" panose="020B0503020204020204" pitchFamily="34" charset="-122"/>
          </a:endParaRPr>
        </a:p>
      </dsp:txBody>
      <dsp:txXfrm>
        <a:off x="2380722" y="794045"/>
        <a:ext cx="3378" cy="3378"/>
      </dsp:txXfrm>
    </dsp:sp>
    <dsp:sp modelId="{B2E1BD4C-DDBA-42BD-9E31-70C07E8BBC6A}">
      <dsp:nvSpPr>
        <dsp:cNvPr id="0" name=""/>
        <dsp:cNvSpPr/>
      </dsp:nvSpPr>
      <dsp:spPr>
        <a:xfrm>
          <a:off x="2001435" y="0"/>
          <a:ext cx="761953" cy="761953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100" b="1" kern="1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2113020" y="111585"/>
        <a:ext cx="538783" cy="538783"/>
      </dsp:txXfrm>
    </dsp:sp>
    <dsp:sp modelId="{BCA559E3-2B1D-4570-A36F-FB8D78A15A16}">
      <dsp:nvSpPr>
        <dsp:cNvPr id="0" name=""/>
        <dsp:cNvSpPr/>
      </dsp:nvSpPr>
      <dsp:spPr>
        <a:xfrm rot="19796598">
          <a:off x="2844976" y="1054939"/>
          <a:ext cx="127282" cy="28784"/>
        </a:xfrm>
        <a:custGeom>
          <a:avLst/>
          <a:gdLst/>
          <a:ahLst/>
          <a:cxnLst/>
          <a:rect l="0" t="0" r="0" b="0"/>
          <a:pathLst>
            <a:path>
              <a:moveTo>
                <a:pt x="0" y="14392"/>
              </a:moveTo>
              <a:lnTo>
                <a:pt x="127282" y="14392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  <a:buNone/>
          </a:pPr>
          <a:endParaRPr lang="id-ID" sz="800" kern="1200">
            <a:ea typeface="微软雅黑" panose="020B0503020204020204" pitchFamily="34" charset="-122"/>
          </a:endParaRPr>
        </a:p>
      </dsp:txBody>
      <dsp:txXfrm>
        <a:off x="2905435" y="1066149"/>
        <a:ext cx="6364" cy="6364"/>
      </dsp:txXfrm>
    </dsp:sp>
    <dsp:sp modelId="{9107F057-A964-4BE1-9359-826DE03122E6}">
      <dsp:nvSpPr>
        <dsp:cNvPr id="0" name=""/>
        <dsp:cNvSpPr/>
      </dsp:nvSpPr>
      <dsp:spPr>
        <a:xfrm>
          <a:off x="2912471" y="465665"/>
          <a:ext cx="761953" cy="761953"/>
        </a:xfrm>
        <a:prstGeom prst="ellipse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100" b="1" kern="1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3024056" y="577250"/>
        <a:ext cx="538783" cy="538783"/>
      </dsp:txXfrm>
    </dsp:sp>
    <dsp:sp modelId="{15B7FB76-65F6-4FDC-ACC3-DA5780B85D9F}">
      <dsp:nvSpPr>
        <dsp:cNvPr id="0" name=""/>
        <dsp:cNvSpPr/>
      </dsp:nvSpPr>
      <dsp:spPr>
        <a:xfrm rot="1803402">
          <a:off x="2844976" y="1663939"/>
          <a:ext cx="127282" cy="28784"/>
        </a:xfrm>
        <a:custGeom>
          <a:avLst/>
          <a:gdLst/>
          <a:ahLst/>
          <a:cxnLst/>
          <a:rect l="0" t="0" r="0" b="0"/>
          <a:pathLst>
            <a:path>
              <a:moveTo>
                <a:pt x="0" y="14392"/>
              </a:moveTo>
              <a:lnTo>
                <a:pt x="127282" y="14392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  <a:buNone/>
          </a:pPr>
          <a:endParaRPr lang="id-ID" sz="800" kern="1200">
            <a:ea typeface="微软雅黑" panose="020B0503020204020204" pitchFamily="34" charset="-122"/>
          </a:endParaRPr>
        </a:p>
      </dsp:txBody>
      <dsp:txXfrm>
        <a:off x="2905435" y="1675149"/>
        <a:ext cx="6364" cy="6364"/>
      </dsp:txXfrm>
    </dsp:sp>
    <dsp:sp modelId="{B8039098-BDB6-4EBF-BB2B-6F1E8B1331CD}">
      <dsp:nvSpPr>
        <dsp:cNvPr id="0" name=""/>
        <dsp:cNvSpPr/>
      </dsp:nvSpPr>
      <dsp:spPr>
        <a:xfrm>
          <a:off x="2912471" y="1520044"/>
          <a:ext cx="761953" cy="76195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100" b="1" kern="1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3024056" y="1631629"/>
        <a:ext cx="538783" cy="538783"/>
      </dsp:txXfrm>
    </dsp:sp>
    <dsp:sp modelId="{2F7A31D4-C0A1-4764-9745-D956173D6D30}">
      <dsp:nvSpPr>
        <dsp:cNvPr id="0" name=""/>
        <dsp:cNvSpPr/>
      </dsp:nvSpPr>
      <dsp:spPr>
        <a:xfrm rot="5400000">
          <a:off x="2348630" y="1937536"/>
          <a:ext cx="67562" cy="28784"/>
        </a:xfrm>
        <a:custGeom>
          <a:avLst/>
          <a:gdLst/>
          <a:ahLst/>
          <a:cxnLst/>
          <a:rect l="0" t="0" r="0" b="0"/>
          <a:pathLst>
            <a:path>
              <a:moveTo>
                <a:pt x="0" y="14392"/>
              </a:moveTo>
              <a:lnTo>
                <a:pt x="67562" y="14392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  <a:buNone/>
          </a:pPr>
          <a:endParaRPr lang="id-ID" sz="800" kern="1200">
            <a:ea typeface="微软雅黑" panose="020B0503020204020204" pitchFamily="34" charset="-122"/>
          </a:endParaRPr>
        </a:p>
      </dsp:txBody>
      <dsp:txXfrm>
        <a:off x="2380722" y="1950239"/>
        <a:ext cx="3378" cy="3378"/>
      </dsp:txXfrm>
    </dsp:sp>
    <dsp:sp modelId="{B6997454-0B7E-4E93-A7FC-F21E1904A380}">
      <dsp:nvSpPr>
        <dsp:cNvPr id="0" name=""/>
        <dsp:cNvSpPr/>
      </dsp:nvSpPr>
      <dsp:spPr>
        <a:xfrm>
          <a:off x="2001435" y="1985709"/>
          <a:ext cx="761953" cy="761953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100" b="1" kern="1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2113020" y="2097294"/>
        <a:ext cx="538783" cy="538783"/>
      </dsp:txXfrm>
    </dsp:sp>
    <dsp:sp modelId="{FCFB1539-C017-48F3-9966-D7C56BFFA16C}">
      <dsp:nvSpPr>
        <dsp:cNvPr id="0" name=""/>
        <dsp:cNvSpPr/>
      </dsp:nvSpPr>
      <dsp:spPr>
        <a:xfrm rot="8996598">
          <a:off x="1792565" y="1663939"/>
          <a:ext cx="127282" cy="28784"/>
        </a:xfrm>
        <a:custGeom>
          <a:avLst/>
          <a:gdLst/>
          <a:ahLst/>
          <a:cxnLst/>
          <a:rect l="0" t="0" r="0" b="0"/>
          <a:pathLst>
            <a:path>
              <a:moveTo>
                <a:pt x="0" y="14392"/>
              </a:moveTo>
              <a:lnTo>
                <a:pt x="127282" y="14392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  <a:buNone/>
          </a:pPr>
          <a:endParaRPr lang="id-ID" sz="800" kern="1200">
            <a:ea typeface="微软雅黑" panose="020B0503020204020204" pitchFamily="34" charset="-122"/>
          </a:endParaRPr>
        </a:p>
      </dsp:txBody>
      <dsp:txXfrm rot="10800000">
        <a:off x="1853024" y="1675149"/>
        <a:ext cx="6364" cy="6364"/>
      </dsp:txXfrm>
    </dsp:sp>
    <dsp:sp modelId="{58054F95-5383-4B8C-99DA-AD7E9F4F8F3F}">
      <dsp:nvSpPr>
        <dsp:cNvPr id="0" name=""/>
        <dsp:cNvSpPr/>
      </dsp:nvSpPr>
      <dsp:spPr>
        <a:xfrm>
          <a:off x="1090399" y="1520044"/>
          <a:ext cx="761953" cy="761953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100" b="1" kern="1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1201984" y="1631629"/>
        <a:ext cx="538783" cy="538783"/>
      </dsp:txXfrm>
    </dsp:sp>
    <dsp:sp modelId="{13E2F7CD-03B9-4517-BAEF-75D53C74B038}">
      <dsp:nvSpPr>
        <dsp:cNvPr id="0" name=""/>
        <dsp:cNvSpPr/>
      </dsp:nvSpPr>
      <dsp:spPr>
        <a:xfrm rot="12603402">
          <a:off x="1792565" y="1054939"/>
          <a:ext cx="127282" cy="28784"/>
        </a:xfrm>
        <a:custGeom>
          <a:avLst/>
          <a:gdLst/>
          <a:ahLst/>
          <a:cxnLst/>
          <a:rect l="0" t="0" r="0" b="0"/>
          <a:pathLst>
            <a:path>
              <a:moveTo>
                <a:pt x="0" y="14392"/>
              </a:moveTo>
              <a:lnTo>
                <a:pt x="127282" y="14392"/>
              </a:lnTo>
            </a:path>
          </a:pathLst>
        </a:custGeom>
        <a:noFill/>
        <a:ln w="254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150000"/>
            </a:lnSpc>
            <a:spcBef>
              <a:spcPct val="0"/>
            </a:spcBef>
            <a:spcAft>
              <a:spcPts val="0"/>
            </a:spcAft>
            <a:buNone/>
          </a:pPr>
          <a:endParaRPr lang="id-ID" sz="800" kern="1200">
            <a:ea typeface="微软雅黑" panose="020B0503020204020204" pitchFamily="34" charset="-122"/>
          </a:endParaRPr>
        </a:p>
      </dsp:txBody>
      <dsp:txXfrm rot="10800000">
        <a:off x="1853024" y="1066149"/>
        <a:ext cx="6364" cy="6364"/>
      </dsp:txXfrm>
    </dsp:sp>
    <dsp:sp modelId="{CB95C2D2-125F-4A39-9A53-27423459BA63}">
      <dsp:nvSpPr>
        <dsp:cNvPr id="0" name=""/>
        <dsp:cNvSpPr/>
      </dsp:nvSpPr>
      <dsp:spPr>
        <a:xfrm>
          <a:off x="1090399" y="465665"/>
          <a:ext cx="761953" cy="761953"/>
        </a:xfrm>
        <a:prstGeom prst="ellipse">
          <a:avLst/>
        </a:prstGeom>
        <a:solidFill>
          <a:schemeClr val="accent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100" b="1" kern="12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rPr>
            <a:t>文字内容</a:t>
          </a:r>
          <a:endParaRPr lang="id-ID" sz="1100" b="1" kern="1200" dirty="0">
            <a:solidFill>
              <a:schemeClr val="bg1">
                <a:lumMod val="95000"/>
              </a:schemeClr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1201984" y="577250"/>
        <a:ext cx="538783" cy="5387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4032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919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353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514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443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531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621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708" algn="l" defTabSz="650177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6081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1861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887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8219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7164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3432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C3C907-79E2-41B7-B1BE-8E18D597F58E}" type="slidenum">
              <a:rPr lang="zh-CN" altLang="en-US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2781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402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676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004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BD92150-B678-4319-B20F-0420B636FE2C}" type="slidenum">
              <a:rPr lang="zh-CN" altLang="en-US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539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1402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220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5,1P,P,T</a:t>
            </a:r>
            <a:r>
              <a:rPr lang="zh-CN" altLang="en-US" dirty="0"/>
              <a:t>模板网   </a:t>
            </a:r>
            <a:r>
              <a:rPr lang="en-US" altLang="zh-CN" dirty="0"/>
              <a:t>ww,w.5,1  pp tm </a:t>
            </a:r>
            <a:r>
              <a:rPr lang="en-US" altLang="zh-CN" dirty="0" err="1"/>
              <a:t>ob</a:t>
            </a:r>
            <a:r>
              <a:rPr lang="en-US" altLang="zh-CN" dirty="0"/>
              <a:t> </a:t>
            </a:r>
            <a:r>
              <a:rPr lang="en-US" altLang="zh-CN" dirty="0" err="1"/>
              <a:t>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160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5931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85557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49ABC0-61AB-43DD-A7D8-706CCBB0523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563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373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9620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85683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51PPT模板网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80012"/>
            <a:ext cx="9145588" cy="275713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3101" y="3261826"/>
            <a:ext cx="9148690" cy="18848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307" y="196280"/>
            <a:ext cx="864096" cy="461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8879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Click="0" advTm="0">
    <p:push dir="r"/>
  </p:transition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4650300"/>
      </p:ext>
    </p:extLst>
  </p:cSld>
  <p:clrMapOvr>
    <a:masterClrMapping/>
  </p:clrMapOvr>
  <p:transition spd="med" advClick="0" advTm="0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901" y="274420"/>
            <a:ext cx="7887787" cy="993783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901" y="1369841"/>
            <a:ext cx="7887787" cy="3264804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901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336" y="4769032"/>
            <a:ext cx="3086918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9496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81" r:id="rId2"/>
  </p:sldLayoutIdLst>
  <p:transition spd="med" advClick="0" advTm="0">
    <p:push dir="r"/>
  </p:transition>
  <p:txStyles>
    <p:titleStyle>
      <a:lvl1pPr algn="l" defTabSz="650321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80" indent="-162580" algn="l" defTabSz="650321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741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902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8062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223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8384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3544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8705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3865" indent="-162580" algn="l" defTabSz="650321" rtl="0" eaLnBrk="1" latinLnBrk="0" hangingPunct="1">
        <a:lnSpc>
          <a:spcPct val="90000"/>
        </a:lnSpc>
        <a:spcBef>
          <a:spcPts val="356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61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0321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5482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0643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5803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0964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6124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01285" algn="l" defTabSz="65032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652709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image" Target="../media/image20.png"/><Relationship Id="rId2" Type="http://schemas.openxmlformats.org/officeDocument/2006/relationships/tags" Target="../tags/tag3.xml"/><Relationship Id="rId16" Type="http://schemas.openxmlformats.org/officeDocument/2006/relationships/notesSlide" Target="../notesSlides/notesSlide15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slideLayout" Target="../slideLayouts/slideLayout1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/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3101" y="2767367"/>
            <a:ext cx="9148690" cy="2379988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1689"/>
            <a:ext cx="9145588" cy="4441710"/>
          </a:xfrm>
          <a:prstGeom prst="rect">
            <a:avLst/>
          </a:prstGeom>
        </p:spPr>
      </p:pic>
      <p:grpSp>
        <p:nvGrpSpPr>
          <p:cNvPr id="120" name="组合 119"/>
          <p:cNvGrpSpPr/>
          <p:nvPr/>
        </p:nvGrpSpPr>
        <p:grpSpPr>
          <a:xfrm>
            <a:off x="2345505" y="346804"/>
            <a:ext cx="4451477" cy="4451477"/>
            <a:chOff x="2384246" y="180933"/>
            <a:chExt cx="4451477" cy="4451477"/>
          </a:xfrm>
        </p:grpSpPr>
        <p:sp>
          <p:nvSpPr>
            <p:cNvPr id="100" name="椭圆 99"/>
            <p:cNvSpPr/>
            <p:nvPr/>
          </p:nvSpPr>
          <p:spPr>
            <a:xfrm>
              <a:off x="2621618" y="418305"/>
              <a:ext cx="3976732" cy="3976732"/>
            </a:xfrm>
            <a:prstGeom prst="ellipse">
              <a:avLst/>
            </a:prstGeom>
            <a:solidFill>
              <a:srgbClr val="157D88"/>
            </a:solidFill>
            <a:ln>
              <a:gradFill>
                <a:gsLst>
                  <a:gs pos="10000">
                    <a:srgbClr val="CFA93A">
                      <a:alpha val="0"/>
                    </a:srgbClr>
                  </a:gs>
                  <a:gs pos="56000">
                    <a:srgbClr val="CFA93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2581327" y="706748"/>
              <a:ext cx="3982934" cy="3443559"/>
              <a:chOff x="1078319" y="819825"/>
              <a:chExt cx="3982934" cy="3443559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460024" y="819825"/>
                <a:ext cx="3293906" cy="3293906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 w="31750">
                <a:gradFill>
                  <a:gsLst>
                    <a:gs pos="0">
                      <a:srgbClr val="CFA93A"/>
                    </a:gs>
                    <a:gs pos="100000">
                      <a:srgbClr val="F9E485"/>
                    </a:gs>
                  </a:gsLst>
                  <a:lin ang="5400000" scaled="1"/>
                </a:gradFill>
              </a:ln>
              <a:effectLst>
                <a:outerShdw blurRad="2286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8319" y="1417718"/>
                <a:ext cx="1024132" cy="519487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18816" y="3456491"/>
                <a:ext cx="1142437" cy="610217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2599145" y="1088588"/>
                <a:ext cx="1015663" cy="286232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5400" dirty="0">
                    <a:solidFill>
                      <a:schemeClr val="bg1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工作汇报</a:t>
                </a:r>
                <a:endParaRPr lang="en-US" altLang="zh-CN" sz="5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484012" y="1781085"/>
                <a:ext cx="738664" cy="147732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中国风</a:t>
                </a:r>
              </a:p>
            </p:txBody>
          </p:sp>
          <p:pic>
            <p:nvPicPr>
              <p:cNvPr id="90" name="图片 89"/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30462" y="2716375"/>
                <a:ext cx="546498" cy="1547009"/>
              </a:xfrm>
              <a:prstGeom prst="rect">
                <a:avLst/>
              </a:prstGeom>
            </p:spPr>
          </p:pic>
          <p:sp>
            <p:nvSpPr>
              <p:cNvPr id="91" name="文本框 90"/>
              <p:cNvSpPr txBox="1"/>
              <p:nvPr/>
            </p:nvSpPr>
            <p:spPr>
              <a:xfrm>
                <a:off x="2000968" y="2910946"/>
                <a:ext cx="400110" cy="1292983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@51PPT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模板网</a:t>
                </a:r>
              </a:p>
            </p:txBody>
          </p:sp>
        </p:grpSp>
        <p:sp>
          <p:nvSpPr>
            <p:cNvPr id="102" name="椭圆 101"/>
            <p:cNvSpPr/>
            <p:nvPr/>
          </p:nvSpPr>
          <p:spPr>
            <a:xfrm rot="11003983">
              <a:off x="2384246" y="180933"/>
              <a:ext cx="4451477" cy="4451477"/>
            </a:xfrm>
            <a:prstGeom prst="ellipse">
              <a:avLst/>
            </a:prstGeom>
            <a:noFill/>
            <a:ln>
              <a:gradFill>
                <a:gsLst>
                  <a:gs pos="22000">
                    <a:srgbClr val="CFA93A">
                      <a:alpha val="0"/>
                    </a:srgbClr>
                  </a:gs>
                  <a:gs pos="67000">
                    <a:srgbClr val="CFA93A"/>
                  </a:gs>
                </a:gsLst>
                <a:lin ang="5400000" scaled="1"/>
              </a:gradFill>
            </a:ln>
            <a:effectLst>
              <a:outerShdw blurRad="50800" dist="50800" dir="5400000" algn="ctr" rotWithShape="0">
                <a:srgbClr val="CFA93A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5" name="图片 114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9397"/>
          <a:stretch/>
        </p:blipFill>
        <p:spPr>
          <a:xfrm>
            <a:off x="6683652" y="347"/>
            <a:ext cx="2461936" cy="1407756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9397"/>
          <a:stretch/>
        </p:blipFill>
        <p:spPr>
          <a:xfrm rot="10800000">
            <a:off x="-3101" y="3736984"/>
            <a:ext cx="2461936" cy="1407756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9597" y="218383"/>
            <a:ext cx="3531910" cy="232889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 rot="5400000">
            <a:off x="4503123" y="2924801"/>
            <a:ext cx="461666" cy="923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3899898"/>
      </p:ext>
    </p:extLst>
  </p:cSld>
  <p:clrMapOvr>
    <a:masterClrMapping/>
  </p:clrMapOvr>
  <p:transition spd="med">
    <p:push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3912"/>
            <a:ext cx="5011176" cy="5011176"/>
          </a:xfrm>
          <a:prstGeom prst="rect">
            <a:avLst/>
          </a:prstGeom>
        </p:spPr>
      </p:pic>
      <p:grpSp>
        <p:nvGrpSpPr>
          <p:cNvPr id="2" name="Group 12"/>
          <p:cNvGrpSpPr/>
          <p:nvPr/>
        </p:nvGrpSpPr>
        <p:grpSpPr>
          <a:xfrm>
            <a:off x="5556224" y="2271378"/>
            <a:ext cx="1281287" cy="1104769"/>
            <a:chOff x="8476198" y="3141240"/>
            <a:chExt cx="1708274" cy="1472651"/>
          </a:xfrm>
        </p:grpSpPr>
        <p:sp>
          <p:nvSpPr>
            <p:cNvPr id="5" name="Isosceles Triangle 4"/>
            <p:cNvSpPr/>
            <p:nvPr/>
          </p:nvSpPr>
          <p:spPr>
            <a:xfrm flipV="1">
              <a:off x="8476198" y="3141240"/>
              <a:ext cx="1708274" cy="1472651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cs typeface="+mn-ea"/>
                <a:sym typeface="+mn-lt"/>
              </a:endParaRPr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9142723" y="3462849"/>
              <a:ext cx="387918" cy="43871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5556224" y="1104103"/>
            <a:ext cx="1281287" cy="1104769"/>
            <a:chOff x="8476198" y="1585268"/>
            <a:chExt cx="1708274" cy="1472651"/>
          </a:xfrm>
        </p:grpSpPr>
        <p:sp>
          <p:nvSpPr>
            <p:cNvPr id="4" name="Isosceles Triangle 3"/>
            <p:cNvSpPr/>
            <p:nvPr/>
          </p:nvSpPr>
          <p:spPr>
            <a:xfrm>
              <a:off x="8476198" y="1585268"/>
              <a:ext cx="1708274" cy="1472651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cs typeface="+mn-ea"/>
                <a:sym typeface="+mn-lt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147137" y="2296328"/>
              <a:ext cx="366395" cy="389292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Group 13"/>
          <p:cNvGrpSpPr/>
          <p:nvPr/>
        </p:nvGrpSpPr>
        <p:grpSpPr>
          <a:xfrm>
            <a:off x="6264013" y="2303039"/>
            <a:ext cx="1281287" cy="1104769"/>
            <a:chOff x="9419857" y="3183444"/>
            <a:chExt cx="1708274" cy="1472651"/>
          </a:xfrm>
        </p:grpSpPr>
        <p:sp>
          <p:nvSpPr>
            <p:cNvPr id="7" name="Isosceles Triangle 6"/>
            <p:cNvSpPr/>
            <p:nvPr/>
          </p:nvSpPr>
          <p:spPr>
            <a:xfrm>
              <a:off x="9419857" y="3183444"/>
              <a:ext cx="1708274" cy="1472651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cs typeface="+mn-ea"/>
                <a:sym typeface="+mn-lt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049769" y="3919769"/>
              <a:ext cx="448449" cy="36257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Group 14"/>
          <p:cNvGrpSpPr/>
          <p:nvPr/>
        </p:nvGrpSpPr>
        <p:grpSpPr>
          <a:xfrm>
            <a:off x="4848433" y="2303039"/>
            <a:ext cx="1281287" cy="1104769"/>
            <a:chOff x="7532538" y="3183444"/>
            <a:chExt cx="1708274" cy="1472651"/>
          </a:xfrm>
        </p:grpSpPr>
        <p:sp>
          <p:nvSpPr>
            <p:cNvPr id="6" name="Isosceles Triangle 5"/>
            <p:cNvSpPr/>
            <p:nvPr/>
          </p:nvSpPr>
          <p:spPr>
            <a:xfrm>
              <a:off x="7532538" y="3183444"/>
              <a:ext cx="1708274" cy="1472651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700" dirty="0">
                <a:cs typeface="+mn-ea"/>
                <a:sym typeface="+mn-lt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8248324" y="3965852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7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Isosceles Triangle 18"/>
          <p:cNvSpPr/>
          <p:nvPr/>
        </p:nvSpPr>
        <p:spPr>
          <a:xfrm>
            <a:off x="7716721" y="1808996"/>
            <a:ext cx="337403" cy="24042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cs typeface="+mn-ea"/>
              <a:sym typeface="+mn-lt"/>
            </a:endParaRPr>
          </a:p>
        </p:txBody>
      </p:sp>
      <p:sp>
        <p:nvSpPr>
          <p:cNvPr id="20" name="Isosceles Triangle 19"/>
          <p:cNvSpPr/>
          <p:nvPr/>
        </p:nvSpPr>
        <p:spPr>
          <a:xfrm>
            <a:off x="7716721" y="760035"/>
            <a:ext cx="337403" cy="240429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cs typeface="+mn-ea"/>
              <a:sym typeface="+mn-lt"/>
            </a:endParaRPr>
          </a:p>
        </p:txBody>
      </p:sp>
      <p:sp>
        <p:nvSpPr>
          <p:cNvPr id="21" name="Isosceles Triangle 20"/>
          <p:cNvSpPr/>
          <p:nvPr/>
        </p:nvSpPr>
        <p:spPr>
          <a:xfrm>
            <a:off x="5907136" y="3678665"/>
            <a:ext cx="337403" cy="240429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cs typeface="+mn-ea"/>
              <a:sym typeface="+mn-lt"/>
            </a:endParaRPr>
          </a:p>
        </p:txBody>
      </p:sp>
      <p:sp>
        <p:nvSpPr>
          <p:cNvPr id="22" name="Isosceles Triangle 21"/>
          <p:cNvSpPr/>
          <p:nvPr/>
        </p:nvSpPr>
        <p:spPr>
          <a:xfrm>
            <a:off x="7716721" y="3678665"/>
            <a:ext cx="337403" cy="240429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just">
              <a:lnSpc>
                <a:spcPct val="120000"/>
              </a:lnSpc>
            </a:pPr>
            <a:endParaRPr lang="en-GB" sz="700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  <p:sp>
        <p:nvSpPr>
          <p:cNvPr id="31" name="Content Placeholder 2"/>
          <p:cNvSpPr txBox="1">
            <a:spLocks/>
          </p:cNvSpPr>
          <p:nvPr/>
        </p:nvSpPr>
        <p:spPr bwMode="auto">
          <a:xfrm>
            <a:off x="7123747" y="2148847"/>
            <a:ext cx="152334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5" name="Content Placeholder 2"/>
          <p:cNvSpPr txBox="1">
            <a:spLocks/>
          </p:cNvSpPr>
          <p:nvPr/>
        </p:nvSpPr>
        <p:spPr bwMode="auto">
          <a:xfrm>
            <a:off x="7123747" y="1099886"/>
            <a:ext cx="152334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6" name="Content Placeholder 2"/>
          <p:cNvSpPr txBox="1">
            <a:spLocks/>
          </p:cNvSpPr>
          <p:nvPr/>
        </p:nvSpPr>
        <p:spPr bwMode="auto">
          <a:xfrm>
            <a:off x="5314162" y="4018516"/>
            <a:ext cx="152334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7" name="Content Placeholder 2"/>
          <p:cNvSpPr txBox="1">
            <a:spLocks/>
          </p:cNvSpPr>
          <p:nvPr/>
        </p:nvSpPr>
        <p:spPr bwMode="auto">
          <a:xfrm>
            <a:off x="7123747" y="4018516"/>
            <a:ext cx="152334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380218999"/>
      </p:ext>
    </p:extLst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AutoShape 5"/>
          <p:cNvSpPr>
            <a:spLocks/>
          </p:cNvSpPr>
          <p:nvPr/>
        </p:nvSpPr>
        <p:spPr bwMode="auto">
          <a:xfrm>
            <a:off x="1017165" y="1682873"/>
            <a:ext cx="2167195" cy="569294"/>
          </a:xfrm>
          <a:prstGeom prst="roundRect">
            <a:avLst>
              <a:gd name="adj" fmla="val 15894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6791" tIns="26791" rIns="26791" bIns="2679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6" name="AutoShape 6"/>
          <p:cNvSpPr>
            <a:spLocks/>
          </p:cNvSpPr>
          <p:nvPr/>
        </p:nvSpPr>
        <p:spPr bwMode="auto">
          <a:xfrm>
            <a:off x="1143002" y="1847889"/>
            <a:ext cx="296501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7" name="AutoShape 7"/>
          <p:cNvSpPr>
            <a:spLocks/>
          </p:cNvSpPr>
          <p:nvPr/>
        </p:nvSpPr>
        <p:spPr bwMode="auto">
          <a:xfrm>
            <a:off x="1479183" y="1746591"/>
            <a:ext cx="1762334" cy="1846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242898">
              <a:lnSpc>
                <a:spcPct val="120000"/>
              </a:lnSpc>
              <a:spcBef>
                <a:spcPts val="637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8" name="AutoShape 8"/>
          <p:cNvSpPr>
            <a:spLocks/>
          </p:cNvSpPr>
          <p:nvPr/>
        </p:nvSpPr>
        <p:spPr bwMode="auto">
          <a:xfrm>
            <a:off x="1479779" y="1927026"/>
            <a:ext cx="1470335" cy="2146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9" name="AutoShape 9"/>
          <p:cNvSpPr>
            <a:spLocks/>
          </p:cNvSpPr>
          <p:nvPr/>
        </p:nvSpPr>
        <p:spPr bwMode="auto">
          <a:xfrm>
            <a:off x="3463596" y="1682873"/>
            <a:ext cx="2167195" cy="569294"/>
          </a:xfrm>
          <a:prstGeom prst="roundRect">
            <a:avLst>
              <a:gd name="adj" fmla="val 15894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6791" tIns="26791" rIns="26791" bIns="2679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0" name="AutoShape 10"/>
          <p:cNvSpPr>
            <a:spLocks/>
          </p:cNvSpPr>
          <p:nvPr/>
        </p:nvSpPr>
        <p:spPr bwMode="auto">
          <a:xfrm>
            <a:off x="3602530" y="1847889"/>
            <a:ext cx="262564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1" name="AutoShape 11"/>
          <p:cNvSpPr>
            <a:spLocks/>
          </p:cNvSpPr>
          <p:nvPr/>
        </p:nvSpPr>
        <p:spPr bwMode="auto">
          <a:xfrm>
            <a:off x="3926804" y="1743613"/>
            <a:ext cx="1762334" cy="17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242898">
              <a:lnSpc>
                <a:spcPct val="120000"/>
              </a:lnSpc>
              <a:spcBef>
                <a:spcPts val="637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2" name="AutoShape 12"/>
          <p:cNvSpPr>
            <a:spLocks/>
          </p:cNvSpPr>
          <p:nvPr/>
        </p:nvSpPr>
        <p:spPr bwMode="auto">
          <a:xfrm>
            <a:off x="3931567" y="1938936"/>
            <a:ext cx="1473126" cy="2215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3" name="AutoShape 13"/>
          <p:cNvSpPr>
            <a:spLocks/>
          </p:cNvSpPr>
          <p:nvPr/>
        </p:nvSpPr>
        <p:spPr bwMode="auto">
          <a:xfrm>
            <a:off x="5910620" y="1682873"/>
            <a:ext cx="2167195" cy="569294"/>
          </a:xfrm>
          <a:prstGeom prst="roundRect">
            <a:avLst>
              <a:gd name="adj" fmla="val 15894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26791" tIns="26791" rIns="26791" bIns="2679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4" name="AutoShape 14"/>
          <p:cNvSpPr>
            <a:spLocks/>
          </p:cNvSpPr>
          <p:nvPr/>
        </p:nvSpPr>
        <p:spPr bwMode="auto">
          <a:xfrm>
            <a:off x="6043006" y="1847889"/>
            <a:ext cx="279235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5" name="AutoShape 15"/>
          <p:cNvSpPr>
            <a:spLocks/>
          </p:cNvSpPr>
          <p:nvPr/>
        </p:nvSpPr>
        <p:spPr bwMode="auto">
          <a:xfrm>
            <a:off x="6372638" y="1746591"/>
            <a:ext cx="1762334" cy="1846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242898">
              <a:lnSpc>
                <a:spcPct val="120000"/>
              </a:lnSpc>
              <a:spcBef>
                <a:spcPts val="637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6" name="AutoShape 16"/>
          <p:cNvSpPr>
            <a:spLocks/>
          </p:cNvSpPr>
          <p:nvPr/>
        </p:nvSpPr>
        <p:spPr bwMode="auto">
          <a:xfrm>
            <a:off x="6377401" y="1928813"/>
            <a:ext cx="1556578" cy="2215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7" name="AutoShape 17"/>
          <p:cNvSpPr>
            <a:spLocks/>
          </p:cNvSpPr>
          <p:nvPr/>
        </p:nvSpPr>
        <p:spPr bwMode="auto">
          <a:xfrm>
            <a:off x="1017165" y="2455232"/>
            <a:ext cx="2167195" cy="569294"/>
          </a:xfrm>
          <a:prstGeom prst="roundRect">
            <a:avLst>
              <a:gd name="adj" fmla="val 15894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lIns="26791" tIns="26791" rIns="26791" bIns="2679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8" name="AutoShape 18"/>
          <p:cNvSpPr>
            <a:spLocks/>
          </p:cNvSpPr>
          <p:nvPr/>
        </p:nvSpPr>
        <p:spPr bwMode="auto">
          <a:xfrm>
            <a:off x="1155505" y="2620248"/>
            <a:ext cx="262564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19" name="AutoShape 19"/>
          <p:cNvSpPr>
            <a:spLocks/>
          </p:cNvSpPr>
          <p:nvPr/>
        </p:nvSpPr>
        <p:spPr bwMode="auto">
          <a:xfrm>
            <a:off x="1479183" y="2518949"/>
            <a:ext cx="1762334" cy="1846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242898">
              <a:lnSpc>
                <a:spcPct val="120000"/>
              </a:lnSpc>
              <a:spcBef>
                <a:spcPts val="637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0" name="AutoShape 20"/>
          <p:cNvSpPr>
            <a:spLocks/>
          </p:cNvSpPr>
          <p:nvPr/>
        </p:nvSpPr>
        <p:spPr bwMode="auto">
          <a:xfrm>
            <a:off x="1479779" y="2694025"/>
            <a:ext cx="1477889" cy="21461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1" name="AutoShape 21"/>
          <p:cNvSpPr>
            <a:spLocks/>
          </p:cNvSpPr>
          <p:nvPr/>
        </p:nvSpPr>
        <p:spPr bwMode="auto">
          <a:xfrm>
            <a:off x="3463596" y="2455232"/>
            <a:ext cx="2167195" cy="569294"/>
          </a:xfrm>
          <a:prstGeom prst="roundRect">
            <a:avLst>
              <a:gd name="adj" fmla="val 15894"/>
            </a:avLst>
          </a:prstGeom>
          <a:solidFill>
            <a:schemeClr val="accent5"/>
          </a:solidFill>
          <a:ln>
            <a:noFill/>
          </a:ln>
          <a:effectLst/>
        </p:spPr>
        <p:txBody>
          <a:bodyPr lIns="26791" tIns="26791" rIns="26791" bIns="2679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2" name="AutoShape 22"/>
          <p:cNvSpPr>
            <a:spLocks/>
          </p:cNvSpPr>
          <p:nvPr/>
        </p:nvSpPr>
        <p:spPr bwMode="auto">
          <a:xfrm>
            <a:off x="3561449" y="2620248"/>
            <a:ext cx="338773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05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3" name="AutoShape 23"/>
          <p:cNvSpPr>
            <a:spLocks/>
          </p:cNvSpPr>
          <p:nvPr/>
        </p:nvSpPr>
        <p:spPr bwMode="auto">
          <a:xfrm>
            <a:off x="3926208" y="2518949"/>
            <a:ext cx="1762334" cy="1846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242898">
              <a:lnSpc>
                <a:spcPct val="120000"/>
              </a:lnSpc>
              <a:spcBef>
                <a:spcPts val="637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4" name="AutoShape 24"/>
          <p:cNvSpPr>
            <a:spLocks/>
          </p:cNvSpPr>
          <p:nvPr/>
        </p:nvSpPr>
        <p:spPr bwMode="auto">
          <a:xfrm>
            <a:off x="3926804" y="2695812"/>
            <a:ext cx="1477889" cy="2215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5" name="AutoShape 25"/>
          <p:cNvSpPr>
            <a:spLocks/>
          </p:cNvSpPr>
          <p:nvPr/>
        </p:nvSpPr>
        <p:spPr bwMode="auto">
          <a:xfrm>
            <a:off x="5910620" y="2455232"/>
            <a:ext cx="2167195" cy="569294"/>
          </a:xfrm>
          <a:prstGeom prst="roundRect">
            <a:avLst>
              <a:gd name="adj" fmla="val 15894"/>
            </a:avLst>
          </a:prstGeom>
          <a:solidFill>
            <a:schemeClr val="accent6"/>
          </a:solidFill>
          <a:ln>
            <a:noFill/>
          </a:ln>
          <a:effectLst/>
        </p:spPr>
        <p:txBody>
          <a:bodyPr lIns="26791" tIns="26791" rIns="26791" bIns="2679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6" name="AutoShape 26"/>
          <p:cNvSpPr>
            <a:spLocks/>
          </p:cNvSpPr>
          <p:nvPr/>
        </p:nvSpPr>
        <p:spPr bwMode="auto">
          <a:xfrm>
            <a:off x="6036457" y="2620248"/>
            <a:ext cx="296501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06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7" name="AutoShape 27"/>
          <p:cNvSpPr>
            <a:spLocks/>
          </p:cNvSpPr>
          <p:nvPr/>
        </p:nvSpPr>
        <p:spPr bwMode="auto">
          <a:xfrm>
            <a:off x="6372638" y="2518949"/>
            <a:ext cx="1762334" cy="1846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242898">
              <a:lnSpc>
                <a:spcPct val="120000"/>
              </a:lnSpc>
              <a:spcBef>
                <a:spcPts val="637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8" name="AutoShape 28"/>
          <p:cNvSpPr>
            <a:spLocks/>
          </p:cNvSpPr>
          <p:nvPr/>
        </p:nvSpPr>
        <p:spPr bwMode="auto">
          <a:xfrm>
            <a:off x="6372638" y="2686284"/>
            <a:ext cx="1477889" cy="2215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29" name="AutoShape 29"/>
          <p:cNvSpPr>
            <a:spLocks/>
          </p:cNvSpPr>
          <p:nvPr/>
        </p:nvSpPr>
        <p:spPr bwMode="auto">
          <a:xfrm>
            <a:off x="1017165" y="3241287"/>
            <a:ext cx="2167195" cy="569294"/>
          </a:xfrm>
          <a:prstGeom prst="roundRect">
            <a:avLst>
              <a:gd name="adj" fmla="val 15894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26791" tIns="26791" rIns="26791" bIns="2679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0" name="AutoShape 30"/>
          <p:cNvSpPr>
            <a:spLocks/>
          </p:cNvSpPr>
          <p:nvPr/>
        </p:nvSpPr>
        <p:spPr bwMode="auto">
          <a:xfrm>
            <a:off x="1146575" y="3406303"/>
            <a:ext cx="279830" cy="2347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07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1" name="AutoShape 31"/>
          <p:cNvSpPr>
            <a:spLocks/>
          </p:cNvSpPr>
          <p:nvPr/>
        </p:nvSpPr>
        <p:spPr bwMode="auto">
          <a:xfrm>
            <a:off x="1479183" y="3305004"/>
            <a:ext cx="1762334" cy="17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242898">
              <a:lnSpc>
                <a:spcPct val="120000"/>
              </a:lnSpc>
              <a:spcBef>
                <a:spcPts val="637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2" name="AutoShape 32"/>
          <p:cNvSpPr>
            <a:spLocks/>
          </p:cNvSpPr>
          <p:nvPr/>
        </p:nvSpPr>
        <p:spPr bwMode="auto">
          <a:xfrm>
            <a:off x="1479779" y="3480080"/>
            <a:ext cx="1477889" cy="2215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3" name="AutoShape 33"/>
          <p:cNvSpPr>
            <a:spLocks/>
          </p:cNvSpPr>
          <p:nvPr/>
        </p:nvSpPr>
        <p:spPr bwMode="auto">
          <a:xfrm>
            <a:off x="3463596" y="3241287"/>
            <a:ext cx="2167195" cy="569294"/>
          </a:xfrm>
          <a:prstGeom prst="roundRect">
            <a:avLst>
              <a:gd name="adj" fmla="val 15894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6791" tIns="26791" rIns="26791" bIns="2679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4" name="AutoShape 34"/>
          <p:cNvSpPr>
            <a:spLocks/>
          </p:cNvSpPr>
          <p:nvPr/>
        </p:nvSpPr>
        <p:spPr bwMode="auto">
          <a:xfrm>
            <a:off x="3561449" y="3406303"/>
            <a:ext cx="338773" cy="2347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08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5" name="AutoShape 35"/>
          <p:cNvSpPr>
            <a:spLocks/>
          </p:cNvSpPr>
          <p:nvPr/>
        </p:nvSpPr>
        <p:spPr bwMode="auto">
          <a:xfrm>
            <a:off x="3926208" y="3305004"/>
            <a:ext cx="1762334" cy="17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242898">
              <a:lnSpc>
                <a:spcPct val="120000"/>
              </a:lnSpc>
              <a:spcBef>
                <a:spcPts val="637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6" name="AutoShape 36"/>
          <p:cNvSpPr>
            <a:spLocks/>
          </p:cNvSpPr>
          <p:nvPr/>
        </p:nvSpPr>
        <p:spPr bwMode="auto">
          <a:xfrm>
            <a:off x="3926804" y="3481867"/>
            <a:ext cx="1477889" cy="2215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7" name="AutoShape 37"/>
          <p:cNvSpPr>
            <a:spLocks/>
          </p:cNvSpPr>
          <p:nvPr/>
        </p:nvSpPr>
        <p:spPr bwMode="auto">
          <a:xfrm>
            <a:off x="5910620" y="3232355"/>
            <a:ext cx="2167195" cy="569294"/>
          </a:xfrm>
          <a:prstGeom prst="roundRect">
            <a:avLst>
              <a:gd name="adj" fmla="val 15894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6791" tIns="26791" rIns="26791" bIns="26791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en-US" sz="12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8" name="AutoShape 38"/>
          <p:cNvSpPr>
            <a:spLocks/>
          </p:cNvSpPr>
          <p:nvPr/>
        </p:nvSpPr>
        <p:spPr bwMode="auto">
          <a:xfrm>
            <a:off x="6036457" y="3406303"/>
            <a:ext cx="296501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14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09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39" name="AutoShape 39"/>
          <p:cNvSpPr>
            <a:spLocks/>
          </p:cNvSpPr>
          <p:nvPr/>
        </p:nvSpPr>
        <p:spPr bwMode="auto">
          <a:xfrm>
            <a:off x="6372638" y="3305004"/>
            <a:ext cx="1762334" cy="17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242898">
              <a:lnSpc>
                <a:spcPct val="120000"/>
              </a:lnSpc>
              <a:spcBef>
                <a:spcPts val="637"/>
              </a:spcBef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s-ES" sz="1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40" name="AutoShape 40"/>
          <p:cNvSpPr>
            <a:spLocks/>
          </p:cNvSpPr>
          <p:nvPr/>
        </p:nvSpPr>
        <p:spPr bwMode="auto">
          <a:xfrm>
            <a:off x="6372638" y="3472339"/>
            <a:ext cx="1477889" cy="2215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637"/>
              </a:spcBef>
            </a:pPr>
            <a:r>
              <a:rPr lang="zh-CN" altLang="en-US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b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s-ES" altLang="zh-CN" sz="800" b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94541254"/>
      </p:ext>
    </p:extLst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3050562" y="1213984"/>
            <a:ext cx="2984873" cy="2985673"/>
          </a:xfrm>
          <a:custGeom>
            <a:avLst/>
            <a:gdLst>
              <a:gd name="connsiteX0" fmla="*/ 2727175 w 3979631"/>
              <a:gd name="connsiteY0" fmla="*/ 3336801 h 3979941"/>
              <a:gd name="connsiteX1" fmla="*/ 2956280 w 3979631"/>
              <a:gd name="connsiteY1" fmla="*/ 3733623 h 3979941"/>
              <a:gd name="connsiteX2" fmla="*/ 2846449 w 3979631"/>
              <a:gd name="connsiteY2" fmla="*/ 3791803 h 3979941"/>
              <a:gd name="connsiteX3" fmla="*/ 2181185 w 3979631"/>
              <a:gd name="connsiteY3" fmla="*/ 3975527 h 3979941"/>
              <a:gd name="connsiteX4" fmla="*/ 2087981 w 3979631"/>
              <a:gd name="connsiteY4" fmla="*/ 3979941 h 3979941"/>
              <a:gd name="connsiteX5" fmla="*/ 2087981 w 3979631"/>
              <a:gd name="connsiteY5" fmla="*/ 3521526 h 3979941"/>
              <a:gd name="connsiteX6" fmla="*/ 2146797 w 3979631"/>
              <a:gd name="connsiteY6" fmla="*/ 3518556 h 3979941"/>
              <a:gd name="connsiteX7" fmla="*/ 2655902 w 3979631"/>
              <a:gd name="connsiteY7" fmla="*/ 3374955 h 3979941"/>
              <a:gd name="connsiteX8" fmla="*/ 3302316 w 3979631"/>
              <a:gd name="connsiteY8" fmla="*/ 2787843 h 3979941"/>
              <a:gd name="connsiteX9" fmla="*/ 3699486 w 3979631"/>
              <a:gd name="connsiteY9" fmla="*/ 3017149 h 3979941"/>
              <a:gd name="connsiteX10" fmla="*/ 3613957 w 3979631"/>
              <a:gd name="connsiteY10" fmla="*/ 3148225 h 3979941"/>
              <a:gd name="connsiteX11" fmla="*/ 3138450 w 3979631"/>
              <a:gd name="connsiteY11" fmla="*/ 3620896 h 3979941"/>
              <a:gd name="connsiteX12" fmla="*/ 3016820 w 3979631"/>
              <a:gd name="connsiteY12" fmla="*/ 3699222 h 3979941"/>
              <a:gd name="connsiteX13" fmla="*/ 2787731 w 3979631"/>
              <a:gd name="connsiteY13" fmla="*/ 3302428 h 3979941"/>
              <a:gd name="connsiteX14" fmla="*/ 2879255 w 3979631"/>
              <a:gd name="connsiteY14" fmla="*/ 3242977 h 3979941"/>
              <a:gd name="connsiteX15" fmla="*/ 3242865 w 3979631"/>
              <a:gd name="connsiteY15" fmla="*/ 2879367 h 3979941"/>
              <a:gd name="connsiteX16" fmla="*/ 3521414 w 3979631"/>
              <a:gd name="connsiteY16" fmla="*/ 2088093 h 3979941"/>
              <a:gd name="connsiteX17" fmla="*/ 3979631 w 3979631"/>
              <a:gd name="connsiteY17" fmla="*/ 2088093 h 3979941"/>
              <a:gd name="connsiteX18" fmla="*/ 3974296 w 3979631"/>
              <a:gd name="connsiteY18" fmla="*/ 2193764 h 3979941"/>
              <a:gd name="connsiteX19" fmla="*/ 3786573 w 3979631"/>
              <a:gd name="connsiteY19" fmla="*/ 2857353 h 3979941"/>
              <a:gd name="connsiteX20" fmla="*/ 3733379 w 3979631"/>
              <a:gd name="connsiteY20" fmla="*/ 2956316 h 3979941"/>
              <a:gd name="connsiteX21" fmla="*/ 3336689 w 3979631"/>
              <a:gd name="connsiteY21" fmla="*/ 2727287 h 3979941"/>
              <a:gd name="connsiteX22" fmla="*/ 3374843 w 3979631"/>
              <a:gd name="connsiteY22" fmla="*/ 2656013 h 3979941"/>
              <a:gd name="connsiteX23" fmla="*/ 3518444 w 3979631"/>
              <a:gd name="connsiteY23" fmla="*/ 2146909 h 3979941"/>
              <a:gd name="connsiteX24" fmla="*/ 245506 w 3979631"/>
              <a:gd name="connsiteY24" fmla="*/ 1022993 h 3979941"/>
              <a:gd name="connsiteX25" fmla="*/ 641800 w 3979631"/>
              <a:gd name="connsiteY25" fmla="*/ 1251793 h 3979941"/>
              <a:gd name="connsiteX26" fmla="*/ 638450 w 3979631"/>
              <a:gd name="connsiteY26" fmla="*/ 1257308 h 3979941"/>
              <a:gd name="connsiteX27" fmla="*/ 460912 w 3979631"/>
              <a:gd name="connsiteY27" fmla="*/ 1832672 h 3979941"/>
              <a:gd name="connsiteX28" fmla="*/ 457942 w 3979631"/>
              <a:gd name="connsiteY28" fmla="*/ 1891487 h 3979941"/>
              <a:gd name="connsiteX29" fmla="*/ 0 w 3979631"/>
              <a:gd name="connsiteY29" fmla="*/ 1891488 h 3979941"/>
              <a:gd name="connsiteX30" fmla="*/ 5334 w 3979631"/>
              <a:gd name="connsiteY30" fmla="*/ 1785854 h 3979941"/>
              <a:gd name="connsiteX31" fmla="*/ 235794 w 3979631"/>
              <a:gd name="connsiteY31" fmla="*/ 1038978 h 3979941"/>
              <a:gd name="connsiteX32" fmla="*/ 963337 w 3979631"/>
              <a:gd name="connsiteY32" fmla="*/ 281745 h 3979941"/>
              <a:gd name="connsiteX33" fmla="*/ 1192157 w 3979631"/>
              <a:gd name="connsiteY33" fmla="*/ 678073 h 3979941"/>
              <a:gd name="connsiteX34" fmla="*/ 1130495 w 3979631"/>
              <a:gd name="connsiteY34" fmla="*/ 715534 h 3979941"/>
              <a:gd name="connsiteX35" fmla="*/ 715423 w 3979631"/>
              <a:gd name="connsiteY35" fmla="*/ 1130607 h 3979941"/>
              <a:gd name="connsiteX36" fmla="*/ 677962 w 3979631"/>
              <a:gd name="connsiteY36" fmla="*/ 1192269 h 3979941"/>
              <a:gd name="connsiteX37" fmla="*/ 281668 w 3979631"/>
              <a:gd name="connsiteY37" fmla="*/ 963469 h 3979941"/>
              <a:gd name="connsiteX38" fmla="*/ 335712 w 3979631"/>
              <a:gd name="connsiteY38" fmla="*/ 874509 h 3979941"/>
              <a:gd name="connsiteX39" fmla="*/ 874515 w 3979631"/>
              <a:gd name="connsiteY39" fmla="*/ 335706 h 3979941"/>
              <a:gd name="connsiteX40" fmla="*/ 2193445 w 3979631"/>
              <a:gd name="connsiteY40" fmla="*/ 5312 h 3979941"/>
              <a:gd name="connsiteX41" fmla="*/ 2193770 w 3979631"/>
              <a:gd name="connsiteY41" fmla="*/ 5328 h 3979941"/>
              <a:gd name="connsiteX42" fmla="*/ 2205740 w 3979631"/>
              <a:gd name="connsiteY42" fmla="*/ 7155 h 3979941"/>
              <a:gd name="connsiteX43" fmla="*/ 1891375 w 3979631"/>
              <a:gd name="connsiteY43" fmla="*/ 0 h 3979941"/>
              <a:gd name="connsiteX44" fmla="*/ 1891375 w 3979631"/>
              <a:gd name="connsiteY44" fmla="*/ 458054 h 3979941"/>
              <a:gd name="connsiteX45" fmla="*/ 1832560 w 3979631"/>
              <a:gd name="connsiteY45" fmla="*/ 461024 h 3979941"/>
              <a:gd name="connsiteX46" fmla="*/ 1257196 w 3979631"/>
              <a:gd name="connsiteY46" fmla="*/ 638562 h 3979941"/>
              <a:gd name="connsiteX47" fmla="*/ 1251681 w 3979631"/>
              <a:gd name="connsiteY47" fmla="*/ 641912 h 3979941"/>
              <a:gd name="connsiteX48" fmla="*/ 1022861 w 3979631"/>
              <a:gd name="connsiteY48" fmla="*/ 245584 h 3979941"/>
              <a:gd name="connsiteX49" fmla="*/ 1038985 w 3979631"/>
              <a:gd name="connsiteY49" fmla="*/ 235788 h 3979941"/>
              <a:gd name="connsiteX50" fmla="*/ 1785861 w 3979631"/>
              <a:gd name="connsiteY50" fmla="*/ 5328 h 397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3979631" h="3979941">
                <a:moveTo>
                  <a:pt x="2727175" y="3336801"/>
                </a:moveTo>
                <a:lnTo>
                  <a:pt x="2956280" y="3733623"/>
                </a:lnTo>
                <a:lnTo>
                  <a:pt x="2846449" y="3791803"/>
                </a:lnTo>
                <a:cubicBezTo>
                  <a:pt x="2641543" y="3889385"/>
                  <a:pt x="2417368" y="3953047"/>
                  <a:pt x="2181185" y="3975527"/>
                </a:cubicBezTo>
                <a:lnTo>
                  <a:pt x="2087981" y="3979941"/>
                </a:lnTo>
                <a:lnTo>
                  <a:pt x="2087981" y="3521526"/>
                </a:lnTo>
                <a:lnTo>
                  <a:pt x="2146797" y="3518556"/>
                </a:lnTo>
                <a:cubicBezTo>
                  <a:pt x="2327605" y="3500194"/>
                  <a:pt x="2499146" y="3450487"/>
                  <a:pt x="2655902" y="3374955"/>
                </a:cubicBezTo>
                <a:close/>
                <a:moveTo>
                  <a:pt x="3302316" y="2787843"/>
                </a:moveTo>
                <a:lnTo>
                  <a:pt x="3699486" y="3017149"/>
                </a:lnTo>
                <a:lnTo>
                  <a:pt x="3613957" y="3148225"/>
                </a:lnTo>
                <a:cubicBezTo>
                  <a:pt x="3483195" y="3331231"/>
                  <a:pt x="3322272" y="3491209"/>
                  <a:pt x="3138450" y="3620896"/>
                </a:cubicBezTo>
                <a:lnTo>
                  <a:pt x="3016820" y="3699222"/>
                </a:lnTo>
                <a:lnTo>
                  <a:pt x="2787731" y="3302428"/>
                </a:lnTo>
                <a:lnTo>
                  <a:pt x="2879255" y="3242977"/>
                </a:lnTo>
                <a:cubicBezTo>
                  <a:pt x="3019844" y="3142999"/>
                  <a:pt x="3142887" y="3019956"/>
                  <a:pt x="3242865" y="2879367"/>
                </a:cubicBezTo>
                <a:close/>
                <a:moveTo>
                  <a:pt x="3521414" y="2088093"/>
                </a:moveTo>
                <a:lnTo>
                  <a:pt x="3979631" y="2088093"/>
                </a:lnTo>
                <a:lnTo>
                  <a:pt x="3974296" y="2193764"/>
                </a:lnTo>
                <a:cubicBezTo>
                  <a:pt x="3950354" y="2429517"/>
                  <a:pt x="3885359" y="2653134"/>
                  <a:pt x="3786573" y="2857353"/>
                </a:cubicBezTo>
                <a:lnTo>
                  <a:pt x="3733379" y="2956316"/>
                </a:lnTo>
                <a:lnTo>
                  <a:pt x="3336689" y="2727287"/>
                </a:lnTo>
                <a:lnTo>
                  <a:pt x="3374843" y="2656013"/>
                </a:lnTo>
                <a:cubicBezTo>
                  <a:pt x="3450375" y="2499258"/>
                  <a:pt x="3500082" y="2327717"/>
                  <a:pt x="3518444" y="2146909"/>
                </a:cubicBezTo>
                <a:close/>
                <a:moveTo>
                  <a:pt x="245506" y="1022993"/>
                </a:moveTo>
                <a:lnTo>
                  <a:pt x="641800" y="1251793"/>
                </a:lnTo>
                <a:lnTo>
                  <a:pt x="638450" y="1257308"/>
                </a:lnTo>
                <a:cubicBezTo>
                  <a:pt x="543823" y="1431500"/>
                  <a:pt x="481897" y="1626034"/>
                  <a:pt x="460912" y="1832672"/>
                </a:cubicBezTo>
                <a:lnTo>
                  <a:pt x="457942" y="1891487"/>
                </a:lnTo>
                <a:lnTo>
                  <a:pt x="0" y="1891488"/>
                </a:lnTo>
                <a:lnTo>
                  <a:pt x="5334" y="1785854"/>
                </a:lnTo>
                <a:cubicBezTo>
                  <a:pt x="32575" y="1517620"/>
                  <a:pt x="112960" y="1265096"/>
                  <a:pt x="235794" y="1038978"/>
                </a:cubicBezTo>
                <a:close/>
                <a:moveTo>
                  <a:pt x="963337" y="281745"/>
                </a:moveTo>
                <a:lnTo>
                  <a:pt x="1192157" y="678073"/>
                </a:lnTo>
                <a:lnTo>
                  <a:pt x="1130495" y="715534"/>
                </a:lnTo>
                <a:cubicBezTo>
                  <a:pt x="966989" y="825997"/>
                  <a:pt x="825885" y="967101"/>
                  <a:pt x="715423" y="1130607"/>
                </a:cubicBezTo>
                <a:lnTo>
                  <a:pt x="677962" y="1192269"/>
                </a:lnTo>
                <a:lnTo>
                  <a:pt x="281668" y="963469"/>
                </a:lnTo>
                <a:lnTo>
                  <a:pt x="335712" y="874509"/>
                </a:lnTo>
                <a:cubicBezTo>
                  <a:pt x="479103" y="662263"/>
                  <a:pt x="662269" y="479097"/>
                  <a:pt x="874515" y="335706"/>
                </a:cubicBezTo>
                <a:close/>
                <a:moveTo>
                  <a:pt x="2193445" y="5312"/>
                </a:moveTo>
                <a:lnTo>
                  <a:pt x="2193770" y="5328"/>
                </a:lnTo>
                <a:lnTo>
                  <a:pt x="2205740" y="7155"/>
                </a:lnTo>
                <a:close/>
                <a:moveTo>
                  <a:pt x="1891375" y="0"/>
                </a:moveTo>
                <a:lnTo>
                  <a:pt x="1891375" y="458054"/>
                </a:lnTo>
                <a:lnTo>
                  <a:pt x="1832560" y="461024"/>
                </a:lnTo>
                <a:cubicBezTo>
                  <a:pt x="1625922" y="482009"/>
                  <a:pt x="1431388" y="543935"/>
                  <a:pt x="1257196" y="638562"/>
                </a:cubicBezTo>
                <a:lnTo>
                  <a:pt x="1251681" y="641912"/>
                </a:lnTo>
                <a:lnTo>
                  <a:pt x="1022861" y="245584"/>
                </a:lnTo>
                <a:lnTo>
                  <a:pt x="1038985" y="235788"/>
                </a:lnTo>
                <a:cubicBezTo>
                  <a:pt x="1265102" y="112954"/>
                  <a:pt x="1517626" y="32569"/>
                  <a:pt x="1785861" y="532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342914"/>
            <a:endParaRPr lang="zh-CN" altLang="en-US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3500703" y="1599283"/>
            <a:ext cx="2145312" cy="2145719"/>
          </a:xfrm>
          <a:custGeom>
            <a:avLst/>
            <a:gdLst>
              <a:gd name="connsiteX0" fmla="*/ 1939677 w 2860272"/>
              <a:gd name="connsiteY0" fmla="*/ 2382316 h 2860272"/>
              <a:gd name="connsiteX1" fmla="*/ 2117373 w 2860272"/>
              <a:gd name="connsiteY1" fmla="*/ 2690094 h 2860272"/>
              <a:gd name="connsiteX2" fmla="*/ 2114190 w 2860272"/>
              <a:gd name="connsiteY2" fmla="*/ 2692027 h 2860272"/>
              <a:gd name="connsiteX3" fmla="*/ 1576867 w 2860272"/>
              <a:gd name="connsiteY3" fmla="*/ 2857827 h 2860272"/>
              <a:gd name="connsiteX4" fmla="*/ 1528439 w 2860272"/>
              <a:gd name="connsiteY4" fmla="*/ 2860272 h 2860272"/>
              <a:gd name="connsiteX5" fmla="*/ 1528439 w 2860272"/>
              <a:gd name="connsiteY5" fmla="*/ 2505172 h 2860272"/>
              <a:gd name="connsiteX6" fmla="*/ 1540560 w 2860272"/>
              <a:gd name="connsiteY6" fmla="*/ 2504560 h 2860272"/>
              <a:gd name="connsiteX7" fmla="*/ 1850521 w 2860272"/>
              <a:gd name="connsiteY7" fmla="*/ 2425265 h 2860272"/>
              <a:gd name="connsiteX8" fmla="*/ 920596 w 2860272"/>
              <a:gd name="connsiteY8" fmla="*/ 2382316 h 2860272"/>
              <a:gd name="connsiteX9" fmla="*/ 1009751 w 2860272"/>
              <a:gd name="connsiteY9" fmla="*/ 2425265 h 2860272"/>
              <a:gd name="connsiteX10" fmla="*/ 1319712 w 2860272"/>
              <a:gd name="connsiteY10" fmla="*/ 2504560 h 2860272"/>
              <a:gd name="connsiteX11" fmla="*/ 1331833 w 2860272"/>
              <a:gd name="connsiteY11" fmla="*/ 2505172 h 2860272"/>
              <a:gd name="connsiteX12" fmla="*/ 1331833 w 2860272"/>
              <a:gd name="connsiteY12" fmla="*/ 2860272 h 2860272"/>
              <a:gd name="connsiteX13" fmla="*/ 1283406 w 2860272"/>
              <a:gd name="connsiteY13" fmla="*/ 2857827 h 2860272"/>
              <a:gd name="connsiteX14" fmla="*/ 746082 w 2860272"/>
              <a:gd name="connsiteY14" fmla="*/ 2692027 h 2860272"/>
              <a:gd name="connsiteX15" fmla="*/ 742900 w 2860272"/>
              <a:gd name="connsiteY15" fmla="*/ 2690094 h 2860272"/>
              <a:gd name="connsiteX16" fmla="*/ 513629 w 2860272"/>
              <a:gd name="connsiteY16" fmla="*/ 1999483 h 2860272"/>
              <a:gd name="connsiteX17" fmla="*/ 534583 w 2860272"/>
              <a:gd name="connsiteY17" fmla="*/ 2033975 h 2860272"/>
              <a:gd name="connsiteX18" fmla="*/ 826298 w 2860272"/>
              <a:gd name="connsiteY18" fmla="*/ 2325689 h 2860272"/>
              <a:gd name="connsiteX19" fmla="*/ 860790 w 2860272"/>
              <a:gd name="connsiteY19" fmla="*/ 2346644 h 2860272"/>
              <a:gd name="connsiteX20" fmla="*/ 683376 w 2860272"/>
              <a:gd name="connsiteY20" fmla="*/ 2653933 h 2860272"/>
              <a:gd name="connsiteX21" fmla="*/ 627758 w 2860272"/>
              <a:gd name="connsiteY21" fmla="*/ 2620144 h 2860272"/>
              <a:gd name="connsiteX22" fmla="*/ 240129 w 2860272"/>
              <a:gd name="connsiteY22" fmla="*/ 2232514 h 2860272"/>
              <a:gd name="connsiteX23" fmla="*/ 206340 w 2860272"/>
              <a:gd name="connsiteY23" fmla="*/ 2176896 h 2860272"/>
              <a:gd name="connsiteX24" fmla="*/ 2346643 w 2860272"/>
              <a:gd name="connsiteY24" fmla="*/ 1999483 h 2860272"/>
              <a:gd name="connsiteX25" fmla="*/ 2653932 w 2860272"/>
              <a:gd name="connsiteY25" fmla="*/ 2176896 h 2860272"/>
              <a:gd name="connsiteX26" fmla="*/ 2620144 w 2860272"/>
              <a:gd name="connsiteY26" fmla="*/ 2232514 h 2860272"/>
              <a:gd name="connsiteX27" fmla="*/ 2232514 w 2860272"/>
              <a:gd name="connsiteY27" fmla="*/ 2620144 h 2860272"/>
              <a:gd name="connsiteX28" fmla="*/ 2176896 w 2860272"/>
              <a:gd name="connsiteY28" fmla="*/ 2653933 h 2860272"/>
              <a:gd name="connsiteX29" fmla="*/ 1999483 w 2860272"/>
              <a:gd name="connsiteY29" fmla="*/ 2346644 h 2860272"/>
              <a:gd name="connsiteX30" fmla="*/ 2033975 w 2860272"/>
              <a:gd name="connsiteY30" fmla="*/ 2325689 h 2860272"/>
              <a:gd name="connsiteX31" fmla="*/ 2325689 w 2860272"/>
              <a:gd name="connsiteY31" fmla="*/ 2033975 h 2860272"/>
              <a:gd name="connsiteX32" fmla="*/ 2505172 w 2860272"/>
              <a:gd name="connsiteY32" fmla="*/ 1528439 h 2860272"/>
              <a:gd name="connsiteX33" fmla="*/ 2860272 w 2860272"/>
              <a:gd name="connsiteY33" fmla="*/ 1528439 h 2860272"/>
              <a:gd name="connsiteX34" fmla="*/ 2857827 w 2860272"/>
              <a:gd name="connsiteY34" fmla="*/ 1576867 h 2860272"/>
              <a:gd name="connsiteX35" fmla="*/ 2692027 w 2860272"/>
              <a:gd name="connsiteY35" fmla="*/ 2114190 h 2860272"/>
              <a:gd name="connsiteX36" fmla="*/ 2690094 w 2860272"/>
              <a:gd name="connsiteY36" fmla="*/ 2117373 h 2860272"/>
              <a:gd name="connsiteX37" fmla="*/ 2382316 w 2860272"/>
              <a:gd name="connsiteY37" fmla="*/ 1939677 h 2860272"/>
              <a:gd name="connsiteX38" fmla="*/ 2425265 w 2860272"/>
              <a:gd name="connsiteY38" fmla="*/ 1850521 h 2860272"/>
              <a:gd name="connsiteX39" fmla="*/ 2504560 w 2860272"/>
              <a:gd name="connsiteY39" fmla="*/ 1540560 h 2860272"/>
              <a:gd name="connsiteX40" fmla="*/ 355100 w 2860272"/>
              <a:gd name="connsiteY40" fmla="*/ 1528439 h 2860272"/>
              <a:gd name="connsiteX41" fmla="*/ 355712 w 2860272"/>
              <a:gd name="connsiteY41" fmla="*/ 1540560 h 2860272"/>
              <a:gd name="connsiteX42" fmla="*/ 435008 w 2860272"/>
              <a:gd name="connsiteY42" fmla="*/ 1850521 h 2860272"/>
              <a:gd name="connsiteX43" fmla="*/ 477956 w 2860272"/>
              <a:gd name="connsiteY43" fmla="*/ 1939677 h 2860272"/>
              <a:gd name="connsiteX44" fmla="*/ 170178 w 2860272"/>
              <a:gd name="connsiteY44" fmla="*/ 2117372 h 2860272"/>
              <a:gd name="connsiteX45" fmla="*/ 168245 w 2860272"/>
              <a:gd name="connsiteY45" fmla="*/ 2114190 h 2860272"/>
              <a:gd name="connsiteX46" fmla="*/ 2446 w 2860272"/>
              <a:gd name="connsiteY46" fmla="*/ 1576867 h 2860272"/>
              <a:gd name="connsiteX47" fmla="*/ 0 w 2860272"/>
              <a:gd name="connsiteY47" fmla="*/ 1528439 h 2860272"/>
              <a:gd name="connsiteX48" fmla="*/ 2690094 w 2860272"/>
              <a:gd name="connsiteY48" fmla="*/ 742900 h 2860272"/>
              <a:gd name="connsiteX49" fmla="*/ 2692027 w 2860272"/>
              <a:gd name="connsiteY49" fmla="*/ 746082 h 2860272"/>
              <a:gd name="connsiteX50" fmla="*/ 2857827 w 2860272"/>
              <a:gd name="connsiteY50" fmla="*/ 1283406 h 2860272"/>
              <a:gd name="connsiteX51" fmla="*/ 2860272 w 2860272"/>
              <a:gd name="connsiteY51" fmla="*/ 1331833 h 2860272"/>
              <a:gd name="connsiteX52" fmla="*/ 2505172 w 2860272"/>
              <a:gd name="connsiteY52" fmla="*/ 1331833 h 2860272"/>
              <a:gd name="connsiteX53" fmla="*/ 2504560 w 2860272"/>
              <a:gd name="connsiteY53" fmla="*/ 1319712 h 2860272"/>
              <a:gd name="connsiteX54" fmla="*/ 2425265 w 2860272"/>
              <a:gd name="connsiteY54" fmla="*/ 1009751 h 2860272"/>
              <a:gd name="connsiteX55" fmla="*/ 2382316 w 2860272"/>
              <a:gd name="connsiteY55" fmla="*/ 920596 h 2860272"/>
              <a:gd name="connsiteX56" fmla="*/ 170178 w 2860272"/>
              <a:gd name="connsiteY56" fmla="*/ 742900 h 2860272"/>
              <a:gd name="connsiteX57" fmla="*/ 477956 w 2860272"/>
              <a:gd name="connsiteY57" fmla="*/ 920596 h 2860272"/>
              <a:gd name="connsiteX58" fmla="*/ 435008 w 2860272"/>
              <a:gd name="connsiteY58" fmla="*/ 1009751 h 2860272"/>
              <a:gd name="connsiteX59" fmla="*/ 355712 w 2860272"/>
              <a:gd name="connsiteY59" fmla="*/ 1319712 h 2860272"/>
              <a:gd name="connsiteX60" fmla="*/ 355100 w 2860272"/>
              <a:gd name="connsiteY60" fmla="*/ 1331833 h 2860272"/>
              <a:gd name="connsiteX61" fmla="*/ 0 w 2860272"/>
              <a:gd name="connsiteY61" fmla="*/ 1331833 h 2860272"/>
              <a:gd name="connsiteX62" fmla="*/ 2446 w 2860272"/>
              <a:gd name="connsiteY62" fmla="*/ 1283406 h 2860272"/>
              <a:gd name="connsiteX63" fmla="*/ 168245 w 2860272"/>
              <a:gd name="connsiteY63" fmla="*/ 746082 h 2860272"/>
              <a:gd name="connsiteX64" fmla="*/ 683376 w 2860272"/>
              <a:gd name="connsiteY64" fmla="*/ 206340 h 2860272"/>
              <a:gd name="connsiteX65" fmla="*/ 860790 w 2860272"/>
              <a:gd name="connsiteY65" fmla="*/ 513629 h 2860272"/>
              <a:gd name="connsiteX66" fmla="*/ 826298 w 2860272"/>
              <a:gd name="connsiteY66" fmla="*/ 534583 h 2860272"/>
              <a:gd name="connsiteX67" fmla="*/ 534583 w 2860272"/>
              <a:gd name="connsiteY67" fmla="*/ 826298 h 2860272"/>
              <a:gd name="connsiteX68" fmla="*/ 513629 w 2860272"/>
              <a:gd name="connsiteY68" fmla="*/ 860790 h 2860272"/>
              <a:gd name="connsiteX69" fmla="*/ 206340 w 2860272"/>
              <a:gd name="connsiteY69" fmla="*/ 683376 h 2860272"/>
              <a:gd name="connsiteX70" fmla="*/ 240129 w 2860272"/>
              <a:gd name="connsiteY70" fmla="*/ 627758 h 2860272"/>
              <a:gd name="connsiteX71" fmla="*/ 627758 w 2860272"/>
              <a:gd name="connsiteY71" fmla="*/ 240129 h 2860272"/>
              <a:gd name="connsiteX72" fmla="*/ 2176896 w 2860272"/>
              <a:gd name="connsiteY72" fmla="*/ 206340 h 2860272"/>
              <a:gd name="connsiteX73" fmla="*/ 2232514 w 2860272"/>
              <a:gd name="connsiteY73" fmla="*/ 240129 h 2860272"/>
              <a:gd name="connsiteX74" fmla="*/ 2620144 w 2860272"/>
              <a:gd name="connsiteY74" fmla="*/ 627758 h 2860272"/>
              <a:gd name="connsiteX75" fmla="*/ 2653932 w 2860272"/>
              <a:gd name="connsiteY75" fmla="*/ 683376 h 2860272"/>
              <a:gd name="connsiteX76" fmla="*/ 2346644 w 2860272"/>
              <a:gd name="connsiteY76" fmla="*/ 860789 h 2860272"/>
              <a:gd name="connsiteX77" fmla="*/ 2325689 w 2860272"/>
              <a:gd name="connsiteY77" fmla="*/ 826298 h 2860272"/>
              <a:gd name="connsiteX78" fmla="*/ 2033975 w 2860272"/>
              <a:gd name="connsiteY78" fmla="*/ 534583 h 2860272"/>
              <a:gd name="connsiteX79" fmla="*/ 1999483 w 2860272"/>
              <a:gd name="connsiteY79" fmla="*/ 513629 h 2860272"/>
              <a:gd name="connsiteX80" fmla="*/ 1528439 w 2860272"/>
              <a:gd name="connsiteY80" fmla="*/ 0 h 2860272"/>
              <a:gd name="connsiteX81" fmla="*/ 1576867 w 2860272"/>
              <a:gd name="connsiteY81" fmla="*/ 2445 h 2860272"/>
              <a:gd name="connsiteX82" fmla="*/ 2114190 w 2860272"/>
              <a:gd name="connsiteY82" fmla="*/ 168245 h 2860272"/>
              <a:gd name="connsiteX83" fmla="*/ 2117373 w 2860272"/>
              <a:gd name="connsiteY83" fmla="*/ 170178 h 2860272"/>
              <a:gd name="connsiteX84" fmla="*/ 1939677 w 2860272"/>
              <a:gd name="connsiteY84" fmla="*/ 477956 h 2860272"/>
              <a:gd name="connsiteX85" fmla="*/ 1850521 w 2860272"/>
              <a:gd name="connsiteY85" fmla="*/ 435008 h 2860272"/>
              <a:gd name="connsiteX86" fmla="*/ 1540560 w 2860272"/>
              <a:gd name="connsiteY86" fmla="*/ 355712 h 2860272"/>
              <a:gd name="connsiteX87" fmla="*/ 1528440 w 2860272"/>
              <a:gd name="connsiteY87" fmla="*/ 355100 h 2860272"/>
              <a:gd name="connsiteX88" fmla="*/ 1331833 w 2860272"/>
              <a:gd name="connsiteY88" fmla="*/ 0 h 2860272"/>
              <a:gd name="connsiteX89" fmla="*/ 1331833 w 2860272"/>
              <a:gd name="connsiteY89" fmla="*/ 355100 h 2860272"/>
              <a:gd name="connsiteX90" fmla="*/ 1319712 w 2860272"/>
              <a:gd name="connsiteY90" fmla="*/ 355712 h 2860272"/>
              <a:gd name="connsiteX91" fmla="*/ 1009751 w 2860272"/>
              <a:gd name="connsiteY91" fmla="*/ 435008 h 2860272"/>
              <a:gd name="connsiteX92" fmla="*/ 920596 w 2860272"/>
              <a:gd name="connsiteY92" fmla="*/ 477956 h 2860272"/>
              <a:gd name="connsiteX93" fmla="*/ 742900 w 2860272"/>
              <a:gd name="connsiteY93" fmla="*/ 170178 h 2860272"/>
              <a:gd name="connsiteX94" fmla="*/ 746082 w 2860272"/>
              <a:gd name="connsiteY94" fmla="*/ 168245 h 2860272"/>
              <a:gd name="connsiteX95" fmla="*/ 1283406 w 2860272"/>
              <a:gd name="connsiteY95" fmla="*/ 2445 h 2860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2860272" h="2860272">
                <a:moveTo>
                  <a:pt x="1939677" y="2382316"/>
                </a:moveTo>
                <a:lnTo>
                  <a:pt x="2117373" y="2690094"/>
                </a:lnTo>
                <a:lnTo>
                  <a:pt x="2114190" y="2692027"/>
                </a:lnTo>
                <a:cubicBezTo>
                  <a:pt x="1951515" y="2780398"/>
                  <a:pt x="1769842" y="2838229"/>
                  <a:pt x="1576867" y="2857827"/>
                </a:cubicBezTo>
                <a:lnTo>
                  <a:pt x="1528439" y="2860272"/>
                </a:lnTo>
                <a:lnTo>
                  <a:pt x="1528439" y="2505172"/>
                </a:lnTo>
                <a:lnTo>
                  <a:pt x="1540560" y="2504560"/>
                </a:lnTo>
                <a:cubicBezTo>
                  <a:pt x="1649479" y="2493499"/>
                  <a:pt x="1753614" y="2466253"/>
                  <a:pt x="1850521" y="2425265"/>
                </a:cubicBezTo>
                <a:close/>
                <a:moveTo>
                  <a:pt x="920596" y="2382316"/>
                </a:moveTo>
                <a:lnTo>
                  <a:pt x="1009751" y="2425265"/>
                </a:lnTo>
                <a:cubicBezTo>
                  <a:pt x="1106658" y="2466253"/>
                  <a:pt x="1210793" y="2493499"/>
                  <a:pt x="1319712" y="2504560"/>
                </a:cubicBezTo>
                <a:lnTo>
                  <a:pt x="1331833" y="2505172"/>
                </a:lnTo>
                <a:lnTo>
                  <a:pt x="1331833" y="2860272"/>
                </a:lnTo>
                <a:lnTo>
                  <a:pt x="1283406" y="2857827"/>
                </a:lnTo>
                <a:cubicBezTo>
                  <a:pt x="1090430" y="2838229"/>
                  <a:pt x="908758" y="2780398"/>
                  <a:pt x="746082" y="2692027"/>
                </a:cubicBezTo>
                <a:lnTo>
                  <a:pt x="742900" y="2690094"/>
                </a:lnTo>
                <a:close/>
                <a:moveTo>
                  <a:pt x="513629" y="1999483"/>
                </a:moveTo>
                <a:lnTo>
                  <a:pt x="534583" y="2033975"/>
                </a:lnTo>
                <a:cubicBezTo>
                  <a:pt x="612217" y="2148887"/>
                  <a:pt x="711385" y="2248056"/>
                  <a:pt x="826298" y="2325689"/>
                </a:cubicBezTo>
                <a:lnTo>
                  <a:pt x="860790" y="2346644"/>
                </a:lnTo>
                <a:lnTo>
                  <a:pt x="683376" y="2653933"/>
                </a:lnTo>
                <a:lnTo>
                  <a:pt x="627758" y="2620144"/>
                </a:lnTo>
                <a:cubicBezTo>
                  <a:pt x="475063" y="2516985"/>
                  <a:pt x="343288" y="2385210"/>
                  <a:pt x="240129" y="2232514"/>
                </a:cubicBezTo>
                <a:lnTo>
                  <a:pt x="206340" y="2176896"/>
                </a:lnTo>
                <a:close/>
                <a:moveTo>
                  <a:pt x="2346643" y="1999483"/>
                </a:moveTo>
                <a:lnTo>
                  <a:pt x="2653932" y="2176896"/>
                </a:lnTo>
                <a:lnTo>
                  <a:pt x="2620144" y="2232514"/>
                </a:lnTo>
                <a:cubicBezTo>
                  <a:pt x="2516985" y="2385210"/>
                  <a:pt x="2385210" y="2516985"/>
                  <a:pt x="2232514" y="2620144"/>
                </a:cubicBezTo>
                <a:lnTo>
                  <a:pt x="2176896" y="2653933"/>
                </a:lnTo>
                <a:lnTo>
                  <a:pt x="1999483" y="2346644"/>
                </a:lnTo>
                <a:lnTo>
                  <a:pt x="2033975" y="2325689"/>
                </a:lnTo>
                <a:cubicBezTo>
                  <a:pt x="2148887" y="2248056"/>
                  <a:pt x="2248056" y="2148887"/>
                  <a:pt x="2325689" y="2033975"/>
                </a:cubicBezTo>
                <a:close/>
                <a:moveTo>
                  <a:pt x="2505172" y="1528439"/>
                </a:moveTo>
                <a:lnTo>
                  <a:pt x="2860272" y="1528439"/>
                </a:lnTo>
                <a:lnTo>
                  <a:pt x="2857827" y="1576867"/>
                </a:lnTo>
                <a:cubicBezTo>
                  <a:pt x="2838229" y="1769842"/>
                  <a:pt x="2780398" y="1951515"/>
                  <a:pt x="2692027" y="2114190"/>
                </a:cubicBezTo>
                <a:lnTo>
                  <a:pt x="2690094" y="2117373"/>
                </a:lnTo>
                <a:lnTo>
                  <a:pt x="2382316" y="1939677"/>
                </a:lnTo>
                <a:lnTo>
                  <a:pt x="2425265" y="1850521"/>
                </a:lnTo>
                <a:cubicBezTo>
                  <a:pt x="2466253" y="1753614"/>
                  <a:pt x="2493499" y="1649479"/>
                  <a:pt x="2504560" y="1540560"/>
                </a:cubicBezTo>
                <a:close/>
                <a:moveTo>
                  <a:pt x="355100" y="1528439"/>
                </a:moveTo>
                <a:lnTo>
                  <a:pt x="355712" y="1540560"/>
                </a:lnTo>
                <a:cubicBezTo>
                  <a:pt x="366774" y="1649479"/>
                  <a:pt x="394020" y="1753614"/>
                  <a:pt x="435008" y="1850521"/>
                </a:cubicBezTo>
                <a:lnTo>
                  <a:pt x="477956" y="1939677"/>
                </a:lnTo>
                <a:lnTo>
                  <a:pt x="170178" y="2117372"/>
                </a:lnTo>
                <a:lnTo>
                  <a:pt x="168245" y="2114190"/>
                </a:lnTo>
                <a:cubicBezTo>
                  <a:pt x="79875" y="1951515"/>
                  <a:pt x="22043" y="1769842"/>
                  <a:pt x="2446" y="1576867"/>
                </a:cubicBezTo>
                <a:lnTo>
                  <a:pt x="0" y="1528439"/>
                </a:lnTo>
                <a:close/>
                <a:moveTo>
                  <a:pt x="2690094" y="742900"/>
                </a:moveTo>
                <a:lnTo>
                  <a:pt x="2692027" y="746082"/>
                </a:lnTo>
                <a:cubicBezTo>
                  <a:pt x="2780398" y="908757"/>
                  <a:pt x="2838229" y="1090430"/>
                  <a:pt x="2857827" y="1283406"/>
                </a:cubicBezTo>
                <a:lnTo>
                  <a:pt x="2860272" y="1331833"/>
                </a:lnTo>
                <a:lnTo>
                  <a:pt x="2505172" y="1331833"/>
                </a:lnTo>
                <a:lnTo>
                  <a:pt x="2504560" y="1319712"/>
                </a:lnTo>
                <a:cubicBezTo>
                  <a:pt x="2493499" y="1210793"/>
                  <a:pt x="2466253" y="1106658"/>
                  <a:pt x="2425265" y="1009751"/>
                </a:cubicBezTo>
                <a:lnTo>
                  <a:pt x="2382316" y="920596"/>
                </a:lnTo>
                <a:close/>
                <a:moveTo>
                  <a:pt x="170178" y="742900"/>
                </a:moveTo>
                <a:lnTo>
                  <a:pt x="477956" y="920596"/>
                </a:lnTo>
                <a:lnTo>
                  <a:pt x="435008" y="1009751"/>
                </a:lnTo>
                <a:cubicBezTo>
                  <a:pt x="394020" y="1106658"/>
                  <a:pt x="366774" y="1210793"/>
                  <a:pt x="355712" y="1319712"/>
                </a:cubicBezTo>
                <a:lnTo>
                  <a:pt x="355100" y="1331833"/>
                </a:lnTo>
                <a:lnTo>
                  <a:pt x="0" y="1331833"/>
                </a:lnTo>
                <a:lnTo>
                  <a:pt x="2446" y="1283406"/>
                </a:lnTo>
                <a:cubicBezTo>
                  <a:pt x="22043" y="1090430"/>
                  <a:pt x="79875" y="908757"/>
                  <a:pt x="168245" y="746082"/>
                </a:cubicBezTo>
                <a:close/>
                <a:moveTo>
                  <a:pt x="683376" y="206340"/>
                </a:moveTo>
                <a:lnTo>
                  <a:pt x="860790" y="513629"/>
                </a:lnTo>
                <a:lnTo>
                  <a:pt x="826298" y="534583"/>
                </a:lnTo>
                <a:cubicBezTo>
                  <a:pt x="711385" y="612217"/>
                  <a:pt x="612217" y="711385"/>
                  <a:pt x="534583" y="826298"/>
                </a:cubicBezTo>
                <a:lnTo>
                  <a:pt x="513629" y="860790"/>
                </a:lnTo>
                <a:lnTo>
                  <a:pt x="206340" y="683376"/>
                </a:lnTo>
                <a:lnTo>
                  <a:pt x="240129" y="627758"/>
                </a:lnTo>
                <a:cubicBezTo>
                  <a:pt x="343288" y="475062"/>
                  <a:pt x="475063" y="343288"/>
                  <a:pt x="627758" y="240129"/>
                </a:cubicBezTo>
                <a:close/>
                <a:moveTo>
                  <a:pt x="2176896" y="206340"/>
                </a:moveTo>
                <a:lnTo>
                  <a:pt x="2232514" y="240129"/>
                </a:lnTo>
                <a:cubicBezTo>
                  <a:pt x="2385210" y="343288"/>
                  <a:pt x="2516985" y="475062"/>
                  <a:pt x="2620144" y="627758"/>
                </a:cubicBezTo>
                <a:lnTo>
                  <a:pt x="2653932" y="683376"/>
                </a:lnTo>
                <a:lnTo>
                  <a:pt x="2346644" y="860789"/>
                </a:lnTo>
                <a:lnTo>
                  <a:pt x="2325689" y="826298"/>
                </a:lnTo>
                <a:cubicBezTo>
                  <a:pt x="2248056" y="711385"/>
                  <a:pt x="2148887" y="612217"/>
                  <a:pt x="2033975" y="534583"/>
                </a:cubicBezTo>
                <a:lnTo>
                  <a:pt x="1999483" y="513629"/>
                </a:lnTo>
                <a:close/>
                <a:moveTo>
                  <a:pt x="1528439" y="0"/>
                </a:moveTo>
                <a:lnTo>
                  <a:pt x="1576867" y="2445"/>
                </a:lnTo>
                <a:cubicBezTo>
                  <a:pt x="1769842" y="22043"/>
                  <a:pt x="1951515" y="79874"/>
                  <a:pt x="2114190" y="168245"/>
                </a:cubicBezTo>
                <a:lnTo>
                  <a:pt x="2117373" y="170178"/>
                </a:lnTo>
                <a:lnTo>
                  <a:pt x="1939677" y="477956"/>
                </a:lnTo>
                <a:lnTo>
                  <a:pt x="1850521" y="435008"/>
                </a:lnTo>
                <a:cubicBezTo>
                  <a:pt x="1753614" y="394020"/>
                  <a:pt x="1649479" y="366773"/>
                  <a:pt x="1540560" y="355712"/>
                </a:cubicBezTo>
                <a:lnTo>
                  <a:pt x="1528440" y="355100"/>
                </a:lnTo>
                <a:close/>
                <a:moveTo>
                  <a:pt x="1331833" y="0"/>
                </a:moveTo>
                <a:lnTo>
                  <a:pt x="1331833" y="355100"/>
                </a:lnTo>
                <a:lnTo>
                  <a:pt x="1319712" y="355712"/>
                </a:lnTo>
                <a:cubicBezTo>
                  <a:pt x="1210793" y="366773"/>
                  <a:pt x="1106658" y="394020"/>
                  <a:pt x="1009751" y="435008"/>
                </a:cubicBezTo>
                <a:lnTo>
                  <a:pt x="920596" y="477956"/>
                </a:lnTo>
                <a:lnTo>
                  <a:pt x="742900" y="170178"/>
                </a:lnTo>
                <a:lnTo>
                  <a:pt x="746082" y="168245"/>
                </a:lnTo>
                <a:cubicBezTo>
                  <a:pt x="908758" y="79874"/>
                  <a:pt x="1090430" y="22043"/>
                  <a:pt x="1283406" y="244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342914"/>
            <a:endParaRPr lang="zh-CN" altLang="en-US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3862743" y="1961392"/>
            <a:ext cx="1421235" cy="1421505"/>
          </a:xfrm>
          <a:custGeom>
            <a:avLst/>
            <a:gdLst>
              <a:gd name="connsiteX0" fmla="*/ 1045745 w 1894885"/>
              <a:gd name="connsiteY0" fmla="*/ 1187338 h 1894885"/>
              <a:gd name="connsiteX1" fmla="*/ 1393115 w 1894885"/>
              <a:gd name="connsiteY1" fmla="*/ 1789001 h 1894885"/>
              <a:gd name="connsiteX2" fmla="*/ 1318198 w 1894885"/>
              <a:gd name="connsiteY2" fmla="*/ 1825090 h 1894885"/>
              <a:gd name="connsiteX3" fmla="*/ 1139404 w 1894885"/>
              <a:gd name="connsiteY3" fmla="*/ 1880591 h 1894885"/>
              <a:gd name="connsiteX4" fmla="*/ 1045745 w 1894885"/>
              <a:gd name="connsiteY4" fmla="*/ 1894885 h 1894885"/>
              <a:gd name="connsiteX5" fmla="*/ 849139 w 1894885"/>
              <a:gd name="connsiteY5" fmla="*/ 1187338 h 1894885"/>
              <a:gd name="connsiteX6" fmla="*/ 849139 w 1894885"/>
              <a:gd name="connsiteY6" fmla="*/ 1894885 h 1894885"/>
              <a:gd name="connsiteX7" fmla="*/ 755480 w 1894885"/>
              <a:gd name="connsiteY7" fmla="*/ 1880591 h 1894885"/>
              <a:gd name="connsiteX8" fmla="*/ 576686 w 1894885"/>
              <a:gd name="connsiteY8" fmla="*/ 1825090 h 1894885"/>
              <a:gd name="connsiteX9" fmla="*/ 501769 w 1894885"/>
              <a:gd name="connsiteY9" fmla="*/ 1789000 h 1894885"/>
              <a:gd name="connsiteX10" fmla="*/ 1048078 w 1894885"/>
              <a:gd name="connsiteY10" fmla="*/ 1045746 h 1894885"/>
              <a:gd name="connsiteX11" fmla="*/ 1753616 w 1894885"/>
              <a:gd name="connsiteY11" fmla="*/ 1453088 h 1894885"/>
              <a:gd name="connsiteX12" fmla="*/ 1737270 w 1894885"/>
              <a:gd name="connsiteY12" fmla="*/ 1479994 h 1894885"/>
              <a:gd name="connsiteX13" fmla="*/ 1479994 w 1894885"/>
              <a:gd name="connsiteY13" fmla="*/ 1737270 h 1894885"/>
              <a:gd name="connsiteX14" fmla="*/ 1453088 w 1894885"/>
              <a:gd name="connsiteY14" fmla="*/ 1753616 h 1894885"/>
              <a:gd name="connsiteX15" fmla="*/ 1045745 w 1894885"/>
              <a:gd name="connsiteY15" fmla="*/ 1048078 h 1894885"/>
              <a:gd name="connsiteX16" fmla="*/ 1045745 w 1894885"/>
              <a:gd name="connsiteY16" fmla="*/ 1045746 h 1894885"/>
              <a:gd name="connsiteX17" fmla="*/ 846808 w 1894885"/>
              <a:gd name="connsiteY17" fmla="*/ 1045746 h 1894885"/>
              <a:gd name="connsiteX18" fmla="*/ 849139 w 1894885"/>
              <a:gd name="connsiteY18" fmla="*/ 1045746 h 1894885"/>
              <a:gd name="connsiteX19" fmla="*/ 849139 w 1894885"/>
              <a:gd name="connsiteY19" fmla="*/ 1048078 h 1894885"/>
              <a:gd name="connsiteX20" fmla="*/ 441797 w 1894885"/>
              <a:gd name="connsiteY20" fmla="*/ 1753616 h 1894885"/>
              <a:gd name="connsiteX21" fmla="*/ 414891 w 1894885"/>
              <a:gd name="connsiteY21" fmla="*/ 1737270 h 1894885"/>
              <a:gd name="connsiteX22" fmla="*/ 157614 w 1894885"/>
              <a:gd name="connsiteY22" fmla="*/ 1479994 h 1894885"/>
              <a:gd name="connsiteX23" fmla="*/ 141269 w 1894885"/>
              <a:gd name="connsiteY23" fmla="*/ 1453088 h 1894885"/>
              <a:gd name="connsiteX24" fmla="*/ 1187338 w 1894885"/>
              <a:gd name="connsiteY24" fmla="*/ 1045745 h 1894885"/>
              <a:gd name="connsiteX25" fmla="*/ 1894885 w 1894885"/>
              <a:gd name="connsiteY25" fmla="*/ 1045745 h 1894885"/>
              <a:gd name="connsiteX26" fmla="*/ 1880591 w 1894885"/>
              <a:gd name="connsiteY26" fmla="*/ 1139404 h 1894885"/>
              <a:gd name="connsiteX27" fmla="*/ 1825090 w 1894885"/>
              <a:gd name="connsiteY27" fmla="*/ 1318198 h 1894885"/>
              <a:gd name="connsiteX28" fmla="*/ 1789000 w 1894885"/>
              <a:gd name="connsiteY28" fmla="*/ 1393116 h 1894885"/>
              <a:gd name="connsiteX29" fmla="*/ 707547 w 1894885"/>
              <a:gd name="connsiteY29" fmla="*/ 1045745 h 1894885"/>
              <a:gd name="connsiteX30" fmla="*/ 105884 w 1894885"/>
              <a:gd name="connsiteY30" fmla="*/ 1393115 h 1894885"/>
              <a:gd name="connsiteX31" fmla="*/ 69795 w 1894885"/>
              <a:gd name="connsiteY31" fmla="*/ 1318198 h 1894885"/>
              <a:gd name="connsiteX32" fmla="*/ 14294 w 1894885"/>
              <a:gd name="connsiteY32" fmla="*/ 1139404 h 1894885"/>
              <a:gd name="connsiteX33" fmla="*/ 0 w 1894885"/>
              <a:gd name="connsiteY33" fmla="*/ 1045745 h 1894885"/>
              <a:gd name="connsiteX34" fmla="*/ 1789001 w 1894885"/>
              <a:gd name="connsiteY34" fmla="*/ 501769 h 1894885"/>
              <a:gd name="connsiteX35" fmla="*/ 1825090 w 1894885"/>
              <a:gd name="connsiteY35" fmla="*/ 576686 h 1894885"/>
              <a:gd name="connsiteX36" fmla="*/ 1880591 w 1894885"/>
              <a:gd name="connsiteY36" fmla="*/ 755480 h 1894885"/>
              <a:gd name="connsiteX37" fmla="*/ 1894885 w 1894885"/>
              <a:gd name="connsiteY37" fmla="*/ 849139 h 1894885"/>
              <a:gd name="connsiteX38" fmla="*/ 1187338 w 1894885"/>
              <a:gd name="connsiteY38" fmla="*/ 849139 h 1894885"/>
              <a:gd name="connsiteX39" fmla="*/ 105884 w 1894885"/>
              <a:gd name="connsiteY39" fmla="*/ 501769 h 1894885"/>
              <a:gd name="connsiteX40" fmla="*/ 707547 w 1894885"/>
              <a:gd name="connsiteY40" fmla="*/ 849139 h 1894885"/>
              <a:gd name="connsiteX41" fmla="*/ 0 w 1894885"/>
              <a:gd name="connsiteY41" fmla="*/ 849139 h 1894885"/>
              <a:gd name="connsiteX42" fmla="*/ 14294 w 1894885"/>
              <a:gd name="connsiteY42" fmla="*/ 755480 h 1894885"/>
              <a:gd name="connsiteX43" fmla="*/ 69795 w 1894885"/>
              <a:gd name="connsiteY43" fmla="*/ 576686 h 1894885"/>
              <a:gd name="connsiteX44" fmla="*/ 441797 w 1894885"/>
              <a:gd name="connsiteY44" fmla="*/ 141268 h 1894885"/>
              <a:gd name="connsiteX45" fmla="*/ 849139 w 1894885"/>
              <a:gd name="connsiteY45" fmla="*/ 846806 h 1894885"/>
              <a:gd name="connsiteX46" fmla="*/ 849139 w 1894885"/>
              <a:gd name="connsiteY46" fmla="*/ 849140 h 1894885"/>
              <a:gd name="connsiteX47" fmla="*/ 846806 w 1894885"/>
              <a:gd name="connsiteY47" fmla="*/ 849139 h 1894885"/>
              <a:gd name="connsiteX48" fmla="*/ 141268 w 1894885"/>
              <a:gd name="connsiteY48" fmla="*/ 441797 h 1894885"/>
              <a:gd name="connsiteX49" fmla="*/ 157614 w 1894885"/>
              <a:gd name="connsiteY49" fmla="*/ 414890 h 1894885"/>
              <a:gd name="connsiteX50" fmla="*/ 414891 w 1894885"/>
              <a:gd name="connsiteY50" fmla="*/ 157614 h 1894885"/>
              <a:gd name="connsiteX51" fmla="*/ 1453088 w 1894885"/>
              <a:gd name="connsiteY51" fmla="*/ 141268 h 1894885"/>
              <a:gd name="connsiteX52" fmla="*/ 1479994 w 1894885"/>
              <a:gd name="connsiteY52" fmla="*/ 157614 h 1894885"/>
              <a:gd name="connsiteX53" fmla="*/ 1737270 w 1894885"/>
              <a:gd name="connsiteY53" fmla="*/ 414890 h 1894885"/>
              <a:gd name="connsiteX54" fmla="*/ 1753616 w 1894885"/>
              <a:gd name="connsiteY54" fmla="*/ 441797 h 1894885"/>
              <a:gd name="connsiteX55" fmla="*/ 1048077 w 1894885"/>
              <a:gd name="connsiteY55" fmla="*/ 849139 h 1894885"/>
              <a:gd name="connsiteX56" fmla="*/ 1045745 w 1894885"/>
              <a:gd name="connsiteY56" fmla="*/ 849140 h 1894885"/>
              <a:gd name="connsiteX57" fmla="*/ 1045745 w 1894885"/>
              <a:gd name="connsiteY57" fmla="*/ 846806 h 1894885"/>
              <a:gd name="connsiteX58" fmla="*/ 1045746 w 1894885"/>
              <a:gd name="connsiteY58" fmla="*/ 0 h 1894885"/>
              <a:gd name="connsiteX59" fmla="*/ 1139404 w 1894885"/>
              <a:gd name="connsiteY59" fmla="*/ 14294 h 1894885"/>
              <a:gd name="connsiteX60" fmla="*/ 1318198 w 1894885"/>
              <a:gd name="connsiteY60" fmla="*/ 69794 h 1894885"/>
              <a:gd name="connsiteX61" fmla="*/ 1393116 w 1894885"/>
              <a:gd name="connsiteY61" fmla="*/ 105884 h 1894885"/>
              <a:gd name="connsiteX62" fmla="*/ 1045746 w 1894885"/>
              <a:gd name="connsiteY62" fmla="*/ 707547 h 1894885"/>
              <a:gd name="connsiteX63" fmla="*/ 849139 w 1894885"/>
              <a:gd name="connsiteY63" fmla="*/ 0 h 1894885"/>
              <a:gd name="connsiteX64" fmla="*/ 849139 w 1894885"/>
              <a:gd name="connsiteY64" fmla="*/ 707547 h 1894885"/>
              <a:gd name="connsiteX65" fmla="*/ 501769 w 1894885"/>
              <a:gd name="connsiteY65" fmla="*/ 105884 h 1894885"/>
              <a:gd name="connsiteX66" fmla="*/ 576686 w 1894885"/>
              <a:gd name="connsiteY66" fmla="*/ 69794 h 1894885"/>
              <a:gd name="connsiteX67" fmla="*/ 755480 w 1894885"/>
              <a:gd name="connsiteY67" fmla="*/ 14294 h 1894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894885" h="1894885">
                <a:moveTo>
                  <a:pt x="1045745" y="1187338"/>
                </a:moveTo>
                <a:lnTo>
                  <a:pt x="1393115" y="1789001"/>
                </a:lnTo>
                <a:lnTo>
                  <a:pt x="1318198" y="1825090"/>
                </a:lnTo>
                <a:cubicBezTo>
                  <a:pt x="1261220" y="1849190"/>
                  <a:pt x="1201410" y="1867903"/>
                  <a:pt x="1139404" y="1880591"/>
                </a:cubicBezTo>
                <a:lnTo>
                  <a:pt x="1045745" y="1894885"/>
                </a:lnTo>
                <a:close/>
                <a:moveTo>
                  <a:pt x="849139" y="1187338"/>
                </a:moveTo>
                <a:lnTo>
                  <a:pt x="849139" y="1894885"/>
                </a:lnTo>
                <a:lnTo>
                  <a:pt x="755480" y="1880591"/>
                </a:lnTo>
                <a:cubicBezTo>
                  <a:pt x="693475" y="1867903"/>
                  <a:pt x="633664" y="1849190"/>
                  <a:pt x="576686" y="1825090"/>
                </a:cubicBezTo>
                <a:lnTo>
                  <a:pt x="501769" y="1789000"/>
                </a:lnTo>
                <a:close/>
                <a:moveTo>
                  <a:pt x="1048078" y="1045746"/>
                </a:moveTo>
                <a:lnTo>
                  <a:pt x="1753616" y="1453088"/>
                </a:lnTo>
                <a:lnTo>
                  <a:pt x="1737270" y="1479994"/>
                </a:lnTo>
                <a:cubicBezTo>
                  <a:pt x="1668802" y="1581341"/>
                  <a:pt x="1581341" y="1668802"/>
                  <a:pt x="1479994" y="1737270"/>
                </a:cubicBezTo>
                <a:lnTo>
                  <a:pt x="1453088" y="1753616"/>
                </a:lnTo>
                <a:lnTo>
                  <a:pt x="1045745" y="1048078"/>
                </a:lnTo>
                <a:lnTo>
                  <a:pt x="1045745" y="1045746"/>
                </a:lnTo>
                <a:close/>
                <a:moveTo>
                  <a:pt x="846808" y="1045746"/>
                </a:moveTo>
                <a:lnTo>
                  <a:pt x="849139" y="1045746"/>
                </a:lnTo>
                <a:lnTo>
                  <a:pt x="849139" y="1048078"/>
                </a:lnTo>
                <a:lnTo>
                  <a:pt x="441797" y="1753616"/>
                </a:lnTo>
                <a:lnTo>
                  <a:pt x="414891" y="1737270"/>
                </a:lnTo>
                <a:cubicBezTo>
                  <a:pt x="313544" y="1668802"/>
                  <a:pt x="226083" y="1581341"/>
                  <a:pt x="157614" y="1479994"/>
                </a:cubicBezTo>
                <a:lnTo>
                  <a:pt x="141269" y="1453088"/>
                </a:lnTo>
                <a:close/>
                <a:moveTo>
                  <a:pt x="1187338" y="1045745"/>
                </a:moveTo>
                <a:lnTo>
                  <a:pt x="1894885" y="1045745"/>
                </a:lnTo>
                <a:lnTo>
                  <a:pt x="1880591" y="1139404"/>
                </a:lnTo>
                <a:cubicBezTo>
                  <a:pt x="1867903" y="1201409"/>
                  <a:pt x="1849190" y="1261220"/>
                  <a:pt x="1825090" y="1318198"/>
                </a:cubicBezTo>
                <a:lnTo>
                  <a:pt x="1789000" y="1393116"/>
                </a:lnTo>
                <a:close/>
                <a:moveTo>
                  <a:pt x="707547" y="1045745"/>
                </a:moveTo>
                <a:lnTo>
                  <a:pt x="105884" y="1393115"/>
                </a:lnTo>
                <a:lnTo>
                  <a:pt x="69795" y="1318198"/>
                </a:lnTo>
                <a:cubicBezTo>
                  <a:pt x="45695" y="1261220"/>
                  <a:pt x="26982" y="1201409"/>
                  <a:pt x="14294" y="1139404"/>
                </a:cubicBezTo>
                <a:lnTo>
                  <a:pt x="0" y="1045745"/>
                </a:lnTo>
                <a:close/>
                <a:moveTo>
                  <a:pt x="1789001" y="501769"/>
                </a:moveTo>
                <a:lnTo>
                  <a:pt x="1825090" y="576686"/>
                </a:lnTo>
                <a:cubicBezTo>
                  <a:pt x="1849190" y="633664"/>
                  <a:pt x="1867903" y="693475"/>
                  <a:pt x="1880591" y="755480"/>
                </a:cubicBezTo>
                <a:lnTo>
                  <a:pt x="1894885" y="849139"/>
                </a:lnTo>
                <a:lnTo>
                  <a:pt x="1187338" y="849139"/>
                </a:lnTo>
                <a:close/>
                <a:moveTo>
                  <a:pt x="105884" y="501769"/>
                </a:moveTo>
                <a:lnTo>
                  <a:pt x="707547" y="849139"/>
                </a:lnTo>
                <a:lnTo>
                  <a:pt x="0" y="849139"/>
                </a:lnTo>
                <a:lnTo>
                  <a:pt x="14294" y="755480"/>
                </a:lnTo>
                <a:cubicBezTo>
                  <a:pt x="26982" y="693475"/>
                  <a:pt x="45695" y="633664"/>
                  <a:pt x="69795" y="576686"/>
                </a:cubicBezTo>
                <a:close/>
                <a:moveTo>
                  <a:pt x="441797" y="141268"/>
                </a:moveTo>
                <a:lnTo>
                  <a:pt x="849139" y="846806"/>
                </a:lnTo>
                <a:lnTo>
                  <a:pt x="849139" y="849140"/>
                </a:lnTo>
                <a:lnTo>
                  <a:pt x="846806" y="849139"/>
                </a:lnTo>
                <a:lnTo>
                  <a:pt x="141268" y="441797"/>
                </a:lnTo>
                <a:lnTo>
                  <a:pt x="157614" y="414890"/>
                </a:lnTo>
                <a:cubicBezTo>
                  <a:pt x="226083" y="313544"/>
                  <a:pt x="313544" y="226083"/>
                  <a:pt x="414891" y="157614"/>
                </a:cubicBezTo>
                <a:close/>
                <a:moveTo>
                  <a:pt x="1453088" y="141268"/>
                </a:moveTo>
                <a:lnTo>
                  <a:pt x="1479994" y="157614"/>
                </a:lnTo>
                <a:cubicBezTo>
                  <a:pt x="1581341" y="226083"/>
                  <a:pt x="1668802" y="313544"/>
                  <a:pt x="1737270" y="414890"/>
                </a:cubicBezTo>
                <a:lnTo>
                  <a:pt x="1753616" y="441797"/>
                </a:lnTo>
                <a:lnTo>
                  <a:pt x="1048077" y="849139"/>
                </a:lnTo>
                <a:lnTo>
                  <a:pt x="1045745" y="849140"/>
                </a:lnTo>
                <a:lnTo>
                  <a:pt x="1045745" y="846806"/>
                </a:lnTo>
                <a:close/>
                <a:moveTo>
                  <a:pt x="1045746" y="0"/>
                </a:moveTo>
                <a:lnTo>
                  <a:pt x="1139404" y="14294"/>
                </a:lnTo>
                <a:cubicBezTo>
                  <a:pt x="1201410" y="26982"/>
                  <a:pt x="1261220" y="45695"/>
                  <a:pt x="1318198" y="69794"/>
                </a:cubicBezTo>
                <a:lnTo>
                  <a:pt x="1393116" y="105884"/>
                </a:lnTo>
                <a:lnTo>
                  <a:pt x="1045746" y="707547"/>
                </a:lnTo>
                <a:close/>
                <a:moveTo>
                  <a:pt x="849139" y="0"/>
                </a:moveTo>
                <a:lnTo>
                  <a:pt x="849139" y="707547"/>
                </a:lnTo>
                <a:lnTo>
                  <a:pt x="501769" y="105884"/>
                </a:lnTo>
                <a:lnTo>
                  <a:pt x="576686" y="69794"/>
                </a:lnTo>
                <a:cubicBezTo>
                  <a:pt x="633664" y="45695"/>
                  <a:pt x="693475" y="26982"/>
                  <a:pt x="755480" y="142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 defTabSz="342914"/>
            <a:endParaRPr lang="zh-CN" altLang="en-US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41"/>
          <p:cNvSpPr txBox="1"/>
          <p:nvPr/>
        </p:nvSpPr>
        <p:spPr>
          <a:xfrm>
            <a:off x="1092752" y="1733574"/>
            <a:ext cx="1886046" cy="477021"/>
          </a:xfrm>
          <a:prstGeom prst="rect">
            <a:avLst/>
          </a:prstGeom>
          <a:noFill/>
        </p:spPr>
        <p:txBody>
          <a:bodyPr wrap="square" lIns="60926" tIns="30464" rIns="60926" bIns="3046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170"/>
          <p:cNvSpPr txBox="1"/>
          <p:nvPr/>
        </p:nvSpPr>
        <p:spPr>
          <a:xfrm>
            <a:off x="1092752" y="1496244"/>
            <a:ext cx="1728462" cy="243338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41"/>
          <p:cNvSpPr txBox="1"/>
          <p:nvPr/>
        </p:nvSpPr>
        <p:spPr>
          <a:xfrm>
            <a:off x="1688909" y="3413971"/>
            <a:ext cx="1886046" cy="477021"/>
          </a:xfrm>
          <a:prstGeom prst="rect">
            <a:avLst/>
          </a:prstGeom>
          <a:noFill/>
        </p:spPr>
        <p:txBody>
          <a:bodyPr wrap="square" lIns="60926" tIns="30464" rIns="60926" bIns="3046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170"/>
          <p:cNvSpPr txBox="1"/>
          <p:nvPr/>
        </p:nvSpPr>
        <p:spPr>
          <a:xfrm>
            <a:off x="1688909" y="3176641"/>
            <a:ext cx="1728462" cy="243338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41"/>
          <p:cNvSpPr txBox="1"/>
          <p:nvPr/>
        </p:nvSpPr>
        <p:spPr>
          <a:xfrm>
            <a:off x="5742776" y="1570955"/>
            <a:ext cx="1886046" cy="477021"/>
          </a:xfrm>
          <a:prstGeom prst="rect">
            <a:avLst/>
          </a:prstGeom>
          <a:noFill/>
        </p:spPr>
        <p:txBody>
          <a:bodyPr wrap="square" lIns="60926" tIns="30464" rIns="60926" bIns="3046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170"/>
          <p:cNvSpPr txBox="1"/>
          <p:nvPr/>
        </p:nvSpPr>
        <p:spPr>
          <a:xfrm>
            <a:off x="5742776" y="1333625"/>
            <a:ext cx="1728462" cy="243338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41"/>
          <p:cNvSpPr txBox="1"/>
          <p:nvPr/>
        </p:nvSpPr>
        <p:spPr>
          <a:xfrm>
            <a:off x="6035435" y="3652479"/>
            <a:ext cx="1886046" cy="477021"/>
          </a:xfrm>
          <a:prstGeom prst="rect">
            <a:avLst/>
          </a:prstGeom>
          <a:noFill/>
        </p:spPr>
        <p:txBody>
          <a:bodyPr wrap="square" lIns="60926" tIns="30464" rIns="60926" bIns="3046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点击添加相关标题文字，点击添加相关标题文字，此处添加详细文本描述，文字内容建议与标题相关尽量简洁生动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Box 170"/>
          <p:cNvSpPr txBox="1"/>
          <p:nvPr/>
        </p:nvSpPr>
        <p:spPr>
          <a:xfrm>
            <a:off x="6035435" y="3415149"/>
            <a:ext cx="1728462" cy="243338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109464454"/>
      </p:ext>
    </p:extLst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047999" y="1548059"/>
            <a:ext cx="1242286" cy="1242522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/>
            <a:r>
              <a:rPr lang="en-US" altLang="zh-CN" sz="1500" b="1" dirty="0">
                <a:cs typeface="+mn-ea"/>
                <a:sym typeface="+mn-lt"/>
              </a:rPr>
              <a:t>STEP 1</a:t>
            </a:r>
            <a:endParaRPr lang="zh-CN" altLang="en-US" sz="1500" b="1" dirty="0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938434" y="1950786"/>
            <a:ext cx="1242286" cy="124252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lvl="0" algn="ctr"/>
            <a:r>
              <a:rPr lang="en-US" altLang="zh-CN" sz="1500" b="1" dirty="0">
                <a:solidFill>
                  <a:prstClr val="white"/>
                </a:solidFill>
                <a:cs typeface="+mn-ea"/>
                <a:sym typeface="+mn-lt"/>
              </a:rPr>
              <a:t>STEP 2</a:t>
            </a:r>
            <a:endParaRPr lang="zh-CN" altLang="en-US" sz="15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828868" y="1548059"/>
            <a:ext cx="1242286" cy="124252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lvl="0" algn="ctr"/>
            <a:r>
              <a:rPr lang="en-US" altLang="zh-CN" sz="1500" b="1" dirty="0">
                <a:solidFill>
                  <a:prstClr val="white"/>
                </a:solidFill>
                <a:cs typeface="+mn-ea"/>
                <a:sym typeface="+mn-lt"/>
              </a:rPr>
              <a:t>STEP 3</a:t>
            </a:r>
            <a:endParaRPr lang="zh-CN" altLang="en-US" sz="15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719302" y="1950786"/>
            <a:ext cx="1242286" cy="124252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lvl="0" algn="ctr"/>
            <a:r>
              <a:rPr lang="en-US" altLang="zh-CN" sz="1500" b="1" dirty="0">
                <a:solidFill>
                  <a:schemeClr val="bg1"/>
                </a:solidFill>
                <a:cs typeface="+mn-ea"/>
                <a:sym typeface="+mn-lt"/>
              </a:rPr>
              <a:t>STEP 4</a:t>
            </a:r>
            <a:endParaRPr lang="zh-CN" altLang="en-US" sz="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>
            <a:stCxn id="9" idx="6"/>
            <a:endCxn id="14" idx="2"/>
          </p:cNvCxnSpPr>
          <p:nvPr/>
        </p:nvCxnSpPr>
        <p:spPr>
          <a:xfrm>
            <a:off x="2290285" y="2169320"/>
            <a:ext cx="648149" cy="402727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4" idx="6"/>
            <a:endCxn id="17" idx="2"/>
          </p:cNvCxnSpPr>
          <p:nvPr/>
        </p:nvCxnSpPr>
        <p:spPr>
          <a:xfrm flipV="1">
            <a:off x="4180720" y="2169320"/>
            <a:ext cx="648149" cy="402727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7" idx="6"/>
            <a:endCxn id="20" idx="2"/>
          </p:cNvCxnSpPr>
          <p:nvPr/>
        </p:nvCxnSpPr>
        <p:spPr>
          <a:xfrm>
            <a:off x="6071154" y="2169320"/>
            <a:ext cx="648149" cy="402727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70"/>
          <p:cNvSpPr txBox="1"/>
          <p:nvPr/>
        </p:nvSpPr>
        <p:spPr>
          <a:xfrm>
            <a:off x="970988" y="3611115"/>
            <a:ext cx="1728462" cy="243338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970988" y="3825444"/>
            <a:ext cx="1586885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2789943" y="3611115"/>
            <a:ext cx="1728462" cy="243338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171"/>
          <p:cNvSpPr txBox="1"/>
          <p:nvPr/>
        </p:nvSpPr>
        <p:spPr>
          <a:xfrm>
            <a:off x="2789943" y="3825444"/>
            <a:ext cx="1586885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TextBox 170"/>
          <p:cNvSpPr txBox="1"/>
          <p:nvPr/>
        </p:nvSpPr>
        <p:spPr>
          <a:xfrm>
            <a:off x="4608899" y="3611115"/>
            <a:ext cx="1728462" cy="243338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TextBox 171"/>
          <p:cNvSpPr txBox="1"/>
          <p:nvPr/>
        </p:nvSpPr>
        <p:spPr>
          <a:xfrm>
            <a:off x="4608899" y="3825444"/>
            <a:ext cx="1586885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TextBox 170"/>
          <p:cNvSpPr txBox="1"/>
          <p:nvPr/>
        </p:nvSpPr>
        <p:spPr>
          <a:xfrm>
            <a:off x="6468502" y="3611115"/>
            <a:ext cx="1728462" cy="243338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TextBox 171"/>
          <p:cNvSpPr txBox="1"/>
          <p:nvPr/>
        </p:nvSpPr>
        <p:spPr>
          <a:xfrm>
            <a:off x="6468502" y="3825444"/>
            <a:ext cx="1586885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793035002"/>
      </p:ext>
    </p:extLst>
  </p:cSld>
  <p:clrMapOvr>
    <a:masterClrMapping/>
  </p:clrMapOvr>
  <p:transition spd="med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3698445" y="2932584"/>
            <a:ext cx="1312731" cy="1312979"/>
            <a:chOff x="3012066" y="4238100"/>
            <a:chExt cx="2371719" cy="2371719"/>
          </a:xfrm>
        </p:grpSpPr>
        <p:sp>
          <p:nvSpPr>
            <p:cNvPr id="5" name="Oval 4"/>
            <p:cNvSpPr/>
            <p:nvPr/>
          </p:nvSpPr>
          <p:spPr>
            <a:xfrm>
              <a:off x="3012066" y="4238100"/>
              <a:ext cx="2371719" cy="237171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000" dirty="0">
                <a:cs typeface="+mn-ea"/>
                <a:sym typeface="+mn-lt"/>
              </a:endParaRPr>
            </a:p>
          </p:txBody>
        </p:sp>
        <p:grpSp>
          <p:nvGrpSpPr>
            <p:cNvPr id="3" name="Group 5"/>
            <p:cNvGrpSpPr/>
            <p:nvPr/>
          </p:nvGrpSpPr>
          <p:grpSpPr>
            <a:xfrm>
              <a:off x="3965753" y="4927075"/>
              <a:ext cx="464344" cy="450850"/>
              <a:chOff x="8216107" y="4449763"/>
              <a:chExt cx="464344" cy="450850"/>
            </a:xfrm>
            <a:solidFill>
              <a:schemeClr val="bg1"/>
            </a:solidFill>
          </p:grpSpPr>
          <p:sp>
            <p:nvSpPr>
              <p:cNvPr id="8" name="AutoShape 16"/>
              <p:cNvSpPr>
                <a:spLocks/>
              </p:cNvSpPr>
              <p:nvPr/>
            </p:nvSpPr>
            <p:spPr bwMode="auto">
              <a:xfrm>
                <a:off x="8448675" y="4696619"/>
                <a:ext cx="57944" cy="587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4841"/>
                      <a:pt x="0" y="10800"/>
                    </a:cubicBezTo>
                    <a:cubicBezTo>
                      <a:pt x="0" y="16758"/>
                      <a:pt x="4838" y="21599"/>
                      <a:pt x="10800" y="21599"/>
                    </a:cubicBezTo>
                    <a:cubicBezTo>
                      <a:pt x="16761" y="21599"/>
                      <a:pt x="21600" y="16758"/>
                      <a:pt x="21600" y="10800"/>
                    </a:cubicBezTo>
                    <a:cubicBezTo>
                      <a:pt x="21600" y="4841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58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AutoShape 17"/>
              <p:cNvSpPr>
                <a:spLocks/>
              </p:cNvSpPr>
              <p:nvPr/>
            </p:nvSpPr>
            <p:spPr bwMode="auto">
              <a:xfrm>
                <a:off x="8216107" y="4449763"/>
                <a:ext cx="464344" cy="450850"/>
              </a:xfrm>
              <a:custGeom>
                <a:avLst/>
                <a:gdLst>
                  <a:gd name="T0" fmla="*/ 10473 w 20946"/>
                  <a:gd name="T1" fmla="*/ 10800 h 21600"/>
                  <a:gd name="T2" fmla="*/ 10473 w 20946"/>
                  <a:gd name="T3" fmla="*/ 10800 h 21600"/>
                  <a:gd name="T4" fmla="*/ 10473 w 20946"/>
                  <a:gd name="T5" fmla="*/ 10800 h 21600"/>
                  <a:gd name="T6" fmla="*/ 10473 w 20946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946" h="21600">
                    <a:moveTo>
                      <a:pt x="18509" y="15329"/>
                    </a:moveTo>
                    <a:lnTo>
                      <a:pt x="11782" y="15329"/>
                    </a:lnTo>
                    <a:cubicBezTo>
                      <a:pt x="10699" y="15329"/>
                      <a:pt x="9818" y="14391"/>
                      <a:pt x="9818" y="13238"/>
                    </a:cubicBezTo>
                    <a:cubicBezTo>
                      <a:pt x="9818" y="12086"/>
                      <a:pt x="10699" y="11148"/>
                      <a:pt x="11782" y="11148"/>
                    </a:cubicBezTo>
                    <a:lnTo>
                      <a:pt x="17673" y="11148"/>
                    </a:lnTo>
                    <a:cubicBezTo>
                      <a:pt x="18077" y="11142"/>
                      <a:pt x="18477" y="10934"/>
                      <a:pt x="18721" y="10588"/>
                    </a:cubicBezTo>
                    <a:cubicBezTo>
                      <a:pt x="18789" y="10491"/>
                      <a:pt x="18842" y="10381"/>
                      <a:pt x="18885" y="10267"/>
                    </a:cubicBezTo>
                    <a:cubicBezTo>
                      <a:pt x="18890" y="10251"/>
                      <a:pt x="18901" y="10239"/>
                      <a:pt x="18906" y="10224"/>
                    </a:cubicBezTo>
                    <a:cubicBezTo>
                      <a:pt x="19377" y="10880"/>
                      <a:pt x="19636" y="11686"/>
                      <a:pt x="19636" y="12541"/>
                    </a:cubicBezTo>
                    <a:cubicBezTo>
                      <a:pt x="19636" y="13613"/>
                      <a:pt x="19230" y="14607"/>
                      <a:pt x="18509" y="15329"/>
                    </a:cubicBezTo>
                    <a:moveTo>
                      <a:pt x="17673" y="17767"/>
                    </a:moveTo>
                    <a:cubicBezTo>
                      <a:pt x="17673" y="19114"/>
                      <a:pt x="16647" y="20206"/>
                      <a:pt x="15382" y="20206"/>
                    </a:cubicBezTo>
                    <a:lnTo>
                      <a:pt x="3600" y="20206"/>
                    </a:lnTo>
                    <a:cubicBezTo>
                      <a:pt x="2334" y="20206"/>
                      <a:pt x="1309" y="19114"/>
                      <a:pt x="1309" y="17767"/>
                    </a:cubicBezTo>
                    <a:lnTo>
                      <a:pt x="1309" y="6786"/>
                    </a:lnTo>
                    <a:cubicBezTo>
                      <a:pt x="1931" y="7334"/>
                      <a:pt x="2730" y="7664"/>
                      <a:pt x="3600" y="7664"/>
                    </a:cubicBezTo>
                    <a:lnTo>
                      <a:pt x="14400" y="7664"/>
                    </a:lnTo>
                    <a:lnTo>
                      <a:pt x="17018" y="7664"/>
                    </a:lnTo>
                    <a:cubicBezTo>
                      <a:pt x="17379" y="7664"/>
                      <a:pt x="17673" y="7976"/>
                      <a:pt x="17673" y="8361"/>
                    </a:cubicBezTo>
                    <a:lnTo>
                      <a:pt x="17673" y="9754"/>
                    </a:lnTo>
                    <a:lnTo>
                      <a:pt x="11782" y="9754"/>
                    </a:lnTo>
                    <a:cubicBezTo>
                      <a:pt x="9974" y="9754"/>
                      <a:pt x="8509" y="11314"/>
                      <a:pt x="8509" y="13238"/>
                    </a:cubicBezTo>
                    <a:cubicBezTo>
                      <a:pt x="8509" y="15163"/>
                      <a:pt x="9974" y="16722"/>
                      <a:pt x="11782" y="16722"/>
                    </a:cubicBezTo>
                    <a:lnTo>
                      <a:pt x="17673" y="16722"/>
                    </a:lnTo>
                    <a:cubicBezTo>
                      <a:pt x="17673" y="16722"/>
                      <a:pt x="17673" y="17767"/>
                      <a:pt x="17673" y="17767"/>
                    </a:cubicBezTo>
                    <a:close/>
                    <a:moveTo>
                      <a:pt x="16363" y="5574"/>
                    </a:moveTo>
                    <a:lnTo>
                      <a:pt x="16363" y="6270"/>
                    </a:lnTo>
                    <a:lnTo>
                      <a:pt x="14400" y="6270"/>
                    </a:lnTo>
                    <a:lnTo>
                      <a:pt x="3600" y="6270"/>
                    </a:lnTo>
                    <a:cubicBezTo>
                      <a:pt x="3246" y="6270"/>
                      <a:pt x="2916" y="6179"/>
                      <a:pt x="2617" y="6027"/>
                    </a:cubicBezTo>
                    <a:lnTo>
                      <a:pt x="2617" y="5574"/>
                    </a:lnTo>
                    <a:cubicBezTo>
                      <a:pt x="2617" y="5574"/>
                      <a:pt x="16363" y="5574"/>
                      <a:pt x="16363" y="5574"/>
                    </a:cubicBezTo>
                    <a:close/>
                    <a:moveTo>
                      <a:pt x="16363" y="4877"/>
                    </a:moveTo>
                    <a:lnTo>
                      <a:pt x="2617" y="4877"/>
                    </a:lnTo>
                    <a:lnTo>
                      <a:pt x="2617" y="4180"/>
                    </a:lnTo>
                    <a:lnTo>
                      <a:pt x="16363" y="4180"/>
                    </a:lnTo>
                    <a:cubicBezTo>
                      <a:pt x="16363" y="4180"/>
                      <a:pt x="16363" y="4877"/>
                      <a:pt x="16363" y="4877"/>
                    </a:cubicBezTo>
                    <a:close/>
                    <a:moveTo>
                      <a:pt x="16363" y="3483"/>
                    </a:moveTo>
                    <a:lnTo>
                      <a:pt x="2617" y="3483"/>
                    </a:lnTo>
                    <a:lnTo>
                      <a:pt x="2617" y="2787"/>
                    </a:lnTo>
                    <a:lnTo>
                      <a:pt x="16363" y="2787"/>
                    </a:lnTo>
                    <a:cubicBezTo>
                      <a:pt x="16363" y="2787"/>
                      <a:pt x="16363" y="3483"/>
                      <a:pt x="16363" y="3483"/>
                    </a:cubicBezTo>
                    <a:close/>
                    <a:moveTo>
                      <a:pt x="3600" y="1393"/>
                    </a:moveTo>
                    <a:lnTo>
                      <a:pt x="14400" y="1393"/>
                    </a:lnTo>
                    <a:lnTo>
                      <a:pt x="17018" y="1393"/>
                    </a:lnTo>
                    <a:cubicBezTo>
                      <a:pt x="17379" y="1393"/>
                      <a:pt x="17673" y="1705"/>
                      <a:pt x="17673" y="2090"/>
                    </a:cubicBezTo>
                    <a:lnTo>
                      <a:pt x="17673" y="3832"/>
                    </a:lnTo>
                    <a:lnTo>
                      <a:pt x="17673" y="4180"/>
                    </a:lnTo>
                    <a:lnTo>
                      <a:pt x="17673" y="6398"/>
                    </a:lnTo>
                    <a:cubicBezTo>
                      <a:pt x="17466" y="6321"/>
                      <a:pt x="17249" y="6270"/>
                      <a:pt x="17018" y="6270"/>
                    </a:cubicBezTo>
                    <a:lnTo>
                      <a:pt x="17018" y="5574"/>
                    </a:lnTo>
                    <a:lnTo>
                      <a:pt x="17018" y="4180"/>
                    </a:lnTo>
                    <a:lnTo>
                      <a:pt x="17018" y="2787"/>
                    </a:lnTo>
                    <a:cubicBezTo>
                      <a:pt x="17018" y="2401"/>
                      <a:pt x="16724" y="2090"/>
                      <a:pt x="16363" y="2090"/>
                    </a:cubicBezTo>
                    <a:lnTo>
                      <a:pt x="2617" y="2090"/>
                    </a:lnTo>
                    <a:cubicBezTo>
                      <a:pt x="2256" y="2090"/>
                      <a:pt x="1963" y="2401"/>
                      <a:pt x="1963" y="2787"/>
                    </a:cubicBezTo>
                    <a:lnTo>
                      <a:pt x="1963" y="4180"/>
                    </a:lnTo>
                    <a:lnTo>
                      <a:pt x="1963" y="5534"/>
                    </a:lnTo>
                    <a:cubicBezTo>
                      <a:pt x="1559" y="5094"/>
                      <a:pt x="1309" y="4495"/>
                      <a:pt x="1309" y="3832"/>
                    </a:cubicBezTo>
                    <a:cubicBezTo>
                      <a:pt x="1309" y="2485"/>
                      <a:pt x="2334" y="1393"/>
                      <a:pt x="3600" y="1393"/>
                    </a:cubicBezTo>
                    <a:moveTo>
                      <a:pt x="18983" y="8361"/>
                    </a:moveTo>
                    <a:lnTo>
                      <a:pt x="18982" y="8361"/>
                    </a:lnTo>
                    <a:lnTo>
                      <a:pt x="18982" y="4180"/>
                    </a:lnTo>
                    <a:lnTo>
                      <a:pt x="18982" y="3832"/>
                    </a:lnTo>
                    <a:lnTo>
                      <a:pt x="18982" y="2090"/>
                    </a:lnTo>
                    <a:cubicBezTo>
                      <a:pt x="18982" y="935"/>
                      <a:pt x="18102" y="0"/>
                      <a:pt x="17018" y="0"/>
                    </a:cubicBezTo>
                    <a:lnTo>
                      <a:pt x="14400" y="0"/>
                    </a:lnTo>
                    <a:lnTo>
                      <a:pt x="3600" y="0"/>
                    </a:lnTo>
                    <a:cubicBezTo>
                      <a:pt x="1614" y="0"/>
                      <a:pt x="0" y="1719"/>
                      <a:pt x="0" y="3832"/>
                    </a:cubicBezTo>
                    <a:lnTo>
                      <a:pt x="0" y="17767"/>
                    </a:lnTo>
                    <a:cubicBezTo>
                      <a:pt x="0" y="19880"/>
                      <a:pt x="1614" y="21600"/>
                      <a:pt x="3600" y="21600"/>
                    </a:cubicBezTo>
                    <a:lnTo>
                      <a:pt x="15382" y="21600"/>
                    </a:lnTo>
                    <a:cubicBezTo>
                      <a:pt x="17366" y="21600"/>
                      <a:pt x="18982" y="19880"/>
                      <a:pt x="18982" y="17767"/>
                    </a:cubicBezTo>
                    <a:lnTo>
                      <a:pt x="18982" y="16722"/>
                    </a:lnTo>
                    <a:lnTo>
                      <a:pt x="18983" y="16722"/>
                    </a:lnTo>
                    <a:cubicBezTo>
                      <a:pt x="21600" y="14631"/>
                      <a:pt x="21600" y="10452"/>
                      <a:pt x="18983" y="836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58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3230316" y="5425593"/>
              <a:ext cx="1935212" cy="500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4669779" y="2187502"/>
            <a:ext cx="1312731" cy="1312979"/>
            <a:chOff x="4783283" y="2878610"/>
            <a:chExt cx="2371719" cy="2371719"/>
          </a:xfrm>
        </p:grpSpPr>
        <p:sp>
          <p:nvSpPr>
            <p:cNvPr id="11" name="Oval 10"/>
            <p:cNvSpPr/>
            <p:nvPr/>
          </p:nvSpPr>
          <p:spPr>
            <a:xfrm>
              <a:off x="4783283" y="2878610"/>
              <a:ext cx="2371719" cy="23717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000" dirty="0">
                <a:cs typeface="+mn-ea"/>
                <a:sym typeface="+mn-lt"/>
              </a:endParaRPr>
            </a:p>
          </p:txBody>
        </p:sp>
        <p:grpSp>
          <p:nvGrpSpPr>
            <p:cNvPr id="6" name="Group 11"/>
            <p:cNvGrpSpPr/>
            <p:nvPr/>
          </p:nvGrpSpPr>
          <p:grpSpPr>
            <a:xfrm>
              <a:off x="5733691" y="3499170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14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58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58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5015277" y="3823781"/>
              <a:ext cx="1935212" cy="500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Group 15"/>
          <p:cNvGrpSpPr/>
          <p:nvPr/>
        </p:nvGrpSpPr>
        <p:grpSpPr>
          <a:xfrm>
            <a:off x="5634460" y="1393530"/>
            <a:ext cx="1312731" cy="1312979"/>
            <a:chOff x="6554500" y="1450117"/>
            <a:chExt cx="2371719" cy="2371719"/>
          </a:xfrm>
        </p:grpSpPr>
        <p:sp>
          <p:nvSpPr>
            <p:cNvPr id="17" name="Oval 16"/>
            <p:cNvSpPr/>
            <p:nvPr/>
          </p:nvSpPr>
          <p:spPr>
            <a:xfrm>
              <a:off x="6554500" y="1450117"/>
              <a:ext cx="2371719" cy="23717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000" dirty="0">
                <a:cs typeface="+mn-ea"/>
                <a:sym typeface="+mn-lt"/>
              </a:endParaRPr>
            </a:p>
          </p:txBody>
        </p:sp>
        <p:grpSp>
          <p:nvGrpSpPr>
            <p:cNvPr id="12" name="Group 17"/>
            <p:cNvGrpSpPr/>
            <p:nvPr/>
          </p:nvGrpSpPr>
          <p:grpSpPr>
            <a:xfrm>
              <a:off x="7507790" y="1897832"/>
              <a:ext cx="465138" cy="391319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20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58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58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/>
              <a:p>
                <a:pPr algn="ctr" defTabSz="171458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10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6780365" y="2388921"/>
              <a:ext cx="1935212" cy="5003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22"/>
          <p:cNvGrpSpPr/>
          <p:nvPr/>
        </p:nvGrpSpPr>
        <p:grpSpPr>
          <a:xfrm>
            <a:off x="6546147" y="1303445"/>
            <a:ext cx="506115" cy="506209"/>
            <a:chOff x="8315058" y="1179092"/>
            <a:chExt cx="914400" cy="914400"/>
          </a:xfrm>
        </p:grpSpPr>
        <p:sp>
          <p:nvSpPr>
            <p:cNvPr id="24" name="Oval 23"/>
            <p:cNvSpPr/>
            <p:nvPr/>
          </p:nvSpPr>
          <p:spPr>
            <a:xfrm>
              <a:off x="8315058" y="1179092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000" dirty="0">
                <a:cs typeface="+mn-ea"/>
                <a:sym typeface="+mn-lt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344786" y="1396743"/>
              <a:ext cx="854943" cy="4781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100%</a:t>
              </a:r>
              <a:endParaRPr lang="en-GB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25"/>
          <p:cNvGrpSpPr/>
          <p:nvPr/>
        </p:nvGrpSpPr>
        <p:grpSpPr>
          <a:xfrm>
            <a:off x="5618993" y="2200300"/>
            <a:ext cx="506115" cy="506209"/>
            <a:chOff x="6375422" y="2866838"/>
            <a:chExt cx="914400" cy="914400"/>
          </a:xfrm>
        </p:grpSpPr>
        <p:sp>
          <p:nvSpPr>
            <p:cNvPr id="27" name="Oval 26"/>
            <p:cNvSpPr/>
            <p:nvPr/>
          </p:nvSpPr>
          <p:spPr>
            <a:xfrm>
              <a:off x="6375422" y="2866838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000" dirty="0"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481701" y="3080078"/>
              <a:ext cx="736201" cy="4781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70%</a:t>
              </a:r>
              <a:endParaRPr lang="en-GB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3" name="Group 28"/>
          <p:cNvGrpSpPr/>
          <p:nvPr/>
        </p:nvGrpSpPr>
        <p:grpSpPr>
          <a:xfrm>
            <a:off x="4621064" y="2954215"/>
            <a:ext cx="506115" cy="506209"/>
            <a:chOff x="4701717" y="4238100"/>
            <a:chExt cx="914400" cy="914400"/>
          </a:xfrm>
        </p:grpSpPr>
        <p:sp>
          <p:nvSpPr>
            <p:cNvPr id="30" name="Oval 29"/>
            <p:cNvSpPr/>
            <p:nvPr/>
          </p:nvSpPr>
          <p:spPr>
            <a:xfrm>
              <a:off x="4701717" y="4238100"/>
              <a:ext cx="914400" cy="9144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GB" sz="1000" dirty="0">
                <a:cs typeface="+mn-ea"/>
                <a:sym typeface="+mn-lt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794896" y="4398484"/>
              <a:ext cx="736201" cy="4781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50%</a:t>
              </a:r>
              <a:endParaRPr lang="en-GB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6" name="Group 32"/>
          <p:cNvGrpSpPr/>
          <p:nvPr/>
        </p:nvGrpSpPr>
        <p:grpSpPr>
          <a:xfrm>
            <a:off x="7063159" y="1719512"/>
            <a:ext cx="1603100" cy="601677"/>
            <a:chOff x="9229458" y="2785395"/>
            <a:chExt cx="3471881" cy="801987"/>
          </a:xfrm>
        </p:grpSpPr>
        <p:sp>
          <p:nvSpPr>
            <p:cNvPr id="34" name="TextBox 33"/>
            <p:cNvSpPr txBox="1"/>
            <p:nvPr/>
          </p:nvSpPr>
          <p:spPr>
            <a:xfrm>
              <a:off x="9229458" y="2785395"/>
              <a:ext cx="2319771" cy="369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9229458" y="3021248"/>
              <a:ext cx="3471881" cy="5661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9" name="Group 35"/>
          <p:cNvGrpSpPr/>
          <p:nvPr/>
        </p:nvGrpSpPr>
        <p:grpSpPr>
          <a:xfrm>
            <a:off x="6049798" y="2929711"/>
            <a:ext cx="1643384" cy="589012"/>
            <a:chOff x="9199697" y="2802277"/>
            <a:chExt cx="3978172" cy="785106"/>
          </a:xfrm>
        </p:grpSpPr>
        <p:sp>
          <p:nvSpPr>
            <p:cNvPr id="37" name="TextBox 36"/>
            <p:cNvSpPr txBox="1"/>
            <p:nvPr/>
          </p:nvSpPr>
          <p:spPr>
            <a:xfrm>
              <a:off x="9199697" y="2802277"/>
              <a:ext cx="2592898" cy="369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9229457" y="3021249"/>
              <a:ext cx="3948412" cy="5661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3" name="Group 38"/>
          <p:cNvGrpSpPr/>
          <p:nvPr/>
        </p:nvGrpSpPr>
        <p:grpSpPr>
          <a:xfrm>
            <a:off x="5003493" y="3764455"/>
            <a:ext cx="1614183" cy="590227"/>
            <a:chOff x="9183395" y="2800658"/>
            <a:chExt cx="4657696" cy="786726"/>
          </a:xfrm>
        </p:grpSpPr>
        <p:sp>
          <p:nvSpPr>
            <p:cNvPr id="40" name="TextBox 39"/>
            <p:cNvSpPr txBox="1"/>
            <p:nvPr/>
          </p:nvSpPr>
          <p:spPr>
            <a:xfrm>
              <a:off x="9183395" y="2800658"/>
              <a:ext cx="3090718" cy="369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0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</a:t>
              </a:r>
              <a:endParaRPr lang="en-GB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9229459" y="3021250"/>
              <a:ext cx="4611632" cy="5661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请替换文字内容，点击添加相关标题文字，修改文字内容，也可以直接复制你的内容到此。</a:t>
              </a:r>
              <a:endParaRPr lang="en-GB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67" y="1539746"/>
            <a:ext cx="3150961" cy="245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04363"/>
      </p:ext>
    </p:extLst>
  </p:cSld>
  <p:clrMapOvr>
    <a:masterClrMapping/>
  </p:clrMapOvr>
  <p:transition spd="med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原创设计师QQ598969553      _1"/>
          <p:cNvCxnSpPr/>
          <p:nvPr>
            <p:custDataLst>
              <p:tags r:id="rId2"/>
            </p:custDataLst>
          </p:nvPr>
        </p:nvCxnSpPr>
        <p:spPr>
          <a:xfrm>
            <a:off x="0" y="2963190"/>
            <a:ext cx="914558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原创设计师QQ598969553      _2"/>
          <p:cNvSpPr/>
          <p:nvPr>
            <p:custDataLst>
              <p:tags r:id="rId3"/>
            </p:custDataLst>
          </p:nvPr>
        </p:nvSpPr>
        <p:spPr>
          <a:xfrm>
            <a:off x="847873" y="2888555"/>
            <a:ext cx="163541" cy="165151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>
            <a:normAutofit fontScale="25000" lnSpcReduction="20000"/>
          </a:bodyPr>
          <a:lstStyle/>
          <a:p>
            <a:pPr algn="ctr" defTabSz="68581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7" name="原创设计师QQ598969553      _3"/>
          <p:cNvCxnSpPr>
            <a:stCxn id="5" idx="0"/>
          </p:cNvCxnSpPr>
          <p:nvPr>
            <p:custDataLst>
              <p:tags r:id="rId4"/>
            </p:custDataLst>
          </p:nvPr>
        </p:nvCxnSpPr>
        <p:spPr>
          <a:xfrm flipH="1" flipV="1">
            <a:off x="928850" y="2524905"/>
            <a:ext cx="0" cy="36365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原创设计师QQ598969553      _4"/>
          <p:cNvSpPr/>
          <p:nvPr>
            <p:custDataLst>
              <p:tags r:id="rId5"/>
            </p:custDataLst>
          </p:nvPr>
        </p:nvSpPr>
        <p:spPr>
          <a:xfrm>
            <a:off x="3704281" y="2888555"/>
            <a:ext cx="165129" cy="165151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>
            <a:normAutofit fontScale="25000" lnSpcReduction="20000"/>
          </a:bodyPr>
          <a:lstStyle/>
          <a:p>
            <a:pPr algn="ctr" defTabSz="68581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2" name="原创设计师QQ598969553      _5"/>
          <p:cNvCxnSpPr>
            <a:stCxn id="11" idx="0"/>
          </p:cNvCxnSpPr>
          <p:nvPr>
            <p:custDataLst>
              <p:tags r:id="rId6"/>
            </p:custDataLst>
          </p:nvPr>
        </p:nvCxnSpPr>
        <p:spPr>
          <a:xfrm flipV="1">
            <a:off x="3786846" y="2524905"/>
            <a:ext cx="0" cy="36365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原创设计师QQ598969553      _6"/>
          <p:cNvSpPr/>
          <p:nvPr>
            <p:custDataLst>
              <p:tags r:id="rId7"/>
            </p:custDataLst>
          </p:nvPr>
        </p:nvSpPr>
        <p:spPr>
          <a:xfrm>
            <a:off x="6560689" y="2888555"/>
            <a:ext cx="165129" cy="165151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>
            <a:normAutofit fontScale="25000" lnSpcReduction="20000"/>
          </a:bodyPr>
          <a:lstStyle/>
          <a:p>
            <a:pPr algn="ctr" defTabSz="68581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22" name="原创设计师QQ598969553      _7"/>
          <p:cNvCxnSpPr>
            <a:stCxn id="21" idx="0"/>
          </p:cNvCxnSpPr>
          <p:nvPr>
            <p:custDataLst>
              <p:tags r:id="rId8"/>
            </p:custDataLst>
          </p:nvPr>
        </p:nvCxnSpPr>
        <p:spPr>
          <a:xfrm flipV="1">
            <a:off x="6643253" y="2524905"/>
            <a:ext cx="0" cy="36365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原创设计师QQ598969553      _8"/>
          <p:cNvSpPr/>
          <p:nvPr>
            <p:custDataLst>
              <p:tags r:id="rId9"/>
            </p:custDataLst>
          </p:nvPr>
        </p:nvSpPr>
        <p:spPr>
          <a:xfrm flipV="1">
            <a:off x="2275283" y="2874262"/>
            <a:ext cx="165129" cy="166739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>
            <a:normAutofit fontScale="25000" lnSpcReduction="20000"/>
          </a:bodyPr>
          <a:lstStyle/>
          <a:p>
            <a:pPr algn="ctr" defTabSz="68581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8" name="原创设计师QQ598969553      _9"/>
          <p:cNvCxnSpPr>
            <a:stCxn id="42" idx="0"/>
          </p:cNvCxnSpPr>
          <p:nvPr>
            <p:custDataLst>
              <p:tags r:id="rId10"/>
            </p:custDataLst>
          </p:nvPr>
        </p:nvCxnSpPr>
        <p:spPr>
          <a:xfrm flipH="1">
            <a:off x="2357847" y="3041002"/>
            <a:ext cx="0" cy="363649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原创设计师QQ598969553      _10"/>
          <p:cNvSpPr/>
          <p:nvPr>
            <p:custDataLst>
              <p:tags r:id="rId11"/>
            </p:custDataLst>
          </p:nvPr>
        </p:nvSpPr>
        <p:spPr>
          <a:xfrm flipV="1">
            <a:off x="5133280" y="2874262"/>
            <a:ext cx="163541" cy="166739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>
            <a:normAutofit fontScale="25000" lnSpcReduction="20000"/>
          </a:bodyPr>
          <a:lstStyle/>
          <a:p>
            <a:pPr algn="ctr" defTabSz="68581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1" name="原创设计师QQ598969553      _11"/>
          <p:cNvCxnSpPr>
            <a:stCxn id="50" idx="0"/>
          </p:cNvCxnSpPr>
          <p:nvPr>
            <p:custDataLst>
              <p:tags r:id="rId12"/>
            </p:custDataLst>
          </p:nvPr>
        </p:nvCxnSpPr>
        <p:spPr>
          <a:xfrm flipH="1">
            <a:off x="5214255" y="3041002"/>
            <a:ext cx="0" cy="363649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原创设计师QQ598969553      _12"/>
          <p:cNvGrpSpPr>
            <a:grpSpLocks/>
          </p:cNvGrpSpPr>
          <p:nvPr/>
        </p:nvGrpSpPr>
        <p:grpSpPr bwMode="auto">
          <a:xfrm>
            <a:off x="1294038" y="3477699"/>
            <a:ext cx="2129207" cy="998846"/>
            <a:chOff x="2799925" y="3629191"/>
            <a:chExt cx="2128463" cy="998390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" name="原创设计师QQ598969553      _13"/>
          <p:cNvGrpSpPr>
            <a:grpSpLocks/>
          </p:cNvGrpSpPr>
          <p:nvPr/>
        </p:nvGrpSpPr>
        <p:grpSpPr bwMode="auto">
          <a:xfrm>
            <a:off x="4150446" y="3477699"/>
            <a:ext cx="2127619" cy="998846"/>
            <a:chOff x="2799925" y="3629191"/>
            <a:chExt cx="2128463" cy="998390"/>
          </a:xfrm>
        </p:grpSpPr>
        <p:sp>
          <p:nvSpPr>
            <p:cNvPr id="34" name="Content Placeholder 2"/>
            <p:cNvSpPr txBox="1">
              <a:spLocks/>
            </p:cNvSpPr>
            <p:nvPr/>
          </p:nvSpPr>
          <p:spPr>
            <a:xfrm>
              <a:off x="2809455" y="3840298"/>
              <a:ext cx="2118933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6" name="原创设计师QQ598969553      _14"/>
          <p:cNvGrpSpPr>
            <a:grpSpLocks/>
          </p:cNvGrpSpPr>
          <p:nvPr/>
        </p:nvGrpSpPr>
        <p:grpSpPr bwMode="auto">
          <a:xfrm>
            <a:off x="5571505" y="1583603"/>
            <a:ext cx="2130795" cy="864174"/>
            <a:chOff x="2809471" y="4122007"/>
            <a:chExt cx="2129179" cy="863790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3156325" y="4122007"/>
              <a:ext cx="1454510" cy="70951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809471" y="4708921"/>
              <a:ext cx="2129179" cy="2768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8" name="原创设计师QQ598969553      _15"/>
          <p:cNvGrpSpPr>
            <a:grpSpLocks/>
          </p:cNvGrpSpPr>
          <p:nvPr/>
        </p:nvGrpSpPr>
        <p:grpSpPr bwMode="auto">
          <a:xfrm>
            <a:off x="2719860" y="1589659"/>
            <a:ext cx="2129207" cy="858122"/>
            <a:chOff x="2809471" y="4128057"/>
            <a:chExt cx="2129174" cy="857740"/>
          </a:xfrm>
        </p:grpSpPr>
        <p:sp>
          <p:nvSpPr>
            <p:cNvPr id="43" name="Content Placeholder 2"/>
            <p:cNvSpPr txBox="1">
              <a:spLocks/>
            </p:cNvSpPr>
            <p:nvPr/>
          </p:nvSpPr>
          <p:spPr>
            <a:xfrm>
              <a:off x="3150232" y="4128057"/>
              <a:ext cx="1466705" cy="70951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809471" y="4708921"/>
              <a:ext cx="2129174" cy="2768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" name="原创设计师QQ598969553      _16"/>
          <p:cNvGrpSpPr>
            <a:grpSpLocks/>
          </p:cNvGrpSpPr>
          <p:nvPr/>
        </p:nvGrpSpPr>
        <p:grpSpPr bwMode="auto">
          <a:xfrm>
            <a:off x="-138137" y="1589657"/>
            <a:ext cx="2129207" cy="858124"/>
            <a:chOff x="2809471" y="4128055"/>
            <a:chExt cx="2129174" cy="857742"/>
          </a:xfrm>
        </p:grpSpPr>
        <p:sp>
          <p:nvSpPr>
            <p:cNvPr id="46" name="Content Placeholder 2"/>
            <p:cNvSpPr txBox="1">
              <a:spLocks/>
            </p:cNvSpPr>
            <p:nvPr/>
          </p:nvSpPr>
          <p:spPr>
            <a:xfrm>
              <a:off x="3127910" y="4128055"/>
              <a:ext cx="1511351" cy="70951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809471" y="4708921"/>
              <a:ext cx="2129174" cy="27687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9" name="原创设计师QQ598969553      _17"/>
          <p:cNvSpPr/>
          <p:nvPr>
            <p:custDataLst>
              <p:tags r:id="rId13"/>
            </p:custDataLst>
          </p:nvPr>
        </p:nvSpPr>
        <p:spPr>
          <a:xfrm flipV="1">
            <a:off x="7854727" y="2874262"/>
            <a:ext cx="163541" cy="166739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>
            <a:normAutofit fontScale="25000" lnSpcReduction="20000"/>
          </a:bodyPr>
          <a:lstStyle/>
          <a:p>
            <a:pPr algn="ctr" defTabSz="68581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2" name="原创设计师QQ598969553      _18"/>
          <p:cNvCxnSpPr>
            <a:stCxn id="49" idx="0"/>
          </p:cNvCxnSpPr>
          <p:nvPr>
            <p:custDataLst>
              <p:tags r:id="rId14"/>
            </p:custDataLst>
          </p:nvPr>
        </p:nvCxnSpPr>
        <p:spPr>
          <a:xfrm flipH="1">
            <a:off x="7935703" y="3041002"/>
            <a:ext cx="0" cy="363649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原创设计师QQ598969553      _19"/>
          <p:cNvGrpSpPr>
            <a:grpSpLocks/>
          </p:cNvGrpSpPr>
          <p:nvPr/>
        </p:nvGrpSpPr>
        <p:grpSpPr bwMode="auto">
          <a:xfrm>
            <a:off x="6871894" y="3477699"/>
            <a:ext cx="2127619" cy="998846"/>
            <a:chOff x="2799925" y="3629191"/>
            <a:chExt cx="2128463" cy="998390"/>
          </a:xfrm>
        </p:grpSpPr>
        <p:sp>
          <p:nvSpPr>
            <p:cNvPr id="54" name="Content Placeholder 2"/>
            <p:cNvSpPr txBox="1">
              <a:spLocks/>
            </p:cNvSpPr>
            <p:nvPr/>
          </p:nvSpPr>
          <p:spPr>
            <a:xfrm>
              <a:off x="2809455" y="3840298"/>
              <a:ext cx="2118933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11285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3610" y="17710855"/>
            <a:ext cx="1978369" cy="511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34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</p:spTree>
    <p:custDataLst>
      <p:tags r:id="rId1"/>
    </p:custDataLst>
  </p:cSld>
  <p:clrMapOvr>
    <a:masterClrMapping/>
  </p:clrMapOvr>
  <p:transition spd="med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9"/>
          <p:cNvSpPr txBox="1"/>
          <p:nvPr/>
        </p:nvSpPr>
        <p:spPr>
          <a:xfrm>
            <a:off x="4099744" y="2356453"/>
            <a:ext cx="99868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</a:p>
        </p:txBody>
      </p:sp>
      <p:grpSp>
        <p:nvGrpSpPr>
          <p:cNvPr id="2" name="组合 33"/>
          <p:cNvGrpSpPr/>
          <p:nvPr/>
        </p:nvGrpSpPr>
        <p:grpSpPr>
          <a:xfrm>
            <a:off x="3619927" y="1478865"/>
            <a:ext cx="896017" cy="746095"/>
            <a:chOff x="4825730" y="1971210"/>
            <a:chExt cx="1194481" cy="994487"/>
          </a:xfrm>
        </p:grpSpPr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4825730" y="1971210"/>
              <a:ext cx="1194481" cy="994487"/>
            </a:xfrm>
            <a:custGeom>
              <a:avLst/>
              <a:gdLst>
                <a:gd name="T0" fmla="*/ 2554 w 3148"/>
                <a:gd name="T1" fmla="*/ 63 h 2616"/>
                <a:gd name="T2" fmla="*/ 1061 w 3148"/>
                <a:gd name="T3" fmla="*/ 402 h 2616"/>
                <a:gd name="T4" fmla="*/ 13 w 3148"/>
                <a:gd name="T5" fmla="*/ 1530 h 2616"/>
                <a:gd name="T6" fmla="*/ 58 w 3148"/>
                <a:gd name="T7" fmla="*/ 1723 h 2616"/>
                <a:gd name="T8" fmla="*/ 2151 w 3148"/>
                <a:gd name="T9" fmla="*/ 2299 h 2616"/>
                <a:gd name="T10" fmla="*/ 2696 w 3148"/>
                <a:gd name="T11" fmla="*/ 187 h 2616"/>
                <a:gd name="T12" fmla="*/ 2554 w 3148"/>
                <a:gd name="T13" fmla="*/ 63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8" h="2616">
                  <a:moveTo>
                    <a:pt x="2554" y="63"/>
                  </a:moveTo>
                  <a:cubicBezTo>
                    <a:pt x="2123" y="0"/>
                    <a:pt x="1677" y="47"/>
                    <a:pt x="1061" y="402"/>
                  </a:cubicBezTo>
                  <a:cubicBezTo>
                    <a:pt x="445" y="758"/>
                    <a:pt x="161" y="1119"/>
                    <a:pt x="13" y="1530"/>
                  </a:cubicBezTo>
                  <a:cubicBezTo>
                    <a:pt x="0" y="1566"/>
                    <a:pt x="30" y="1673"/>
                    <a:pt x="58" y="1723"/>
                  </a:cubicBezTo>
                  <a:cubicBezTo>
                    <a:pt x="464" y="2426"/>
                    <a:pt x="1602" y="2616"/>
                    <a:pt x="2151" y="2299"/>
                  </a:cubicBezTo>
                  <a:cubicBezTo>
                    <a:pt x="2700" y="1982"/>
                    <a:pt x="3148" y="862"/>
                    <a:pt x="2696" y="187"/>
                  </a:cubicBezTo>
                  <a:cubicBezTo>
                    <a:pt x="2661" y="134"/>
                    <a:pt x="2584" y="67"/>
                    <a:pt x="2554" y="6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TextBox 20"/>
            <p:cNvSpPr txBox="1"/>
            <p:nvPr/>
          </p:nvSpPr>
          <p:spPr>
            <a:xfrm>
              <a:off x="5350033" y="2191454"/>
              <a:ext cx="145874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700" spc="3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1</a:t>
              </a:r>
              <a:endParaRPr lang="zh-CN" altLang="en-US" sz="2700" spc="3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3" name="组合 35"/>
          <p:cNvGrpSpPr/>
          <p:nvPr/>
        </p:nvGrpSpPr>
        <p:grpSpPr>
          <a:xfrm>
            <a:off x="4642408" y="1472916"/>
            <a:ext cx="882660" cy="751234"/>
            <a:chOff x="6188801" y="1963281"/>
            <a:chExt cx="1176676" cy="1001336"/>
          </a:xfrm>
        </p:grpSpPr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6188801" y="1963281"/>
              <a:ext cx="1176676" cy="1001336"/>
            </a:xfrm>
            <a:custGeom>
              <a:avLst/>
              <a:gdLst>
                <a:gd name="T0" fmla="*/ 3091 w 3103"/>
                <a:gd name="T1" fmla="*/ 1544 h 2630"/>
                <a:gd name="T2" fmla="*/ 2051 w 3103"/>
                <a:gd name="T3" fmla="*/ 421 h 2630"/>
                <a:gd name="T4" fmla="*/ 550 w 3103"/>
                <a:gd name="T5" fmla="*/ 77 h 2630"/>
                <a:gd name="T6" fmla="*/ 406 w 3103"/>
                <a:gd name="T7" fmla="*/ 212 h 2630"/>
                <a:gd name="T8" fmla="*/ 953 w 3103"/>
                <a:gd name="T9" fmla="*/ 2312 h 2630"/>
                <a:gd name="T10" fmla="*/ 3055 w 3103"/>
                <a:gd name="T11" fmla="*/ 1729 h 2630"/>
                <a:gd name="T12" fmla="*/ 3091 w 3103"/>
                <a:gd name="T13" fmla="*/ 1544 h 2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3" h="2630">
                  <a:moveTo>
                    <a:pt x="3091" y="1544"/>
                  </a:moveTo>
                  <a:cubicBezTo>
                    <a:pt x="2930" y="1139"/>
                    <a:pt x="2667" y="777"/>
                    <a:pt x="2051" y="421"/>
                  </a:cubicBezTo>
                  <a:cubicBezTo>
                    <a:pt x="1434" y="65"/>
                    <a:pt x="980" y="0"/>
                    <a:pt x="550" y="77"/>
                  </a:cubicBezTo>
                  <a:cubicBezTo>
                    <a:pt x="512" y="83"/>
                    <a:pt x="434" y="163"/>
                    <a:pt x="406" y="212"/>
                  </a:cubicBezTo>
                  <a:cubicBezTo>
                    <a:pt x="0" y="915"/>
                    <a:pt x="404" y="1995"/>
                    <a:pt x="953" y="2312"/>
                  </a:cubicBezTo>
                  <a:cubicBezTo>
                    <a:pt x="1502" y="2630"/>
                    <a:pt x="2696" y="2457"/>
                    <a:pt x="3055" y="1729"/>
                  </a:cubicBezTo>
                  <a:cubicBezTo>
                    <a:pt x="3083" y="1672"/>
                    <a:pt x="3103" y="1572"/>
                    <a:pt x="3091" y="15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TextBox 20"/>
            <p:cNvSpPr txBox="1"/>
            <p:nvPr/>
          </p:nvSpPr>
          <p:spPr>
            <a:xfrm>
              <a:off x="6661723" y="2186950"/>
              <a:ext cx="230832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700" spc="3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2</a:t>
              </a:r>
              <a:endParaRPr lang="zh-CN" altLang="en-US" sz="2700" spc="3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4" name="组合 43"/>
          <p:cNvGrpSpPr/>
          <p:nvPr/>
        </p:nvGrpSpPr>
        <p:grpSpPr>
          <a:xfrm>
            <a:off x="5247352" y="2271484"/>
            <a:ext cx="621665" cy="885860"/>
            <a:chOff x="6995253" y="3027708"/>
            <a:chExt cx="828742" cy="1180783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6995253" y="3027708"/>
              <a:ext cx="828742" cy="1180783"/>
            </a:xfrm>
            <a:custGeom>
              <a:avLst/>
              <a:gdLst>
                <a:gd name="T0" fmla="*/ 1734 w 2186"/>
                <a:gd name="T1" fmla="*/ 114 h 3106"/>
                <a:gd name="T2" fmla="*/ 2186 w 2186"/>
                <a:gd name="T3" fmla="*/ 1577 h 3106"/>
                <a:gd name="T4" fmla="*/ 1734 w 2186"/>
                <a:gd name="T5" fmla="*/ 3048 h 3106"/>
                <a:gd name="T6" fmla="*/ 1545 w 2186"/>
                <a:gd name="T7" fmla="*/ 3106 h 3106"/>
                <a:gd name="T8" fmla="*/ 0 w 2186"/>
                <a:gd name="T9" fmla="*/ 1581 h 3106"/>
                <a:gd name="T10" fmla="*/ 1556 w 2186"/>
                <a:gd name="T11" fmla="*/ 53 h 3106"/>
                <a:gd name="T12" fmla="*/ 1734 w 2186"/>
                <a:gd name="T13" fmla="*/ 114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6" h="3106">
                  <a:moveTo>
                    <a:pt x="1734" y="114"/>
                  </a:moveTo>
                  <a:cubicBezTo>
                    <a:pt x="2004" y="456"/>
                    <a:pt x="2186" y="865"/>
                    <a:pt x="2186" y="1577"/>
                  </a:cubicBezTo>
                  <a:cubicBezTo>
                    <a:pt x="2186" y="2288"/>
                    <a:pt x="2016" y="2715"/>
                    <a:pt x="1734" y="3048"/>
                  </a:cubicBezTo>
                  <a:cubicBezTo>
                    <a:pt x="1709" y="3078"/>
                    <a:pt x="1602" y="3106"/>
                    <a:pt x="1545" y="3106"/>
                  </a:cubicBezTo>
                  <a:cubicBezTo>
                    <a:pt x="733" y="3106"/>
                    <a:pt x="0" y="2215"/>
                    <a:pt x="0" y="1581"/>
                  </a:cubicBezTo>
                  <a:cubicBezTo>
                    <a:pt x="0" y="947"/>
                    <a:pt x="746" y="0"/>
                    <a:pt x="1556" y="53"/>
                  </a:cubicBezTo>
                  <a:cubicBezTo>
                    <a:pt x="1619" y="57"/>
                    <a:pt x="1715" y="90"/>
                    <a:pt x="1734" y="11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TextBox 20"/>
            <p:cNvSpPr txBox="1"/>
            <p:nvPr/>
          </p:nvSpPr>
          <p:spPr>
            <a:xfrm>
              <a:off x="7398600" y="3341100"/>
              <a:ext cx="246862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700" spc="3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3</a:t>
              </a:r>
              <a:endParaRPr lang="zh-CN" altLang="en-US" sz="2700" spc="3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5" name="组合 47"/>
          <p:cNvGrpSpPr/>
          <p:nvPr/>
        </p:nvGrpSpPr>
        <p:grpSpPr>
          <a:xfrm>
            <a:off x="4642408" y="3224630"/>
            <a:ext cx="882660" cy="749180"/>
            <a:chOff x="6188801" y="4298178"/>
            <a:chExt cx="1176676" cy="998599"/>
          </a:xfrm>
        </p:grpSpPr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6188801" y="4298178"/>
              <a:ext cx="1176676" cy="998599"/>
            </a:xfrm>
            <a:custGeom>
              <a:avLst/>
              <a:gdLst>
                <a:gd name="T0" fmla="*/ 3091 w 3103"/>
                <a:gd name="T1" fmla="*/ 1086 h 2629"/>
                <a:gd name="T2" fmla="*/ 2051 w 3103"/>
                <a:gd name="T3" fmla="*/ 2208 h 2629"/>
                <a:gd name="T4" fmla="*/ 550 w 3103"/>
                <a:gd name="T5" fmla="*/ 2553 h 2629"/>
                <a:gd name="T6" fmla="*/ 406 w 3103"/>
                <a:gd name="T7" fmla="*/ 2417 h 2629"/>
                <a:gd name="T8" fmla="*/ 953 w 3103"/>
                <a:gd name="T9" fmla="*/ 317 h 2629"/>
                <a:gd name="T10" fmla="*/ 3055 w 3103"/>
                <a:gd name="T11" fmla="*/ 900 h 2629"/>
                <a:gd name="T12" fmla="*/ 3091 w 3103"/>
                <a:gd name="T13" fmla="*/ 1086 h 2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3" h="2629">
                  <a:moveTo>
                    <a:pt x="3091" y="1086"/>
                  </a:moveTo>
                  <a:cubicBezTo>
                    <a:pt x="2930" y="1490"/>
                    <a:pt x="2667" y="1853"/>
                    <a:pt x="2051" y="2208"/>
                  </a:cubicBezTo>
                  <a:cubicBezTo>
                    <a:pt x="1434" y="2564"/>
                    <a:pt x="980" y="2629"/>
                    <a:pt x="550" y="2553"/>
                  </a:cubicBezTo>
                  <a:cubicBezTo>
                    <a:pt x="512" y="2546"/>
                    <a:pt x="434" y="2467"/>
                    <a:pt x="406" y="2417"/>
                  </a:cubicBezTo>
                  <a:cubicBezTo>
                    <a:pt x="0" y="1714"/>
                    <a:pt x="404" y="634"/>
                    <a:pt x="953" y="317"/>
                  </a:cubicBezTo>
                  <a:cubicBezTo>
                    <a:pt x="1502" y="0"/>
                    <a:pt x="2696" y="172"/>
                    <a:pt x="3055" y="900"/>
                  </a:cubicBezTo>
                  <a:cubicBezTo>
                    <a:pt x="3083" y="957"/>
                    <a:pt x="3103" y="1057"/>
                    <a:pt x="3091" y="1086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TextBox 20"/>
            <p:cNvSpPr txBox="1"/>
            <p:nvPr/>
          </p:nvSpPr>
          <p:spPr>
            <a:xfrm>
              <a:off x="6674897" y="4515973"/>
              <a:ext cx="227626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700" spc="3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4</a:t>
              </a:r>
              <a:endParaRPr lang="zh-CN" altLang="en-US" sz="2700" spc="3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6" name="组合 88"/>
          <p:cNvGrpSpPr/>
          <p:nvPr/>
        </p:nvGrpSpPr>
        <p:grpSpPr>
          <a:xfrm>
            <a:off x="3619927" y="3222793"/>
            <a:ext cx="896017" cy="746095"/>
            <a:chOff x="4825730" y="4295729"/>
            <a:chExt cx="1194481" cy="994487"/>
          </a:xfrm>
        </p:grpSpPr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4825730" y="4295729"/>
              <a:ext cx="1194481" cy="994487"/>
            </a:xfrm>
            <a:custGeom>
              <a:avLst/>
              <a:gdLst>
                <a:gd name="T0" fmla="*/ 2554 w 3148"/>
                <a:gd name="T1" fmla="*/ 2553 h 2615"/>
                <a:gd name="T2" fmla="*/ 1061 w 3148"/>
                <a:gd name="T3" fmla="*/ 2213 h 2615"/>
                <a:gd name="T4" fmla="*/ 13 w 3148"/>
                <a:gd name="T5" fmla="*/ 1086 h 2615"/>
                <a:gd name="T6" fmla="*/ 58 w 3148"/>
                <a:gd name="T7" fmla="*/ 893 h 2615"/>
                <a:gd name="T8" fmla="*/ 2151 w 3148"/>
                <a:gd name="T9" fmla="*/ 317 h 2615"/>
                <a:gd name="T10" fmla="*/ 2696 w 3148"/>
                <a:gd name="T11" fmla="*/ 2429 h 2615"/>
                <a:gd name="T12" fmla="*/ 2554 w 3148"/>
                <a:gd name="T13" fmla="*/ 2553 h 2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8" h="2615">
                  <a:moveTo>
                    <a:pt x="2554" y="2553"/>
                  </a:moveTo>
                  <a:cubicBezTo>
                    <a:pt x="2123" y="2615"/>
                    <a:pt x="1678" y="2569"/>
                    <a:pt x="1061" y="2213"/>
                  </a:cubicBezTo>
                  <a:cubicBezTo>
                    <a:pt x="445" y="1857"/>
                    <a:pt x="161" y="1496"/>
                    <a:pt x="13" y="1086"/>
                  </a:cubicBezTo>
                  <a:cubicBezTo>
                    <a:pt x="0" y="1049"/>
                    <a:pt x="30" y="942"/>
                    <a:pt x="58" y="893"/>
                  </a:cubicBezTo>
                  <a:cubicBezTo>
                    <a:pt x="464" y="190"/>
                    <a:pt x="1602" y="0"/>
                    <a:pt x="2151" y="317"/>
                  </a:cubicBezTo>
                  <a:cubicBezTo>
                    <a:pt x="2700" y="634"/>
                    <a:pt x="3148" y="1754"/>
                    <a:pt x="2696" y="2429"/>
                  </a:cubicBezTo>
                  <a:cubicBezTo>
                    <a:pt x="2661" y="2481"/>
                    <a:pt x="2584" y="2548"/>
                    <a:pt x="2554" y="2553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TextBox 20"/>
            <p:cNvSpPr txBox="1"/>
            <p:nvPr/>
          </p:nvSpPr>
          <p:spPr>
            <a:xfrm>
              <a:off x="5310697" y="4515973"/>
              <a:ext cx="240451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700" spc="3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5</a:t>
              </a:r>
              <a:endParaRPr lang="zh-CN" altLang="en-US" sz="2700" spc="3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grpSp>
        <p:nvGrpSpPr>
          <p:cNvPr id="7" name="组合 89"/>
          <p:cNvGrpSpPr/>
          <p:nvPr/>
        </p:nvGrpSpPr>
        <p:grpSpPr>
          <a:xfrm>
            <a:off x="3276574" y="2271484"/>
            <a:ext cx="621665" cy="885860"/>
            <a:chOff x="4368005" y="3027708"/>
            <a:chExt cx="828742" cy="1180783"/>
          </a:xfrm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4368005" y="3027708"/>
              <a:ext cx="828742" cy="1180783"/>
            </a:xfrm>
            <a:custGeom>
              <a:avLst/>
              <a:gdLst>
                <a:gd name="T0" fmla="*/ 452 w 2187"/>
                <a:gd name="T1" fmla="*/ 114 h 3106"/>
                <a:gd name="T2" fmla="*/ 0 w 2187"/>
                <a:gd name="T3" fmla="*/ 1577 h 3106"/>
                <a:gd name="T4" fmla="*/ 452 w 2187"/>
                <a:gd name="T5" fmla="*/ 3048 h 3106"/>
                <a:gd name="T6" fmla="*/ 642 w 2187"/>
                <a:gd name="T7" fmla="*/ 3106 h 3106"/>
                <a:gd name="T8" fmla="*/ 2187 w 2187"/>
                <a:gd name="T9" fmla="*/ 1581 h 3106"/>
                <a:gd name="T10" fmla="*/ 631 w 2187"/>
                <a:gd name="T11" fmla="*/ 53 h 3106"/>
                <a:gd name="T12" fmla="*/ 452 w 2187"/>
                <a:gd name="T13" fmla="*/ 114 h 3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7" h="3106">
                  <a:moveTo>
                    <a:pt x="452" y="114"/>
                  </a:moveTo>
                  <a:cubicBezTo>
                    <a:pt x="183" y="456"/>
                    <a:pt x="0" y="865"/>
                    <a:pt x="0" y="1577"/>
                  </a:cubicBezTo>
                  <a:cubicBezTo>
                    <a:pt x="0" y="2288"/>
                    <a:pt x="171" y="2715"/>
                    <a:pt x="452" y="3048"/>
                  </a:cubicBezTo>
                  <a:cubicBezTo>
                    <a:pt x="477" y="3078"/>
                    <a:pt x="584" y="3106"/>
                    <a:pt x="642" y="3106"/>
                  </a:cubicBezTo>
                  <a:cubicBezTo>
                    <a:pt x="1454" y="3106"/>
                    <a:pt x="2187" y="2215"/>
                    <a:pt x="2187" y="1581"/>
                  </a:cubicBezTo>
                  <a:cubicBezTo>
                    <a:pt x="2187" y="947"/>
                    <a:pt x="1441" y="0"/>
                    <a:pt x="631" y="53"/>
                  </a:cubicBezTo>
                  <a:cubicBezTo>
                    <a:pt x="568" y="57"/>
                    <a:pt x="471" y="90"/>
                    <a:pt x="452" y="11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TextBox 20"/>
            <p:cNvSpPr txBox="1"/>
            <p:nvPr/>
          </p:nvSpPr>
          <p:spPr>
            <a:xfrm>
              <a:off x="4658944" y="3341100"/>
              <a:ext cx="246863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700" spc="300" dirty="0">
                  <a:solidFill>
                    <a:schemeClr val="bg1">
                      <a:lumMod val="95000"/>
                    </a:schemeClr>
                  </a:solidFill>
                  <a:latin typeface="Agency FB" panose="020B0503020202020204" pitchFamily="34" charset="0"/>
                  <a:ea typeface="微软雅黑" pitchFamily="34" charset="-122"/>
                </a:rPr>
                <a:t>6</a:t>
              </a:r>
              <a:endParaRPr lang="zh-CN" altLang="en-US" sz="2700" spc="300" dirty="0">
                <a:solidFill>
                  <a:schemeClr val="bg1">
                    <a:lumMod val="95000"/>
                  </a:schemeClr>
                </a:solidFill>
                <a:latin typeface="Agency FB" panose="020B0503020202020204" pitchFamily="34" charset="0"/>
                <a:ea typeface="微软雅黑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  <p:grpSp>
        <p:nvGrpSpPr>
          <p:cNvPr id="34" name="原创设计师QQ598969553      _12"/>
          <p:cNvGrpSpPr>
            <a:grpSpLocks/>
          </p:cNvGrpSpPr>
          <p:nvPr/>
        </p:nvGrpSpPr>
        <p:grpSpPr bwMode="auto">
          <a:xfrm>
            <a:off x="1206210" y="1349110"/>
            <a:ext cx="2129207" cy="998846"/>
            <a:chOff x="2799925" y="3629191"/>
            <a:chExt cx="2128463" cy="998390"/>
          </a:xfrm>
        </p:grpSpPr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7" name="原创设计师QQ598969553      _12"/>
          <p:cNvGrpSpPr>
            <a:grpSpLocks/>
          </p:cNvGrpSpPr>
          <p:nvPr/>
        </p:nvGrpSpPr>
        <p:grpSpPr bwMode="auto">
          <a:xfrm>
            <a:off x="1206210" y="3616969"/>
            <a:ext cx="2129207" cy="998846"/>
            <a:chOff x="2799925" y="3629191"/>
            <a:chExt cx="2128463" cy="998390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0" name="原创设计师QQ598969553      _12"/>
          <p:cNvGrpSpPr>
            <a:grpSpLocks/>
          </p:cNvGrpSpPr>
          <p:nvPr/>
        </p:nvGrpSpPr>
        <p:grpSpPr bwMode="auto">
          <a:xfrm>
            <a:off x="899217" y="2472583"/>
            <a:ext cx="2129207" cy="998846"/>
            <a:chOff x="2799925" y="3629191"/>
            <a:chExt cx="2128463" cy="998390"/>
          </a:xfrm>
        </p:grpSpPr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4" name="原创设计师QQ598969553      _12"/>
          <p:cNvGrpSpPr>
            <a:grpSpLocks/>
          </p:cNvGrpSpPr>
          <p:nvPr/>
        </p:nvGrpSpPr>
        <p:grpSpPr bwMode="auto">
          <a:xfrm>
            <a:off x="5815602" y="1349110"/>
            <a:ext cx="2129207" cy="998846"/>
            <a:chOff x="2799925" y="3629191"/>
            <a:chExt cx="2128463" cy="998390"/>
          </a:xfrm>
        </p:grpSpPr>
        <p:sp>
          <p:nvSpPr>
            <p:cNvPr id="45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7" name="原创设计师QQ598969553      _12"/>
          <p:cNvGrpSpPr>
            <a:grpSpLocks/>
          </p:cNvGrpSpPr>
          <p:nvPr/>
        </p:nvGrpSpPr>
        <p:grpSpPr bwMode="auto">
          <a:xfrm>
            <a:off x="5815602" y="3616969"/>
            <a:ext cx="2129207" cy="998846"/>
            <a:chOff x="2799925" y="3629191"/>
            <a:chExt cx="2128463" cy="998390"/>
          </a:xfrm>
        </p:grpSpPr>
        <p:sp>
          <p:nvSpPr>
            <p:cNvPr id="48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0" name="原创设计师QQ598969553      _12"/>
          <p:cNvGrpSpPr>
            <a:grpSpLocks/>
          </p:cNvGrpSpPr>
          <p:nvPr/>
        </p:nvGrpSpPr>
        <p:grpSpPr bwMode="auto">
          <a:xfrm>
            <a:off x="6098428" y="2472583"/>
            <a:ext cx="2129207" cy="998846"/>
            <a:chOff x="2799925" y="3629191"/>
            <a:chExt cx="2128463" cy="998390"/>
          </a:xfrm>
        </p:grpSpPr>
        <p:sp>
          <p:nvSpPr>
            <p:cNvPr id="51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6992204"/>
      </p:ext>
    </p:extLst>
  </p:cSld>
  <p:clrMapOvr>
    <a:masterClrMapping/>
  </p:clrMapOvr>
  <p:transition spd="med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3096915" y="1191780"/>
            <a:ext cx="2916040" cy="2916040"/>
            <a:chOff x="2384246" y="180933"/>
            <a:chExt cx="4451477" cy="4451477"/>
          </a:xfrm>
        </p:grpSpPr>
        <p:sp>
          <p:nvSpPr>
            <p:cNvPr id="49" name="椭圆 48"/>
            <p:cNvSpPr/>
            <p:nvPr/>
          </p:nvSpPr>
          <p:spPr>
            <a:xfrm>
              <a:off x="2621618" y="418305"/>
              <a:ext cx="3976732" cy="3976732"/>
            </a:xfrm>
            <a:prstGeom prst="ellipse">
              <a:avLst/>
            </a:prstGeom>
            <a:solidFill>
              <a:srgbClr val="157D88"/>
            </a:solidFill>
            <a:ln>
              <a:gradFill>
                <a:gsLst>
                  <a:gs pos="10000">
                    <a:srgbClr val="CFA93A">
                      <a:alpha val="0"/>
                    </a:srgbClr>
                  </a:gs>
                  <a:gs pos="56000">
                    <a:srgbClr val="CFA93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581327" y="706748"/>
              <a:ext cx="3982934" cy="3293906"/>
              <a:chOff x="1078319" y="819825"/>
              <a:chExt cx="3982934" cy="3293906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1460024" y="819825"/>
                <a:ext cx="3293906" cy="3293906"/>
              </a:xfrm>
              <a:prstGeom prst="ellipse">
                <a:avLst/>
              </a:prstGeom>
              <a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1750">
                <a:gradFill>
                  <a:gsLst>
                    <a:gs pos="0">
                      <a:srgbClr val="CFA93A"/>
                    </a:gs>
                    <a:gs pos="100000">
                      <a:srgbClr val="F9E485"/>
                    </a:gs>
                  </a:gsLst>
                  <a:lin ang="5400000" scaled="1"/>
                </a:gradFill>
              </a:ln>
              <a:effectLst>
                <a:outerShdw blurRad="2286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8319" y="1417718"/>
                <a:ext cx="1024132" cy="519487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18816" y="3456491"/>
                <a:ext cx="1142437" cy="610217"/>
              </a:xfrm>
              <a:prstGeom prst="rect">
                <a:avLst/>
              </a:prstGeom>
            </p:spPr>
          </p:pic>
        </p:grpSp>
        <p:sp>
          <p:nvSpPr>
            <p:cNvPr id="51" name="椭圆 50"/>
            <p:cNvSpPr/>
            <p:nvPr/>
          </p:nvSpPr>
          <p:spPr>
            <a:xfrm rot="11003983">
              <a:off x="2384246" y="180933"/>
              <a:ext cx="4451477" cy="4451477"/>
            </a:xfrm>
            <a:prstGeom prst="ellipse">
              <a:avLst/>
            </a:prstGeom>
            <a:noFill/>
            <a:ln>
              <a:gradFill>
                <a:gsLst>
                  <a:gs pos="22000">
                    <a:srgbClr val="CFA93A">
                      <a:alpha val="0"/>
                    </a:srgbClr>
                  </a:gs>
                  <a:gs pos="67000">
                    <a:srgbClr val="CFA93A"/>
                  </a:gs>
                </a:gsLst>
                <a:lin ang="5400000" scaled="1"/>
              </a:gradFill>
            </a:ln>
            <a:effectLst>
              <a:outerShdw blurRad="50800" dist="50800" dir="5400000" algn="ctr" rotWithShape="0">
                <a:srgbClr val="CFA93A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  <p:sp>
        <p:nvSpPr>
          <p:cNvPr id="44" name="TextBox 170"/>
          <p:cNvSpPr txBox="1"/>
          <p:nvPr/>
        </p:nvSpPr>
        <p:spPr>
          <a:xfrm>
            <a:off x="934471" y="2998395"/>
            <a:ext cx="1728462" cy="243338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Box 171"/>
          <p:cNvSpPr txBox="1"/>
          <p:nvPr/>
        </p:nvSpPr>
        <p:spPr>
          <a:xfrm>
            <a:off x="934471" y="3212724"/>
            <a:ext cx="1586885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TextBox 170"/>
          <p:cNvSpPr txBox="1"/>
          <p:nvPr/>
        </p:nvSpPr>
        <p:spPr>
          <a:xfrm>
            <a:off x="6588961" y="2998395"/>
            <a:ext cx="1728462" cy="243338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TextBox 171"/>
          <p:cNvSpPr txBox="1"/>
          <p:nvPr/>
        </p:nvSpPr>
        <p:spPr>
          <a:xfrm>
            <a:off x="6588961" y="3212724"/>
            <a:ext cx="1586885" cy="484750"/>
          </a:xfrm>
          <a:prstGeom prst="rect">
            <a:avLst/>
          </a:prstGeom>
          <a:noFill/>
        </p:spPr>
        <p:txBody>
          <a:bodyPr wrap="square" lIns="68582" tIns="34291" rIns="68582" bIns="3429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点击添加相关标题文字，此处添加详细文本描述，文字内容建议与标题相关尽量简洁生动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4081" y="2111191"/>
            <a:ext cx="162237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添加</a:t>
            </a:r>
            <a:endParaRPr lang="en-US" altLang="zh-CN" sz="3200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  <a:p>
            <a:pPr algn="ctr"/>
            <a:r>
              <a:rPr lang="zh-CN" altLang="en-US" sz="3200" dirty="0">
                <a:solidFill>
                  <a:schemeClr val="bg1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标题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6937" y="1769215"/>
            <a:ext cx="1683023" cy="112201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247118" y="1769215"/>
            <a:ext cx="1683024" cy="112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137086"/>
      </p:ext>
    </p:extLst>
  </p:cSld>
  <p:clrMapOvr>
    <a:masterClrMapping/>
  </p:clrMapOvr>
  <p:transition spd="med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35"/>
          <p:cNvSpPr>
            <a:spLocks noChangeArrowheads="1"/>
          </p:cNvSpPr>
          <p:nvPr/>
        </p:nvSpPr>
        <p:spPr bwMode="auto">
          <a:xfrm>
            <a:off x="3347094" y="2315837"/>
            <a:ext cx="1014589" cy="1310092"/>
          </a:xfrm>
          <a:custGeom>
            <a:avLst/>
            <a:gdLst>
              <a:gd name="T0" fmla="*/ 901473 w 1352638"/>
              <a:gd name="T1" fmla="*/ 16 h 1747217"/>
              <a:gd name="T2" fmla="*/ 974192 w 1352638"/>
              <a:gd name="T3" fmla="*/ 31619 h 1747217"/>
              <a:gd name="T4" fmla="*/ 1352550 w 1352638"/>
              <a:gd name="T5" fmla="*/ 423231 h 1747217"/>
              <a:gd name="T6" fmla="*/ 948292 w 1352638"/>
              <a:gd name="T7" fmla="*/ 813428 h 1747217"/>
              <a:gd name="T8" fmla="*/ 945734 w 1352638"/>
              <a:gd name="T9" fmla="*/ 959852 h 1747217"/>
              <a:gd name="T10" fmla="*/ 1312064 w 1352638"/>
              <a:gd name="T11" fmla="*/ 1339012 h 1747217"/>
              <a:gd name="T12" fmla="*/ 920260 w 1352638"/>
              <a:gd name="T13" fmla="*/ 1717186 h 1747217"/>
              <a:gd name="T14" fmla="*/ 773764 w 1352638"/>
              <a:gd name="T15" fmla="*/ 1714631 h 1747217"/>
              <a:gd name="T16" fmla="*/ 29077 w 1352638"/>
              <a:gd name="T17" fmla="*/ 943861 h 1747217"/>
              <a:gd name="T18" fmla="*/ 15 w 1352638"/>
              <a:gd name="T19" fmla="*/ 870119 h 1747217"/>
              <a:gd name="T20" fmla="*/ 31634 w 1352638"/>
              <a:gd name="T21" fmla="*/ 797436 h 1747217"/>
              <a:gd name="T22" fmla="*/ 827695 w 1352638"/>
              <a:gd name="T23" fmla="*/ 29064 h 1747217"/>
              <a:gd name="T24" fmla="*/ 901473 w 1352638"/>
              <a:gd name="T25" fmla="*/ 16 h 17472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7"/>
              <a:gd name="T41" fmla="*/ 1352638 w 1352638"/>
              <a:gd name="T42" fmla="*/ 1747217 h 17472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7">
                <a:moveTo>
                  <a:pt x="901532" y="16"/>
                </a:moveTo>
                <a:cubicBezTo>
                  <a:pt x="928044" y="479"/>
                  <a:pt x="954380" y="11056"/>
                  <a:pt x="974255" y="31637"/>
                </a:cubicBezTo>
                <a:lnTo>
                  <a:pt x="1352638" y="423465"/>
                </a:lnTo>
                <a:lnTo>
                  <a:pt x="948354" y="813878"/>
                </a:lnTo>
                <a:cubicBezTo>
                  <a:pt x="907190" y="853629"/>
                  <a:pt x="906046" y="919221"/>
                  <a:pt x="945796" y="960384"/>
                </a:cubicBezTo>
                <a:lnTo>
                  <a:pt x="1312149" y="1339753"/>
                </a:lnTo>
                <a:lnTo>
                  <a:pt x="920320" y="1718137"/>
                </a:lnTo>
                <a:cubicBezTo>
                  <a:pt x="879157" y="1757888"/>
                  <a:pt x="813565" y="1756743"/>
                  <a:pt x="773814" y="1715580"/>
                </a:cubicBezTo>
                <a:lnTo>
                  <a:pt x="29079" y="944384"/>
                </a:lnTo>
                <a:cubicBezTo>
                  <a:pt x="9203" y="923802"/>
                  <a:pt x="-448" y="897114"/>
                  <a:pt x="15" y="870601"/>
                </a:cubicBezTo>
                <a:cubicBezTo>
                  <a:pt x="478" y="844089"/>
                  <a:pt x="11055" y="817753"/>
                  <a:pt x="31636" y="797878"/>
                </a:cubicBezTo>
                <a:lnTo>
                  <a:pt x="827749" y="29080"/>
                </a:lnTo>
                <a:cubicBezTo>
                  <a:pt x="848331" y="9205"/>
                  <a:pt x="875020" y="-446"/>
                  <a:pt x="901532" y="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162000" tIns="0" rIns="0" bIns="0" anchor="ctr"/>
          <a:lstStyle/>
          <a:p>
            <a:pPr>
              <a:defRPr/>
            </a:pPr>
            <a:r>
              <a:rPr lang="zh-CN" altLang="en-US" sz="15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9" name="任意多边形 36"/>
          <p:cNvSpPr>
            <a:spLocks noChangeArrowheads="1"/>
          </p:cNvSpPr>
          <p:nvPr/>
        </p:nvSpPr>
        <p:spPr bwMode="auto">
          <a:xfrm>
            <a:off x="3370910" y="1595288"/>
            <a:ext cx="1312297" cy="1008770"/>
          </a:xfrm>
          <a:custGeom>
            <a:avLst/>
            <a:gdLst>
              <a:gd name="T0" fmla="*/ 861672 w 1747878"/>
              <a:gd name="T1" fmla="*/ 0 h 1344614"/>
              <a:gd name="T2" fmla="*/ 934935 w 1747878"/>
              <a:gd name="T3" fmla="*/ 30347 h 1344614"/>
              <a:gd name="T4" fmla="*/ 1717492 w 1747878"/>
              <a:gd name="T5" fmla="*/ 812921 h 1344614"/>
              <a:gd name="T6" fmla="*/ 1717492 w 1747878"/>
              <a:gd name="T7" fmla="*/ 959449 h 1344614"/>
              <a:gd name="T8" fmla="*/ 1332337 w 1747878"/>
              <a:gd name="T9" fmla="*/ 1344613 h 1344614"/>
              <a:gd name="T10" fmla="*/ 934936 w 1747878"/>
              <a:gd name="T11" fmla="*/ 947204 h 1344614"/>
              <a:gd name="T12" fmla="*/ 788411 w 1747878"/>
              <a:gd name="T13" fmla="*/ 947204 h 1344614"/>
              <a:gd name="T14" fmla="*/ 415502 w 1747878"/>
              <a:gd name="T15" fmla="*/ 1320121 h 1344614"/>
              <a:gd name="T16" fmla="*/ 30346 w 1747878"/>
              <a:gd name="T17" fmla="*/ 934956 h 1344614"/>
              <a:gd name="T18" fmla="*/ 30346 w 1747878"/>
              <a:gd name="T19" fmla="*/ 788428 h 1344614"/>
              <a:gd name="T20" fmla="*/ 788410 w 1747878"/>
              <a:gd name="T21" fmla="*/ 30347 h 1344614"/>
              <a:gd name="T22" fmla="*/ 861672 w 1747878"/>
              <a:gd name="T23" fmla="*/ 0 h 13446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47878"/>
              <a:gd name="T37" fmla="*/ 0 h 1344614"/>
              <a:gd name="T38" fmla="*/ 1747878 w 1747878"/>
              <a:gd name="T39" fmla="*/ 1344614 h 13446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47878" h="1344614">
                <a:moveTo>
                  <a:pt x="861692" y="0"/>
                </a:moveTo>
                <a:cubicBezTo>
                  <a:pt x="888209" y="0"/>
                  <a:pt x="914725" y="10116"/>
                  <a:pt x="934956" y="30347"/>
                </a:cubicBezTo>
                <a:lnTo>
                  <a:pt x="1717531" y="812922"/>
                </a:lnTo>
                <a:cubicBezTo>
                  <a:pt x="1757994" y="853385"/>
                  <a:pt x="1757994" y="918988"/>
                  <a:pt x="1717531" y="959450"/>
                </a:cubicBezTo>
                <a:lnTo>
                  <a:pt x="1332367" y="1344614"/>
                </a:lnTo>
                <a:lnTo>
                  <a:pt x="934957" y="947205"/>
                </a:lnTo>
                <a:cubicBezTo>
                  <a:pt x="894494" y="906741"/>
                  <a:pt x="828892" y="906742"/>
                  <a:pt x="788429" y="947205"/>
                </a:cubicBezTo>
                <a:lnTo>
                  <a:pt x="415512" y="1320122"/>
                </a:lnTo>
                <a:lnTo>
                  <a:pt x="30347" y="934957"/>
                </a:lnTo>
                <a:cubicBezTo>
                  <a:pt x="-10116" y="894494"/>
                  <a:pt x="-10116" y="828891"/>
                  <a:pt x="30347" y="788429"/>
                </a:cubicBezTo>
                <a:lnTo>
                  <a:pt x="788428" y="30347"/>
                </a:lnTo>
                <a:cubicBezTo>
                  <a:pt x="808660" y="10115"/>
                  <a:pt x="835176" y="0"/>
                  <a:pt x="86169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162000" anchor="ctr"/>
          <a:lstStyle/>
          <a:p>
            <a:pPr algn="ctr">
              <a:defRPr/>
            </a:pPr>
            <a:r>
              <a:rPr lang="zh-CN" altLang="en-US" sz="15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0" name="任意多边形 37"/>
          <p:cNvSpPr>
            <a:spLocks noChangeArrowheads="1"/>
          </p:cNvSpPr>
          <p:nvPr/>
        </p:nvSpPr>
        <p:spPr bwMode="auto">
          <a:xfrm>
            <a:off x="4395026" y="1619109"/>
            <a:ext cx="1014589" cy="1311283"/>
          </a:xfrm>
          <a:custGeom>
            <a:avLst/>
            <a:gdLst>
              <a:gd name="T0" fmla="*/ 506068 w 1352638"/>
              <a:gd name="T1" fmla="*/ 15 h 1747216"/>
              <a:gd name="T2" fmla="*/ 578786 w 1352638"/>
              <a:gd name="T3" fmla="*/ 31647 h 1747216"/>
              <a:gd name="T4" fmla="*/ 1323474 w 1352638"/>
              <a:gd name="T5" fmla="*/ 803119 h 1747216"/>
              <a:gd name="T6" fmla="*/ 1352535 w 1352638"/>
              <a:gd name="T7" fmla="*/ 876927 h 1747216"/>
              <a:gd name="T8" fmla="*/ 1320917 w 1352638"/>
              <a:gd name="T9" fmla="*/ 949676 h 1747216"/>
              <a:gd name="T10" fmla="*/ 524855 w 1352638"/>
              <a:gd name="T11" fmla="*/ 1718748 h 1747216"/>
              <a:gd name="T12" fmla="*/ 378358 w 1352638"/>
              <a:gd name="T13" fmla="*/ 1716190 h 1747216"/>
              <a:gd name="T14" fmla="*/ 0 w 1352638"/>
              <a:gd name="T15" fmla="*/ 1324223 h 1747216"/>
              <a:gd name="T16" fmla="*/ 404259 w 1352638"/>
              <a:gd name="T17" fmla="*/ 933670 h 1747216"/>
              <a:gd name="T18" fmla="*/ 406816 w 1352638"/>
              <a:gd name="T19" fmla="*/ 787113 h 1747216"/>
              <a:gd name="T20" fmla="*/ 40487 w 1352638"/>
              <a:gd name="T21" fmla="*/ 407608 h 1747216"/>
              <a:gd name="T22" fmla="*/ 432290 w 1352638"/>
              <a:gd name="T23" fmla="*/ 29089 h 1747216"/>
              <a:gd name="T24" fmla="*/ 506068 w 1352638"/>
              <a:gd name="T25" fmla="*/ 15 h 17472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6"/>
              <a:gd name="T41" fmla="*/ 1352638 w 1352638"/>
              <a:gd name="T42" fmla="*/ 1747216 h 174721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6">
                <a:moveTo>
                  <a:pt x="506101" y="15"/>
                </a:moveTo>
                <a:cubicBezTo>
                  <a:pt x="532613" y="478"/>
                  <a:pt x="558949" y="11055"/>
                  <a:pt x="578824" y="31636"/>
                </a:cubicBezTo>
                <a:lnTo>
                  <a:pt x="1323560" y="802833"/>
                </a:lnTo>
                <a:cubicBezTo>
                  <a:pt x="1343435" y="823414"/>
                  <a:pt x="1353086" y="850103"/>
                  <a:pt x="1352623" y="876615"/>
                </a:cubicBezTo>
                <a:cubicBezTo>
                  <a:pt x="1352161" y="903128"/>
                  <a:pt x="1341584" y="929463"/>
                  <a:pt x="1321003" y="949338"/>
                </a:cubicBezTo>
                <a:lnTo>
                  <a:pt x="524889" y="1718136"/>
                </a:lnTo>
                <a:cubicBezTo>
                  <a:pt x="483726" y="1757887"/>
                  <a:pt x="418134" y="1756742"/>
                  <a:pt x="378383" y="1715579"/>
                </a:cubicBezTo>
                <a:lnTo>
                  <a:pt x="0" y="1323752"/>
                </a:lnTo>
                <a:lnTo>
                  <a:pt x="404285" y="933338"/>
                </a:lnTo>
                <a:cubicBezTo>
                  <a:pt x="445448" y="893587"/>
                  <a:pt x="446593" y="827995"/>
                  <a:pt x="406842" y="786833"/>
                </a:cubicBezTo>
                <a:lnTo>
                  <a:pt x="40490" y="407463"/>
                </a:lnTo>
                <a:lnTo>
                  <a:pt x="432318" y="29079"/>
                </a:lnTo>
                <a:cubicBezTo>
                  <a:pt x="452900" y="9204"/>
                  <a:pt x="479589" y="-448"/>
                  <a:pt x="506101" y="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162000" bIns="0" anchor="ctr"/>
          <a:lstStyle/>
          <a:p>
            <a:pPr algn="r">
              <a:defRPr/>
            </a:pPr>
            <a:r>
              <a:rPr lang="zh-CN" altLang="en-US" sz="15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1" name="任意多边形 38"/>
          <p:cNvSpPr>
            <a:spLocks noChangeArrowheads="1"/>
          </p:cNvSpPr>
          <p:nvPr/>
        </p:nvSpPr>
        <p:spPr bwMode="auto">
          <a:xfrm>
            <a:off x="4068738" y="2644552"/>
            <a:ext cx="1312297" cy="1014726"/>
          </a:xfrm>
          <a:custGeom>
            <a:avLst/>
            <a:gdLst>
              <a:gd name="T0" fmla="*/ 423615 w 1747216"/>
              <a:gd name="T1" fmla="*/ 0 h 1352638"/>
              <a:gd name="T2" fmla="*/ 814167 w 1747216"/>
              <a:gd name="T3" fmla="*/ 404259 h 1352638"/>
              <a:gd name="T4" fmla="*/ 960725 w 1747216"/>
              <a:gd name="T5" fmla="*/ 406816 h 1352638"/>
              <a:gd name="T6" fmla="*/ 1340229 w 1747216"/>
              <a:gd name="T7" fmla="*/ 40487 h 1352638"/>
              <a:gd name="T8" fmla="*/ 1718748 w 1747216"/>
              <a:gd name="T9" fmla="*/ 432290 h 1352638"/>
              <a:gd name="T10" fmla="*/ 1716190 w 1747216"/>
              <a:gd name="T11" fmla="*/ 578786 h 1352638"/>
              <a:gd name="T12" fmla="*/ 944719 w 1747216"/>
              <a:gd name="T13" fmla="*/ 1323474 h 1352638"/>
              <a:gd name="T14" fmla="*/ 870910 w 1747216"/>
              <a:gd name="T15" fmla="*/ 1352535 h 1352638"/>
              <a:gd name="T16" fmla="*/ 798161 w 1747216"/>
              <a:gd name="T17" fmla="*/ 1320917 h 1352638"/>
              <a:gd name="T18" fmla="*/ 29089 w 1747216"/>
              <a:gd name="T19" fmla="*/ 524855 h 1352638"/>
              <a:gd name="T20" fmla="*/ 31647 w 1747216"/>
              <a:gd name="T21" fmla="*/ 378358 h 13526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7216"/>
              <a:gd name="T34" fmla="*/ 0 h 1352638"/>
              <a:gd name="T35" fmla="*/ 1747216 w 1747216"/>
              <a:gd name="T36" fmla="*/ 1352638 h 135263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7216" h="1352638">
                <a:moveTo>
                  <a:pt x="423464" y="0"/>
                </a:moveTo>
                <a:lnTo>
                  <a:pt x="813877" y="404285"/>
                </a:lnTo>
                <a:cubicBezTo>
                  <a:pt x="853628" y="445448"/>
                  <a:pt x="919220" y="446592"/>
                  <a:pt x="960383" y="406842"/>
                </a:cubicBezTo>
                <a:lnTo>
                  <a:pt x="1339752" y="40490"/>
                </a:lnTo>
                <a:lnTo>
                  <a:pt x="1718136" y="432318"/>
                </a:lnTo>
                <a:cubicBezTo>
                  <a:pt x="1757887" y="473481"/>
                  <a:pt x="1756742" y="539074"/>
                  <a:pt x="1715579" y="578824"/>
                </a:cubicBezTo>
                <a:lnTo>
                  <a:pt x="944383" y="1323560"/>
                </a:lnTo>
                <a:cubicBezTo>
                  <a:pt x="923801" y="1343435"/>
                  <a:pt x="897113" y="1353086"/>
                  <a:pt x="870600" y="1352623"/>
                </a:cubicBezTo>
                <a:cubicBezTo>
                  <a:pt x="844088" y="1352161"/>
                  <a:pt x="817752" y="1341584"/>
                  <a:pt x="797877" y="1321003"/>
                </a:cubicBezTo>
                <a:lnTo>
                  <a:pt x="29079" y="524889"/>
                </a:lnTo>
                <a:cubicBezTo>
                  <a:pt x="-10671" y="483726"/>
                  <a:pt x="-9526" y="418134"/>
                  <a:pt x="31636" y="378383"/>
                </a:cubicBezTo>
                <a:lnTo>
                  <a:pt x="42346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162000" rIns="0" bIns="0" anchor="ctr"/>
          <a:lstStyle/>
          <a:p>
            <a:pPr algn="ctr">
              <a:defRPr/>
            </a:pPr>
            <a:r>
              <a:rPr lang="zh-CN" altLang="en-US" sz="1500" b="1" ker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  <p:grpSp>
        <p:nvGrpSpPr>
          <p:cNvPr id="22" name="原创设计师QQ598969553      _12"/>
          <p:cNvGrpSpPr>
            <a:grpSpLocks/>
          </p:cNvGrpSpPr>
          <p:nvPr/>
        </p:nvGrpSpPr>
        <p:grpSpPr bwMode="auto">
          <a:xfrm>
            <a:off x="1151294" y="1349110"/>
            <a:ext cx="2129207" cy="998846"/>
            <a:chOff x="2799925" y="3629191"/>
            <a:chExt cx="2128463" cy="998390"/>
          </a:xfrm>
        </p:grpSpPr>
        <p:sp>
          <p:nvSpPr>
            <p:cNvPr id="25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7" name="原创设计师QQ598969553      _12"/>
          <p:cNvGrpSpPr>
            <a:grpSpLocks/>
          </p:cNvGrpSpPr>
          <p:nvPr/>
        </p:nvGrpSpPr>
        <p:grpSpPr bwMode="auto">
          <a:xfrm>
            <a:off x="1151294" y="3324607"/>
            <a:ext cx="2129207" cy="998846"/>
            <a:chOff x="2799925" y="3629191"/>
            <a:chExt cx="2128463" cy="998390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0" name="原创设计师QQ598969553      _12"/>
          <p:cNvGrpSpPr>
            <a:grpSpLocks/>
          </p:cNvGrpSpPr>
          <p:nvPr/>
        </p:nvGrpSpPr>
        <p:grpSpPr bwMode="auto">
          <a:xfrm>
            <a:off x="5580906" y="1349110"/>
            <a:ext cx="2129207" cy="998846"/>
            <a:chOff x="2799925" y="3629191"/>
            <a:chExt cx="2128463" cy="998390"/>
          </a:xfrm>
        </p:grpSpPr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3" name="原创设计师QQ598969553      _12"/>
          <p:cNvGrpSpPr>
            <a:grpSpLocks/>
          </p:cNvGrpSpPr>
          <p:nvPr/>
        </p:nvGrpSpPr>
        <p:grpSpPr bwMode="auto">
          <a:xfrm>
            <a:off x="5580906" y="3324607"/>
            <a:ext cx="2129207" cy="998846"/>
            <a:chOff x="2799925" y="3629191"/>
            <a:chExt cx="2128463" cy="998390"/>
          </a:xfrm>
        </p:grpSpPr>
        <p:sp>
          <p:nvSpPr>
            <p:cNvPr id="34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467022"/>
      </p:ext>
    </p:extLst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/>
        </p:nvGrpSpPr>
        <p:grpSpPr>
          <a:xfrm>
            <a:off x="5215057" y="2844776"/>
            <a:ext cx="685834" cy="573933"/>
            <a:chOff x="4178300" y="4422775"/>
            <a:chExt cx="388938" cy="3254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Freeform 5"/>
          <p:cNvSpPr>
            <a:spLocks/>
          </p:cNvSpPr>
          <p:nvPr/>
        </p:nvSpPr>
        <p:spPr bwMode="auto">
          <a:xfrm>
            <a:off x="548918" y="2086340"/>
            <a:ext cx="4181011" cy="1538763"/>
          </a:xfrm>
          <a:custGeom>
            <a:avLst/>
            <a:gdLst>
              <a:gd name="T0" fmla="*/ 216 w 7286"/>
              <a:gd name="T1" fmla="*/ 1382 h 2663"/>
              <a:gd name="T2" fmla="*/ 2168 w 7286"/>
              <a:gd name="T3" fmla="*/ 0 h 2663"/>
              <a:gd name="T4" fmla="*/ 4038 w 7286"/>
              <a:gd name="T5" fmla="*/ 1184 h 2663"/>
              <a:gd name="T6" fmla="*/ 4038 w 7286"/>
              <a:gd name="T7" fmla="*/ 1184 h 2663"/>
              <a:gd name="T8" fmla="*/ 4040 w 7286"/>
              <a:gd name="T9" fmla="*/ 1189 h 2663"/>
              <a:gd name="T10" fmla="*/ 4041 w 7286"/>
              <a:gd name="T11" fmla="*/ 1191 h 2663"/>
              <a:gd name="T12" fmla="*/ 4041 w 7286"/>
              <a:gd name="T13" fmla="*/ 1191 h 2663"/>
              <a:gd name="T14" fmla="*/ 5413 w 7286"/>
              <a:gd name="T15" fmla="*/ 2090 h 2663"/>
              <a:gd name="T16" fmla="*/ 6787 w 7286"/>
              <a:gd name="T17" fmla="*/ 1186 h 2663"/>
              <a:gd name="T18" fmla="*/ 7286 w 7286"/>
              <a:gd name="T19" fmla="*/ 1475 h 2663"/>
              <a:gd name="T20" fmla="*/ 5413 w 7286"/>
              <a:gd name="T21" fmla="*/ 2663 h 2663"/>
              <a:gd name="T22" fmla="*/ 3543 w 7286"/>
              <a:gd name="T23" fmla="*/ 1479 h 2663"/>
              <a:gd name="T24" fmla="*/ 3542 w 7286"/>
              <a:gd name="T25" fmla="*/ 1479 h 2663"/>
              <a:gd name="T26" fmla="*/ 3540 w 7286"/>
              <a:gd name="T27" fmla="*/ 1474 h 2663"/>
              <a:gd name="T28" fmla="*/ 3539 w 7286"/>
              <a:gd name="T29" fmla="*/ 1472 h 2663"/>
              <a:gd name="T30" fmla="*/ 3539 w 7286"/>
              <a:gd name="T31" fmla="*/ 1472 h 2663"/>
              <a:gd name="T32" fmla="*/ 2168 w 7286"/>
              <a:gd name="T33" fmla="*/ 573 h 2663"/>
              <a:gd name="T34" fmla="*/ 750 w 7286"/>
              <a:gd name="T35" fmla="*/ 1590 h 2663"/>
              <a:gd name="T36" fmla="*/ 883 w 7286"/>
              <a:gd name="T37" fmla="*/ 1642 h 2663"/>
              <a:gd name="T38" fmla="*/ 882 w 7286"/>
              <a:gd name="T39" fmla="*/ 1727 h 2663"/>
              <a:gd name="T40" fmla="*/ 255 w 7286"/>
              <a:gd name="T41" fmla="*/ 2165 h 2663"/>
              <a:gd name="T42" fmla="*/ 181 w 7286"/>
              <a:gd name="T43" fmla="*/ 2136 h 2663"/>
              <a:gd name="T44" fmla="*/ 10 w 7286"/>
              <a:gd name="T45" fmla="*/ 1387 h 2663"/>
              <a:gd name="T46" fmla="*/ 71 w 7286"/>
              <a:gd name="T47" fmla="*/ 1326 h 2663"/>
              <a:gd name="T48" fmla="*/ 216 w 7286"/>
              <a:gd name="T49" fmla="*/ 1382 h 2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286" h="2663">
                <a:moveTo>
                  <a:pt x="216" y="1382"/>
                </a:moveTo>
                <a:cubicBezTo>
                  <a:pt x="499" y="577"/>
                  <a:pt x="1266" y="0"/>
                  <a:pt x="2168" y="0"/>
                </a:cubicBezTo>
                <a:cubicBezTo>
                  <a:pt x="2993" y="0"/>
                  <a:pt x="3706" y="484"/>
                  <a:pt x="4038" y="1184"/>
                </a:cubicBezTo>
                <a:lnTo>
                  <a:pt x="4038" y="1184"/>
                </a:lnTo>
                <a:lnTo>
                  <a:pt x="4040" y="1189"/>
                </a:lnTo>
                <a:lnTo>
                  <a:pt x="4041" y="1191"/>
                </a:lnTo>
                <a:lnTo>
                  <a:pt x="4041" y="1191"/>
                </a:lnTo>
                <a:cubicBezTo>
                  <a:pt x="4272" y="1720"/>
                  <a:pt x="4799" y="2090"/>
                  <a:pt x="5413" y="2090"/>
                </a:cubicBezTo>
                <a:cubicBezTo>
                  <a:pt x="6029" y="2090"/>
                  <a:pt x="6558" y="1718"/>
                  <a:pt x="6787" y="1186"/>
                </a:cubicBezTo>
                <a:lnTo>
                  <a:pt x="7286" y="1475"/>
                </a:lnTo>
                <a:cubicBezTo>
                  <a:pt x="6955" y="2177"/>
                  <a:pt x="6241" y="2663"/>
                  <a:pt x="5413" y="2663"/>
                </a:cubicBezTo>
                <a:cubicBezTo>
                  <a:pt x="4587" y="2663"/>
                  <a:pt x="3874" y="2179"/>
                  <a:pt x="3543" y="1479"/>
                </a:cubicBezTo>
                <a:lnTo>
                  <a:pt x="3542" y="1479"/>
                </a:lnTo>
                <a:lnTo>
                  <a:pt x="3540" y="1474"/>
                </a:lnTo>
                <a:lnTo>
                  <a:pt x="3539" y="1472"/>
                </a:lnTo>
                <a:lnTo>
                  <a:pt x="3539" y="1472"/>
                </a:lnTo>
                <a:cubicBezTo>
                  <a:pt x="3309" y="943"/>
                  <a:pt x="2781" y="573"/>
                  <a:pt x="2168" y="573"/>
                </a:cubicBezTo>
                <a:cubicBezTo>
                  <a:pt x="1509" y="573"/>
                  <a:pt x="950" y="999"/>
                  <a:pt x="750" y="1590"/>
                </a:cubicBezTo>
                <a:lnTo>
                  <a:pt x="883" y="1642"/>
                </a:lnTo>
                <a:cubicBezTo>
                  <a:pt x="922" y="1657"/>
                  <a:pt x="914" y="1704"/>
                  <a:pt x="882" y="1727"/>
                </a:cubicBezTo>
                <a:lnTo>
                  <a:pt x="255" y="2165"/>
                </a:lnTo>
                <a:cubicBezTo>
                  <a:pt x="229" y="2183"/>
                  <a:pt x="188" y="2166"/>
                  <a:pt x="181" y="2136"/>
                </a:cubicBezTo>
                <a:lnTo>
                  <a:pt x="10" y="1387"/>
                </a:lnTo>
                <a:cubicBezTo>
                  <a:pt x="0" y="1342"/>
                  <a:pt x="33" y="1311"/>
                  <a:pt x="71" y="1326"/>
                </a:cubicBezTo>
                <a:lnTo>
                  <a:pt x="216" y="13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6" tIns="34293" rIns="68586" bIns="3429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4442937" y="2086341"/>
            <a:ext cx="4181011" cy="1537572"/>
          </a:xfrm>
          <a:custGeom>
            <a:avLst/>
            <a:gdLst>
              <a:gd name="T0" fmla="*/ 1873 w 7286"/>
              <a:gd name="T1" fmla="*/ 0 h 2661"/>
              <a:gd name="T2" fmla="*/ 3743 w 7286"/>
              <a:gd name="T3" fmla="*/ 1183 h 2661"/>
              <a:gd name="T4" fmla="*/ 3743 w 7286"/>
              <a:gd name="T5" fmla="*/ 1182 h 2661"/>
              <a:gd name="T6" fmla="*/ 5118 w 7286"/>
              <a:gd name="T7" fmla="*/ 2088 h 2661"/>
              <a:gd name="T8" fmla="*/ 6536 w 7286"/>
              <a:gd name="T9" fmla="*/ 1071 h 2661"/>
              <a:gd name="T10" fmla="*/ 6403 w 7286"/>
              <a:gd name="T11" fmla="*/ 1020 h 2661"/>
              <a:gd name="T12" fmla="*/ 6404 w 7286"/>
              <a:gd name="T13" fmla="*/ 935 h 2661"/>
              <a:gd name="T14" fmla="*/ 7031 w 7286"/>
              <a:gd name="T15" fmla="*/ 496 h 2661"/>
              <a:gd name="T16" fmla="*/ 7105 w 7286"/>
              <a:gd name="T17" fmla="*/ 525 h 2661"/>
              <a:gd name="T18" fmla="*/ 7276 w 7286"/>
              <a:gd name="T19" fmla="*/ 1274 h 2661"/>
              <a:gd name="T20" fmla="*/ 7215 w 7286"/>
              <a:gd name="T21" fmla="*/ 1336 h 2661"/>
              <a:gd name="T22" fmla="*/ 7070 w 7286"/>
              <a:gd name="T23" fmla="*/ 1279 h 2661"/>
              <a:gd name="T24" fmla="*/ 5118 w 7286"/>
              <a:gd name="T25" fmla="*/ 2661 h 2661"/>
              <a:gd name="T26" fmla="*/ 3248 w 7286"/>
              <a:gd name="T27" fmla="*/ 1479 h 2661"/>
              <a:gd name="T28" fmla="*/ 3248 w 7286"/>
              <a:gd name="T29" fmla="*/ 1479 h 2661"/>
              <a:gd name="T30" fmla="*/ 1873 w 7286"/>
              <a:gd name="T31" fmla="*/ 573 h 2661"/>
              <a:gd name="T32" fmla="*/ 499 w 7286"/>
              <a:gd name="T33" fmla="*/ 1477 h 2661"/>
              <a:gd name="T34" fmla="*/ 0 w 7286"/>
              <a:gd name="T35" fmla="*/ 1189 h 2661"/>
              <a:gd name="T36" fmla="*/ 1873 w 7286"/>
              <a:gd name="T37" fmla="*/ 0 h 2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86" h="2661">
                <a:moveTo>
                  <a:pt x="1873" y="0"/>
                </a:moveTo>
                <a:cubicBezTo>
                  <a:pt x="2698" y="0"/>
                  <a:pt x="3411" y="484"/>
                  <a:pt x="3743" y="1183"/>
                </a:cubicBezTo>
                <a:lnTo>
                  <a:pt x="3743" y="1182"/>
                </a:lnTo>
                <a:cubicBezTo>
                  <a:pt x="3972" y="1715"/>
                  <a:pt x="4502" y="2088"/>
                  <a:pt x="5118" y="2088"/>
                </a:cubicBezTo>
                <a:cubicBezTo>
                  <a:pt x="5777" y="2088"/>
                  <a:pt x="6336" y="1663"/>
                  <a:pt x="6536" y="1071"/>
                </a:cubicBezTo>
                <a:lnTo>
                  <a:pt x="6403" y="1020"/>
                </a:lnTo>
                <a:cubicBezTo>
                  <a:pt x="6363" y="1004"/>
                  <a:pt x="6372" y="957"/>
                  <a:pt x="6404" y="935"/>
                </a:cubicBezTo>
                <a:lnTo>
                  <a:pt x="7031" y="496"/>
                </a:lnTo>
                <a:cubicBezTo>
                  <a:pt x="7056" y="479"/>
                  <a:pt x="7098" y="495"/>
                  <a:pt x="7105" y="525"/>
                </a:cubicBezTo>
                <a:lnTo>
                  <a:pt x="7276" y="1274"/>
                </a:lnTo>
                <a:cubicBezTo>
                  <a:pt x="7286" y="1319"/>
                  <a:pt x="7253" y="1350"/>
                  <a:pt x="7215" y="1336"/>
                </a:cubicBezTo>
                <a:lnTo>
                  <a:pt x="7070" y="1279"/>
                </a:lnTo>
                <a:cubicBezTo>
                  <a:pt x="6787" y="2084"/>
                  <a:pt x="6020" y="2661"/>
                  <a:pt x="5118" y="2661"/>
                </a:cubicBezTo>
                <a:cubicBezTo>
                  <a:pt x="4293" y="2661"/>
                  <a:pt x="3581" y="2178"/>
                  <a:pt x="3248" y="1479"/>
                </a:cubicBezTo>
                <a:lnTo>
                  <a:pt x="3248" y="1479"/>
                </a:lnTo>
                <a:cubicBezTo>
                  <a:pt x="3019" y="946"/>
                  <a:pt x="2490" y="573"/>
                  <a:pt x="1873" y="573"/>
                </a:cubicBezTo>
                <a:cubicBezTo>
                  <a:pt x="1258" y="573"/>
                  <a:pt x="729" y="945"/>
                  <a:pt x="499" y="1477"/>
                </a:cubicBezTo>
                <a:lnTo>
                  <a:pt x="0" y="1189"/>
                </a:lnTo>
                <a:cubicBezTo>
                  <a:pt x="331" y="486"/>
                  <a:pt x="1045" y="0"/>
                  <a:pt x="187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6" tIns="34293" rIns="68586" bIns="3429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7119359" y="2311350"/>
            <a:ext cx="529052" cy="531182"/>
          </a:xfrm>
          <a:custGeom>
            <a:avLst/>
            <a:gdLst>
              <a:gd name="T0" fmla="*/ 40 w 395"/>
              <a:gd name="T1" fmla="*/ 0 h 399"/>
              <a:gd name="T2" fmla="*/ 212 w 395"/>
              <a:gd name="T3" fmla="*/ 0 h 399"/>
              <a:gd name="T4" fmla="*/ 246 w 395"/>
              <a:gd name="T5" fmla="*/ 20 h 399"/>
              <a:gd name="T6" fmla="*/ 151 w 395"/>
              <a:gd name="T7" fmla="*/ 20 h 399"/>
              <a:gd name="T8" fmla="*/ 99 w 395"/>
              <a:gd name="T9" fmla="*/ 41 h 399"/>
              <a:gd name="T10" fmla="*/ 31 w 395"/>
              <a:gd name="T11" fmla="*/ 41 h 399"/>
              <a:gd name="T12" fmla="*/ 31 w 395"/>
              <a:gd name="T13" fmla="*/ 345 h 399"/>
              <a:gd name="T14" fmla="*/ 222 w 395"/>
              <a:gd name="T15" fmla="*/ 345 h 399"/>
              <a:gd name="T16" fmla="*/ 222 w 395"/>
              <a:gd name="T17" fmla="*/ 266 h 399"/>
              <a:gd name="T18" fmla="*/ 251 w 395"/>
              <a:gd name="T19" fmla="*/ 266 h 399"/>
              <a:gd name="T20" fmla="*/ 251 w 395"/>
              <a:gd name="T21" fmla="*/ 360 h 399"/>
              <a:gd name="T22" fmla="*/ 212 w 395"/>
              <a:gd name="T23" fmla="*/ 399 h 399"/>
              <a:gd name="T24" fmla="*/ 40 w 395"/>
              <a:gd name="T25" fmla="*/ 399 h 399"/>
              <a:gd name="T26" fmla="*/ 0 w 395"/>
              <a:gd name="T27" fmla="*/ 360 h 399"/>
              <a:gd name="T28" fmla="*/ 0 w 395"/>
              <a:gd name="T29" fmla="*/ 40 h 399"/>
              <a:gd name="T30" fmla="*/ 40 w 395"/>
              <a:gd name="T31" fmla="*/ 0 h 399"/>
              <a:gd name="T32" fmla="*/ 251 w 395"/>
              <a:gd name="T33" fmla="*/ 122 h 399"/>
              <a:gd name="T34" fmla="*/ 234 w 395"/>
              <a:gd name="T35" fmla="*/ 140 h 399"/>
              <a:gd name="T36" fmla="*/ 251 w 395"/>
              <a:gd name="T37" fmla="*/ 158 h 399"/>
              <a:gd name="T38" fmla="*/ 269 w 395"/>
              <a:gd name="T39" fmla="*/ 140 h 399"/>
              <a:gd name="T40" fmla="*/ 251 w 395"/>
              <a:gd name="T41" fmla="*/ 122 h 399"/>
              <a:gd name="T42" fmla="*/ 329 w 395"/>
              <a:gd name="T43" fmla="*/ 122 h 399"/>
              <a:gd name="T44" fmla="*/ 347 w 395"/>
              <a:gd name="T45" fmla="*/ 140 h 399"/>
              <a:gd name="T46" fmla="*/ 329 w 395"/>
              <a:gd name="T47" fmla="*/ 158 h 399"/>
              <a:gd name="T48" fmla="*/ 311 w 395"/>
              <a:gd name="T49" fmla="*/ 140 h 399"/>
              <a:gd name="T50" fmla="*/ 329 w 395"/>
              <a:gd name="T51" fmla="*/ 122 h 399"/>
              <a:gd name="T52" fmla="*/ 177 w 395"/>
              <a:gd name="T53" fmla="*/ 122 h 399"/>
              <a:gd name="T54" fmla="*/ 160 w 395"/>
              <a:gd name="T55" fmla="*/ 140 h 399"/>
              <a:gd name="T56" fmla="*/ 177 w 395"/>
              <a:gd name="T57" fmla="*/ 158 h 399"/>
              <a:gd name="T58" fmla="*/ 195 w 395"/>
              <a:gd name="T59" fmla="*/ 140 h 399"/>
              <a:gd name="T60" fmla="*/ 177 w 395"/>
              <a:gd name="T61" fmla="*/ 122 h 399"/>
              <a:gd name="T62" fmla="*/ 151 w 395"/>
              <a:gd name="T63" fmla="*/ 46 h 399"/>
              <a:gd name="T64" fmla="*/ 101 w 395"/>
              <a:gd name="T65" fmla="*/ 97 h 399"/>
              <a:gd name="T66" fmla="*/ 101 w 395"/>
              <a:gd name="T67" fmla="*/ 190 h 399"/>
              <a:gd name="T68" fmla="*/ 151 w 395"/>
              <a:gd name="T69" fmla="*/ 240 h 399"/>
              <a:gd name="T70" fmla="*/ 158 w 395"/>
              <a:gd name="T71" fmla="*/ 240 h 399"/>
              <a:gd name="T72" fmla="*/ 158 w 395"/>
              <a:gd name="T73" fmla="*/ 282 h 399"/>
              <a:gd name="T74" fmla="*/ 200 w 395"/>
              <a:gd name="T75" fmla="*/ 240 h 399"/>
              <a:gd name="T76" fmla="*/ 344 w 395"/>
              <a:gd name="T77" fmla="*/ 240 h 399"/>
              <a:gd name="T78" fmla="*/ 395 w 395"/>
              <a:gd name="T79" fmla="*/ 190 h 399"/>
              <a:gd name="T80" fmla="*/ 395 w 395"/>
              <a:gd name="T81" fmla="*/ 97 h 399"/>
              <a:gd name="T82" fmla="*/ 344 w 395"/>
              <a:gd name="T83" fmla="*/ 46 h 399"/>
              <a:gd name="T84" fmla="*/ 151 w 395"/>
              <a:gd name="T85" fmla="*/ 46 h 399"/>
              <a:gd name="T86" fmla="*/ 101 w 395"/>
              <a:gd name="T87" fmla="*/ 359 h 399"/>
              <a:gd name="T88" fmla="*/ 101 w 395"/>
              <a:gd name="T89" fmla="*/ 385 h 399"/>
              <a:gd name="T90" fmla="*/ 150 w 395"/>
              <a:gd name="T91" fmla="*/ 385 h 399"/>
              <a:gd name="T92" fmla="*/ 150 w 395"/>
              <a:gd name="T93" fmla="*/ 359 h 399"/>
              <a:gd name="T94" fmla="*/ 101 w 395"/>
              <a:gd name="T95" fmla="*/ 359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95" h="399">
                <a:moveTo>
                  <a:pt x="40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26" y="0"/>
                  <a:pt x="239" y="8"/>
                  <a:pt x="246" y="20"/>
                </a:cubicBezTo>
                <a:cubicBezTo>
                  <a:pt x="151" y="20"/>
                  <a:pt x="151" y="20"/>
                  <a:pt x="151" y="20"/>
                </a:cubicBezTo>
                <a:cubicBezTo>
                  <a:pt x="131" y="20"/>
                  <a:pt x="112" y="28"/>
                  <a:pt x="99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345"/>
                  <a:pt x="31" y="345"/>
                  <a:pt x="31" y="345"/>
                </a:cubicBezTo>
                <a:cubicBezTo>
                  <a:pt x="222" y="345"/>
                  <a:pt x="222" y="345"/>
                  <a:pt x="222" y="345"/>
                </a:cubicBezTo>
                <a:cubicBezTo>
                  <a:pt x="222" y="266"/>
                  <a:pt x="222" y="266"/>
                  <a:pt x="222" y="266"/>
                </a:cubicBezTo>
                <a:cubicBezTo>
                  <a:pt x="251" y="266"/>
                  <a:pt x="251" y="266"/>
                  <a:pt x="251" y="266"/>
                </a:cubicBezTo>
                <a:cubicBezTo>
                  <a:pt x="251" y="360"/>
                  <a:pt x="251" y="360"/>
                  <a:pt x="251" y="360"/>
                </a:cubicBezTo>
                <a:cubicBezTo>
                  <a:pt x="251" y="381"/>
                  <a:pt x="234" y="399"/>
                  <a:pt x="212" y="399"/>
                </a:cubicBezTo>
                <a:cubicBezTo>
                  <a:pt x="40" y="399"/>
                  <a:pt x="40" y="399"/>
                  <a:pt x="40" y="399"/>
                </a:cubicBezTo>
                <a:cubicBezTo>
                  <a:pt x="18" y="399"/>
                  <a:pt x="0" y="381"/>
                  <a:pt x="0" y="36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0" y="0"/>
                </a:cubicBezTo>
                <a:close/>
                <a:moveTo>
                  <a:pt x="251" y="122"/>
                </a:moveTo>
                <a:cubicBezTo>
                  <a:pt x="242" y="122"/>
                  <a:pt x="234" y="130"/>
                  <a:pt x="234" y="140"/>
                </a:cubicBezTo>
                <a:cubicBezTo>
                  <a:pt x="234" y="150"/>
                  <a:pt x="242" y="158"/>
                  <a:pt x="251" y="158"/>
                </a:cubicBezTo>
                <a:cubicBezTo>
                  <a:pt x="261" y="158"/>
                  <a:pt x="269" y="150"/>
                  <a:pt x="269" y="140"/>
                </a:cubicBezTo>
                <a:cubicBezTo>
                  <a:pt x="269" y="130"/>
                  <a:pt x="261" y="122"/>
                  <a:pt x="251" y="122"/>
                </a:cubicBezTo>
                <a:close/>
                <a:moveTo>
                  <a:pt x="329" y="122"/>
                </a:moveTo>
                <a:cubicBezTo>
                  <a:pt x="339" y="122"/>
                  <a:pt x="347" y="130"/>
                  <a:pt x="347" y="140"/>
                </a:cubicBezTo>
                <a:cubicBezTo>
                  <a:pt x="347" y="150"/>
                  <a:pt x="339" y="158"/>
                  <a:pt x="329" y="158"/>
                </a:cubicBezTo>
                <a:cubicBezTo>
                  <a:pt x="319" y="158"/>
                  <a:pt x="311" y="150"/>
                  <a:pt x="311" y="140"/>
                </a:cubicBezTo>
                <a:cubicBezTo>
                  <a:pt x="311" y="130"/>
                  <a:pt x="319" y="122"/>
                  <a:pt x="329" y="122"/>
                </a:cubicBezTo>
                <a:close/>
                <a:moveTo>
                  <a:pt x="177" y="122"/>
                </a:moveTo>
                <a:cubicBezTo>
                  <a:pt x="167" y="122"/>
                  <a:pt x="160" y="130"/>
                  <a:pt x="160" y="140"/>
                </a:cubicBezTo>
                <a:cubicBezTo>
                  <a:pt x="160" y="150"/>
                  <a:pt x="167" y="158"/>
                  <a:pt x="177" y="158"/>
                </a:cubicBezTo>
                <a:cubicBezTo>
                  <a:pt x="187" y="158"/>
                  <a:pt x="195" y="150"/>
                  <a:pt x="195" y="140"/>
                </a:cubicBezTo>
                <a:cubicBezTo>
                  <a:pt x="195" y="130"/>
                  <a:pt x="187" y="122"/>
                  <a:pt x="177" y="122"/>
                </a:cubicBezTo>
                <a:close/>
                <a:moveTo>
                  <a:pt x="151" y="46"/>
                </a:moveTo>
                <a:cubicBezTo>
                  <a:pt x="123" y="46"/>
                  <a:pt x="101" y="69"/>
                  <a:pt x="101" y="97"/>
                </a:cubicBezTo>
                <a:cubicBezTo>
                  <a:pt x="101" y="190"/>
                  <a:pt x="101" y="190"/>
                  <a:pt x="101" y="190"/>
                </a:cubicBezTo>
                <a:cubicBezTo>
                  <a:pt x="101" y="218"/>
                  <a:pt x="123" y="240"/>
                  <a:pt x="151" y="240"/>
                </a:cubicBezTo>
                <a:cubicBezTo>
                  <a:pt x="158" y="240"/>
                  <a:pt x="158" y="240"/>
                  <a:pt x="158" y="240"/>
                </a:cubicBezTo>
                <a:cubicBezTo>
                  <a:pt x="158" y="282"/>
                  <a:pt x="158" y="282"/>
                  <a:pt x="158" y="282"/>
                </a:cubicBezTo>
                <a:cubicBezTo>
                  <a:pt x="200" y="240"/>
                  <a:pt x="200" y="240"/>
                  <a:pt x="200" y="240"/>
                </a:cubicBezTo>
                <a:cubicBezTo>
                  <a:pt x="344" y="240"/>
                  <a:pt x="344" y="240"/>
                  <a:pt x="344" y="240"/>
                </a:cubicBezTo>
                <a:cubicBezTo>
                  <a:pt x="372" y="240"/>
                  <a:pt x="395" y="218"/>
                  <a:pt x="395" y="190"/>
                </a:cubicBezTo>
                <a:cubicBezTo>
                  <a:pt x="395" y="97"/>
                  <a:pt x="395" y="97"/>
                  <a:pt x="395" y="97"/>
                </a:cubicBezTo>
                <a:cubicBezTo>
                  <a:pt x="395" y="69"/>
                  <a:pt x="372" y="46"/>
                  <a:pt x="344" y="46"/>
                </a:cubicBezTo>
                <a:cubicBezTo>
                  <a:pt x="151" y="46"/>
                  <a:pt x="151" y="46"/>
                  <a:pt x="151" y="46"/>
                </a:cubicBezTo>
                <a:close/>
                <a:moveTo>
                  <a:pt x="101" y="359"/>
                </a:moveTo>
                <a:cubicBezTo>
                  <a:pt x="101" y="385"/>
                  <a:pt x="101" y="385"/>
                  <a:pt x="101" y="385"/>
                </a:cubicBezTo>
                <a:cubicBezTo>
                  <a:pt x="150" y="385"/>
                  <a:pt x="150" y="385"/>
                  <a:pt x="150" y="385"/>
                </a:cubicBezTo>
                <a:cubicBezTo>
                  <a:pt x="150" y="359"/>
                  <a:pt x="150" y="359"/>
                  <a:pt x="150" y="359"/>
                </a:cubicBezTo>
                <a:lnTo>
                  <a:pt x="101" y="35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6" tIns="34293" rIns="68586" bIns="3429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3373259" y="2295908"/>
            <a:ext cx="450827" cy="562067"/>
          </a:xfrm>
          <a:custGeom>
            <a:avLst/>
            <a:gdLst>
              <a:gd name="T0" fmla="*/ 23 w 438"/>
              <a:gd name="T1" fmla="*/ 0 h 546"/>
              <a:gd name="T2" fmla="*/ 415 w 438"/>
              <a:gd name="T3" fmla="*/ 0 h 546"/>
              <a:gd name="T4" fmla="*/ 438 w 438"/>
              <a:gd name="T5" fmla="*/ 0 h 546"/>
              <a:gd name="T6" fmla="*/ 438 w 438"/>
              <a:gd name="T7" fmla="*/ 24 h 546"/>
              <a:gd name="T8" fmla="*/ 438 w 438"/>
              <a:gd name="T9" fmla="*/ 523 h 546"/>
              <a:gd name="T10" fmla="*/ 438 w 438"/>
              <a:gd name="T11" fmla="*/ 546 h 546"/>
              <a:gd name="T12" fmla="*/ 415 w 438"/>
              <a:gd name="T13" fmla="*/ 546 h 546"/>
              <a:gd name="T14" fmla="*/ 138 w 438"/>
              <a:gd name="T15" fmla="*/ 546 h 546"/>
              <a:gd name="T16" fmla="*/ 131 w 438"/>
              <a:gd name="T17" fmla="*/ 546 h 546"/>
              <a:gd name="T18" fmla="*/ 125 w 438"/>
              <a:gd name="T19" fmla="*/ 541 h 546"/>
              <a:gd name="T20" fmla="*/ 9 w 438"/>
              <a:gd name="T21" fmla="*/ 456 h 546"/>
              <a:gd name="T22" fmla="*/ 0 w 438"/>
              <a:gd name="T23" fmla="*/ 449 h 546"/>
              <a:gd name="T24" fmla="*/ 0 w 438"/>
              <a:gd name="T25" fmla="*/ 438 h 546"/>
              <a:gd name="T26" fmla="*/ 0 w 438"/>
              <a:gd name="T27" fmla="*/ 24 h 546"/>
              <a:gd name="T28" fmla="*/ 0 w 438"/>
              <a:gd name="T29" fmla="*/ 0 h 546"/>
              <a:gd name="T30" fmla="*/ 23 w 438"/>
              <a:gd name="T31" fmla="*/ 0 h 546"/>
              <a:gd name="T32" fmla="*/ 23 w 438"/>
              <a:gd name="T33" fmla="*/ 0 h 546"/>
              <a:gd name="T34" fmla="*/ 45 w 438"/>
              <a:gd name="T35" fmla="*/ 414 h 546"/>
              <a:gd name="T36" fmla="*/ 116 w 438"/>
              <a:gd name="T37" fmla="*/ 389 h 546"/>
              <a:gd name="T38" fmla="*/ 126 w 438"/>
              <a:gd name="T39" fmla="*/ 386 h 546"/>
              <a:gd name="T40" fmla="*/ 129 w 438"/>
              <a:gd name="T41" fmla="*/ 395 h 546"/>
              <a:gd name="T42" fmla="*/ 159 w 438"/>
              <a:gd name="T43" fmla="*/ 500 h 546"/>
              <a:gd name="T44" fmla="*/ 391 w 438"/>
              <a:gd name="T45" fmla="*/ 500 h 546"/>
              <a:gd name="T46" fmla="*/ 391 w 438"/>
              <a:gd name="T47" fmla="*/ 46 h 546"/>
              <a:gd name="T48" fmla="*/ 45 w 438"/>
              <a:gd name="T49" fmla="*/ 46 h 546"/>
              <a:gd name="T50" fmla="*/ 45 w 438"/>
              <a:gd name="T51" fmla="*/ 414 h 546"/>
              <a:gd name="T52" fmla="*/ 45 w 438"/>
              <a:gd name="T53" fmla="*/ 414 h 546"/>
              <a:gd name="T54" fmla="*/ 136 w 438"/>
              <a:gd name="T55" fmla="*/ 493 h 546"/>
              <a:gd name="T56" fmla="*/ 113 w 438"/>
              <a:gd name="T57" fmla="*/ 411 h 546"/>
              <a:gd name="T58" fmla="*/ 54 w 438"/>
              <a:gd name="T59" fmla="*/ 433 h 546"/>
              <a:gd name="T60" fmla="*/ 136 w 438"/>
              <a:gd name="T61" fmla="*/ 493 h 546"/>
              <a:gd name="T62" fmla="*/ 136 w 438"/>
              <a:gd name="T63" fmla="*/ 493 h 546"/>
              <a:gd name="T64" fmla="*/ 104 w 438"/>
              <a:gd name="T65" fmla="*/ 294 h 546"/>
              <a:gd name="T66" fmla="*/ 104 w 438"/>
              <a:gd name="T67" fmla="*/ 314 h 546"/>
              <a:gd name="T68" fmla="*/ 338 w 438"/>
              <a:gd name="T69" fmla="*/ 314 h 546"/>
              <a:gd name="T70" fmla="*/ 338 w 438"/>
              <a:gd name="T71" fmla="*/ 294 h 546"/>
              <a:gd name="T72" fmla="*/ 104 w 438"/>
              <a:gd name="T73" fmla="*/ 294 h 546"/>
              <a:gd name="T74" fmla="*/ 104 w 438"/>
              <a:gd name="T75" fmla="*/ 294 h 546"/>
              <a:gd name="T76" fmla="*/ 104 w 438"/>
              <a:gd name="T77" fmla="*/ 237 h 546"/>
              <a:gd name="T78" fmla="*/ 104 w 438"/>
              <a:gd name="T79" fmla="*/ 257 h 546"/>
              <a:gd name="T80" fmla="*/ 338 w 438"/>
              <a:gd name="T81" fmla="*/ 257 h 546"/>
              <a:gd name="T82" fmla="*/ 338 w 438"/>
              <a:gd name="T83" fmla="*/ 237 h 546"/>
              <a:gd name="T84" fmla="*/ 104 w 438"/>
              <a:gd name="T85" fmla="*/ 237 h 546"/>
              <a:gd name="T86" fmla="*/ 104 w 438"/>
              <a:gd name="T87" fmla="*/ 237 h 546"/>
              <a:gd name="T88" fmla="*/ 104 w 438"/>
              <a:gd name="T89" fmla="*/ 175 h 546"/>
              <a:gd name="T90" fmla="*/ 104 w 438"/>
              <a:gd name="T91" fmla="*/ 195 h 546"/>
              <a:gd name="T92" fmla="*/ 338 w 438"/>
              <a:gd name="T93" fmla="*/ 195 h 546"/>
              <a:gd name="T94" fmla="*/ 338 w 438"/>
              <a:gd name="T95" fmla="*/ 175 h 546"/>
              <a:gd name="T96" fmla="*/ 104 w 438"/>
              <a:gd name="T97" fmla="*/ 175 h 546"/>
              <a:gd name="T98" fmla="*/ 104 w 438"/>
              <a:gd name="T99" fmla="*/ 175 h 546"/>
              <a:gd name="T100" fmla="*/ 104 w 438"/>
              <a:gd name="T101" fmla="*/ 118 h 546"/>
              <a:gd name="T102" fmla="*/ 104 w 438"/>
              <a:gd name="T103" fmla="*/ 138 h 546"/>
              <a:gd name="T104" fmla="*/ 338 w 438"/>
              <a:gd name="T105" fmla="*/ 138 h 546"/>
              <a:gd name="T106" fmla="*/ 338 w 438"/>
              <a:gd name="T107" fmla="*/ 118 h 546"/>
              <a:gd name="T108" fmla="*/ 104 w 438"/>
              <a:gd name="T109" fmla="*/ 11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38" h="546">
                <a:moveTo>
                  <a:pt x="23" y="0"/>
                </a:moveTo>
                <a:lnTo>
                  <a:pt x="415" y="0"/>
                </a:lnTo>
                <a:lnTo>
                  <a:pt x="438" y="0"/>
                </a:lnTo>
                <a:lnTo>
                  <a:pt x="438" y="24"/>
                </a:lnTo>
                <a:lnTo>
                  <a:pt x="438" y="523"/>
                </a:lnTo>
                <a:lnTo>
                  <a:pt x="438" y="546"/>
                </a:lnTo>
                <a:lnTo>
                  <a:pt x="415" y="546"/>
                </a:lnTo>
                <a:lnTo>
                  <a:pt x="138" y="546"/>
                </a:lnTo>
                <a:lnTo>
                  <a:pt x="131" y="546"/>
                </a:lnTo>
                <a:lnTo>
                  <a:pt x="125" y="541"/>
                </a:lnTo>
                <a:lnTo>
                  <a:pt x="9" y="456"/>
                </a:lnTo>
                <a:lnTo>
                  <a:pt x="0" y="449"/>
                </a:lnTo>
                <a:lnTo>
                  <a:pt x="0" y="438"/>
                </a:lnTo>
                <a:lnTo>
                  <a:pt x="0" y="24"/>
                </a:lnTo>
                <a:lnTo>
                  <a:pt x="0" y="0"/>
                </a:lnTo>
                <a:lnTo>
                  <a:pt x="23" y="0"/>
                </a:lnTo>
                <a:lnTo>
                  <a:pt x="23" y="0"/>
                </a:lnTo>
                <a:close/>
                <a:moveTo>
                  <a:pt x="45" y="414"/>
                </a:moveTo>
                <a:lnTo>
                  <a:pt x="116" y="389"/>
                </a:lnTo>
                <a:lnTo>
                  <a:pt x="126" y="386"/>
                </a:lnTo>
                <a:lnTo>
                  <a:pt x="129" y="395"/>
                </a:lnTo>
                <a:lnTo>
                  <a:pt x="159" y="500"/>
                </a:lnTo>
                <a:lnTo>
                  <a:pt x="391" y="500"/>
                </a:lnTo>
                <a:lnTo>
                  <a:pt x="391" y="46"/>
                </a:lnTo>
                <a:lnTo>
                  <a:pt x="45" y="46"/>
                </a:lnTo>
                <a:lnTo>
                  <a:pt x="45" y="414"/>
                </a:lnTo>
                <a:lnTo>
                  <a:pt x="45" y="414"/>
                </a:lnTo>
                <a:close/>
                <a:moveTo>
                  <a:pt x="136" y="493"/>
                </a:moveTo>
                <a:lnTo>
                  <a:pt x="113" y="411"/>
                </a:lnTo>
                <a:lnTo>
                  <a:pt x="54" y="433"/>
                </a:lnTo>
                <a:lnTo>
                  <a:pt x="136" y="493"/>
                </a:lnTo>
                <a:lnTo>
                  <a:pt x="136" y="493"/>
                </a:lnTo>
                <a:close/>
                <a:moveTo>
                  <a:pt x="104" y="294"/>
                </a:moveTo>
                <a:lnTo>
                  <a:pt x="104" y="314"/>
                </a:lnTo>
                <a:lnTo>
                  <a:pt x="338" y="314"/>
                </a:lnTo>
                <a:lnTo>
                  <a:pt x="338" y="294"/>
                </a:lnTo>
                <a:lnTo>
                  <a:pt x="104" y="294"/>
                </a:lnTo>
                <a:lnTo>
                  <a:pt x="104" y="294"/>
                </a:lnTo>
                <a:close/>
                <a:moveTo>
                  <a:pt x="104" y="237"/>
                </a:moveTo>
                <a:lnTo>
                  <a:pt x="104" y="257"/>
                </a:lnTo>
                <a:lnTo>
                  <a:pt x="338" y="257"/>
                </a:lnTo>
                <a:lnTo>
                  <a:pt x="338" y="237"/>
                </a:lnTo>
                <a:lnTo>
                  <a:pt x="104" y="237"/>
                </a:lnTo>
                <a:lnTo>
                  <a:pt x="104" y="237"/>
                </a:lnTo>
                <a:close/>
                <a:moveTo>
                  <a:pt x="104" y="175"/>
                </a:moveTo>
                <a:lnTo>
                  <a:pt x="104" y="195"/>
                </a:lnTo>
                <a:lnTo>
                  <a:pt x="338" y="195"/>
                </a:lnTo>
                <a:lnTo>
                  <a:pt x="338" y="175"/>
                </a:lnTo>
                <a:lnTo>
                  <a:pt x="104" y="175"/>
                </a:lnTo>
                <a:lnTo>
                  <a:pt x="104" y="175"/>
                </a:lnTo>
                <a:close/>
                <a:moveTo>
                  <a:pt x="104" y="118"/>
                </a:moveTo>
                <a:lnTo>
                  <a:pt x="104" y="138"/>
                </a:lnTo>
                <a:lnTo>
                  <a:pt x="338" y="138"/>
                </a:lnTo>
                <a:lnTo>
                  <a:pt x="338" y="118"/>
                </a:lnTo>
                <a:lnTo>
                  <a:pt x="104" y="118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6" tIns="34293" rIns="68586" bIns="3429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2"/>
          <p:cNvSpPr>
            <a:spLocks noEditPoints="1"/>
          </p:cNvSpPr>
          <p:nvPr/>
        </p:nvSpPr>
        <p:spPr bwMode="auto">
          <a:xfrm>
            <a:off x="1704254" y="2884438"/>
            <a:ext cx="440534" cy="534272"/>
          </a:xfrm>
          <a:custGeom>
            <a:avLst/>
            <a:gdLst>
              <a:gd name="T0" fmla="*/ 151 w 329"/>
              <a:gd name="T1" fmla="*/ 374 h 401"/>
              <a:gd name="T2" fmla="*/ 329 w 329"/>
              <a:gd name="T3" fmla="*/ 374 h 401"/>
              <a:gd name="T4" fmla="*/ 329 w 329"/>
              <a:gd name="T5" fmla="*/ 401 h 401"/>
              <a:gd name="T6" fmla="*/ 94 w 329"/>
              <a:gd name="T7" fmla="*/ 401 h 401"/>
              <a:gd name="T8" fmla="*/ 151 w 329"/>
              <a:gd name="T9" fmla="*/ 374 h 401"/>
              <a:gd name="T10" fmla="*/ 251 w 329"/>
              <a:gd name="T11" fmla="*/ 132 h 401"/>
              <a:gd name="T12" fmla="*/ 259 w 329"/>
              <a:gd name="T13" fmla="*/ 117 h 401"/>
              <a:gd name="T14" fmla="*/ 259 w 329"/>
              <a:gd name="T15" fmla="*/ 117 h 401"/>
              <a:gd name="T16" fmla="*/ 262 w 329"/>
              <a:gd name="T17" fmla="*/ 96 h 401"/>
              <a:gd name="T18" fmla="*/ 249 w 329"/>
              <a:gd name="T19" fmla="*/ 79 h 401"/>
              <a:gd name="T20" fmla="*/ 168 w 329"/>
              <a:gd name="T21" fmla="*/ 32 h 401"/>
              <a:gd name="T22" fmla="*/ 147 w 329"/>
              <a:gd name="T23" fmla="*/ 29 h 401"/>
              <a:gd name="T24" fmla="*/ 147 w 329"/>
              <a:gd name="T25" fmla="*/ 29 h 401"/>
              <a:gd name="T26" fmla="*/ 130 w 329"/>
              <a:gd name="T27" fmla="*/ 42 h 401"/>
              <a:gd name="T28" fmla="*/ 130 w 329"/>
              <a:gd name="T29" fmla="*/ 42 h 401"/>
              <a:gd name="T30" fmla="*/ 121 w 329"/>
              <a:gd name="T31" fmla="*/ 57 h 401"/>
              <a:gd name="T32" fmla="*/ 124 w 329"/>
              <a:gd name="T33" fmla="*/ 59 h 401"/>
              <a:gd name="T34" fmla="*/ 156 w 329"/>
              <a:gd name="T35" fmla="*/ 78 h 401"/>
              <a:gd name="T36" fmla="*/ 215 w 329"/>
              <a:gd name="T37" fmla="*/ 112 h 401"/>
              <a:gd name="T38" fmla="*/ 248 w 329"/>
              <a:gd name="T39" fmla="*/ 130 h 401"/>
              <a:gd name="T40" fmla="*/ 251 w 329"/>
              <a:gd name="T41" fmla="*/ 132 h 401"/>
              <a:gd name="T42" fmla="*/ 286 w 329"/>
              <a:gd name="T43" fmla="*/ 125 h 401"/>
              <a:gd name="T44" fmla="*/ 286 w 329"/>
              <a:gd name="T45" fmla="*/ 125 h 401"/>
              <a:gd name="T46" fmla="*/ 272 w 329"/>
              <a:gd name="T47" fmla="*/ 148 h 401"/>
              <a:gd name="T48" fmla="*/ 266 w 329"/>
              <a:gd name="T49" fmla="*/ 159 h 401"/>
              <a:gd name="T50" fmla="*/ 264 w 329"/>
              <a:gd name="T51" fmla="*/ 162 h 401"/>
              <a:gd name="T52" fmla="*/ 263 w 329"/>
              <a:gd name="T53" fmla="*/ 164 h 401"/>
              <a:gd name="T54" fmla="*/ 263 w 329"/>
              <a:gd name="T55" fmla="*/ 164 h 401"/>
              <a:gd name="T56" fmla="*/ 178 w 329"/>
              <a:gd name="T57" fmla="*/ 312 h 401"/>
              <a:gd name="T58" fmla="*/ 175 w 329"/>
              <a:gd name="T59" fmla="*/ 316 h 401"/>
              <a:gd name="T60" fmla="*/ 170 w 329"/>
              <a:gd name="T61" fmla="*/ 319 h 401"/>
              <a:gd name="T62" fmla="*/ 126 w 329"/>
              <a:gd name="T63" fmla="*/ 320 h 401"/>
              <a:gd name="T64" fmla="*/ 112 w 329"/>
              <a:gd name="T65" fmla="*/ 299 h 401"/>
              <a:gd name="T66" fmla="*/ 76 w 329"/>
              <a:gd name="T67" fmla="*/ 291 h 401"/>
              <a:gd name="T68" fmla="*/ 47 w 329"/>
              <a:gd name="T69" fmla="*/ 261 h 401"/>
              <a:gd name="T70" fmla="*/ 22 w 329"/>
              <a:gd name="T71" fmla="*/ 260 h 401"/>
              <a:gd name="T72" fmla="*/ 1 w 329"/>
              <a:gd name="T73" fmla="*/ 220 h 401"/>
              <a:gd name="T74" fmla="*/ 0 w 329"/>
              <a:gd name="T75" fmla="*/ 215 h 401"/>
              <a:gd name="T76" fmla="*/ 3 w 329"/>
              <a:gd name="T77" fmla="*/ 211 h 401"/>
              <a:gd name="T78" fmla="*/ 88 w 329"/>
              <a:gd name="T79" fmla="*/ 63 h 401"/>
              <a:gd name="T80" fmla="*/ 88 w 329"/>
              <a:gd name="T81" fmla="*/ 63 h 401"/>
              <a:gd name="T82" fmla="*/ 91 w 329"/>
              <a:gd name="T83" fmla="*/ 58 h 401"/>
              <a:gd name="T84" fmla="*/ 97 w 329"/>
              <a:gd name="T85" fmla="*/ 48 h 401"/>
              <a:gd name="T86" fmla="*/ 97 w 329"/>
              <a:gd name="T87" fmla="*/ 48 h 401"/>
              <a:gd name="T88" fmla="*/ 111 w 329"/>
              <a:gd name="T89" fmla="*/ 24 h 401"/>
              <a:gd name="T90" fmla="*/ 111 w 329"/>
              <a:gd name="T91" fmla="*/ 24 h 401"/>
              <a:gd name="T92" fmla="*/ 138 w 329"/>
              <a:gd name="T93" fmla="*/ 3 h 401"/>
              <a:gd name="T94" fmla="*/ 138 w 329"/>
              <a:gd name="T95" fmla="*/ 3 h 401"/>
              <a:gd name="T96" fmla="*/ 173 w 329"/>
              <a:gd name="T97" fmla="*/ 7 h 401"/>
              <a:gd name="T98" fmla="*/ 269 w 329"/>
              <a:gd name="T99" fmla="*/ 63 h 401"/>
              <a:gd name="T100" fmla="*/ 290 w 329"/>
              <a:gd name="T101" fmla="*/ 90 h 401"/>
              <a:gd name="T102" fmla="*/ 286 w 329"/>
              <a:gd name="T103" fmla="*/ 125 h 401"/>
              <a:gd name="T104" fmla="*/ 4 w 329"/>
              <a:gd name="T105" fmla="*/ 291 h 401"/>
              <a:gd name="T106" fmla="*/ 7 w 329"/>
              <a:gd name="T107" fmla="*/ 373 h 401"/>
              <a:gd name="T108" fmla="*/ 44 w 329"/>
              <a:gd name="T109" fmla="*/ 394 h 401"/>
              <a:gd name="T110" fmla="*/ 116 w 329"/>
              <a:gd name="T111" fmla="*/ 355 h 401"/>
              <a:gd name="T112" fmla="*/ 4 w 329"/>
              <a:gd name="T113" fmla="*/ 29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9" h="401">
                <a:moveTo>
                  <a:pt x="151" y="374"/>
                </a:moveTo>
                <a:cubicBezTo>
                  <a:pt x="329" y="374"/>
                  <a:pt x="329" y="374"/>
                  <a:pt x="329" y="374"/>
                </a:cubicBezTo>
                <a:cubicBezTo>
                  <a:pt x="329" y="401"/>
                  <a:pt x="329" y="401"/>
                  <a:pt x="329" y="401"/>
                </a:cubicBezTo>
                <a:cubicBezTo>
                  <a:pt x="94" y="401"/>
                  <a:pt x="94" y="401"/>
                  <a:pt x="94" y="401"/>
                </a:cubicBezTo>
                <a:cubicBezTo>
                  <a:pt x="151" y="374"/>
                  <a:pt x="151" y="374"/>
                  <a:pt x="151" y="374"/>
                </a:cubicBezTo>
                <a:close/>
                <a:moveTo>
                  <a:pt x="251" y="132"/>
                </a:moveTo>
                <a:cubicBezTo>
                  <a:pt x="259" y="117"/>
                  <a:pt x="259" y="117"/>
                  <a:pt x="259" y="117"/>
                </a:cubicBezTo>
                <a:cubicBezTo>
                  <a:pt x="259" y="117"/>
                  <a:pt x="259" y="117"/>
                  <a:pt x="259" y="117"/>
                </a:cubicBezTo>
                <a:cubicBezTo>
                  <a:pt x="263" y="111"/>
                  <a:pt x="264" y="103"/>
                  <a:pt x="262" y="96"/>
                </a:cubicBezTo>
                <a:cubicBezTo>
                  <a:pt x="260" y="89"/>
                  <a:pt x="256" y="83"/>
                  <a:pt x="249" y="79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62" y="28"/>
                  <a:pt x="154" y="28"/>
                  <a:pt x="147" y="29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40" y="31"/>
                  <a:pt x="134" y="36"/>
                  <a:pt x="130" y="42"/>
                </a:cubicBezTo>
                <a:cubicBezTo>
                  <a:pt x="130" y="42"/>
                  <a:pt x="130" y="42"/>
                  <a:pt x="130" y="42"/>
                </a:cubicBezTo>
                <a:cubicBezTo>
                  <a:pt x="121" y="57"/>
                  <a:pt x="121" y="57"/>
                  <a:pt x="121" y="57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56" y="78"/>
                  <a:pt x="156" y="78"/>
                  <a:pt x="156" y="78"/>
                </a:cubicBezTo>
                <a:cubicBezTo>
                  <a:pt x="215" y="112"/>
                  <a:pt x="215" y="112"/>
                  <a:pt x="215" y="112"/>
                </a:cubicBezTo>
                <a:cubicBezTo>
                  <a:pt x="248" y="130"/>
                  <a:pt x="248" y="130"/>
                  <a:pt x="248" y="130"/>
                </a:cubicBezTo>
                <a:cubicBezTo>
                  <a:pt x="251" y="132"/>
                  <a:pt x="251" y="132"/>
                  <a:pt x="251" y="132"/>
                </a:cubicBezTo>
                <a:close/>
                <a:moveTo>
                  <a:pt x="286" y="125"/>
                </a:moveTo>
                <a:cubicBezTo>
                  <a:pt x="286" y="125"/>
                  <a:pt x="286" y="125"/>
                  <a:pt x="286" y="125"/>
                </a:cubicBezTo>
                <a:cubicBezTo>
                  <a:pt x="272" y="148"/>
                  <a:pt x="272" y="148"/>
                  <a:pt x="272" y="148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264" y="162"/>
                  <a:pt x="264" y="162"/>
                  <a:pt x="264" y="162"/>
                </a:cubicBezTo>
                <a:cubicBezTo>
                  <a:pt x="263" y="164"/>
                  <a:pt x="263" y="164"/>
                  <a:pt x="263" y="164"/>
                </a:cubicBezTo>
                <a:cubicBezTo>
                  <a:pt x="263" y="164"/>
                  <a:pt x="263" y="164"/>
                  <a:pt x="263" y="164"/>
                </a:cubicBezTo>
                <a:cubicBezTo>
                  <a:pt x="178" y="312"/>
                  <a:pt x="178" y="312"/>
                  <a:pt x="178" y="312"/>
                </a:cubicBezTo>
                <a:cubicBezTo>
                  <a:pt x="175" y="316"/>
                  <a:pt x="175" y="316"/>
                  <a:pt x="175" y="316"/>
                </a:cubicBezTo>
                <a:cubicBezTo>
                  <a:pt x="170" y="319"/>
                  <a:pt x="170" y="319"/>
                  <a:pt x="170" y="319"/>
                </a:cubicBezTo>
                <a:cubicBezTo>
                  <a:pt x="151" y="327"/>
                  <a:pt x="137" y="328"/>
                  <a:pt x="126" y="320"/>
                </a:cubicBezTo>
                <a:cubicBezTo>
                  <a:pt x="119" y="315"/>
                  <a:pt x="115" y="309"/>
                  <a:pt x="112" y="299"/>
                </a:cubicBezTo>
                <a:cubicBezTo>
                  <a:pt x="98" y="300"/>
                  <a:pt x="86" y="297"/>
                  <a:pt x="76" y="291"/>
                </a:cubicBezTo>
                <a:cubicBezTo>
                  <a:pt x="64" y="284"/>
                  <a:pt x="54" y="274"/>
                  <a:pt x="47" y="261"/>
                </a:cubicBezTo>
                <a:cubicBezTo>
                  <a:pt x="38" y="263"/>
                  <a:pt x="29" y="263"/>
                  <a:pt x="22" y="260"/>
                </a:cubicBezTo>
                <a:cubicBezTo>
                  <a:pt x="9" y="254"/>
                  <a:pt x="2" y="242"/>
                  <a:pt x="1" y="220"/>
                </a:cubicBezTo>
                <a:cubicBezTo>
                  <a:pt x="0" y="215"/>
                  <a:pt x="0" y="215"/>
                  <a:pt x="0" y="215"/>
                </a:cubicBezTo>
                <a:cubicBezTo>
                  <a:pt x="3" y="211"/>
                  <a:pt x="3" y="211"/>
                  <a:pt x="3" y="211"/>
                </a:cubicBezTo>
                <a:cubicBezTo>
                  <a:pt x="88" y="63"/>
                  <a:pt x="88" y="63"/>
                  <a:pt x="88" y="63"/>
                </a:cubicBezTo>
                <a:cubicBezTo>
                  <a:pt x="88" y="63"/>
                  <a:pt x="88" y="63"/>
                  <a:pt x="88" y="63"/>
                </a:cubicBezTo>
                <a:cubicBezTo>
                  <a:pt x="91" y="58"/>
                  <a:pt x="91" y="58"/>
                  <a:pt x="91" y="58"/>
                </a:cubicBezTo>
                <a:cubicBezTo>
                  <a:pt x="97" y="48"/>
                  <a:pt x="97" y="48"/>
                  <a:pt x="97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17" y="13"/>
                  <a:pt x="127" y="6"/>
                  <a:pt x="138" y="3"/>
                </a:cubicBezTo>
                <a:cubicBezTo>
                  <a:pt x="138" y="3"/>
                  <a:pt x="138" y="3"/>
                  <a:pt x="138" y="3"/>
                </a:cubicBezTo>
                <a:cubicBezTo>
                  <a:pt x="150" y="0"/>
                  <a:pt x="162" y="1"/>
                  <a:pt x="173" y="7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80" y="69"/>
                  <a:pt x="287" y="79"/>
                  <a:pt x="290" y="90"/>
                </a:cubicBezTo>
                <a:cubicBezTo>
                  <a:pt x="293" y="101"/>
                  <a:pt x="292" y="114"/>
                  <a:pt x="286" y="125"/>
                </a:cubicBezTo>
                <a:close/>
                <a:moveTo>
                  <a:pt x="4" y="291"/>
                </a:moveTo>
                <a:cubicBezTo>
                  <a:pt x="7" y="373"/>
                  <a:pt x="7" y="373"/>
                  <a:pt x="7" y="373"/>
                </a:cubicBezTo>
                <a:cubicBezTo>
                  <a:pt x="44" y="394"/>
                  <a:pt x="44" y="394"/>
                  <a:pt x="44" y="394"/>
                </a:cubicBezTo>
                <a:cubicBezTo>
                  <a:pt x="116" y="355"/>
                  <a:pt x="116" y="355"/>
                  <a:pt x="116" y="355"/>
                </a:cubicBezTo>
                <a:lnTo>
                  <a:pt x="4" y="29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68586" tIns="34293" rIns="68586" bIns="3429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  <p:grpSp>
        <p:nvGrpSpPr>
          <p:cNvPr id="21" name="原创设计师QQ598969553      _12"/>
          <p:cNvGrpSpPr>
            <a:grpSpLocks/>
          </p:cNvGrpSpPr>
          <p:nvPr/>
        </p:nvGrpSpPr>
        <p:grpSpPr bwMode="auto">
          <a:xfrm>
            <a:off x="2550520" y="1349110"/>
            <a:ext cx="2129207" cy="998846"/>
            <a:chOff x="2799925" y="3629191"/>
            <a:chExt cx="2128463" cy="998390"/>
          </a:xfrm>
        </p:grpSpPr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0" name="原创设计师QQ598969553      _12"/>
          <p:cNvGrpSpPr>
            <a:grpSpLocks/>
          </p:cNvGrpSpPr>
          <p:nvPr/>
        </p:nvGrpSpPr>
        <p:grpSpPr bwMode="auto">
          <a:xfrm>
            <a:off x="6145155" y="1352959"/>
            <a:ext cx="2129207" cy="998846"/>
            <a:chOff x="2799925" y="3629191"/>
            <a:chExt cx="2128463" cy="998390"/>
          </a:xfrm>
        </p:grpSpPr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7" name="原创设计师QQ598969553      _12"/>
          <p:cNvGrpSpPr>
            <a:grpSpLocks/>
          </p:cNvGrpSpPr>
          <p:nvPr/>
        </p:nvGrpSpPr>
        <p:grpSpPr bwMode="auto">
          <a:xfrm>
            <a:off x="859917" y="3585911"/>
            <a:ext cx="2129207" cy="998846"/>
            <a:chOff x="2799925" y="3629191"/>
            <a:chExt cx="2128463" cy="998390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0" name="原创设计师QQ598969553      _12"/>
          <p:cNvGrpSpPr>
            <a:grpSpLocks/>
          </p:cNvGrpSpPr>
          <p:nvPr/>
        </p:nvGrpSpPr>
        <p:grpSpPr bwMode="auto">
          <a:xfrm>
            <a:off x="4627737" y="3585911"/>
            <a:ext cx="2129207" cy="998846"/>
            <a:chOff x="2799925" y="3629191"/>
            <a:chExt cx="2128463" cy="998390"/>
          </a:xfrm>
        </p:grpSpPr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4520877"/>
      </p:ext>
    </p:extLst>
  </p:cSld>
  <p:clrMapOvr>
    <a:masterClrMapping/>
  </p:clrMapOvr>
  <p:transition spd="med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/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80307" y="1410370"/>
            <a:ext cx="8965282" cy="3734718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3101" y="2767367"/>
            <a:ext cx="9148690" cy="2379988"/>
          </a:xfrm>
          <a:prstGeom prst="rect">
            <a:avLst/>
          </a:prstGeom>
        </p:spPr>
      </p:pic>
      <p:grpSp>
        <p:nvGrpSpPr>
          <p:cNvPr id="120" name="组合 119"/>
          <p:cNvGrpSpPr/>
          <p:nvPr/>
        </p:nvGrpSpPr>
        <p:grpSpPr>
          <a:xfrm>
            <a:off x="309100" y="343290"/>
            <a:ext cx="2034340" cy="1939257"/>
            <a:chOff x="2384246" y="180933"/>
            <a:chExt cx="4669736" cy="4451477"/>
          </a:xfrm>
        </p:grpSpPr>
        <p:sp>
          <p:nvSpPr>
            <p:cNvPr id="100" name="椭圆 99"/>
            <p:cNvSpPr/>
            <p:nvPr/>
          </p:nvSpPr>
          <p:spPr>
            <a:xfrm>
              <a:off x="2621618" y="418305"/>
              <a:ext cx="3976732" cy="3976732"/>
            </a:xfrm>
            <a:prstGeom prst="ellipse">
              <a:avLst/>
            </a:prstGeom>
            <a:noFill/>
            <a:ln>
              <a:gradFill>
                <a:gsLst>
                  <a:gs pos="10000">
                    <a:srgbClr val="CFA93A">
                      <a:alpha val="0"/>
                    </a:srgbClr>
                  </a:gs>
                  <a:gs pos="56000">
                    <a:srgbClr val="CFA93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2581327" y="706748"/>
              <a:ext cx="4472655" cy="3508462"/>
              <a:chOff x="1078319" y="819825"/>
              <a:chExt cx="4472655" cy="3508462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460024" y="819825"/>
                <a:ext cx="3293906" cy="3293906"/>
              </a:xfrm>
              <a:prstGeom prst="ellipse">
                <a:avLst/>
              </a:prstGeom>
              <a:solidFill>
                <a:srgbClr val="157D88"/>
              </a:solidFill>
              <a:ln w="31750">
                <a:gradFill>
                  <a:gsLst>
                    <a:gs pos="0">
                      <a:srgbClr val="CFA93A"/>
                    </a:gs>
                    <a:gs pos="100000">
                      <a:srgbClr val="F9E485"/>
                    </a:gs>
                  </a:gsLst>
                  <a:lin ang="5400000" scaled="1"/>
                </a:gradFill>
              </a:ln>
              <a:effectLst>
                <a:outerShdw blurRad="2286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8319" y="1417718"/>
                <a:ext cx="1024132" cy="519487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18816" y="3456492"/>
                <a:ext cx="1632158" cy="871795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1914689" y="851909"/>
                <a:ext cx="2331409" cy="3391139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5400" dirty="0">
                    <a:solidFill>
                      <a:schemeClr val="bg1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目录</a:t>
                </a:r>
                <a:endParaRPr lang="en-US" altLang="zh-CN" sz="5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endParaRPr>
              </a:p>
            </p:txBody>
          </p:sp>
        </p:grpSp>
        <p:sp>
          <p:nvSpPr>
            <p:cNvPr id="102" name="椭圆 101"/>
            <p:cNvSpPr/>
            <p:nvPr/>
          </p:nvSpPr>
          <p:spPr>
            <a:xfrm rot="11003983">
              <a:off x="2384246" y="180933"/>
              <a:ext cx="4451477" cy="4451477"/>
            </a:xfrm>
            <a:prstGeom prst="ellipse">
              <a:avLst/>
            </a:prstGeom>
            <a:noFill/>
            <a:ln>
              <a:gradFill>
                <a:gsLst>
                  <a:gs pos="22000">
                    <a:srgbClr val="CFA93A">
                      <a:alpha val="0"/>
                    </a:srgbClr>
                  </a:gs>
                  <a:gs pos="67000">
                    <a:srgbClr val="CFA93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5" name="图片 11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9397"/>
          <a:stretch/>
        </p:blipFill>
        <p:spPr>
          <a:xfrm>
            <a:off x="6683652" y="347"/>
            <a:ext cx="2461936" cy="1407756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9397"/>
          <a:stretch/>
        </p:blipFill>
        <p:spPr>
          <a:xfrm rot="10800000">
            <a:off x="-3101" y="3736984"/>
            <a:ext cx="2461936" cy="140775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732037" y="1094705"/>
            <a:ext cx="461665" cy="2977904"/>
            <a:chOff x="2494096" y="1121825"/>
            <a:chExt cx="461665" cy="297790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7335" y="1121825"/>
              <a:ext cx="415189" cy="2977904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2494096" y="1372214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634872" y="1094705"/>
            <a:ext cx="461665" cy="2977904"/>
            <a:chOff x="2494096" y="1121825"/>
            <a:chExt cx="461665" cy="2977904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7335" y="1121825"/>
              <a:ext cx="415189" cy="2977904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2494096" y="1372214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37707" y="1094705"/>
            <a:ext cx="461665" cy="2977904"/>
            <a:chOff x="2494096" y="1121825"/>
            <a:chExt cx="461665" cy="2977904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7335" y="1121825"/>
              <a:ext cx="415189" cy="2977904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2494096" y="1372214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440542" y="1094705"/>
            <a:ext cx="461665" cy="2977904"/>
            <a:chOff x="2494096" y="1121825"/>
            <a:chExt cx="461665" cy="2977904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7335" y="1121825"/>
              <a:ext cx="415189" cy="2977904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2494096" y="1372214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343377" y="1094705"/>
            <a:ext cx="461665" cy="2977904"/>
            <a:chOff x="2494096" y="1121825"/>
            <a:chExt cx="461665" cy="2977904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7335" y="1121825"/>
              <a:ext cx="415189" cy="2977904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2494096" y="1372214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29F2DE2B-4CAD-707B-A896-232F83B7F90B}"/>
              </a:ext>
            </a:extLst>
          </p:cNvPr>
          <p:cNvSpPr txBox="1"/>
          <p:nvPr/>
        </p:nvSpPr>
        <p:spPr>
          <a:xfrm>
            <a:off x="-108839806" y="-5488984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5,1P,P,T模板网   ww,w.5,1  pp tm ob an.c om</a:t>
            </a:r>
          </a:p>
        </p:txBody>
      </p:sp>
    </p:spTree>
    <p:extLst>
      <p:ext uri="{BB962C8B-B14F-4D97-AF65-F5344CB8AC3E}">
        <p14:creationId xmlns:p14="http://schemas.microsoft.com/office/powerpoint/2010/main" val="2841504227"/>
      </p:ext>
    </p:extLst>
  </p:cSld>
  <p:clrMapOvr>
    <a:masterClrMapping/>
  </p:clrMapOvr>
  <p:transition spd="med">
    <p:push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12"/>
          <p:cNvSpPr>
            <a:spLocks/>
          </p:cNvSpPr>
          <p:nvPr/>
        </p:nvSpPr>
        <p:spPr bwMode="auto">
          <a:xfrm>
            <a:off x="2718239" y="3104918"/>
            <a:ext cx="1451624" cy="2040170"/>
          </a:xfrm>
          <a:custGeom>
            <a:avLst/>
            <a:gdLst>
              <a:gd name="T0" fmla="*/ 2757 w 2757"/>
              <a:gd name="T1" fmla="*/ 3864 h 3864"/>
              <a:gd name="T2" fmla="*/ 2757 w 2757"/>
              <a:gd name="T3" fmla="*/ 3056 h 3864"/>
              <a:gd name="T4" fmla="*/ 1462 w 2757"/>
              <a:gd name="T5" fmla="*/ 661 h 3864"/>
              <a:gd name="T6" fmla="*/ 722 w 2757"/>
              <a:gd name="T7" fmla="*/ 202 h 3864"/>
              <a:gd name="T8" fmla="*/ 805 w 2757"/>
              <a:gd name="T9" fmla="*/ 67 h 3864"/>
              <a:gd name="T10" fmla="*/ 759 w 2757"/>
              <a:gd name="T11" fmla="*/ 2 h 3864"/>
              <a:gd name="T12" fmla="*/ 51 w 2757"/>
              <a:gd name="T13" fmla="*/ 34 h 3864"/>
              <a:gd name="T14" fmla="*/ 12 w 2757"/>
              <a:gd name="T15" fmla="*/ 97 h 3864"/>
              <a:gd name="T16" fmla="*/ 307 w 2757"/>
              <a:gd name="T17" fmla="*/ 737 h 3864"/>
              <a:gd name="T18" fmla="*/ 384 w 2757"/>
              <a:gd name="T19" fmla="*/ 752 h 3864"/>
              <a:gd name="T20" fmla="*/ 480 w 2757"/>
              <a:gd name="T21" fmla="*/ 595 h 3864"/>
              <a:gd name="T22" fmla="*/ 1161 w 2757"/>
              <a:gd name="T23" fmla="*/ 1018 h 3864"/>
              <a:gd name="T24" fmla="*/ 2295 w 2757"/>
              <a:gd name="T25" fmla="*/ 3002 h 3864"/>
              <a:gd name="T26" fmla="*/ 2295 w 2757"/>
              <a:gd name="T27" fmla="*/ 3864 h 3864"/>
              <a:gd name="T28" fmla="*/ 2757 w 2757"/>
              <a:gd name="T29" fmla="*/ 3864 h 3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57" h="3864">
                <a:moveTo>
                  <a:pt x="2757" y="3864"/>
                </a:moveTo>
                <a:lnTo>
                  <a:pt x="2757" y="3056"/>
                </a:lnTo>
                <a:cubicBezTo>
                  <a:pt x="2757" y="2031"/>
                  <a:pt x="2444" y="1270"/>
                  <a:pt x="1462" y="661"/>
                </a:cubicBezTo>
                <a:lnTo>
                  <a:pt x="722" y="202"/>
                </a:lnTo>
                <a:lnTo>
                  <a:pt x="805" y="67"/>
                </a:lnTo>
                <a:cubicBezTo>
                  <a:pt x="825" y="36"/>
                  <a:pt x="802" y="0"/>
                  <a:pt x="759" y="2"/>
                </a:cubicBezTo>
                <a:lnTo>
                  <a:pt x="51" y="34"/>
                </a:lnTo>
                <a:cubicBezTo>
                  <a:pt x="22" y="35"/>
                  <a:pt x="0" y="71"/>
                  <a:pt x="12" y="97"/>
                </a:cubicBezTo>
                <a:lnTo>
                  <a:pt x="307" y="737"/>
                </a:lnTo>
                <a:cubicBezTo>
                  <a:pt x="322" y="770"/>
                  <a:pt x="364" y="785"/>
                  <a:pt x="384" y="752"/>
                </a:cubicBezTo>
                <a:lnTo>
                  <a:pt x="480" y="595"/>
                </a:lnTo>
                <a:lnTo>
                  <a:pt x="1161" y="1018"/>
                </a:lnTo>
                <a:cubicBezTo>
                  <a:pt x="1976" y="1522"/>
                  <a:pt x="2295" y="2037"/>
                  <a:pt x="2295" y="3002"/>
                </a:cubicBezTo>
                <a:lnTo>
                  <a:pt x="2295" y="3864"/>
                </a:lnTo>
                <a:lnTo>
                  <a:pt x="2757" y="3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6" tIns="34293" rIns="68586" bIns="3429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3"/>
          <p:cNvSpPr>
            <a:spLocks/>
          </p:cNvSpPr>
          <p:nvPr/>
        </p:nvSpPr>
        <p:spPr bwMode="auto">
          <a:xfrm>
            <a:off x="3608981" y="2314100"/>
            <a:ext cx="912178" cy="2830989"/>
          </a:xfrm>
          <a:custGeom>
            <a:avLst/>
            <a:gdLst>
              <a:gd name="T0" fmla="*/ 1270 w 1732"/>
              <a:gd name="T1" fmla="*/ 5362 h 5362"/>
              <a:gd name="T2" fmla="*/ 1732 w 1732"/>
              <a:gd name="T3" fmla="*/ 5362 h 5362"/>
              <a:gd name="T4" fmla="*/ 1732 w 1732"/>
              <a:gd name="T5" fmla="*/ 4676 h 5362"/>
              <a:gd name="T6" fmla="*/ 1128 w 1732"/>
              <a:gd name="T7" fmla="*/ 1513 h 5362"/>
              <a:gd name="T8" fmla="*/ 647 w 1732"/>
              <a:gd name="T9" fmla="*/ 526 h 5362"/>
              <a:gd name="T10" fmla="*/ 791 w 1732"/>
              <a:gd name="T11" fmla="*/ 459 h 5362"/>
              <a:gd name="T12" fmla="*/ 789 w 1732"/>
              <a:gd name="T13" fmla="*/ 379 h 5362"/>
              <a:gd name="T14" fmla="*/ 181 w 1732"/>
              <a:gd name="T15" fmla="*/ 14 h 5362"/>
              <a:gd name="T16" fmla="*/ 114 w 1732"/>
              <a:gd name="T17" fmla="*/ 45 h 5362"/>
              <a:gd name="T18" fmla="*/ 5 w 1732"/>
              <a:gd name="T19" fmla="*/ 742 h 5362"/>
              <a:gd name="T20" fmla="*/ 61 w 1732"/>
              <a:gd name="T21" fmla="*/ 797 h 5362"/>
              <a:gd name="T22" fmla="*/ 227 w 1732"/>
              <a:gd name="T23" fmla="*/ 720 h 5362"/>
              <a:gd name="T24" fmla="*/ 734 w 1732"/>
              <a:gd name="T25" fmla="*/ 1758 h 5362"/>
              <a:gd name="T26" fmla="*/ 1270 w 1732"/>
              <a:gd name="T27" fmla="*/ 4472 h 5362"/>
              <a:gd name="T28" fmla="*/ 1270 w 1732"/>
              <a:gd name="T29" fmla="*/ 5362 h 5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32" h="5362">
                <a:moveTo>
                  <a:pt x="1270" y="5362"/>
                </a:moveTo>
                <a:lnTo>
                  <a:pt x="1732" y="5362"/>
                </a:lnTo>
                <a:lnTo>
                  <a:pt x="1732" y="4676"/>
                </a:lnTo>
                <a:cubicBezTo>
                  <a:pt x="1732" y="3345"/>
                  <a:pt x="1631" y="2545"/>
                  <a:pt x="1128" y="1513"/>
                </a:cubicBezTo>
                <a:lnTo>
                  <a:pt x="647" y="526"/>
                </a:lnTo>
                <a:lnTo>
                  <a:pt x="791" y="459"/>
                </a:lnTo>
                <a:cubicBezTo>
                  <a:pt x="825" y="443"/>
                  <a:pt x="825" y="401"/>
                  <a:pt x="789" y="379"/>
                </a:cubicBezTo>
                <a:lnTo>
                  <a:pt x="181" y="14"/>
                </a:lnTo>
                <a:cubicBezTo>
                  <a:pt x="156" y="0"/>
                  <a:pt x="118" y="17"/>
                  <a:pt x="114" y="45"/>
                </a:cubicBezTo>
                <a:lnTo>
                  <a:pt x="5" y="742"/>
                </a:lnTo>
                <a:cubicBezTo>
                  <a:pt x="0" y="777"/>
                  <a:pt x="26" y="813"/>
                  <a:pt x="61" y="797"/>
                </a:cubicBezTo>
                <a:lnTo>
                  <a:pt x="227" y="720"/>
                </a:lnTo>
                <a:lnTo>
                  <a:pt x="734" y="1758"/>
                </a:lnTo>
                <a:cubicBezTo>
                  <a:pt x="1167" y="2647"/>
                  <a:pt x="1270" y="3321"/>
                  <a:pt x="1270" y="4472"/>
                </a:cubicBezTo>
                <a:lnTo>
                  <a:pt x="1270" y="53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6" tIns="34293" rIns="68586" bIns="3429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"/>
          <p:cNvSpPr>
            <a:spLocks/>
          </p:cNvSpPr>
          <p:nvPr/>
        </p:nvSpPr>
        <p:spPr bwMode="auto">
          <a:xfrm>
            <a:off x="5008209" y="3104918"/>
            <a:ext cx="1450433" cy="2040170"/>
          </a:xfrm>
          <a:custGeom>
            <a:avLst/>
            <a:gdLst>
              <a:gd name="T0" fmla="*/ 0 w 2757"/>
              <a:gd name="T1" fmla="*/ 3864 h 3864"/>
              <a:gd name="T2" fmla="*/ 0 w 2757"/>
              <a:gd name="T3" fmla="*/ 3056 h 3864"/>
              <a:gd name="T4" fmla="*/ 1295 w 2757"/>
              <a:gd name="T5" fmla="*/ 661 h 3864"/>
              <a:gd name="T6" fmla="*/ 2035 w 2757"/>
              <a:gd name="T7" fmla="*/ 202 h 3864"/>
              <a:gd name="T8" fmla="*/ 1952 w 2757"/>
              <a:gd name="T9" fmla="*/ 67 h 3864"/>
              <a:gd name="T10" fmla="*/ 1998 w 2757"/>
              <a:gd name="T11" fmla="*/ 2 h 3864"/>
              <a:gd name="T12" fmla="*/ 2706 w 2757"/>
              <a:gd name="T13" fmla="*/ 34 h 3864"/>
              <a:gd name="T14" fmla="*/ 2745 w 2757"/>
              <a:gd name="T15" fmla="*/ 97 h 3864"/>
              <a:gd name="T16" fmla="*/ 2450 w 2757"/>
              <a:gd name="T17" fmla="*/ 737 h 3864"/>
              <a:gd name="T18" fmla="*/ 2373 w 2757"/>
              <a:gd name="T19" fmla="*/ 752 h 3864"/>
              <a:gd name="T20" fmla="*/ 2277 w 2757"/>
              <a:gd name="T21" fmla="*/ 595 h 3864"/>
              <a:gd name="T22" fmla="*/ 1596 w 2757"/>
              <a:gd name="T23" fmla="*/ 1018 h 3864"/>
              <a:gd name="T24" fmla="*/ 462 w 2757"/>
              <a:gd name="T25" fmla="*/ 3002 h 3864"/>
              <a:gd name="T26" fmla="*/ 462 w 2757"/>
              <a:gd name="T27" fmla="*/ 3864 h 3864"/>
              <a:gd name="T28" fmla="*/ 0 w 2757"/>
              <a:gd name="T29" fmla="*/ 3864 h 3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757" h="3864">
                <a:moveTo>
                  <a:pt x="0" y="3864"/>
                </a:moveTo>
                <a:lnTo>
                  <a:pt x="0" y="3056"/>
                </a:lnTo>
                <a:cubicBezTo>
                  <a:pt x="0" y="2031"/>
                  <a:pt x="313" y="1270"/>
                  <a:pt x="1295" y="661"/>
                </a:cubicBezTo>
                <a:lnTo>
                  <a:pt x="2035" y="202"/>
                </a:lnTo>
                <a:lnTo>
                  <a:pt x="1952" y="67"/>
                </a:lnTo>
                <a:cubicBezTo>
                  <a:pt x="1933" y="36"/>
                  <a:pt x="1955" y="0"/>
                  <a:pt x="1998" y="2"/>
                </a:cubicBezTo>
                <a:lnTo>
                  <a:pt x="2706" y="34"/>
                </a:lnTo>
                <a:cubicBezTo>
                  <a:pt x="2735" y="35"/>
                  <a:pt x="2757" y="71"/>
                  <a:pt x="2745" y="97"/>
                </a:cubicBezTo>
                <a:lnTo>
                  <a:pt x="2450" y="737"/>
                </a:lnTo>
                <a:cubicBezTo>
                  <a:pt x="2435" y="770"/>
                  <a:pt x="2394" y="785"/>
                  <a:pt x="2373" y="752"/>
                </a:cubicBezTo>
                <a:lnTo>
                  <a:pt x="2277" y="595"/>
                </a:lnTo>
                <a:lnTo>
                  <a:pt x="1596" y="1018"/>
                </a:lnTo>
                <a:cubicBezTo>
                  <a:pt x="781" y="1522"/>
                  <a:pt x="462" y="2037"/>
                  <a:pt x="462" y="3002"/>
                </a:cubicBezTo>
                <a:lnTo>
                  <a:pt x="462" y="3864"/>
                </a:lnTo>
                <a:lnTo>
                  <a:pt x="0" y="386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6" tIns="34293" rIns="68586" bIns="3429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5"/>
          <p:cNvSpPr>
            <a:spLocks/>
          </p:cNvSpPr>
          <p:nvPr/>
        </p:nvSpPr>
        <p:spPr bwMode="auto">
          <a:xfrm>
            <a:off x="4656913" y="2314100"/>
            <a:ext cx="910987" cy="2830989"/>
          </a:xfrm>
          <a:custGeom>
            <a:avLst/>
            <a:gdLst>
              <a:gd name="T0" fmla="*/ 462 w 1732"/>
              <a:gd name="T1" fmla="*/ 5362 h 5362"/>
              <a:gd name="T2" fmla="*/ 0 w 1732"/>
              <a:gd name="T3" fmla="*/ 5362 h 5362"/>
              <a:gd name="T4" fmla="*/ 0 w 1732"/>
              <a:gd name="T5" fmla="*/ 4676 h 5362"/>
              <a:gd name="T6" fmla="*/ 604 w 1732"/>
              <a:gd name="T7" fmla="*/ 1513 h 5362"/>
              <a:gd name="T8" fmla="*/ 1086 w 1732"/>
              <a:gd name="T9" fmla="*/ 526 h 5362"/>
              <a:gd name="T10" fmla="*/ 941 w 1732"/>
              <a:gd name="T11" fmla="*/ 459 h 5362"/>
              <a:gd name="T12" fmla="*/ 944 w 1732"/>
              <a:gd name="T13" fmla="*/ 379 h 5362"/>
              <a:gd name="T14" fmla="*/ 1552 w 1732"/>
              <a:gd name="T15" fmla="*/ 14 h 5362"/>
              <a:gd name="T16" fmla="*/ 1618 w 1732"/>
              <a:gd name="T17" fmla="*/ 45 h 5362"/>
              <a:gd name="T18" fmla="*/ 1727 w 1732"/>
              <a:gd name="T19" fmla="*/ 742 h 5362"/>
              <a:gd name="T20" fmla="*/ 1671 w 1732"/>
              <a:gd name="T21" fmla="*/ 797 h 5362"/>
              <a:gd name="T22" fmla="*/ 1505 w 1732"/>
              <a:gd name="T23" fmla="*/ 720 h 5362"/>
              <a:gd name="T24" fmla="*/ 999 w 1732"/>
              <a:gd name="T25" fmla="*/ 1758 h 5362"/>
              <a:gd name="T26" fmla="*/ 462 w 1732"/>
              <a:gd name="T27" fmla="*/ 4472 h 5362"/>
              <a:gd name="T28" fmla="*/ 462 w 1732"/>
              <a:gd name="T29" fmla="*/ 5362 h 5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32" h="5362">
                <a:moveTo>
                  <a:pt x="462" y="5362"/>
                </a:moveTo>
                <a:lnTo>
                  <a:pt x="0" y="5362"/>
                </a:lnTo>
                <a:lnTo>
                  <a:pt x="0" y="4676"/>
                </a:lnTo>
                <a:cubicBezTo>
                  <a:pt x="0" y="3345"/>
                  <a:pt x="101" y="2545"/>
                  <a:pt x="604" y="1513"/>
                </a:cubicBezTo>
                <a:lnTo>
                  <a:pt x="1086" y="526"/>
                </a:lnTo>
                <a:lnTo>
                  <a:pt x="941" y="459"/>
                </a:lnTo>
                <a:cubicBezTo>
                  <a:pt x="908" y="443"/>
                  <a:pt x="907" y="401"/>
                  <a:pt x="944" y="379"/>
                </a:cubicBezTo>
                <a:lnTo>
                  <a:pt x="1552" y="14"/>
                </a:lnTo>
                <a:cubicBezTo>
                  <a:pt x="1576" y="0"/>
                  <a:pt x="1614" y="17"/>
                  <a:pt x="1618" y="45"/>
                </a:cubicBezTo>
                <a:lnTo>
                  <a:pt x="1727" y="742"/>
                </a:lnTo>
                <a:cubicBezTo>
                  <a:pt x="1732" y="777"/>
                  <a:pt x="1706" y="813"/>
                  <a:pt x="1671" y="797"/>
                </a:cubicBezTo>
                <a:lnTo>
                  <a:pt x="1505" y="720"/>
                </a:lnTo>
                <a:lnTo>
                  <a:pt x="999" y="1758"/>
                </a:lnTo>
                <a:cubicBezTo>
                  <a:pt x="565" y="2647"/>
                  <a:pt x="462" y="3321"/>
                  <a:pt x="462" y="4472"/>
                </a:cubicBezTo>
                <a:lnTo>
                  <a:pt x="462" y="536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6" tIns="34293" rIns="68586" bIns="34293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  <p:grpSp>
        <p:nvGrpSpPr>
          <p:cNvPr id="15" name="原创设计师QQ598969553      _12"/>
          <p:cNvGrpSpPr>
            <a:grpSpLocks/>
          </p:cNvGrpSpPr>
          <p:nvPr/>
        </p:nvGrpSpPr>
        <p:grpSpPr bwMode="auto">
          <a:xfrm>
            <a:off x="1314844" y="2000471"/>
            <a:ext cx="2129207" cy="998846"/>
            <a:chOff x="2799925" y="3629191"/>
            <a:chExt cx="2128463" cy="998390"/>
          </a:xfrm>
        </p:grpSpPr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8" name="原创设计师QQ598969553      _12"/>
          <p:cNvGrpSpPr>
            <a:grpSpLocks/>
          </p:cNvGrpSpPr>
          <p:nvPr/>
        </p:nvGrpSpPr>
        <p:grpSpPr bwMode="auto">
          <a:xfrm>
            <a:off x="521155" y="3104918"/>
            <a:ext cx="2129207" cy="998846"/>
            <a:chOff x="2799925" y="3629191"/>
            <a:chExt cx="2128463" cy="998390"/>
          </a:xfrm>
        </p:grpSpPr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1" name="原创设计师QQ598969553      _12"/>
          <p:cNvGrpSpPr>
            <a:grpSpLocks/>
          </p:cNvGrpSpPr>
          <p:nvPr/>
        </p:nvGrpSpPr>
        <p:grpSpPr bwMode="auto">
          <a:xfrm>
            <a:off x="5733425" y="2000471"/>
            <a:ext cx="2129207" cy="998846"/>
            <a:chOff x="2799925" y="3629191"/>
            <a:chExt cx="2128463" cy="998390"/>
          </a:xfrm>
        </p:grpSpPr>
        <p:sp>
          <p:nvSpPr>
            <p:cNvPr id="25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7" name="原创设计师QQ598969553      _12"/>
          <p:cNvGrpSpPr>
            <a:grpSpLocks/>
          </p:cNvGrpSpPr>
          <p:nvPr/>
        </p:nvGrpSpPr>
        <p:grpSpPr bwMode="auto">
          <a:xfrm>
            <a:off x="6587417" y="3104918"/>
            <a:ext cx="2129207" cy="998846"/>
            <a:chOff x="2799925" y="3629191"/>
            <a:chExt cx="2128463" cy="998390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72611"/>
      </p:ext>
    </p:extLst>
  </p:cSld>
  <p:clrMapOvr>
    <a:masterClrMapping/>
  </p:clrMapOvr>
  <p:transition spd="med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作者QQ：598969553            _3"/>
          <p:cNvSpPr/>
          <p:nvPr/>
        </p:nvSpPr>
        <p:spPr>
          <a:xfrm flipV="1">
            <a:off x="2805600" y="1295407"/>
            <a:ext cx="3346237" cy="944457"/>
          </a:xfrm>
          <a:custGeom>
            <a:avLst/>
            <a:gdLst>
              <a:gd name="connsiteX0" fmla="*/ 1928081 w 3856164"/>
              <a:gd name="connsiteY0" fmla="*/ 1088476 h 1088476"/>
              <a:gd name="connsiteX1" fmla="*/ 3734157 w 3856164"/>
              <a:gd name="connsiteY1" fmla="*/ 622681 h 1088476"/>
              <a:gd name="connsiteX2" fmla="*/ 3856164 w 3856164"/>
              <a:gd name="connsiteY2" fmla="*/ 543018 h 1088476"/>
              <a:gd name="connsiteX3" fmla="*/ 3500450 w 3856164"/>
              <a:gd name="connsiteY3" fmla="*/ 0 h 1088476"/>
              <a:gd name="connsiteX4" fmla="*/ 3364732 w 3856164"/>
              <a:gd name="connsiteY4" fmla="*/ 55801 h 1088476"/>
              <a:gd name="connsiteX5" fmla="*/ 1928080 w 3856164"/>
              <a:gd name="connsiteY5" fmla="*/ 301996 h 1088476"/>
              <a:gd name="connsiteX6" fmla="*/ 491428 w 3856164"/>
              <a:gd name="connsiteY6" fmla="*/ 55801 h 1088476"/>
              <a:gd name="connsiteX7" fmla="*/ 355714 w 3856164"/>
              <a:gd name="connsiteY7" fmla="*/ 2 h 1088476"/>
              <a:gd name="connsiteX8" fmla="*/ 0 w 3856164"/>
              <a:gd name="connsiteY8" fmla="*/ 543019 h 1088476"/>
              <a:gd name="connsiteX9" fmla="*/ 122006 w 3856164"/>
              <a:gd name="connsiteY9" fmla="*/ 622681 h 1088476"/>
              <a:gd name="connsiteX10" fmla="*/ 1928081 w 3856164"/>
              <a:gd name="connsiteY10" fmla="*/ 1088476 h 1088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856164" h="1088476">
                <a:moveTo>
                  <a:pt x="1928081" y="1088476"/>
                </a:moveTo>
                <a:cubicBezTo>
                  <a:pt x="2614132" y="1088476"/>
                  <a:pt x="3243354" y="913673"/>
                  <a:pt x="3734157" y="622681"/>
                </a:cubicBezTo>
                <a:lnTo>
                  <a:pt x="3856164" y="543018"/>
                </a:lnTo>
                <a:lnTo>
                  <a:pt x="3500450" y="0"/>
                </a:lnTo>
                <a:lnTo>
                  <a:pt x="3364732" y="55801"/>
                </a:lnTo>
                <a:cubicBezTo>
                  <a:pt x="2937669" y="212811"/>
                  <a:pt x="2448264" y="301996"/>
                  <a:pt x="1928080" y="301996"/>
                </a:cubicBezTo>
                <a:cubicBezTo>
                  <a:pt x="1407897" y="301996"/>
                  <a:pt x="918492" y="212811"/>
                  <a:pt x="491428" y="55801"/>
                </a:cubicBezTo>
                <a:lnTo>
                  <a:pt x="355714" y="2"/>
                </a:lnTo>
                <a:lnTo>
                  <a:pt x="0" y="543019"/>
                </a:lnTo>
                <a:lnTo>
                  <a:pt x="122006" y="622681"/>
                </a:lnTo>
                <a:cubicBezTo>
                  <a:pt x="612809" y="913673"/>
                  <a:pt x="1242030" y="1088476"/>
                  <a:pt x="1928081" y="10884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5" name="原创作者QQ：598969553            _4"/>
          <p:cNvSpPr/>
          <p:nvPr/>
        </p:nvSpPr>
        <p:spPr>
          <a:xfrm flipV="1">
            <a:off x="3133079" y="2050496"/>
            <a:ext cx="2691280" cy="724124"/>
          </a:xfrm>
          <a:custGeom>
            <a:avLst/>
            <a:gdLst>
              <a:gd name="connsiteX0" fmla="*/ 1550586 w 3101176"/>
              <a:gd name="connsiteY0" fmla="*/ 833596 h 833596"/>
              <a:gd name="connsiteX1" fmla="*/ 2987238 w 3101176"/>
              <a:gd name="connsiteY1" fmla="*/ 587401 h 833596"/>
              <a:gd name="connsiteX2" fmla="*/ 3101176 w 3101176"/>
              <a:gd name="connsiteY2" fmla="*/ 540555 h 833596"/>
              <a:gd name="connsiteX3" fmla="*/ 2747076 w 3101176"/>
              <a:gd name="connsiteY3" fmla="*/ 0 h 833596"/>
              <a:gd name="connsiteX4" fmla="*/ 2723772 w 3101176"/>
              <a:gd name="connsiteY4" fmla="*/ 7598 h 833596"/>
              <a:gd name="connsiteX5" fmla="*/ 1550586 w 3101176"/>
              <a:gd name="connsiteY5" fmla="*/ 167897 h 833596"/>
              <a:gd name="connsiteX6" fmla="*/ 377401 w 3101176"/>
              <a:gd name="connsiteY6" fmla="*/ 7598 h 833596"/>
              <a:gd name="connsiteX7" fmla="*/ 354101 w 3101176"/>
              <a:gd name="connsiteY7" fmla="*/ 2 h 833596"/>
              <a:gd name="connsiteX8" fmla="*/ 0 w 3101176"/>
              <a:gd name="connsiteY8" fmla="*/ 540557 h 833596"/>
              <a:gd name="connsiteX9" fmla="*/ 113934 w 3101176"/>
              <a:gd name="connsiteY9" fmla="*/ 587401 h 833596"/>
              <a:gd name="connsiteX10" fmla="*/ 1550586 w 3101176"/>
              <a:gd name="connsiteY10" fmla="*/ 833596 h 833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01176" h="833596">
                <a:moveTo>
                  <a:pt x="1550586" y="833596"/>
                </a:moveTo>
                <a:cubicBezTo>
                  <a:pt x="2070770" y="833596"/>
                  <a:pt x="2560175" y="744411"/>
                  <a:pt x="2987238" y="587401"/>
                </a:cubicBezTo>
                <a:lnTo>
                  <a:pt x="3101176" y="540555"/>
                </a:lnTo>
                <a:lnTo>
                  <a:pt x="2747076" y="0"/>
                </a:lnTo>
                <a:lnTo>
                  <a:pt x="2723772" y="7598"/>
                </a:lnTo>
                <a:cubicBezTo>
                  <a:pt x="2363182" y="110819"/>
                  <a:pt x="1966733" y="167897"/>
                  <a:pt x="1550586" y="167897"/>
                </a:cubicBezTo>
                <a:cubicBezTo>
                  <a:pt x="1134440" y="167897"/>
                  <a:pt x="737991" y="110819"/>
                  <a:pt x="377401" y="7598"/>
                </a:cubicBezTo>
                <a:lnTo>
                  <a:pt x="354101" y="2"/>
                </a:lnTo>
                <a:lnTo>
                  <a:pt x="0" y="540557"/>
                </a:lnTo>
                <a:lnTo>
                  <a:pt x="113934" y="587401"/>
                </a:lnTo>
                <a:cubicBezTo>
                  <a:pt x="540998" y="744411"/>
                  <a:pt x="1030403" y="833596"/>
                  <a:pt x="1550586" y="83359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原创作者QQ：598969553            _5"/>
          <p:cNvSpPr/>
          <p:nvPr/>
        </p:nvSpPr>
        <p:spPr>
          <a:xfrm flipV="1">
            <a:off x="3460558" y="2701969"/>
            <a:ext cx="2036322" cy="645518"/>
          </a:xfrm>
          <a:custGeom>
            <a:avLst/>
            <a:gdLst>
              <a:gd name="connsiteX0" fmla="*/ 1173704 w 2347413"/>
              <a:gd name="connsiteY0" fmla="*/ 744174 h 744174"/>
              <a:gd name="connsiteX1" fmla="*/ 2346890 w 2347413"/>
              <a:gd name="connsiteY1" fmla="*/ 583875 h 744174"/>
              <a:gd name="connsiteX2" fmla="*/ 2347413 w 2347413"/>
              <a:gd name="connsiteY2" fmla="*/ 583705 h 744174"/>
              <a:gd name="connsiteX3" fmla="*/ 1965046 w 2347413"/>
              <a:gd name="connsiteY3" fmla="*/ 0 h 744174"/>
              <a:gd name="connsiteX4" fmla="*/ 1781130 w 2347413"/>
              <a:gd name="connsiteY4" fmla="*/ 32004 h 744174"/>
              <a:gd name="connsiteX5" fmla="*/ 1173703 w 2347413"/>
              <a:gd name="connsiteY5" fmla="*/ 73446 h 744174"/>
              <a:gd name="connsiteX6" fmla="*/ 566277 w 2347413"/>
              <a:gd name="connsiteY6" fmla="*/ 32004 h 744174"/>
              <a:gd name="connsiteX7" fmla="*/ 382367 w 2347413"/>
              <a:gd name="connsiteY7" fmla="*/ 1 h 744174"/>
              <a:gd name="connsiteX8" fmla="*/ 0 w 2347413"/>
              <a:gd name="connsiteY8" fmla="*/ 583706 h 744174"/>
              <a:gd name="connsiteX9" fmla="*/ 519 w 2347413"/>
              <a:gd name="connsiteY9" fmla="*/ 583875 h 744174"/>
              <a:gd name="connsiteX10" fmla="*/ 1173704 w 2347413"/>
              <a:gd name="connsiteY10" fmla="*/ 744174 h 74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47413" h="744174">
                <a:moveTo>
                  <a:pt x="1173704" y="744174"/>
                </a:moveTo>
                <a:cubicBezTo>
                  <a:pt x="1589851" y="744174"/>
                  <a:pt x="1986300" y="687095"/>
                  <a:pt x="2346890" y="583875"/>
                </a:cubicBezTo>
                <a:lnTo>
                  <a:pt x="2347413" y="583705"/>
                </a:lnTo>
                <a:lnTo>
                  <a:pt x="1965046" y="0"/>
                </a:lnTo>
                <a:lnTo>
                  <a:pt x="1781130" y="32004"/>
                </a:lnTo>
                <a:cubicBezTo>
                  <a:pt x="1584925" y="59177"/>
                  <a:pt x="1381777" y="73446"/>
                  <a:pt x="1173703" y="73446"/>
                </a:cubicBezTo>
                <a:cubicBezTo>
                  <a:pt x="965630" y="73446"/>
                  <a:pt x="762481" y="59177"/>
                  <a:pt x="566277" y="32004"/>
                </a:cubicBezTo>
                <a:lnTo>
                  <a:pt x="382367" y="1"/>
                </a:lnTo>
                <a:lnTo>
                  <a:pt x="0" y="583706"/>
                </a:lnTo>
                <a:lnTo>
                  <a:pt x="519" y="583875"/>
                </a:lnTo>
                <a:cubicBezTo>
                  <a:pt x="361109" y="687095"/>
                  <a:pt x="757558" y="744174"/>
                  <a:pt x="1173704" y="74417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7" name="原创作者QQ：598969553            _6"/>
          <p:cNvSpPr/>
          <p:nvPr/>
        </p:nvSpPr>
        <p:spPr>
          <a:xfrm flipV="1">
            <a:off x="3820188" y="3357015"/>
            <a:ext cx="1315869" cy="1063557"/>
          </a:xfrm>
          <a:custGeom>
            <a:avLst/>
            <a:gdLst>
              <a:gd name="connsiteX0" fmla="*/ 758246 w 1516499"/>
              <a:gd name="connsiteY0" fmla="*/ 1225201 h 1225201"/>
              <a:gd name="connsiteX1" fmla="*/ 1365673 w 1516499"/>
              <a:gd name="connsiteY1" fmla="*/ 1183759 h 1225201"/>
              <a:gd name="connsiteX2" fmla="*/ 1516499 w 1516499"/>
              <a:gd name="connsiteY2" fmla="*/ 1157513 h 1225201"/>
              <a:gd name="connsiteX3" fmla="*/ 758249 w 1516499"/>
              <a:gd name="connsiteY3" fmla="*/ 0 h 1225201"/>
              <a:gd name="connsiteX4" fmla="*/ 0 w 1516499"/>
              <a:gd name="connsiteY4" fmla="*/ 1157514 h 1225201"/>
              <a:gd name="connsiteX5" fmla="*/ 150820 w 1516499"/>
              <a:gd name="connsiteY5" fmla="*/ 1183759 h 1225201"/>
              <a:gd name="connsiteX6" fmla="*/ 758246 w 1516499"/>
              <a:gd name="connsiteY6" fmla="*/ 1225201 h 1225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16499" h="1225201">
                <a:moveTo>
                  <a:pt x="758246" y="1225201"/>
                </a:moveTo>
                <a:cubicBezTo>
                  <a:pt x="966320" y="1225201"/>
                  <a:pt x="1169468" y="1210932"/>
                  <a:pt x="1365673" y="1183759"/>
                </a:cubicBezTo>
                <a:lnTo>
                  <a:pt x="1516499" y="1157513"/>
                </a:lnTo>
                <a:lnTo>
                  <a:pt x="758249" y="0"/>
                </a:lnTo>
                <a:lnTo>
                  <a:pt x="0" y="1157514"/>
                </a:lnTo>
                <a:lnTo>
                  <a:pt x="150820" y="1183759"/>
                </a:lnTo>
                <a:cubicBezTo>
                  <a:pt x="347024" y="1210932"/>
                  <a:pt x="550173" y="1225201"/>
                  <a:pt x="758246" y="122520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原创作者QQ：598969553            _7"/>
          <p:cNvGrpSpPr>
            <a:grpSpLocks noChangeAspect="1"/>
          </p:cNvGrpSpPr>
          <p:nvPr/>
        </p:nvGrpSpPr>
        <p:grpSpPr>
          <a:xfrm>
            <a:off x="4311028" y="1494827"/>
            <a:ext cx="281155" cy="278292"/>
            <a:chOff x="6967126" y="4092464"/>
            <a:chExt cx="453105" cy="448433"/>
          </a:xfrm>
          <a:solidFill>
            <a:srgbClr val="FDFDFD"/>
          </a:solidFill>
          <a:effectLst/>
        </p:grpSpPr>
        <p:sp>
          <p:nvSpPr>
            <p:cNvPr id="9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原创作者QQ：598969553            _8"/>
          <p:cNvGrpSpPr>
            <a:grpSpLocks noChangeAspect="1"/>
          </p:cNvGrpSpPr>
          <p:nvPr/>
        </p:nvGrpSpPr>
        <p:grpSpPr>
          <a:xfrm>
            <a:off x="4305154" y="2201368"/>
            <a:ext cx="396003" cy="300928"/>
            <a:chOff x="4268086" y="4221191"/>
            <a:chExt cx="509646" cy="387231"/>
          </a:xfrm>
          <a:solidFill>
            <a:schemeClr val="bg1"/>
          </a:solidFill>
          <a:effectLst/>
        </p:grpSpPr>
        <p:sp>
          <p:nvSpPr>
            <p:cNvPr id="12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500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5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原创作者QQ：598969553            _9"/>
          <p:cNvGrpSpPr>
            <a:grpSpLocks noChangeAspect="1"/>
          </p:cNvGrpSpPr>
          <p:nvPr/>
        </p:nvGrpSpPr>
        <p:grpSpPr>
          <a:xfrm>
            <a:off x="4337656" y="2844131"/>
            <a:ext cx="268618" cy="300443"/>
            <a:chOff x="5999255" y="3275006"/>
            <a:chExt cx="402656" cy="450303"/>
          </a:xfrm>
          <a:solidFill>
            <a:srgbClr val="FDFDFD"/>
          </a:solidFill>
          <a:effectLst/>
        </p:grpSpPr>
        <p:sp>
          <p:nvSpPr>
            <p:cNvPr id="15" name="Freeform 108"/>
            <p:cNvSpPr>
              <a:spLocks noEditPoints="1"/>
            </p:cNvSpPr>
            <p:nvPr/>
          </p:nvSpPr>
          <p:spPr bwMode="auto">
            <a:xfrm>
              <a:off x="6068389" y="3442234"/>
              <a:ext cx="56988" cy="57923"/>
            </a:xfrm>
            <a:custGeom>
              <a:avLst/>
              <a:gdLst>
                <a:gd name="T0" fmla="*/ 13 w 26"/>
                <a:gd name="T1" fmla="*/ 0 h 26"/>
                <a:gd name="T2" fmla="*/ 0 w 26"/>
                <a:gd name="T3" fmla="*/ 13 h 26"/>
                <a:gd name="T4" fmla="*/ 13 w 26"/>
                <a:gd name="T5" fmla="*/ 26 h 26"/>
                <a:gd name="T6" fmla="*/ 26 w 26"/>
                <a:gd name="T7" fmla="*/ 13 h 26"/>
                <a:gd name="T8" fmla="*/ 13 w 26"/>
                <a:gd name="T9" fmla="*/ 0 h 26"/>
                <a:gd name="T10" fmla="*/ 13 w 26"/>
                <a:gd name="T11" fmla="*/ 23 h 26"/>
                <a:gd name="T12" fmla="*/ 3 w 26"/>
                <a:gd name="T13" fmla="*/ 13 h 26"/>
                <a:gd name="T14" fmla="*/ 13 w 26"/>
                <a:gd name="T15" fmla="*/ 3 h 26"/>
                <a:gd name="T16" fmla="*/ 23 w 26"/>
                <a:gd name="T17" fmla="*/ 13 h 26"/>
                <a:gd name="T18" fmla="*/ 13 w 26"/>
                <a:gd name="T19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6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6"/>
                    <a:pt x="20" y="0"/>
                    <a:pt x="13" y="0"/>
                  </a:cubicBezTo>
                  <a:close/>
                  <a:moveTo>
                    <a:pt x="13" y="23"/>
                  </a:moveTo>
                  <a:cubicBezTo>
                    <a:pt x="8" y="23"/>
                    <a:pt x="3" y="18"/>
                    <a:pt x="3" y="13"/>
                  </a:cubicBezTo>
                  <a:cubicBezTo>
                    <a:pt x="3" y="7"/>
                    <a:pt x="8" y="3"/>
                    <a:pt x="13" y="3"/>
                  </a:cubicBezTo>
                  <a:cubicBezTo>
                    <a:pt x="19" y="3"/>
                    <a:pt x="23" y="7"/>
                    <a:pt x="23" y="13"/>
                  </a:cubicBezTo>
                  <a:cubicBezTo>
                    <a:pt x="23" y="18"/>
                    <a:pt x="19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9"/>
            <p:cNvSpPr>
              <a:spLocks noEditPoints="1"/>
            </p:cNvSpPr>
            <p:nvPr/>
          </p:nvSpPr>
          <p:spPr bwMode="auto">
            <a:xfrm>
              <a:off x="6196380" y="3404865"/>
              <a:ext cx="48580" cy="48580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11 w 22"/>
                <a:gd name="T9" fmla="*/ 0 h 22"/>
                <a:gd name="T10" fmla="*/ 11 w 22"/>
                <a:gd name="T11" fmla="*/ 17 h 22"/>
                <a:gd name="T12" fmla="*/ 5 w 22"/>
                <a:gd name="T13" fmla="*/ 11 h 22"/>
                <a:gd name="T14" fmla="*/ 11 w 22"/>
                <a:gd name="T15" fmla="*/ 5 h 22"/>
                <a:gd name="T16" fmla="*/ 17 w 22"/>
                <a:gd name="T17" fmla="*/ 11 h 22"/>
                <a:gd name="T18" fmla="*/ 11 w 22"/>
                <a:gd name="T19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  <a:moveTo>
                    <a:pt x="11" y="17"/>
                  </a:moveTo>
                  <a:cubicBezTo>
                    <a:pt x="8" y="17"/>
                    <a:pt x="5" y="14"/>
                    <a:pt x="5" y="11"/>
                  </a:cubicBezTo>
                  <a:cubicBezTo>
                    <a:pt x="5" y="8"/>
                    <a:pt x="8" y="5"/>
                    <a:pt x="11" y="5"/>
                  </a:cubicBezTo>
                  <a:cubicBezTo>
                    <a:pt x="14" y="5"/>
                    <a:pt x="17" y="8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10"/>
            <p:cNvSpPr>
              <a:spLocks noEditPoints="1"/>
            </p:cNvSpPr>
            <p:nvPr/>
          </p:nvSpPr>
          <p:spPr bwMode="auto">
            <a:xfrm>
              <a:off x="6081468" y="3456248"/>
              <a:ext cx="30830" cy="30830"/>
            </a:xfrm>
            <a:custGeom>
              <a:avLst/>
              <a:gdLst>
                <a:gd name="T0" fmla="*/ 7 w 14"/>
                <a:gd name="T1" fmla="*/ 0 h 14"/>
                <a:gd name="T2" fmla="*/ 0 w 14"/>
                <a:gd name="T3" fmla="*/ 7 h 14"/>
                <a:gd name="T4" fmla="*/ 7 w 14"/>
                <a:gd name="T5" fmla="*/ 14 h 14"/>
                <a:gd name="T6" fmla="*/ 14 w 14"/>
                <a:gd name="T7" fmla="*/ 7 h 14"/>
                <a:gd name="T8" fmla="*/ 7 w 14"/>
                <a:gd name="T9" fmla="*/ 0 h 14"/>
                <a:gd name="T10" fmla="*/ 7 w 14"/>
                <a:gd name="T11" fmla="*/ 10 h 14"/>
                <a:gd name="T12" fmla="*/ 4 w 14"/>
                <a:gd name="T13" fmla="*/ 7 h 14"/>
                <a:gd name="T14" fmla="*/ 7 w 14"/>
                <a:gd name="T15" fmla="*/ 3 h 14"/>
                <a:gd name="T16" fmla="*/ 11 w 14"/>
                <a:gd name="T17" fmla="*/ 7 h 14"/>
                <a:gd name="T18" fmla="*/ 7 w 14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lose/>
                  <a:moveTo>
                    <a:pt x="7" y="10"/>
                  </a:moveTo>
                  <a:cubicBezTo>
                    <a:pt x="5" y="10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0"/>
                    <a:pt x="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11"/>
            <p:cNvSpPr>
              <a:spLocks noEditPoints="1"/>
            </p:cNvSpPr>
            <p:nvPr/>
          </p:nvSpPr>
          <p:spPr bwMode="auto">
            <a:xfrm>
              <a:off x="6172089" y="3380574"/>
              <a:ext cx="97161" cy="97161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9 h 44"/>
                <a:gd name="T12" fmla="*/ 5 w 44"/>
                <a:gd name="T13" fmla="*/ 22 h 44"/>
                <a:gd name="T14" fmla="*/ 22 w 44"/>
                <a:gd name="T15" fmla="*/ 6 h 44"/>
                <a:gd name="T16" fmla="*/ 39 w 44"/>
                <a:gd name="T17" fmla="*/ 22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9"/>
                  </a:moveTo>
                  <a:cubicBezTo>
                    <a:pt x="13" y="39"/>
                    <a:pt x="5" y="31"/>
                    <a:pt x="5" y="22"/>
                  </a:cubicBezTo>
                  <a:cubicBezTo>
                    <a:pt x="5" y="13"/>
                    <a:pt x="13" y="6"/>
                    <a:pt x="22" y="6"/>
                  </a:cubicBezTo>
                  <a:cubicBezTo>
                    <a:pt x="31" y="6"/>
                    <a:pt x="39" y="13"/>
                    <a:pt x="39" y="22"/>
                  </a:cubicBezTo>
                  <a:cubicBezTo>
                    <a:pt x="39" y="31"/>
                    <a:pt x="31" y="39"/>
                    <a:pt x="2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12"/>
            <p:cNvSpPr>
              <a:spLocks noEditPoints="1"/>
            </p:cNvSpPr>
            <p:nvPr/>
          </p:nvSpPr>
          <p:spPr bwMode="auto">
            <a:xfrm>
              <a:off x="5999255" y="3275006"/>
              <a:ext cx="402656" cy="450303"/>
            </a:xfrm>
            <a:custGeom>
              <a:avLst/>
              <a:gdLst>
                <a:gd name="T0" fmla="*/ 157 w 182"/>
                <a:gd name="T1" fmla="*/ 96 h 204"/>
                <a:gd name="T2" fmla="*/ 153 w 182"/>
                <a:gd name="T3" fmla="*/ 48 h 204"/>
                <a:gd name="T4" fmla="*/ 78 w 182"/>
                <a:gd name="T5" fmla="*/ 0 h 204"/>
                <a:gd name="T6" fmla="*/ 1 w 182"/>
                <a:gd name="T7" fmla="*/ 79 h 204"/>
                <a:gd name="T8" fmla="*/ 0 w 182"/>
                <a:gd name="T9" fmla="*/ 204 h 204"/>
                <a:gd name="T10" fmla="*/ 113 w 182"/>
                <a:gd name="T11" fmla="*/ 176 h 204"/>
                <a:gd name="T12" fmla="*/ 147 w 182"/>
                <a:gd name="T13" fmla="*/ 176 h 204"/>
                <a:gd name="T14" fmla="*/ 147 w 182"/>
                <a:gd name="T15" fmla="*/ 176 h 204"/>
                <a:gd name="T16" fmla="*/ 156 w 182"/>
                <a:gd name="T17" fmla="*/ 151 h 204"/>
                <a:gd name="T18" fmla="*/ 146 w 182"/>
                <a:gd name="T19" fmla="*/ 145 h 204"/>
                <a:gd name="T20" fmla="*/ 156 w 182"/>
                <a:gd name="T21" fmla="*/ 140 h 204"/>
                <a:gd name="T22" fmla="*/ 155 w 182"/>
                <a:gd name="T23" fmla="*/ 138 h 204"/>
                <a:gd name="T24" fmla="*/ 170 w 182"/>
                <a:gd name="T25" fmla="*/ 111 h 204"/>
                <a:gd name="T26" fmla="*/ 62 w 182"/>
                <a:gd name="T27" fmla="*/ 93 h 204"/>
                <a:gd name="T28" fmla="*/ 62 w 182"/>
                <a:gd name="T29" fmla="*/ 102 h 204"/>
                <a:gd name="T30" fmla="*/ 54 w 182"/>
                <a:gd name="T31" fmla="*/ 105 h 204"/>
                <a:gd name="T32" fmla="*/ 48 w 182"/>
                <a:gd name="T33" fmla="*/ 110 h 204"/>
                <a:gd name="T34" fmla="*/ 40 w 182"/>
                <a:gd name="T35" fmla="*/ 107 h 204"/>
                <a:gd name="T36" fmla="*/ 32 w 182"/>
                <a:gd name="T37" fmla="*/ 107 h 204"/>
                <a:gd name="T38" fmla="*/ 28 w 182"/>
                <a:gd name="T39" fmla="*/ 99 h 204"/>
                <a:gd name="T40" fmla="*/ 22 w 182"/>
                <a:gd name="T41" fmla="*/ 93 h 204"/>
                <a:gd name="T42" fmla="*/ 26 w 182"/>
                <a:gd name="T43" fmla="*/ 85 h 204"/>
                <a:gd name="T44" fmla="*/ 26 w 182"/>
                <a:gd name="T45" fmla="*/ 76 h 204"/>
                <a:gd name="T46" fmla="*/ 34 w 182"/>
                <a:gd name="T47" fmla="*/ 73 h 204"/>
                <a:gd name="T48" fmla="*/ 40 w 182"/>
                <a:gd name="T49" fmla="*/ 68 h 204"/>
                <a:gd name="T50" fmla="*/ 48 w 182"/>
                <a:gd name="T51" fmla="*/ 71 h 204"/>
                <a:gd name="T52" fmla="*/ 57 w 182"/>
                <a:gd name="T53" fmla="*/ 71 h 204"/>
                <a:gd name="T54" fmla="*/ 60 w 182"/>
                <a:gd name="T55" fmla="*/ 79 h 204"/>
                <a:gd name="T56" fmla="*/ 66 w 182"/>
                <a:gd name="T57" fmla="*/ 85 h 204"/>
                <a:gd name="T58" fmla="*/ 136 w 182"/>
                <a:gd name="T59" fmla="*/ 77 h 204"/>
                <a:gd name="T60" fmla="*/ 126 w 182"/>
                <a:gd name="T61" fmla="*/ 87 h 204"/>
                <a:gd name="T62" fmla="*/ 121 w 182"/>
                <a:gd name="T63" fmla="*/ 100 h 204"/>
                <a:gd name="T64" fmla="*/ 107 w 182"/>
                <a:gd name="T65" fmla="*/ 100 h 204"/>
                <a:gd name="T66" fmla="*/ 94 w 182"/>
                <a:gd name="T67" fmla="*/ 105 h 204"/>
                <a:gd name="T68" fmla="*/ 83 w 182"/>
                <a:gd name="T69" fmla="*/ 96 h 204"/>
                <a:gd name="T70" fmla="*/ 70 w 182"/>
                <a:gd name="T71" fmla="*/ 91 h 204"/>
                <a:gd name="T72" fmla="*/ 70 w 182"/>
                <a:gd name="T73" fmla="*/ 77 h 204"/>
                <a:gd name="T74" fmla="*/ 64 w 182"/>
                <a:gd name="T75" fmla="*/ 64 h 204"/>
                <a:gd name="T76" fmla="*/ 74 w 182"/>
                <a:gd name="T77" fmla="*/ 53 h 204"/>
                <a:gd name="T78" fmla="*/ 79 w 182"/>
                <a:gd name="T79" fmla="*/ 40 h 204"/>
                <a:gd name="T80" fmla="*/ 94 w 182"/>
                <a:gd name="T81" fmla="*/ 40 h 204"/>
                <a:gd name="T82" fmla="*/ 107 w 182"/>
                <a:gd name="T83" fmla="*/ 35 h 204"/>
                <a:gd name="T84" fmla="*/ 117 w 182"/>
                <a:gd name="T85" fmla="*/ 44 h 204"/>
                <a:gd name="T86" fmla="*/ 130 w 182"/>
                <a:gd name="T87" fmla="*/ 49 h 204"/>
                <a:gd name="T88" fmla="*/ 130 w 182"/>
                <a:gd name="T89" fmla="*/ 64 h 204"/>
                <a:gd name="T90" fmla="*/ 136 w 182"/>
                <a:gd name="T9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2" h="204">
                  <a:moveTo>
                    <a:pt x="170" y="111"/>
                  </a:moveTo>
                  <a:cubicBezTo>
                    <a:pt x="166" y="107"/>
                    <a:pt x="160" y="102"/>
                    <a:pt x="157" y="96"/>
                  </a:cubicBezTo>
                  <a:cubicBezTo>
                    <a:pt x="153" y="87"/>
                    <a:pt x="158" y="79"/>
                    <a:pt x="157" y="70"/>
                  </a:cubicBezTo>
                  <a:cubicBezTo>
                    <a:pt x="157" y="63"/>
                    <a:pt x="155" y="54"/>
                    <a:pt x="153" y="48"/>
                  </a:cubicBezTo>
                  <a:cubicBezTo>
                    <a:pt x="149" y="37"/>
                    <a:pt x="142" y="28"/>
                    <a:pt x="133" y="21"/>
                  </a:cubicBezTo>
                  <a:cubicBezTo>
                    <a:pt x="119" y="8"/>
                    <a:pt x="100" y="0"/>
                    <a:pt x="78" y="0"/>
                  </a:cubicBezTo>
                  <a:cubicBezTo>
                    <a:pt x="35" y="0"/>
                    <a:pt x="0" y="32"/>
                    <a:pt x="0" y="71"/>
                  </a:cubicBezTo>
                  <a:cubicBezTo>
                    <a:pt x="0" y="74"/>
                    <a:pt x="0" y="77"/>
                    <a:pt x="1" y="79"/>
                  </a:cubicBezTo>
                  <a:cubicBezTo>
                    <a:pt x="1" y="96"/>
                    <a:pt x="6" y="117"/>
                    <a:pt x="22" y="139"/>
                  </a:cubicBezTo>
                  <a:cubicBezTo>
                    <a:pt x="22" y="139"/>
                    <a:pt x="43" y="182"/>
                    <a:pt x="0" y="204"/>
                  </a:cubicBezTo>
                  <a:cubicBezTo>
                    <a:pt x="95" y="204"/>
                    <a:pt x="95" y="204"/>
                    <a:pt x="95" y="204"/>
                  </a:cubicBezTo>
                  <a:cubicBezTo>
                    <a:pt x="95" y="204"/>
                    <a:pt x="102" y="176"/>
                    <a:pt x="113" y="176"/>
                  </a:cubicBezTo>
                  <a:cubicBezTo>
                    <a:pt x="123" y="176"/>
                    <a:pt x="133" y="177"/>
                    <a:pt x="142" y="176"/>
                  </a:cubicBezTo>
                  <a:cubicBezTo>
                    <a:pt x="144" y="177"/>
                    <a:pt x="146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47" y="176"/>
                    <a:pt x="147" y="176"/>
                    <a:pt x="147" y="176"/>
                  </a:cubicBezTo>
                  <a:cubicBezTo>
                    <a:pt x="154" y="173"/>
                    <a:pt x="149" y="157"/>
                    <a:pt x="149" y="157"/>
                  </a:cubicBezTo>
                  <a:cubicBezTo>
                    <a:pt x="153" y="155"/>
                    <a:pt x="156" y="153"/>
                    <a:pt x="156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8"/>
                    <a:pt x="152" y="146"/>
                    <a:pt x="146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53" y="145"/>
                    <a:pt x="156" y="143"/>
                    <a:pt x="15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39"/>
                    <a:pt x="156" y="138"/>
                    <a:pt x="155" y="138"/>
                  </a:cubicBezTo>
                  <a:cubicBezTo>
                    <a:pt x="156" y="135"/>
                    <a:pt x="159" y="121"/>
                    <a:pt x="160" y="121"/>
                  </a:cubicBezTo>
                  <a:cubicBezTo>
                    <a:pt x="182" y="119"/>
                    <a:pt x="170" y="111"/>
                    <a:pt x="170" y="111"/>
                  </a:cubicBezTo>
                  <a:close/>
                  <a:moveTo>
                    <a:pt x="66" y="93"/>
                  </a:moveTo>
                  <a:cubicBezTo>
                    <a:pt x="62" y="93"/>
                    <a:pt x="62" y="93"/>
                    <a:pt x="62" y="93"/>
                  </a:cubicBezTo>
                  <a:cubicBezTo>
                    <a:pt x="62" y="95"/>
                    <a:pt x="61" y="97"/>
                    <a:pt x="60" y="9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4" y="105"/>
                    <a:pt x="54" y="105"/>
                    <a:pt x="54" y="105"/>
                  </a:cubicBezTo>
                  <a:cubicBezTo>
                    <a:pt x="52" y="106"/>
                    <a:pt x="50" y="107"/>
                    <a:pt x="48" y="107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40" y="107"/>
                    <a:pt x="40" y="107"/>
                    <a:pt x="40" y="107"/>
                  </a:cubicBezTo>
                  <a:cubicBezTo>
                    <a:pt x="38" y="107"/>
                    <a:pt x="36" y="106"/>
                    <a:pt x="34" y="105"/>
                  </a:cubicBezTo>
                  <a:cubicBezTo>
                    <a:pt x="32" y="107"/>
                    <a:pt x="32" y="107"/>
                    <a:pt x="32" y="107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7" y="97"/>
                    <a:pt x="26" y="95"/>
                    <a:pt x="26" y="93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83"/>
                    <a:pt x="27" y="81"/>
                    <a:pt x="28" y="79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36" y="72"/>
                    <a:pt x="38" y="71"/>
                    <a:pt x="40" y="71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50" y="71"/>
                    <a:pt x="52" y="72"/>
                    <a:pt x="54" y="73"/>
                  </a:cubicBezTo>
                  <a:cubicBezTo>
                    <a:pt x="57" y="71"/>
                    <a:pt x="57" y="71"/>
                    <a:pt x="57" y="71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81"/>
                    <a:pt x="62" y="83"/>
                    <a:pt x="63" y="85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93"/>
                  </a:lnTo>
                  <a:close/>
                  <a:moveTo>
                    <a:pt x="136" y="77"/>
                  </a:moveTo>
                  <a:cubicBezTo>
                    <a:pt x="130" y="77"/>
                    <a:pt x="130" y="77"/>
                    <a:pt x="130" y="77"/>
                  </a:cubicBezTo>
                  <a:cubicBezTo>
                    <a:pt x="129" y="80"/>
                    <a:pt x="128" y="84"/>
                    <a:pt x="126" y="87"/>
                  </a:cubicBezTo>
                  <a:cubicBezTo>
                    <a:pt x="130" y="91"/>
                    <a:pt x="130" y="91"/>
                    <a:pt x="130" y="91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14" y="98"/>
                    <a:pt x="110" y="99"/>
                    <a:pt x="107" y="100"/>
                  </a:cubicBezTo>
                  <a:cubicBezTo>
                    <a:pt x="107" y="105"/>
                    <a:pt x="107" y="105"/>
                    <a:pt x="107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0"/>
                    <a:pt x="94" y="100"/>
                    <a:pt x="94" y="100"/>
                  </a:cubicBezTo>
                  <a:cubicBezTo>
                    <a:pt x="90" y="100"/>
                    <a:pt x="86" y="98"/>
                    <a:pt x="83" y="96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72" y="84"/>
                    <a:pt x="71" y="81"/>
                    <a:pt x="70" y="77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0"/>
                    <a:pt x="72" y="56"/>
                    <a:pt x="74" y="53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6" y="42"/>
                    <a:pt x="90" y="41"/>
                    <a:pt x="94" y="40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10" y="41"/>
                    <a:pt x="114" y="42"/>
                    <a:pt x="117" y="44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26" y="53"/>
                    <a:pt x="126" y="53"/>
                    <a:pt x="126" y="53"/>
                  </a:cubicBezTo>
                  <a:cubicBezTo>
                    <a:pt x="128" y="57"/>
                    <a:pt x="130" y="60"/>
                    <a:pt x="130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6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原创作者QQ：598969553            _10"/>
          <p:cNvGrpSpPr/>
          <p:nvPr/>
        </p:nvGrpSpPr>
        <p:grpSpPr>
          <a:xfrm>
            <a:off x="4317362" y="3566725"/>
            <a:ext cx="313327" cy="354432"/>
            <a:chOff x="4994016" y="4872552"/>
            <a:chExt cx="406393" cy="459645"/>
          </a:xfrm>
          <a:solidFill>
            <a:schemeClr val="bg1"/>
          </a:solidFill>
          <a:effectLst/>
        </p:grpSpPr>
        <p:sp>
          <p:nvSpPr>
            <p:cNvPr id="21" name="Freeform 148"/>
            <p:cNvSpPr>
              <a:spLocks noEditPoints="1"/>
            </p:cNvSpPr>
            <p:nvPr/>
          </p:nvSpPr>
          <p:spPr bwMode="auto">
            <a:xfrm>
              <a:off x="5049136" y="4872552"/>
              <a:ext cx="351273" cy="456842"/>
            </a:xfrm>
            <a:custGeom>
              <a:avLst/>
              <a:gdLst>
                <a:gd name="T0" fmla="*/ 157 w 159"/>
                <a:gd name="T1" fmla="*/ 185 h 207"/>
                <a:gd name="T2" fmla="*/ 89 w 159"/>
                <a:gd name="T3" fmla="*/ 79 h 207"/>
                <a:gd name="T4" fmla="*/ 92 w 159"/>
                <a:gd name="T5" fmla="*/ 24 h 207"/>
                <a:gd name="T6" fmla="*/ 42 w 159"/>
                <a:gd name="T7" fmla="*/ 4 h 207"/>
                <a:gd name="T8" fmla="*/ 70 w 159"/>
                <a:gd name="T9" fmla="*/ 48 h 207"/>
                <a:gd name="T10" fmla="*/ 37 w 159"/>
                <a:gd name="T11" fmla="*/ 69 h 207"/>
                <a:gd name="T12" fmla="*/ 10 w 159"/>
                <a:gd name="T13" fmla="*/ 27 h 207"/>
                <a:gd name="T14" fmla="*/ 10 w 159"/>
                <a:gd name="T15" fmla="*/ 77 h 207"/>
                <a:gd name="T16" fmla="*/ 62 w 159"/>
                <a:gd name="T17" fmla="*/ 96 h 207"/>
                <a:gd name="T18" fmla="*/ 130 w 159"/>
                <a:gd name="T19" fmla="*/ 202 h 207"/>
                <a:gd name="T20" fmla="*/ 143 w 159"/>
                <a:gd name="T21" fmla="*/ 205 h 207"/>
                <a:gd name="T22" fmla="*/ 154 w 159"/>
                <a:gd name="T23" fmla="*/ 197 h 207"/>
                <a:gd name="T24" fmla="*/ 157 w 159"/>
                <a:gd name="T25" fmla="*/ 185 h 207"/>
                <a:gd name="T26" fmla="*/ 144 w 159"/>
                <a:gd name="T27" fmla="*/ 193 h 207"/>
                <a:gd name="T28" fmla="*/ 134 w 159"/>
                <a:gd name="T29" fmla="*/ 191 h 207"/>
                <a:gd name="T30" fmla="*/ 137 w 159"/>
                <a:gd name="T31" fmla="*/ 182 h 207"/>
                <a:gd name="T32" fmla="*/ 146 w 159"/>
                <a:gd name="T33" fmla="*/ 184 h 207"/>
                <a:gd name="T34" fmla="*/ 144 w 159"/>
                <a:gd name="T35" fmla="*/ 193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07">
                  <a:moveTo>
                    <a:pt x="157" y="185"/>
                  </a:moveTo>
                  <a:cubicBezTo>
                    <a:pt x="89" y="79"/>
                    <a:pt x="89" y="79"/>
                    <a:pt x="89" y="79"/>
                  </a:cubicBezTo>
                  <a:cubicBezTo>
                    <a:pt x="101" y="63"/>
                    <a:pt x="103" y="42"/>
                    <a:pt x="92" y="24"/>
                  </a:cubicBezTo>
                  <a:cubicBezTo>
                    <a:pt x="81" y="8"/>
                    <a:pt x="61" y="0"/>
                    <a:pt x="42" y="4"/>
                  </a:cubicBezTo>
                  <a:cubicBezTo>
                    <a:pt x="70" y="48"/>
                    <a:pt x="70" y="48"/>
                    <a:pt x="70" y="4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" y="42"/>
                    <a:pt x="0" y="61"/>
                    <a:pt x="10" y="77"/>
                  </a:cubicBezTo>
                  <a:cubicBezTo>
                    <a:pt x="21" y="95"/>
                    <a:pt x="43" y="102"/>
                    <a:pt x="62" y="96"/>
                  </a:cubicBezTo>
                  <a:cubicBezTo>
                    <a:pt x="130" y="202"/>
                    <a:pt x="130" y="202"/>
                    <a:pt x="130" y="202"/>
                  </a:cubicBezTo>
                  <a:cubicBezTo>
                    <a:pt x="133" y="206"/>
                    <a:pt x="138" y="207"/>
                    <a:pt x="143" y="205"/>
                  </a:cubicBezTo>
                  <a:cubicBezTo>
                    <a:pt x="154" y="197"/>
                    <a:pt x="154" y="197"/>
                    <a:pt x="154" y="197"/>
                  </a:cubicBezTo>
                  <a:cubicBezTo>
                    <a:pt x="158" y="195"/>
                    <a:pt x="159" y="189"/>
                    <a:pt x="157" y="185"/>
                  </a:cubicBezTo>
                  <a:close/>
                  <a:moveTo>
                    <a:pt x="144" y="193"/>
                  </a:moveTo>
                  <a:cubicBezTo>
                    <a:pt x="141" y="195"/>
                    <a:pt x="136" y="195"/>
                    <a:pt x="134" y="191"/>
                  </a:cubicBezTo>
                  <a:cubicBezTo>
                    <a:pt x="132" y="188"/>
                    <a:pt x="133" y="184"/>
                    <a:pt x="137" y="182"/>
                  </a:cubicBezTo>
                  <a:cubicBezTo>
                    <a:pt x="140" y="180"/>
                    <a:pt x="144" y="181"/>
                    <a:pt x="146" y="184"/>
                  </a:cubicBezTo>
                  <a:cubicBezTo>
                    <a:pt x="148" y="187"/>
                    <a:pt x="147" y="191"/>
                    <a:pt x="144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9"/>
            <p:cNvSpPr>
              <a:spLocks noEditPoints="1"/>
            </p:cNvSpPr>
            <p:nvPr/>
          </p:nvSpPr>
          <p:spPr bwMode="auto">
            <a:xfrm>
              <a:off x="4994016" y="5104243"/>
              <a:ext cx="231691" cy="227954"/>
            </a:xfrm>
            <a:custGeom>
              <a:avLst/>
              <a:gdLst>
                <a:gd name="T0" fmla="*/ 91 w 105"/>
                <a:gd name="T1" fmla="*/ 26 h 103"/>
                <a:gd name="T2" fmla="*/ 97 w 105"/>
                <a:gd name="T3" fmla="*/ 20 h 103"/>
                <a:gd name="T4" fmla="*/ 84 w 105"/>
                <a:gd name="T5" fmla="*/ 7 h 103"/>
                <a:gd name="T6" fmla="*/ 78 w 105"/>
                <a:gd name="T7" fmla="*/ 13 h 103"/>
                <a:gd name="T8" fmla="*/ 62 w 105"/>
                <a:gd name="T9" fmla="*/ 7 h 103"/>
                <a:gd name="T10" fmla="*/ 62 w 105"/>
                <a:gd name="T11" fmla="*/ 0 h 103"/>
                <a:gd name="T12" fmla="*/ 43 w 105"/>
                <a:gd name="T13" fmla="*/ 0 h 103"/>
                <a:gd name="T14" fmla="*/ 43 w 105"/>
                <a:gd name="T15" fmla="*/ 7 h 103"/>
                <a:gd name="T16" fmla="*/ 28 w 105"/>
                <a:gd name="T17" fmla="*/ 13 h 103"/>
                <a:gd name="T18" fmla="*/ 22 w 105"/>
                <a:gd name="T19" fmla="*/ 7 h 103"/>
                <a:gd name="T20" fmla="*/ 8 w 105"/>
                <a:gd name="T21" fmla="*/ 20 h 103"/>
                <a:gd name="T22" fmla="*/ 15 w 105"/>
                <a:gd name="T23" fmla="*/ 27 h 103"/>
                <a:gd name="T24" fmla="*/ 8 w 105"/>
                <a:gd name="T25" fmla="*/ 42 h 103"/>
                <a:gd name="T26" fmla="*/ 0 w 105"/>
                <a:gd name="T27" fmla="*/ 42 h 103"/>
                <a:gd name="T28" fmla="*/ 0 w 105"/>
                <a:gd name="T29" fmla="*/ 61 h 103"/>
                <a:gd name="T30" fmla="*/ 9 w 105"/>
                <a:gd name="T31" fmla="*/ 61 h 103"/>
                <a:gd name="T32" fmla="*/ 15 w 105"/>
                <a:gd name="T33" fmla="*/ 76 h 103"/>
                <a:gd name="T34" fmla="*/ 9 w 105"/>
                <a:gd name="T35" fmla="*/ 82 h 103"/>
                <a:gd name="T36" fmla="*/ 22 w 105"/>
                <a:gd name="T37" fmla="*/ 95 h 103"/>
                <a:gd name="T38" fmla="*/ 28 w 105"/>
                <a:gd name="T39" fmla="*/ 89 h 103"/>
                <a:gd name="T40" fmla="*/ 43 w 105"/>
                <a:gd name="T41" fmla="*/ 95 h 103"/>
                <a:gd name="T42" fmla="*/ 43 w 105"/>
                <a:gd name="T43" fmla="*/ 103 h 103"/>
                <a:gd name="T44" fmla="*/ 62 w 105"/>
                <a:gd name="T45" fmla="*/ 103 h 103"/>
                <a:gd name="T46" fmla="*/ 62 w 105"/>
                <a:gd name="T47" fmla="*/ 95 h 103"/>
                <a:gd name="T48" fmla="*/ 77 w 105"/>
                <a:gd name="T49" fmla="*/ 89 h 103"/>
                <a:gd name="T50" fmla="*/ 83 w 105"/>
                <a:gd name="T51" fmla="*/ 95 h 103"/>
                <a:gd name="T52" fmla="*/ 96 w 105"/>
                <a:gd name="T53" fmla="*/ 82 h 103"/>
                <a:gd name="T54" fmla="*/ 91 w 105"/>
                <a:gd name="T55" fmla="*/ 76 h 103"/>
                <a:gd name="T56" fmla="*/ 97 w 105"/>
                <a:gd name="T57" fmla="*/ 61 h 103"/>
                <a:gd name="T58" fmla="*/ 105 w 105"/>
                <a:gd name="T59" fmla="*/ 61 h 103"/>
                <a:gd name="T60" fmla="*/ 105 w 105"/>
                <a:gd name="T61" fmla="*/ 42 h 103"/>
                <a:gd name="T62" fmla="*/ 97 w 105"/>
                <a:gd name="T63" fmla="*/ 42 h 103"/>
                <a:gd name="T64" fmla="*/ 91 w 105"/>
                <a:gd name="T65" fmla="*/ 26 h 103"/>
                <a:gd name="T66" fmla="*/ 53 w 105"/>
                <a:gd name="T67" fmla="*/ 83 h 103"/>
                <a:gd name="T68" fmla="*/ 21 w 105"/>
                <a:gd name="T69" fmla="*/ 51 h 103"/>
                <a:gd name="T70" fmla="*/ 53 w 105"/>
                <a:gd name="T71" fmla="*/ 19 h 103"/>
                <a:gd name="T72" fmla="*/ 85 w 105"/>
                <a:gd name="T73" fmla="*/ 51 h 103"/>
                <a:gd name="T74" fmla="*/ 53 w 105"/>
                <a:gd name="T75" fmla="*/ 8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03">
                  <a:moveTo>
                    <a:pt x="91" y="26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3" y="10"/>
                    <a:pt x="67" y="8"/>
                    <a:pt x="62" y="7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38" y="8"/>
                    <a:pt x="33" y="10"/>
                    <a:pt x="28" y="13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2" y="31"/>
                    <a:pt x="10" y="36"/>
                    <a:pt x="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10" y="66"/>
                    <a:pt x="12" y="71"/>
                    <a:pt x="15" y="76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33" y="92"/>
                    <a:pt x="38" y="94"/>
                    <a:pt x="43" y="95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95"/>
                    <a:pt x="62" y="95"/>
                    <a:pt x="62" y="95"/>
                  </a:cubicBezTo>
                  <a:cubicBezTo>
                    <a:pt x="67" y="94"/>
                    <a:pt x="73" y="92"/>
                    <a:pt x="77" y="89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6" y="82"/>
                    <a:pt x="96" y="82"/>
                    <a:pt x="96" y="82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1"/>
                    <a:pt x="96" y="66"/>
                    <a:pt x="97" y="61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4" y="31"/>
                    <a:pt x="91" y="26"/>
                  </a:cubicBezTo>
                  <a:close/>
                  <a:moveTo>
                    <a:pt x="53" y="83"/>
                  </a:moveTo>
                  <a:cubicBezTo>
                    <a:pt x="35" y="83"/>
                    <a:pt x="21" y="69"/>
                    <a:pt x="21" y="51"/>
                  </a:cubicBezTo>
                  <a:cubicBezTo>
                    <a:pt x="21" y="33"/>
                    <a:pt x="35" y="19"/>
                    <a:pt x="53" y="19"/>
                  </a:cubicBezTo>
                  <a:cubicBezTo>
                    <a:pt x="71" y="19"/>
                    <a:pt x="85" y="33"/>
                    <a:pt x="85" y="51"/>
                  </a:cubicBezTo>
                  <a:cubicBezTo>
                    <a:pt x="85" y="69"/>
                    <a:pt x="71" y="83"/>
                    <a:pt x="53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150"/>
            <p:cNvSpPr>
              <a:spLocks noChangeArrowheads="1"/>
            </p:cNvSpPr>
            <p:nvPr/>
          </p:nvSpPr>
          <p:spPr bwMode="auto">
            <a:xfrm>
              <a:off x="5091176" y="5199535"/>
              <a:ext cx="37370" cy="373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45074" name="Picture 64"/>
          <p:cNvPicPr>
            <a:picLocks noGrp="1" noSelect="1" noRot="1" noChangeAspect="1" noMove="1" noResize="1" noChangeShapeType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0907" y="11141737"/>
            <a:ext cx="1483776" cy="383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矩形 32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  <p:grpSp>
        <p:nvGrpSpPr>
          <p:cNvPr id="34" name="原创设计师QQ598969553      _12"/>
          <p:cNvGrpSpPr>
            <a:grpSpLocks/>
          </p:cNvGrpSpPr>
          <p:nvPr/>
        </p:nvGrpSpPr>
        <p:grpSpPr bwMode="auto">
          <a:xfrm>
            <a:off x="504747" y="1913559"/>
            <a:ext cx="2129207" cy="998846"/>
            <a:chOff x="2799925" y="3629191"/>
            <a:chExt cx="2128463" cy="998390"/>
          </a:xfrm>
        </p:grpSpPr>
        <p:sp>
          <p:nvSpPr>
            <p:cNvPr id="35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7" name="原创设计师QQ598969553      _12"/>
          <p:cNvGrpSpPr>
            <a:grpSpLocks/>
          </p:cNvGrpSpPr>
          <p:nvPr/>
        </p:nvGrpSpPr>
        <p:grpSpPr bwMode="auto">
          <a:xfrm>
            <a:off x="1310102" y="3070532"/>
            <a:ext cx="2129207" cy="998846"/>
            <a:chOff x="2799925" y="3629191"/>
            <a:chExt cx="2128463" cy="998390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0" name="原创设计师QQ598969553      _12"/>
          <p:cNvGrpSpPr>
            <a:grpSpLocks/>
          </p:cNvGrpSpPr>
          <p:nvPr/>
        </p:nvGrpSpPr>
        <p:grpSpPr bwMode="auto">
          <a:xfrm>
            <a:off x="6323483" y="1913559"/>
            <a:ext cx="2129207" cy="998846"/>
            <a:chOff x="2799925" y="3629191"/>
            <a:chExt cx="2128463" cy="998390"/>
          </a:xfrm>
        </p:grpSpPr>
        <p:sp>
          <p:nvSpPr>
            <p:cNvPr id="41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3" name="原创设计师QQ598969553      _12"/>
          <p:cNvGrpSpPr>
            <a:grpSpLocks/>
          </p:cNvGrpSpPr>
          <p:nvPr/>
        </p:nvGrpSpPr>
        <p:grpSpPr bwMode="auto">
          <a:xfrm>
            <a:off x="5557310" y="3070532"/>
            <a:ext cx="2129207" cy="998846"/>
            <a:chOff x="2799925" y="3629191"/>
            <a:chExt cx="2128463" cy="998390"/>
          </a:xfrm>
        </p:grpSpPr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2809448" y="3840298"/>
              <a:ext cx="2118940" cy="78728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088329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……</a:t>
              </a:r>
              <a:endParaRPr lang="en-US" altLang="zh-CN" sz="900" dirty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799925" y="3629191"/>
              <a:ext cx="2128463" cy="2768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5815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添加标题文本</a:t>
              </a:r>
              <a:endPara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/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3101" y="2767367"/>
            <a:ext cx="9148690" cy="2379988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1689"/>
            <a:ext cx="9145588" cy="4441710"/>
          </a:xfrm>
          <a:prstGeom prst="rect">
            <a:avLst/>
          </a:prstGeom>
        </p:spPr>
      </p:pic>
      <p:grpSp>
        <p:nvGrpSpPr>
          <p:cNvPr id="120" name="组合 119"/>
          <p:cNvGrpSpPr/>
          <p:nvPr/>
        </p:nvGrpSpPr>
        <p:grpSpPr>
          <a:xfrm>
            <a:off x="2345505" y="346804"/>
            <a:ext cx="4451477" cy="4451477"/>
            <a:chOff x="2384246" y="180933"/>
            <a:chExt cx="4451477" cy="4451477"/>
          </a:xfrm>
        </p:grpSpPr>
        <p:sp>
          <p:nvSpPr>
            <p:cNvPr id="100" name="椭圆 99"/>
            <p:cNvSpPr/>
            <p:nvPr/>
          </p:nvSpPr>
          <p:spPr>
            <a:xfrm>
              <a:off x="2621618" y="418305"/>
              <a:ext cx="3976732" cy="3976732"/>
            </a:xfrm>
            <a:prstGeom prst="ellipse">
              <a:avLst/>
            </a:prstGeom>
            <a:solidFill>
              <a:srgbClr val="157D88"/>
            </a:solidFill>
            <a:ln>
              <a:gradFill>
                <a:gsLst>
                  <a:gs pos="10000">
                    <a:srgbClr val="CFA93A">
                      <a:alpha val="0"/>
                    </a:srgbClr>
                  </a:gs>
                  <a:gs pos="56000">
                    <a:srgbClr val="CFA93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2581327" y="706748"/>
              <a:ext cx="3982934" cy="3443559"/>
              <a:chOff x="1078319" y="819825"/>
              <a:chExt cx="3982934" cy="3443559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460024" y="819825"/>
                <a:ext cx="3293906" cy="3293906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 w="31750">
                <a:gradFill>
                  <a:gsLst>
                    <a:gs pos="0">
                      <a:srgbClr val="CFA93A"/>
                    </a:gs>
                    <a:gs pos="100000">
                      <a:srgbClr val="F9E485"/>
                    </a:gs>
                  </a:gsLst>
                  <a:lin ang="5400000" scaled="1"/>
                </a:gradFill>
              </a:ln>
              <a:effectLst>
                <a:outerShdw blurRad="2286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8319" y="1417718"/>
                <a:ext cx="1024132" cy="519487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18816" y="3456491"/>
                <a:ext cx="1142437" cy="610217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2599145" y="1088588"/>
                <a:ext cx="1015663" cy="2862322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5400" dirty="0">
                    <a:solidFill>
                      <a:schemeClr val="bg1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谢谢观看</a:t>
                </a:r>
                <a:endParaRPr lang="en-US" altLang="zh-CN" sz="54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484012" y="1781085"/>
                <a:ext cx="738664" cy="1477328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3600" dirty="0">
                    <a:solidFill>
                      <a:schemeClr val="bg1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中国风</a:t>
                </a:r>
              </a:p>
            </p:txBody>
          </p:sp>
          <p:pic>
            <p:nvPicPr>
              <p:cNvPr id="90" name="图片 89"/>
              <p:cNvPicPr>
                <a:picLocks noChangeAspect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930462" y="2716375"/>
                <a:ext cx="546498" cy="1547009"/>
              </a:xfrm>
              <a:prstGeom prst="rect">
                <a:avLst/>
              </a:prstGeom>
            </p:spPr>
          </p:pic>
          <p:sp>
            <p:nvSpPr>
              <p:cNvPr id="91" name="文本框 90"/>
              <p:cNvSpPr txBox="1"/>
              <p:nvPr/>
            </p:nvSpPr>
            <p:spPr>
              <a:xfrm>
                <a:off x="2000968" y="2910946"/>
                <a:ext cx="400110" cy="1292983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@51PPT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模板网</a:t>
                </a:r>
              </a:p>
            </p:txBody>
          </p:sp>
        </p:grpSp>
        <p:sp>
          <p:nvSpPr>
            <p:cNvPr id="102" name="椭圆 101"/>
            <p:cNvSpPr/>
            <p:nvPr/>
          </p:nvSpPr>
          <p:spPr>
            <a:xfrm rot="11003983">
              <a:off x="2384246" y="180933"/>
              <a:ext cx="4451477" cy="4451477"/>
            </a:xfrm>
            <a:prstGeom prst="ellipse">
              <a:avLst/>
            </a:prstGeom>
            <a:noFill/>
            <a:ln>
              <a:gradFill>
                <a:gsLst>
                  <a:gs pos="22000">
                    <a:srgbClr val="CFA93A">
                      <a:alpha val="0"/>
                    </a:srgbClr>
                  </a:gs>
                  <a:gs pos="67000">
                    <a:srgbClr val="CFA93A"/>
                  </a:gs>
                </a:gsLst>
                <a:lin ang="5400000" scaled="1"/>
              </a:gradFill>
            </a:ln>
            <a:effectLst>
              <a:outerShdw blurRad="50800" dist="50800" dir="5400000" algn="ctr" rotWithShape="0">
                <a:srgbClr val="CFA93A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5" name="图片 114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9397"/>
          <a:stretch/>
        </p:blipFill>
        <p:spPr>
          <a:xfrm>
            <a:off x="6683652" y="347"/>
            <a:ext cx="2461936" cy="1407756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9397"/>
          <a:stretch/>
        </p:blipFill>
        <p:spPr>
          <a:xfrm rot="10800000">
            <a:off x="-3101" y="3736984"/>
            <a:ext cx="2461936" cy="1407756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9597" y="218383"/>
            <a:ext cx="3531910" cy="232889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 rot="5400000">
            <a:off x="4503123" y="2924801"/>
            <a:ext cx="461666" cy="923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dirty="0">
              <a:solidFill>
                <a:schemeClr val="bg1"/>
              </a:solidFill>
              <a:latin typeface="鸿雷板书简体" panose="00000500000000000000" pitchFamily="2" charset="-122"/>
              <a:ea typeface="鸿雷板书简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8802056"/>
      </p:ext>
    </p:extLst>
  </p:cSld>
  <p:clrMapOvr>
    <a:masterClrMapping/>
  </p:clrMapOvr>
  <p:transition spd="med">
    <p:push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4482" y="2068488"/>
            <a:ext cx="44525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679906044"/>
      </p:ext>
    </p:extLst>
  </p:cSld>
  <p:clrMapOvr>
    <a:masterClrMapping/>
  </p:clrMapOvr>
  <p:transition spd="med" advClick="0" advTm="0"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/>
          <p:cNvPicPr>
            <a:picLocks noChangeAspect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7"/>
            <a:ext cx="9145588" cy="5144393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80307" y="1410370"/>
            <a:ext cx="8965282" cy="3734718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3101" y="2767367"/>
            <a:ext cx="9148690" cy="2379988"/>
          </a:xfrm>
          <a:prstGeom prst="rect">
            <a:avLst/>
          </a:prstGeom>
        </p:spPr>
      </p:pic>
      <p:grpSp>
        <p:nvGrpSpPr>
          <p:cNvPr id="120" name="组合 119"/>
          <p:cNvGrpSpPr/>
          <p:nvPr/>
        </p:nvGrpSpPr>
        <p:grpSpPr>
          <a:xfrm>
            <a:off x="4425958" y="1338472"/>
            <a:ext cx="2034340" cy="1939257"/>
            <a:chOff x="2384246" y="180933"/>
            <a:chExt cx="4669736" cy="4451477"/>
          </a:xfrm>
        </p:grpSpPr>
        <p:sp>
          <p:nvSpPr>
            <p:cNvPr id="100" name="椭圆 99"/>
            <p:cNvSpPr/>
            <p:nvPr/>
          </p:nvSpPr>
          <p:spPr>
            <a:xfrm>
              <a:off x="2621618" y="418305"/>
              <a:ext cx="3976732" cy="3976732"/>
            </a:xfrm>
            <a:prstGeom prst="ellipse">
              <a:avLst/>
            </a:prstGeom>
            <a:noFill/>
            <a:ln>
              <a:gradFill>
                <a:gsLst>
                  <a:gs pos="10000">
                    <a:srgbClr val="CFA93A">
                      <a:alpha val="0"/>
                    </a:srgbClr>
                  </a:gs>
                  <a:gs pos="56000">
                    <a:srgbClr val="CFA93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2581327" y="706748"/>
              <a:ext cx="4472655" cy="3508462"/>
              <a:chOff x="1078319" y="819825"/>
              <a:chExt cx="4472655" cy="3508462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460024" y="819825"/>
                <a:ext cx="3293906" cy="3293906"/>
              </a:xfrm>
              <a:prstGeom prst="ellipse">
                <a:avLst/>
              </a:prstGeom>
              <a:solidFill>
                <a:srgbClr val="157D88"/>
              </a:solidFill>
              <a:ln w="31750">
                <a:gradFill>
                  <a:gsLst>
                    <a:gs pos="0">
                      <a:srgbClr val="CFA93A"/>
                    </a:gs>
                    <a:gs pos="100000">
                      <a:srgbClr val="F9E485"/>
                    </a:gs>
                  </a:gsLst>
                  <a:lin ang="5400000" scaled="1"/>
                </a:gradFill>
              </a:ln>
              <a:effectLst>
                <a:outerShdw blurRad="2286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8319" y="1417718"/>
                <a:ext cx="1024132" cy="519487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18816" y="3456492"/>
                <a:ext cx="1632158" cy="871795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1485053" y="1295840"/>
                <a:ext cx="3249841" cy="2566903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8000" dirty="0">
                    <a:solidFill>
                      <a:schemeClr val="bg1"/>
                    </a:solidFill>
                    <a:latin typeface="鸿雷板书简体" panose="00000500000000000000" pitchFamily="2" charset="-122"/>
                    <a:ea typeface="鸿雷板书简体" panose="00000500000000000000" pitchFamily="2" charset="-122"/>
                  </a:rPr>
                  <a:t>壹</a:t>
                </a:r>
                <a:endParaRPr lang="en-US" altLang="zh-CN" sz="8000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endParaRPr>
              </a:p>
            </p:txBody>
          </p:sp>
        </p:grpSp>
        <p:sp>
          <p:nvSpPr>
            <p:cNvPr id="102" name="椭圆 101"/>
            <p:cNvSpPr/>
            <p:nvPr/>
          </p:nvSpPr>
          <p:spPr>
            <a:xfrm rot="11003983">
              <a:off x="2384246" y="180933"/>
              <a:ext cx="4451477" cy="4451477"/>
            </a:xfrm>
            <a:prstGeom prst="ellipse">
              <a:avLst/>
            </a:prstGeom>
            <a:noFill/>
            <a:ln>
              <a:gradFill>
                <a:gsLst>
                  <a:gs pos="22000">
                    <a:srgbClr val="CFA93A">
                      <a:alpha val="0"/>
                    </a:srgbClr>
                  </a:gs>
                  <a:gs pos="67000">
                    <a:srgbClr val="CFA93A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5" name="图片 114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9397"/>
          <a:stretch/>
        </p:blipFill>
        <p:spPr>
          <a:xfrm>
            <a:off x="6683652" y="347"/>
            <a:ext cx="2461936" cy="1407756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9397"/>
          <a:stretch/>
        </p:blipFill>
        <p:spPr>
          <a:xfrm rot="10800000">
            <a:off x="-3101" y="3736984"/>
            <a:ext cx="2461936" cy="1407756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694900" y="857384"/>
            <a:ext cx="461665" cy="2977904"/>
            <a:chOff x="2494096" y="1121825"/>
            <a:chExt cx="461665" cy="297790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7335" y="1121825"/>
              <a:ext cx="415189" cy="2977904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2494096" y="1372214"/>
              <a:ext cx="461665" cy="240065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鸿雷板书简体" panose="00000500000000000000" pitchFamily="2" charset="-122"/>
                  <a:ea typeface="鸿雷板书简体" panose="000005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434973" y="1027302"/>
            <a:ext cx="1123962" cy="26778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... ...</a:t>
            </a:r>
            <a:endParaRPr lang="zh-CN" altLang="en-US" sz="14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5651997"/>
      </p:ext>
    </p:extLst>
  </p:cSld>
  <p:clrMapOvr>
    <a:masterClrMapping/>
  </p:clrMapOvr>
  <p:transition spd="med"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 noChangeAspect="1"/>
          </p:cNvGrpSpPr>
          <p:nvPr/>
        </p:nvGrpSpPr>
        <p:grpSpPr>
          <a:xfrm>
            <a:off x="2124631" y="1573137"/>
            <a:ext cx="680780" cy="680907"/>
            <a:chOff x="6560456" y="2515733"/>
            <a:chExt cx="359999" cy="359998"/>
          </a:xfrm>
        </p:grpSpPr>
        <p:sp>
          <p:nvSpPr>
            <p:cNvPr id="18" name="Oval 17"/>
            <p:cNvSpPr/>
            <p:nvPr/>
          </p:nvSpPr>
          <p:spPr>
            <a:xfrm>
              <a:off x="6560456" y="2515733"/>
              <a:ext cx="359999" cy="3599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Group 18"/>
            <p:cNvGrpSpPr>
              <a:grpSpLocks noChangeAspect="1"/>
            </p:cNvGrpSpPr>
            <p:nvPr/>
          </p:nvGrpSpPr>
          <p:grpSpPr>
            <a:xfrm>
              <a:off x="6653303" y="2610240"/>
              <a:ext cx="174299" cy="177740"/>
              <a:chOff x="7160655" y="2178006"/>
              <a:chExt cx="379359" cy="386846"/>
            </a:xfrm>
            <a:solidFill>
              <a:schemeClr val="bg1">
                <a:lumMod val="95000"/>
              </a:schemeClr>
            </a:solidFill>
          </p:grpSpPr>
          <p:sp>
            <p:nvSpPr>
              <p:cNvPr id="20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Group 22"/>
          <p:cNvGrpSpPr>
            <a:grpSpLocks noChangeAspect="1"/>
          </p:cNvGrpSpPr>
          <p:nvPr/>
        </p:nvGrpSpPr>
        <p:grpSpPr>
          <a:xfrm>
            <a:off x="5198005" y="1562248"/>
            <a:ext cx="680780" cy="680907"/>
            <a:chOff x="6560455" y="4169941"/>
            <a:chExt cx="359999" cy="359998"/>
          </a:xfrm>
        </p:grpSpPr>
        <p:sp>
          <p:nvSpPr>
            <p:cNvPr id="24" name="Oval 23"/>
            <p:cNvSpPr/>
            <p:nvPr/>
          </p:nvSpPr>
          <p:spPr>
            <a:xfrm>
              <a:off x="6560455" y="4169941"/>
              <a:ext cx="359999" cy="3599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" name="Group 24"/>
            <p:cNvGrpSpPr>
              <a:grpSpLocks noChangeAspect="1"/>
            </p:cNvGrpSpPr>
            <p:nvPr/>
          </p:nvGrpSpPr>
          <p:grpSpPr>
            <a:xfrm>
              <a:off x="6649416" y="4269792"/>
              <a:ext cx="182074" cy="160295"/>
              <a:chOff x="6040049" y="4182118"/>
              <a:chExt cx="521619" cy="459224"/>
            </a:xfrm>
            <a:solidFill>
              <a:schemeClr val="bg1">
                <a:lumMod val="95000"/>
              </a:schemeClr>
            </a:solidFill>
          </p:grpSpPr>
          <p:sp>
            <p:nvSpPr>
              <p:cNvPr id="26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Group 30"/>
          <p:cNvGrpSpPr>
            <a:grpSpLocks noChangeAspect="1"/>
          </p:cNvGrpSpPr>
          <p:nvPr/>
        </p:nvGrpSpPr>
        <p:grpSpPr>
          <a:xfrm>
            <a:off x="6723807" y="1572810"/>
            <a:ext cx="680780" cy="680907"/>
            <a:chOff x="6560454" y="4997045"/>
            <a:chExt cx="359999" cy="359998"/>
          </a:xfrm>
        </p:grpSpPr>
        <p:sp>
          <p:nvSpPr>
            <p:cNvPr id="32" name="Oval 31"/>
            <p:cNvSpPr/>
            <p:nvPr/>
          </p:nvSpPr>
          <p:spPr>
            <a:xfrm>
              <a:off x="6560454" y="4997045"/>
              <a:ext cx="359999" cy="3599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6"/>
            <p:cNvSpPr>
              <a:spLocks noChangeAspect="1" noEditPoints="1"/>
            </p:cNvSpPr>
            <p:nvPr/>
          </p:nvSpPr>
          <p:spPr bwMode="auto">
            <a:xfrm>
              <a:off x="6643957" y="5058288"/>
              <a:ext cx="179924" cy="208483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33"/>
          <p:cNvGrpSpPr>
            <a:grpSpLocks noChangeAspect="1"/>
          </p:cNvGrpSpPr>
          <p:nvPr/>
        </p:nvGrpSpPr>
        <p:grpSpPr>
          <a:xfrm>
            <a:off x="3683094" y="1562248"/>
            <a:ext cx="680780" cy="680907"/>
            <a:chOff x="6560456" y="3342837"/>
            <a:chExt cx="359999" cy="359998"/>
          </a:xfrm>
        </p:grpSpPr>
        <p:sp>
          <p:nvSpPr>
            <p:cNvPr id="35" name="Oval 34"/>
            <p:cNvSpPr/>
            <p:nvPr/>
          </p:nvSpPr>
          <p:spPr>
            <a:xfrm>
              <a:off x="6560456" y="3342837"/>
              <a:ext cx="359999" cy="3599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6664380" y="3422532"/>
              <a:ext cx="167110" cy="14679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cxnSp>
        <p:nvCxnSpPr>
          <p:cNvPr id="9" name="Elbow Connector 8"/>
          <p:cNvCxnSpPr/>
          <p:nvPr/>
        </p:nvCxnSpPr>
        <p:spPr>
          <a:xfrm rot="10800000" flipV="1">
            <a:off x="1724365" y="1956477"/>
            <a:ext cx="415907" cy="337834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Elbow Connector 53"/>
          <p:cNvCxnSpPr/>
          <p:nvPr/>
        </p:nvCxnSpPr>
        <p:spPr>
          <a:xfrm rot="10800000" flipV="1">
            <a:off x="3274913" y="1950631"/>
            <a:ext cx="415907" cy="337834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/>
          <p:nvPr/>
        </p:nvCxnSpPr>
        <p:spPr>
          <a:xfrm rot="10800000" flipV="1">
            <a:off x="4793546" y="1954184"/>
            <a:ext cx="415907" cy="337834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/>
          <p:cNvCxnSpPr/>
          <p:nvPr/>
        </p:nvCxnSpPr>
        <p:spPr>
          <a:xfrm rot="10800000" flipV="1">
            <a:off x="6314942" y="1950631"/>
            <a:ext cx="415907" cy="337834"/>
          </a:xfrm>
          <a:prstGeom prst="bentConnector3">
            <a:avLst>
              <a:gd name="adj1" fmla="val 50000"/>
            </a:avLst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23"/>
          <p:cNvSpPr txBox="1"/>
          <p:nvPr/>
        </p:nvSpPr>
        <p:spPr>
          <a:xfrm>
            <a:off x="1217603" y="3089385"/>
            <a:ext cx="1432614" cy="329394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1217603" y="2848547"/>
            <a:ext cx="1107563" cy="234944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53" name="TextBox 23"/>
          <p:cNvSpPr txBox="1"/>
          <p:nvPr/>
        </p:nvSpPr>
        <p:spPr>
          <a:xfrm>
            <a:off x="2897682" y="3089385"/>
            <a:ext cx="1432614" cy="329394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2897681" y="2848547"/>
            <a:ext cx="1107563" cy="234944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0" name="TextBox 23"/>
          <p:cNvSpPr txBox="1"/>
          <p:nvPr/>
        </p:nvSpPr>
        <p:spPr>
          <a:xfrm>
            <a:off x="4638731" y="3089385"/>
            <a:ext cx="1432614" cy="342666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4638730" y="2848547"/>
            <a:ext cx="1107563" cy="234944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62" name="TextBox 23"/>
          <p:cNvSpPr txBox="1"/>
          <p:nvPr/>
        </p:nvSpPr>
        <p:spPr>
          <a:xfrm>
            <a:off x="6318809" y="3089385"/>
            <a:ext cx="1432614" cy="342666"/>
          </a:xfrm>
          <a:prstGeom prst="rect">
            <a:avLst/>
          </a:prstGeom>
          <a:noFill/>
        </p:spPr>
        <p:txBody>
          <a:bodyPr wrap="square" lIns="65032" tIns="32516" rIns="65032" bIns="3251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GB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6318808" y="2848547"/>
            <a:ext cx="1107563" cy="234944"/>
          </a:xfrm>
          <a:prstGeom prst="rect">
            <a:avLst/>
          </a:prstGeom>
          <a:noFill/>
        </p:spPr>
        <p:txBody>
          <a:bodyPr wrap="none" lIns="65032" tIns="32516" rIns="65032" bIns="32516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950752730"/>
      </p:ext>
    </p:extLst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797852770"/>
              </p:ext>
            </p:extLst>
          </p:nvPr>
        </p:nvGraphicFramePr>
        <p:xfrm>
          <a:off x="2207968" y="1467012"/>
          <a:ext cx="4764824" cy="2747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Oval 8"/>
          <p:cNvSpPr>
            <a:spLocks noChangeAspect="1"/>
          </p:cNvSpPr>
          <p:nvPr/>
        </p:nvSpPr>
        <p:spPr>
          <a:xfrm>
            <a:off x="6073161" y="2127113"/>
            <a:ext cx="189332" cy="18936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 lIns="65032" tIns="32516" rIns="65032" bIns="32516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6073161" y="3283568"/>
            <a:ext cx="189332" cy="18936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 lIns="65032" tIns="32516" rIns="65032" bIns="32516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6073161" y="2716655"/>
            <a:ext cx="189332" cy="18817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 lIns="65032" tIns="32516" rIns="65032" bIns="32516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 bwMode="auto">
          <a:xfrm>
            <a:off x="6448311" y="1868829"/>
            <a:ext cx="1694961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id-ID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 bwMode="auto">
          <a:xfrm>
            <a:off x="6448773" y="2681006"/>
            <a:ext cx="1694037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id-ID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 bwMode="auto">
          <a:xfrm>
            <a:off x="6448773" y="3493183"/>
            <a:ext cx="1694037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id-ID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2821178" y="2137833"/>
            <a:ext cx="188141" cy="1893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 lIns="65032" tIns="32516" rIns="65032" bIns="32516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Oval 31"/>
          <p:cNvSpPr>
            <a:spLocks noChangeAspect="1"/>
          </p:cNvSpPr>
          <p:nvPr/>
        </p:nvSpPr>
        <p:spPr>
          <a:xfrm>
            <a:off x="2821178" y="3294286"/>
            <a:ext cx="188141" cy="1893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 lIns="65032" tIns="32516" rIns="65032" bIns="32516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2821178" y="2727374"/>
            <a:ext cx="188141" cy="1881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3">
              <a:hueOff val="552171"/>
              <a:satOff val="28263"/>
              <a:lumOff val="11872"/>
              <a:alphaOff val="0"/>
            </a:schemeClr>
          </a:lnRef>
          <a:fillRef idx="1">
            <a:schemeClr val="accent3">
              <a:hueOff val="552171"/>
              <a:satOff val="28263"/>
              <a:lumOff val="11872"/>
              <a:alphaOff val="0"/>
            </a:schemeClr>
          </a:fillRef>
          <a:effectRef idx="0">
            <a:schemeClr val="accent3">
              <a:hueOff val="552171"/>
              <a:satOff val="28263"/>
              <a:lumOff val="11872"/>
              <a:alphaOff val="0"/>
            </a:schemeClr>
          </a:effectRef>
          <a:fontRef idx="minor">
            <a:schemeClr val="lt1"/>
          </a:fontRef>
        </p:style>
        <p:txBody>
          <a:bodyPr lIns="65032" tIns="32516" rIns="65032" bIns="32516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600" dirty="0">
              <a:solidFill>
                <a:schemeClr val="tx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 bwMode="auto">
          <a:xfrm>
            <a:off x="921763" y="1849118"/>
            <a:ext cx="1729671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id-ID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 bwMode="auto">
          <a:xfrm>
            <a:off x="909856" y="2661026"/>
            <a:ext cx="1729671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id-ID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 bwMode="auto">
          <a:xfrm>
            <a:off x="909856" y="3472935"/>
            <a:ext cx="1729671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id-ID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315204324"/>
      </p:ext>
    </p:extLst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997081" y="3796680"/>
            <a:ext cx="7161765" cy="1589"/>
          </a:xfrm>
          <a:prstGeom prst="line">
            <a:avLst/>
          </a:prstGeom>
          <a:ln w="12700" cap="flat">
            <a:solidFill>
              <a:schemeClr val="bg2">
                <a:lumMod val="2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61"/>
          <p:cNvGrpSpPr/>
          <p:nvPr/>
        </p:nvGrpSpPr>
        <p:grpSpPr>
          <a:xfrm>
            <a:off x="2050541" y="1279130"/>
            <a:ext cx="1280258" cy="2621710"/>
            <a:chOff x="2005914" y="1637612"/>
            <a:chExt cx="1280202" cy="2620294"/>
          </a:xfrm>
        </p:grpSpPr>
        <p:sp>
          <p:nvSpPr>
            <p:cNvPr id="18" name="Oval 12"/>
            <p:cNvSpPr/>
            <p:nvPr/>
          </p:nvSpPr>
          <p:spPr>
            <a:xfrm>
              <a:off x="2111286" y="4049700"/>
              <a:ext cx="208206" cy="20820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Group 66"/>
            <p:cNvGrpSpPr/>
            <p:nvPr/>
          </p:nvGrpSpPr>
          <p:grpSpPr>
            <a:xfrm>
              <a:off x="2285984" y="2214560"/>
              <a:ext cx="1000132" cy="998720"/>
              <a:chOff x="2285984" y="2214560"/>
              <a:chExt cx="1000132" cy="998720"/>
            </a:xfrm>
          </p:grpSpPr>
          <p:sp>
            <p:nvSpPr>
              <p:cNvPr id="24" name="Rectangle 43"/>
              <p:cNvSpPr/>
              <p:nvPr/>
            </p:nvSpPr>
            <p:spPr>
              <a:xfrm>
                <a:off x="2285984" y="2428874"/>
                <a:ext cx="1000132" cy="7844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endParaRPr lang="ms-MY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Rectangle 44"/>
              <p:cNvSpPr/>
              <p:nvPr/>
            </p:nvSpPr>
            <p:spPr>
              <a:xfrm>
                <a:off x="2285984" y="2214560"/>
                <a:ext cx="697596" cy="2460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lang="en-US" sz="10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cxnSp>
          <p:nvCxnSpPr>
            <p:cNvPr id="20" name="Straight Connector 26"/>
            <p:cNvCxnSpPr/>
            <p:nvPr/>
          </p:nvCxnSpPr>
          <p:spPr>
            <a:xfrm rot="16200000" flipH="1">
              <a:off x="1337273" y="3163270"/>
              <a:ext cx="1763355" cy="8809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9"/>
            <p:cNvGrpSpPr/>
            <p:nvPr/>
          </p:nvGrpSpPr>
          <p:grpSpPr>
            <a:xfrm>
              <a:off x="2005914" y="1637612"/>
              <a:ext cx="418280" cy="418280"/>
              <a:chOff x="2005914" y="1637612"/>
              <a:chExt cx="418280" cy="418280"/>
            </a:xfrm>
          </p:grpSpPr>
          <p:sp>
            <p:nvSpPr>
              <p:cNvPr id="22" name="Teardrop 25"/>
              <p:cNvSpPr/>
              <p:nvPr/>
            </p:nvSpPr>
            <p:spPr>
              <a:xfrm rot="8100000">
                <a:off x="2005914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63"/>
              <p:cNvSpPr>
                <a:spLocks noEditPoints="1"/>
              </p:cNvSpPr>
              <p:nvPr/>
            </p:nvSpPr>
            <p:spPr bwMode="auto">
              <a:xfrm>
                <a:off x="2115407" y="1762183"/>
                <a:ext cx="199914" cy="171356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0" y="4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53" y="45"/>
                  </a:cxn>
                  <a:cxn ang="0">
                    <a:pos x="58" y="31"/>
                  </a:cxn>
                  <a:cxn ang="0">
                    <a:pos x="307" y="11"/>
                  </a:cxn>
                  <a:cxn ang="0">
                    <a:pos x="95" y="11"/>
                  </a:cxn>
                  <a:cxn ang="0">
                    <a:pos x="85" y="27"/>
                  </a:cxn>
                  <a:cxn ang="0">
                    <a:pos x="85" y="51"/>
                  </a:cxn>
                  <a:cxn ang="0">
                    <a:pos x="102" y="62"/>
                  </a:cxn>
                  <a:cxn ang="0">
                    <a:pos x="314" y="60"/>
                  </a:cxn>
                  <a:cxn ang="0">
                    <a:pos x="323" y="43"/>
                  </a:cxn>
                  <a:cxn ang="0">
                    <a:pos x="323" y="20"/>
                  </a:cxn>
                  <a:cxn ang="0">
                    <a:pos x="307" y="11"/>
                  </a:cxn>
                  <a:cxn ang="0">
                    <a:pos x="53" y="147"/>
                  </a:cxn>
                  <a:cxn ang="0">
                    <a:pos x="60" y="138"/>
                  </a:cxn>
                  <a:cxn ang="0">
                    <a:pos x="15" y="112"/>
                  </a:cxn>
                  <a:cxn ang="0">
                    <a:pos x="4" y="111"/>
                  </a:cxn>
                  <a:cxn ang="0">
                    <a:pos x="0" y="163"/>
                  </a:cxn>
                  <a:cxn ang="0">
                    <a:pos x="4" y="172"/>
                  </a:cxn>
                  <a:cxn ang="0">
                    <a:pos x="15" y="172"/>
                  </a:cxn>
                  <a:cxn ang="0">
                    <a:pos x="102" y="112"/>
                  </a:cxn>
                  <a:cxn ang="0">
                    <a:pos x="85" y="123"/>
                  </a:cxn>
                  <a:cxn ang="0">
                    <a:pos x="85" y="147"/>
                  </a:cxn>
                  <a:cxn ang="0">
                    <a:pos x="95" y="163"/>
                  </a:cxn>
                  <a:cxn ang="0">
                    <a:pos x="307" y="163"/>
                  </a:cxn>
                  <a:cxn ang="0">
                    <a:pos x="323" y="154"/>
                  </a:cxn>
                  <a:cxn ang="0">
                    <a:pos x="323" y="129"/>
                  </a:cxn>
                  <a:cxn ang="0">
                    <a:pos x="314" y="114"/>
                  </a:cxn>
                  <a:cxn ang="0">
                    <a:pos x="53" y="232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72"/>
                  </a:cxn>
                  <a:cxn ang="0">
                    <a:pos x="15" y="274"/>
                  </a:cxn>
                  <a:cxn ang="0">
                    <a:pos x="58" y="245"/>
                  </a:cxn>
                  <a:cxn ang="0">
                    <a:pos x="53" y="232"/>
                  </a:cxn>
                  <a:cxn ang="0">
                    <a:pos x="102" y="214"/>
                  </a:cxn>
                  <a:cxn ang="0">
                    <a:pos x="91" y="219"/>
                  </a:cxn>
                  <a:cxn ang="0">
                    <a:pos x="85" y="248"/>
                  </a:cxn>
                  <a:cxn ang="0">
                    <a:pos x="91" y="261"/>
                  </a:cxn>
                  <a:cxn ang="0">
                    <a:pos x="307" y="266"/>
                  </a:cxn>
                  <a:cxn ang="0">
                    <a:pos x="319" y="261"/>
                  </a:cxn>
                  <a:cxn ang="0">
                    <a:pos x="323" y="232"/>
                  </a:cxn>
                  <a:cxn ang="0">
                    <a:pos x="319" y="219"/>
                  </a:cxn>
                  <a:cxn ang="0">
                    <a:pos x="307" y="214"/>
                  </a:cxn>
                </a:cxnLst>
                <a:rect l="0" t="0" r="r" b="b"/>
                <a:pathLst>
                  <a:path w="323" h="275">
                    <a:moveTo>
                      <a:pt x="53" y="27"/>
                    </a:move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4" y="71"/>
                    </a:lnTo>
                    <a:lnTo>
                      <a:pt x="9" y="71"/>
                    </a:lnTo>
                    <a:lnTo>
                      <a:pt x="15" y="69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8" y="40"/>
                    </a:lnTo>
                    <a:lnTo>
                      <a:pt x="60" y="36"/>
                    </a:lnTo>
                    <a:lnTo>
                      <a:pt x="58" y="3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307" y="11"/>
                    </a:moveTo>
                    <a:lnTo>
                      <a:pt x="102" y="11"/>
                    </a:lnTo>
                    <a:lnTo>
                      <a:pt x="102" y="11"/>
                    </a:lnTo>
                    <a:lnTo>
                      <a:pt x="95" y="11"/>
                    </a:lnTo>
                    <a:lnTo>
                      <a:pt x="91" y="14"/>
                    </a:lnTo>
                    <a:lnTo>
                      <a:pt x="85" y="20"/>
                    </a:lnTo>
                    <a:lnTo>
                      <a:pt x="85" y="27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85" y="51"/>
                    </a:lnTo>
                    <a:lnTo>
                      <a:pt x="91" y="56"/>
                    </a:lnTo>
                    <a:lnTo>
                      <a:pt x="95" y="60"/>
                    </a:lnTo>
                    <a:lnTo>
                      <a:pt x="102" y="62"/>
                    </a:lnTo>
                    <a:lnTo>
                      <a:pt x="307" y="62"/>
                    </a:lnTo>
                    <a:lnTo>
                      <a:pt x="307" y="62"/>
                    </a:lnTo>
                    <a:lnTo>
                      <a:pt x="314" y="60"/>
                    </a:lnTo>
                    <a:lnTo>
                      <a:pt x="319" y="56"/>
                    </a:lnTo>
                    <a:lnTo>
                      <a:pt x="323" y="51"/>
                    </a:lnTo>
                    <a:lnTo>
                      <a:pt x="323" y="43"/>
                    </a:lnTo>
                    <a:lnTo>
                      <a:pt x="323" y="27"/>
                    </a:lnTo>
                    <a:lnTo>
                      <a:pt x="323" y="27"/>
                    </a:lnTo>
                    <a:lnTo>
                      <a:pt x="323" y="20"/>
                    </a:lnTo>
                    <a:lnTo>
                      <a:pt x="319" y="14"/>
                    </a:lnTo>
                    <a:lnTo>
                      <a:pt x="314" y="11"/>
                    </a:lnTo>
                    <a:lnTo>
                      <a:pt x="307" y="11"/>
                    </a:lnTo>
                    <a:lnTo>
                      <a:pt x="307" y="11"/>
                    </a:lnTo>
                    <a:close/>
                    <a:moveTo>
                      <a:pt x="15" y="172"/>
                    </a:moveTo>
                    <a:lnTo>
                      <a:pt x="53" y="147"/>
                    </a:lnTo>
                    <a:lnTo>
                      <a:pt x="53" y="147"/>
                    </a:lnTo>
                    <a:lnTo>
                      <a:pt x="58" y="143"/>
                    </a:lnTo>
                    <a:lnTo>
                      <a:pt x="60" y="138"/>
                    </a:lnTo>
                    <a:lnTo>
                      <a:pt x="58" y="134"/>
                    </a:lnTo>
                    <a:lnTo>
                      <a:pt x="53" y="13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9" y="111"/>
                    </a:lnTo>
                    <a:lnTo>
                      <a:pt x="4" y="111"/>
                    </a:lnTo>
                    <a:lnTo>
                      <a:pt x="0" y="114"/>
                    </a:lnTo>
                    <a:lnTo>
                      <a:pt x="0" y="121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9" y="174"/>
                    </a:lnTo>
                    <a:lnTo>
                      <a:pt x="15" y="172"/>
                    </a:lnTo>
                    <a:lnTo>
                      <a:pt x="15" y="172"/>
                    </a:lnTo>
                    <a:close/>
                    <a:moveTo>
                      <a:pt x="307" y="112"/>
                    </a:moveTo>
                    <a:lnTo>
                      <a:pt x="102" y="112"/>
                    </a:lnTo>
                    <a:lnTo>
                      <a:pt x="102" y="112"/>
                    </a:lnTo>
                    <a:lnTo>
                      <a:pt x="95" y="114"/>
                    </a:lnTo>
                    <a:lnTo>
                      <a:pt x="91" y="118"/>
                    </a:lnTo>
                    <a:lnTo>
                      <a:pt x="85" y="123"/>
                    </a:lnTo>
                    <a:lnTo>
                      <a:pt x="85" y="129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54"/>
                    </a:lnTo>
                    <a:lnTo>
                      <a:pt x="91" y="159"/>
                    </a:lnTo>
                    <a:lnTo>
                      <a:pt x="95" y="163"/>
                    </a:lnTo>
                    <a:lnTo>
                      <a:pt x="102" y="163"/>
                    </a:lnTo>
                    <a:lnTo>
                      <a:pt x="307" y="163"/>
                    </a:lnTo>
                    <a:lnTo>
                      <a:pt x="307" y="163"/>
                    </a:lnTo>
                    <a:lnTo>
                      <a:pt x="314" y="163"/>
                    </a:lnTo>
                    <a:lnTo>
                      <a:pt x="319" y="159"/>
                    </a:lnTo>
                    <a:lnTo>
                      <a:pt x="323" y="154"/>
                    </a:lnTo>
                    <a:lnTo>
                      <a:pt x="323" y="147"/>
                    </a:lnTo>
                    <a:lnTo>
                      <a:pt x="323" y="129"/>
                    </a:lnTo>
                    <a:lnTo>
                      <a:pt x="323" y="129"/>
                    </a:lnTo>
                    <a:lnTo>
                      <a:pt x="323" y="123"/>
                    </a:lnTo>
                    <a:lnTo>
                      <a:pt x="319" y="118"/>
                    </a:lnTo>
                    <a:lnTo>
                      <a:pt x="314" y="114"/>
                    </a:lnTo>
                    <a:lnTo>
                      <a:pt x="307" y="112"/>
                    </a:lnTo>
                    <a:lnTo>
                      <a:pt x="307" y="112"/>
                    </a:lnTo>
                    <a:close/>
                    <a:moveTo>
                      <a:pt x="53" y="232"/>
                    </a:moveTo>
                    <a:lnTo>
                      <a:pt x="15" y="207"/>
                    </a:lnTo>
                    <a:lnTo>
                      <a:pt x="15" y="207"/>
                    </a:lnTo>
                    <a:lnTo>
                      <a:pt x="9" y="205"/>
                    </a:lnTo>
                    <a:lnTo>
                      <a:pt x="4" y="205"/>
                    </a:lnTo>
                    <a:lnTo>
                      <a:pt x="0" y="208"/>
                    </a:lnTo>
                    <a:lnTo>
                      <a:pt x="0" y="214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72"/>
                    </a:lnTo>
                    <a:lnTo>
                      <a:pt x="4" y="275"/>
                    </a:lnTo>
                    <a:lnTo>
                      <a:pt x="9" y="275"/>
                    </a:lnTo>
                    <a:lnTo>
                      <a:pt x="15" y="274"/>
                    </a:lnTo>
                    <a:lnTo>
                      <a:pt x="53" y="250"/>
                    </a:lnTo>
                    <a:lnTo>
                      <a:pt x="53" y="250"/>
                    </a:lnTo>
                    <a:lnTo>
                      <a:pt x="58" y="245"/>
                    </a:lnTo>
                    <a:lnTo>
                      <a:pt x="60" y="241"/>
                    </a:lnTo>
                    <a:lnTo>
                      <a:pt x="58" y="236"/>
                    </a:lnTo>
                    <a:lnTo>
                      <a:pt x="53" y="232"/>
                    </a:lnTo>
                    <a:lnTo>
                      <a:pt x="53" y="232"/>
                    </a:lnTo>
                    <a:close/>
                    <a:moveTo>
                      <a:pt x="307" y="214"/>
                    </a:moveTo>
                    <a:lnTo>
                      <a:pt x="102" y="214"/>
                    </a:lnTo>
                    <a:lnTo>
                      <a:pt x="102" y="214"/>
                    </a:lnTo>
                    <a:lnTo>
                      <a:pt x="95" y="216"/>
                    </a:lnTo>
                    <a:lnTo>
                      <a:pt x="91" y="219"/>
                    </a:lnTo>
                    <a:lnTo>
                      <a:pt x="85" y="225"/>
                    </a:lnTo>
                    <a:lnTo>
                      <a:pt x="85" y="232"/>
                    </a:lnTo>
                    <a:lnTo>
                      <a:pt x="85" y="248"/>
                    </a:lnTo>
                    <a:lnTo>
                      <a:pt x="85" y="248"/>
                    </a:lnTo>
                    <a:lnTo>
                      <a:pt x="85" y="256"/>
                    </a:lnTo>
                    <a:lnTo>
                      <a:pt x="91" y="261"/>
                    </a:lnTo>
                    <a:lnTo>
                      <a:pt x="95" y="265"/>
                    </a:lnTo>
                    <a:lnTo>
                      <a:pt x="102" y="266"/>
                    </a:lnTo>
                    <a:lnTo>
                      <a:pt x="307" y="266"/>
                    </a:lnTo>
                    <a:lnTo>
                      <a:pt x="307" y="266"/>
                    </a:lnTo>
                    <a:lnTo>
                      <a:pt x="314" y="265"/>
                    </a:lnTo>
                    <a:lnTo>
                      <a:pt x="319" y="261"/>
                    </a:lnTo>
                    <a:lnTo>
                      <a:pt x="323" y="256"/>
                    </a:lnTo>
                    <a:lnTo>
                      <a:pt x="323" y="248"/>
                    </a:lnTo>
                    <a:lnTo>
                      <a:pt x="323" y="232"/>
                    </a:lnTo>
                    <a:lnTo>
                      <a:pt x="323" y="232"/>
                    </a:lnTo>
                    <a:lnTo>
                      <a:pt x="323" y="225"/>
                    </a:lnTo>
                    <a:lnTo>
                      <a:pt x="319" y="219"/>
                    </a:lnTo>
                    <a:lnTo>
                      <a:pt x="314" y="216"/>
                    </a:lnTo>
                    <a:lnTo>
                      <a:pt x="307" y="214"/>
                    </a:lnTo>
                    <a:lnTo>
                      <a:pt x="307" y="21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Group 72"/>
          <p:cNvGrpSpPr/>
          <p:nvPr/>
        </p:nvGrpSpPr>
        <p:grpSpPr>
          <a:xfrm>
            <a:off x="5122507" y="1279130"/>
            <a:ext cx="1351699" cy="2621710"/>
            <a:chOff x="5077748" y="1637612"/>
            <a:chExt cx="1351640" cy="2620294"/>
          </a:xfrm>
        </p:grpSpPr>
        <p:sp>
          <p:nvSpPr>
            <p:cNvPr id="27" name="Oval 16"/>
            <p:cNvSpPr/>
            <p:nvPr/>
          </p:nvSpPr>
          <p:spPr>
            <a:xfrm>
              <a:off x="5183120" y="4049700"/>
              <a:ext cx="208206" cy="20820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8" name="Straight Connector 38"/>
            <p:cNvCxnSpPr/>
            <p:nvPr/>
          </p:nvCxnSpPr>
          <p:spPr>
            <a:xfrm rot="16200000" flipH="1">
              <a:off x="4409107" y="3163270"/>
              <a:ext cx="1763355" cy="880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67"/>
            <p:cNvGrpSpPr/>
            <p:nvPr/>
          </p:nvGrpSpPr>
          <p:grpSpPr>
            <a:xfrm>
              <a:off x="5429256" y="2214560"/>
              <a:ext cx="1000132" cy="998720"/>
              <a:chOff x="5429256" y="2214560"/>
              <a:chExt cx="1000132" cy="998720"/>
            </a:xfrm>
          </p:grpSpPr>
          <p:sp>
            <p:nvSpPr>
              <p:cNvPr id="33" name="Rectangle 49"/>
              <p:cNvSpPr/>
              <p:nvPr/>
            </p:nvSpPr>
            <p:spPr>
              <a:xfrm>
                <a:off x="5429256" y="2428874"/>
                <a:ext cx="1000132" cy="7844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endParaRPr lang="ms-MY" altLang="zh-CN" sz="9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Rectangle 50"/>
              <p:cNvSpPr/>
              <p:nvPr/>
            </p:nvSpPr>
            <p:spPr>
              <a:xfrm>
                <a:off x="5429256" y="2214560"/>
                <a:ext cx="697596" cy="2460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lang="en-US" sz="10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63"/>
            <p:cNvGrpSpPr/>
            <p:nvPr/>
          </p:nvGrpSpPr>
          <p:grpSpPr>
            <a:xfrm>
              <a:off x="5077748" y="1637612"/>
              <a:ext cx="418280" cy="418280"/>
              <a:chOff x="5077748" y="1637612"/>
              <a:chExt cx="418280" cy="418280"/>
            </a:xfrm>
          </p:grpSpPr>
          <p:sp>
            <p:nvSpPr>
              <p:cNvPr id="31" name="Teardrop 37"/>
              <p:cNvSpPr/>
              <p:nvPr/>
            </p:nvSpPr>
            <p:spPr>
              <a:xfrm rot="8100000">
                <a:off x="5077748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00"/>
              <p:cNvSpPr>
                <a:spLocks/>
              </p:cNvSpPr>
              <p:nvPr/>
            </p:nvSpPr>
            <p:spPr bwMode="auto">
              <a:xfrm>
                <a:off x="5169641" y="1770740"/>
                <a:ext cx="176324" cy="198674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Group 71"/>
          <p:cNvGrpSpPr/>
          <p:nvPr/>
        </p:nvGrpSpPr>
        <p:grpSpPr>
          <a:xfrm>
            <a:off x="3551503" y="2086019"/>
            <a:ext cx="1279559" cy="1814821"/>
            <a:chOff x="3506811" y="2444065"/>
            <a:chExt cx="1279503" cy="1813841"/>
          </a:xfrm>
        </p:grpSpPr>
        <p:sp>
          <p:nvSpPr>
            <p:cNvPr id="36" name="Oval 14"/>
            <p:cNvSpPr/>
            <p:nvPr/>
          </p:nvSpPr>
          <p:spPr>
            <a:xfrm>
              <a:off x="3611484" y="4049700"/>
              <a:ext cx="208206" cy="20820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7" name="Straight Connector 34"/>
            <p:cNvCxnSpPr/>
            <p:nvPr/>
          </p:nvCxnSpPr>
          <p:spPr>
            <a:xfrm rot="5400000">
              <a:off x="3251191" y="3584212"/>
              <a:ext cx="928694" cy="1588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oup 65"/>
            <p:cNvGrpSpPr/>
            <p:nvPr/>
          </p:nvGrpSpPr>
          <p:grpSpPr>
            <a:xfrm>
              <a:off x="3786182" y="3000378"/>
              <a:ext cx="1000132" cy="998720"/>
              <a:chOff x="3786182" y="3000378"/>
              <a:chExt cx="1000132" cy="998720"/>
            </a:xfrm>
          </p:grpSpPr>
          <p:sp>
            <p:nvSpPr>
              <p:cNvPr id="42" name="Rectangle 47"/>
              <p:cNvSpPr/>
              <p:nvPr/>
            </p:nvSpPr>
            <p:spPr>
              <a:xfrm>
                <a:off x="3786182" y="3214692"/>
                <a:ext cx="1000132" cy="7844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43" name="Rectangle 48"/>
              <p:cNvSpPr/>
              <p:nvPr/>
            </p:nvSpPr>
            <p:spPr>
              <a:xfrm>
                <a:off x="3786182" y="3000378"/>
                <a:ext cx="697596" cy="2460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lang="en-US" sz="10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62"/>
            <p:cNvGrpSpPr/>
            <p:nvPr/>
          </p:nvGrpSpPr>
          <p:grpSpPr>
            <a:xfrm>
              <a:off x="3506811" y="2444065"/>
              <a:ext cx="418280" cy="418280"/>
              <a:chOff x="3506811" y="2444065"/>
              <a:chExt cx="418280" cy="418280"/>
            </a:xfrm>
          </p:grpSpPr>
          <p:sp>
            <p:nvSpPr>
              <p:cNvPr id="40" name="Teardrop 33"/>
              <p:cNvSpPr/>
              <p:nvPr/>
            </p:nvSpPr>
            <p:spPr>
              <a:xfrm rot="8100000">
                <a:off x="3506811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103"/>
              <p:cNvSpPr>
                <a:spLocks/>
              </p:cNvSpPr>
              <p:nvPr/>
            </p:nvSpPr>
            <p:spPr bwMode="auto">
              <a:xfrm>
                <a:off x="3628143" y="2604458"/>
                <a:ext cx="187500" cy="166390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Group 73"/>
          <p:cNvGrpSpPr/>
          <p:nvPr/>
        </p:nvGrpSpPr>
        <p:grpSpPr>
          <a:xfrm>
            <a:off x="6694912" y="2086019"/>
            <a:ext cx="1279559" cy="1814821"/>
            <a:chOff x="6650083" y="2444065"/>
            <a:chExt cx="1279503" cy="1813841"/>
          </a:xfrm>
        </p:grpSpPr>
        <p:sp>
          <p:nvSpPr>
            <p:cNvPr id="45" name="Oval 18"/>
            <p:cNvSpPr/>
            <p:nvPr/>
          </p:nvSpPr>
          <p:spPr>
            <a:xfrm>
              <a:off x="6754756" y="4049700"/>
              <a:ext cx="208206" cy="20820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6" name="Straight Connector 24"/>
            <p:cNvCxnSpPr/>
            <p:nvPr/>
          </p:nvCxnSpPr>
          <p:spPr>
            <a:xfrm rot="5400000">
              <a:off x="6394463" y="3584212"/>
              <a:ext cx="928694" cy="1588"/>
            </a:xfrm>
            <a:prstGeom prst="line">
              <a:avLst/>
            </a:prstGeom>
            <a:ln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68"/>
            <p:cNvGrpSpPr/>
            <p:nvPr/>
          </p:nvGrpSpPr>
          <p:grpSpPr>
            <a:xfrm>
              <a:off x="6929454" y="3000378"/>
              <a:ext cx="1000132" cy="998720"/>
              <a:chOff x="6929454" y="3000378"/>
              <a:chExt cx="1000132" cy="998720"/>
            </a:xfrm>
          </p:grpSpPr>
          <p:sp>
            <p:nvSpPr>
              <p:cNvPr id="53" name="Rectangle 51"/>
              <p:cNvSpPr/>
              <p:nvPr/>
            </p:nvSpPr>
            <p:spPr>
              <a:xfrm>
                <a:off x="6929454" y="3214692"/>
                <a:ext cx="1000132" cy="78440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9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900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</a:p>
            </p:txBody>
          </p:sp>
          <p:sp>
            <p:nvSpPr>
              <p:cNvPr id="54" name="Rectangle 52"/>
              <p:cNvSpPr/>
              <p:nvPr/>
            </p:nvSpPr>
            <p:spPr>
              <a:xfrm>
                <a:off x="6929454" y="3000378"/>
                <a:ext cx="697596" cy="2460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000" b="1" dirty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</a:t>
                </a:r>
                <a:endParaRPr lang="en-US" sz="1000" b="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64"/>
            <p:cNvGrpSpPr/>
            <p:nvPr/>
          </p:nvGrpSpPr>
          <p:grpSpPr>
            <a:xfrm>
              <a:off x="6650083" y="2444065"/>
              <a:ext cx="418280" cy="418280"/>
              <a:chOff x="6650083" y="2444065"/>
              <a:chExt cx="418280" cy="418280"/>
            </a:xfrm>
          </p:grpSpPr>
          <p:sp>
            <p:nvSpPr>
              <p:cNvPr id="49" name="Teardrop 21"/>
              <p:cNvSpPr/>
              <p:nvPr/>
            </p:nvSpPr>
            <p:spPr>
              <a:xfrm rot="8100000">
                <a:off x="6650083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5" name="Group 58"/>
              <p:cNvGrpSpPr/>
              <p:nvPr/>
            </p:nvGrpSpPr>
            <p:grpSpPr>
              <a:xfrm>
                <a:off x="6760454" y="2563811"/>
                <a:ext cx="188740" cy="250826"/>
                <a:chOff x="8429652" y="3143254"/>
                <a:chExt cx="241300" cy="320675"/>
              </a:xfrm>
              <a:solidFill>
                <a:schemeClr val="bg1"/>
              </a:solidFill>
            </p:grpSpPr>
            <p:sp>
              <p:nvSpPr>
                <p:cNvPr id="51" name="Freeform 108"/>
                <p:cNvSpPr>
                  <a:spLocks noEditPoints="1"/>
                </p:cNvSpPr>
                <p:nvPr/>
              </p:nvSpPr>
              <p:spPr bwMode="auto">
                <a:xfrm>
                  <a:off x="8429652" y="3143254"/>
                  <a:ext cx="241300" cy="320675"/>
                </a:xfrm>
                <a:custGeom>
                  <a:avLst/>
                  <a:gdLst/>
                  <a:ahLst/>
                  <a:cxnLst>
                    <a:cxn ang="0">
                      <a:pos x="136" y="2"/>
                    </a:cxn>
                    <a:cxn ang="0">
                      <a:pos x="92" y="13"/>
                    </a:cxn>
                    <a:cxn ang="0">
                      <a:pos x="56" y="35"/>
                    </a:cxn>
                    <a:cxn ang="0">
                      <a:pos x="25" y="67"/>
                    </a:cxn>
                    <a:cxn ang="0">
                      <a:pos x="7" y="107"/>
                    </a:cxn>
                    <a:cxn ang="0">
                      <a:pos x="0" y="153"/>
                    </a:cxn>
                    <a:cxn ang="0">
                      <a:pos x="5" y="187"/>
                    </a:cxn>
                    <a:cxn ang="0">
                      <a:pos x="25" y="236"/>
                    </a:cxn>
                    <a:cxn ang="0">
                      <a:pos x="63" y="274"/>
                    </a:cxn>
                    <a:cxn ang="0">
                      <a:pos x="69" y="278"/>
                    </a:cxn>
                    <a:cxn ang="0">
                      <a:pos x="76" y="301"/>
                    </a:cxn>
                    <a:cxn ang="0">
                      <a:pos x="76" y="354"/>
                    </a:cxn>
                    <a:cxn ang="0">
                      <a:pos x="83" y="372"/>
                    </a:cxn>
                    <a:cxn ang="0">
                      <a:pos x="140" y="401"/>
                    </a:cxn>
                    <a:cxn ang="0">
                      <a:pos x="150" y="405"/>
                    </a:cxn>
                    <a:cxn ang="0">
                      <a:pos x="214" y="376"/>
                    </a:cxn>
                    <a:cxn ang="0">
                      <a:pos x="225" y="367"/>
                    </a:cxn>
                    <a:cxn ang="0">
                      <a:pos x="228" y="303"/>
                    </a:cxn>
                    <a:cxn ang="0">
                      <a:pos x="230" y="289"/>
                    </a:cxn>
                    <a:cxn ang="0">
                      <a:pos x="243" y="270"/>
                    </a:cxn>
                    <a:cxn ang="0">
                      <a:pos x="261" y="256"/>
                    </a:cxn>
                    <a:cxn ang="0">
                      <a:pos x="288" y="216"/>
                    </a:cxn>
                    <a:cxn ang="0">
                      <a:pos x="301" y="169"/>
                    </a:cxn>
                    <a:cxn ang="0">
                      <a:pos x="301" y="136"/>
                    </a:cxn>
                    <a:cxn ang="0">
                      <a:pos x="290" y="93"/>
                    </a:cxn>
                    <a:cxn ang="0">
                      <a:pos x="268" y="57"/>
                    </a:cxn>
                    <a:cxn ang="0">
                      <a:pos x="236" y="28"/>
                    </a:cxn>
                    <a:cxn ang="0">
                      <a:pos x="196" y="8"/>
                    </a:cxn>
                    <a:cxn ang="0">
                      <a:pos x="150" y="0"/>
                    </a:cxn>
                    <a:cxn ang="0">
                      <a:pos x="100" y="354"/>
                    </a:cxn>
                    <a:cxn ang="0">
                      <a:pos x="203" y="303"/>
                    </a:cxn>
                    <a:cxn ang="0">
                      <a:pos x="100" y="303"/>
                    </a:cxn>
                    <a:cxn ang="0">
                      <a:pos x="203" y="303"/>
                    </a:cxn>
                    <a:cxn ang="0">
                      <a:pos x="230" y="249"/>
                    </a:cxn>
                    <a:cxn ang="0">
                      <a:pos x="210" y="270"/>
                    </a:cxn>
                    <a:cxn ang="0">
                      <a:pos x="96" y="278"/>
                    </a:cxn>
                    <a:cxn ang="0">
                      <a:pos x="85" y="260"/>
                    </a:cxn>
                    <a:cxn ang="0">
                      <a:pos x="67" y="245"/>
                    </a:cxn>
                    <a:cxn ang="0">
                      <a:pos x="40" y="211"/>
                    </a:cxn>
                    <a:cxn ang="0">
                      <a:pos x="27" y="167"/>
                    </a:cxn>
                    <a:cxn ang="0">
                      <a:pos x="25" y="140"/>
                    </a:cxn>
                    <a:cxn ang="0">
                      <a:pos x="36" y="104"/>
                    </a:cxn>
                    <a:cxn ang="0">
                      <a:pos x="54" y="71"/>
                    </a:cxn>
                    <a:cxn ang="0">
                      <a:pos x="82" y="47"/>
                    </a:cxn>
                    <a:cxn ang="0">
                      <a:pos x="114" y="31"/>
                    </a:cxn>
                    <a:cxn ang="0">
                      <a:pos x="150" y="26"/>
                    </a:cxn>
                    <a:cxn ang="0">
                      <a:pos x="176" y="29"/>
                    </a:cxn>
                    <a:cxn ang="0">
                      <a:pos x="212" y="42"/>
                    </a:cxn>
                    <a:cxn ang="0">
                      <a:pos x="239" y="64"/>
                    </a:cxn>
                    <a:cxn ang="0">
                      <a:pos x="261" y="93"/>
                    </a:cxn>
                    <a:cxn ang="0">
                      <a:pos x="274" y="127"/>
                    </a:cxn>
                    <a:cxn ang="0">
                      <a:pos x="277" y="153"/>
                    </a:cxn>
                    <a:cxn ang="0">
                      <a:pos x="270" y="192"/>
                    </a:cxn>
                    <a:cxn ang="0">
                      <a:pos x="250" y="229"/>
                    </a:cxn>
                    <a:cxn ang="0">
                      <a:pos x="232" y="249"/>
                    </a:cxn>
                  </a:cxnLst>
                  <a:rect l="0" t="0" r="r" b="b"/>
                  <a:pathLst>
                    <a:path w="303" h="405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36" y="2"/>
                      </a:lnTo>
                      <a:lnTo>
                        <a:pt x="121" y="4"/>
                      </a:lnTo>
                      <a:lnTo>
                        <a:pt x="107" y="8"/>
                      </a:lnTo>
                      <a:lnTo>
                        <a:pt x="92" y="13"/>
                      </a:lnTo>
                      <a:lnTo>
                        <a:pt x="80" y="18"/>
                      </a:lnTo>
                      <a:lnTo>
                        <a:pt x="67" y="28"/>
                      </a:lnTo>
                      <a:lnTo>
                        <a:pt x="56" y="35"/>
                      </a:lnTo>
                      <a:lnTo>
                        <a:pt x="45" y="46"/>
                      </a:lnTo>
                      <a:lnTo>
                        <a:pt x="34" y="57"/>
                      </a:lnTo>
                      <a:lnTo>
                        <a:pt x="25" y="67"/>
                      </a:lnTo>
                      <a:lnTo>
                        <a:pt x="18" y="80"/>
                      </a:lnTo>
                      <a:lnTo>
                        <a:pt x="13" y="93"/>
                      </a:lnTo>
                      <a:lnTo>
                        <a:pt x="7" y="107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2" y="171"/>
                      </a:lnTo>
                      <a:lnTo>
                        <a:pt x="5" y="187"/>
                      </a:lnTo>
                      <a:lnTo>
                        <a:pt x="9" y="205"/>
                      </a:lnTo>
                      <a:lnTo>
                        <a:pt x="16" y="221"/>
                      </a:lnTo>
                      <a:lnTo>
                        <a:pt x="25" y="236"/>
                      </a:lnTo>
                      <a:lnTo>
                        <a:pt x="36" y="251"/>
                      </a:lnTo>
                      <a:lnTo>
                        <a:pt x="49" y="263"/>
                      </a:lnTo>
                      <a:lnTo>
                        <a:pt x="63" y="274"/>
                      </a:lnTo>
                      <a:lnTo>
                        <a:pt x="65" y="276"/>
                      </a:lnTo>
                      <a:lnTo>
                        <a:pt x="65" y="276"/>
                      </a:lnTo>
                      <a:lnTo>
                        <a:pt x="69" y="278"/>
                      </a:lnTo>
                      <a:lnTo>
                        <a:pt x="71" y="281"/>
                      </a:lnTo>
                      <a:lnTo>
                        <a:pt x="74" y="290"/>
                      </a:lnTo>
                      <a:lnTo>
                        <a:pt x="76" y="301"/>
                      </a:lnTo>
                      <a:lnTo>
                        <a:pt x="76" y="303"/>
                      </a:lnTo>
                      <a:lnTo>
                        <a:pt x="76" y="354"/>
                      </a:lnTo>
                      <a:lnTo>
                        <a:pt x="76" y="354"/>
                      </a:lnTo>
                      <a:lnTo>
                        <a:pt x="76" y="359"/>
                      </a:lnTo>
                      <a:lnTo>
                        <a:pt x="80" y="367"/>
                      </a:lnTo>
                      <a:lnTo>
                        <a:pt x="83" y="372"/>
                      </a:lnTo>
                      <a:lnTo>
                        <a:pt x="89" y="376"/>
                      </a:lnTo>
                      <a:lnTo>
                        <a:pt x="140" y="401"/>
                      </a:lnTo>
                      <a:lnTo>
                        <a:pt x="140" y="401"/>
                      </a:lnTo>
                      <a:lnTo>
                        <a:pt x="145" y="403"/>
                      </a:lnTo>
                      <a:lnTo>
                        <a:pt x="150" y="405"/>
                      </a:lnTo>
                      <a:lnTo>
                        <a:pt x="150" y="405"/>
                      </a:lnTo>
                      <a:lnTo>
                        <a:pt x="158" y="403"/>
                      </a:lnTo>
                      <a:lnTo>
                        <a:pt x="163" y="401"/>
                      </a:lnTo>
                      <a:lnTo>
                        <a:pt x="214" y="376"/>
                      </a:lnTo>
                      <a:lnTo>
                        <a:pt x="214" y="376"/>
                      </a:lnTo>
                      <a:lnTo>
                        <a:pt x="219" y="372"/>
                      </a:lnTo>
                      <a:lnTo>
                        <a:pt x="225" y="367"/>
                      </a:lnTo>
                      <a:lnTo>
                        <a:pt x="227" y="359"/>
                      </a:lnTo>
                      <a:lnTo>
                        <a:pt x="228" y="354"/>
                      </a:lnTo>
                      <a:lnTo>
                        <a:pt x="228" y="303"/>
                      </a:lnTo>
                      <a:lnTo>
                        <a:pt x="228" y="303"/>
                      </a:lnTo>
                      <a:lnTo>
                        <a:pt x="228" y="296"/>
                      </a:lnTo>
                      <a:lnTo>
                        <a:pt x="230" y="289"/>
                      </a:lnTo>
                      <a:lnTo>
                        <a:pt x="236" y="278"/>
                      </a:lnTo>
                      <a:lnTo>
                        <a:pt x="241" y="272"/>
                      </a:lnTo>
                      <a:lnTo>
                        <a:pt x="243" y="270"/>
                      </a:lnTo>
                      <a:lnTo>
                        <a:pt x="248" y="267"/>
                      </a:lnTo>
                      <a:lnTo>
                        <a:pt x="248" y="267"/>
                      </a:lnTo>
                      <a:lnTo>
                        <a:pt x="261" y="256"/>
                      </a:lnTo>
                      <a:lnTo>
                        <a:pt x="272" y="243"/>
                      </a:lnTo>
                      <a:lnTo>
                        <a:pt x="281" y="231"/>
                      </a:lnTo>
                      <a:lnTo>
                        <a:pt x="288" y="216"/>
                      </a:lnTo>
                      <a:lnTo>
                        <a:pt x="294" y="200"/>
                      </a:lnTo>
                      <a:lnTo>
                        <a:pt x="299" y="185"/>
                      </a:lnTo>
                      <a:lnTo>
                        <a:pt x="301" y="169"/>
                      </a:lnTo>
                      <a:lnTo>
                        <a:pt x="303" y="153"/>
                      </a:lnTo>
                      <a:lnTo>
                        <a:pt x="303" y="153"/>
                      </a:lnTo>
                      <a:lnTo>
                        <a:pt x="301" y="136"/>
                      </a:lnTo>
                      <a:lnTo>
                        <a:pt x="299" y="122"/>
                      </a:lnTo>
                      <a:lnTo>
                        <a:pt x="295" y="107"/>
                      </a:lnTo>
                      <a:lnTo>
                        <a:pt x="290" y="93"/>
                      </a:lnTo>
                      <a:lnTo>
                        <a:pt x="285" y="80"/>
                      </a:lnTo>
                      <a:lnTo>
                        <a:pt x="275" y="67"/>
                      </a:lnTo>
                      <a:lnTo>
                        <a:pt x="268" y="57"/>
                      </a:lnTo>
                      <a:lnTo>
                        <a:pt x="257" y="46"/>
                      </a:lnTo>
                      <a:lnTo>
                        <a:pt x="246" y="35"/>
                      </a:lnTo>
                      <a:lnTo>
                        <a:pt x="236" y="28"/>
                      </a:lnTo>
                      <a:lnTo>
                        <a:pt x="223" y="18"/>
                      </a:lnTo>
                      <a:lnTo>
                        <a:pt x="210" y="13"/>
                      </a:lnTo>
                      <a:lnTo>
                        <a:pt x="196" y="8"/>
                      </a:lnTo>
                      <a:lnTo>
                        <a:pt x="181" y="4"/>
                      </a:lnTo>
                      <a:lnTo>
                        <a:pt x="167" y="2"/>
                      </a:lnTo>
                      <a:lnTo>
                        <a:pt x="150" y="0"/>
                      </a:lnTo>
                      <a:lnTo>
                        <a:pt x="150" y="0"/>
                      </a:lnTo>
                      <a:close/>
                      <a:moveTo>
                        <a:pt x="150" y="379"/>
                      </a:moveTo>
                      <a:lnTo>
                        <a:pt x="100" y="354"/>
                      </a:lnTo>
                      <a:lnTo>
                        <a:pt x="203" y="354"/>
                      </a:lnTo>
                      <a:lnTo>
                        <a:pt x="150" y="379"/>
                      </a:lnTo>
                      <a:close/>
                      <a:moveTo>
                        <a:pt x="203" y="303"/>
                      </a:moveTo>
                      <a:lnTo>
                        <a:pt x="203" y="328"/>
                      </a:lnTo>
                      <a:lnTo>
                        <a:pt x="100" y="328"/>
                      </a:lnTo>
                      <a:lnTo>
                        <a:pt x="100" y="303"/>
                      </a:lnTo>
                      <a:lnTo>
                        <a:pt x="100" y="303"/>
                      </a:lnTo>
                      <a:lnTo>
                        <a:pt x="203" y="303"/>
                      </a:lnTo>
                      <a:lnTo>
                        <a:pt x="203" y="303"/>
                      </a:lnTo>
                      <a:close/>
                      <a:moveTo>
                        <a:pt x="232" y="249"/>
                      </a:moveTo>
                      <a:lnTo>
                        <a:pt x="232" y="249"/>
                      </a:lnTo>
                      <a:lnTo>
                        <a:pt x="230" y="249"/>
                      </a:lnTo>
                      <a:lnTo>
                        <a:pt x="223" y="254"/>
                      </a:lnTo>
                      <a:lnTo>
                        <a:pt x="214" y="263"/>
                      </a:lnTo>
                      <a:lnTo>
                        <a:pt x="210" y="270"/>
                      </a:lnTo>
                      <a:lnTo>
                        <a:pt x="207" y="278"/>
                      </a:lnTo>
                      <a:lnTo>
                        <a:pt x="96" y="278"/>
                      </a:lnTo>
                      <a:lnTo>
                        <a:pt x="96" y="278"/>
                      </a:lnTo>
                      <a:lnTo>
                        <a:pt x="94" y="270"/>
                      </a:lnTo>
                      <a:lnTo>
                        <a:pt x="91" y="265"/>
                      </a:lnTo>
                      <a:lnTo>
                        <a:pt x="85" y="260"/>
                      </a:lnTo>
                      <a:lnTo>
                        <a:pt x="78" y="254"/>
                      </a:lnTo>
                      <a:lnTo>
                        <a:pt x="78" y="254"/>
                      </a:lnTo>
                      <a:lnTo>
                        <a:pt x="67" y="245"/>
                      </a:lnTo>
                      <a:lnTo>
                        <a:pt x="56" y="234"/>
                      </a:lnTo>
                      <a:lnTo>
                        <a:pt x="47" y="223"/>
                      </a:lnTo>
                      <a:lnTo>
                        <a:pt x="40" y="211"/>
                      </a:lnTo>
                      <a:lnTo>
                        <a:pt x="34" y="196"/>
                      </a:lnTo>
                      <a:lnTo>
                        <a:pt x="29" y="182"/>
                      </a:lnTo>
                      <a:lnTo>
                        <a:pt x="27" y="167"/>
                      </a:lnTo>
                      <a:lnTo>
                        <a:pt x="25" y="153"/>
                      </a:lnTo>
                      <a:lnTo>
                        <a:pt x="25" y="153"/>
                      </a:lnTo>
                      <a:lnTo>
                        <a:pt x="25" y="140"/>
                      </a:lnTo>
                      <a:lnTo>
                        <a:pt x="27" y="127"/>
                      </a:lnTo>
                      <a:lnTo>
                        <a:pt x="31" y="115"/>
                      </a:lnTo>
                      <a:lnTo>
                        <a:pt x="36" y="104"/>
                      </a:lnTo>
                      <a:lnTo>
                        <a:pt x="40" y="93"/>
                      </a:lnTo>
                      <a:lnTo>
                        <a:pt x="47" y="82"/>
                      </a:lnTo>
                      <a:lnTo>
                        <a:pt x="54" y="71"/>
                      </a:lnTo>
                      <a:lnTo>
                        <a:pt x="62" y="64"/>
                      </a:lnTo>
                      <a:lnTo>
                        <a:pt x="71" y="55"/>
                      </a:lnTo>
                      <a:lnTo>
                        <a:pt x="82" y="47"/>
                      </a:lnTo>
                      <a:lnTo>
                        <a:pt x="91" y="42"/>
                      </a:lnTo>
                      <a:lnTo>
                        <a:pt x="101" y="37"/>
                      </a:lnTo>
                      <a:lnTo>
                        <a:pt x="114" y="31"/>
                      </a:lnTo>
                      <a:lnTo>
                        <a:pt x="125" y="29"/>
                      </a:lnTo>
                      <a:lnTo>
                        <a:pt x="138" y="28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65" y="28"/>
                      </a:lnTo>
                      <a:lnTo>
                        <a:pt x="176" y="29"/>
                      </a:lnTo>
                      <a:lnTo>
                        <a:pt x="188" y="31"/>
                      </a:lnTo>
                      <a:lnTo>
                        <a:pt x="199" y="37"/>
                      </a:lnTo>
                      <a:lnTo>
                        <a:pt x="212" y="42"/>
                      </a:lnTo>
                      <a:lnTo>
                        <a:pt x="221" y="47"/>
                      </a:lnTo>
                      <a:lnTo>
                        <a:pt x="232" y="55"/>
                      </a:lnTo>
                      <a:lnTo>
                        <a:pt x="239" y="64"/>
                      </a:lnTo>
                      <a:lnTo>
                        <a:pt x="248" y="71"/>
                      </a:lnTo>
                      <a:lnTo>
                        <a:pt x="256" y="82"/>
                      </a:lnTo>
                      <a:lnTo>
                        <a:pt x="261" y="93"/>
                      </a:lnTo>
                      <a:lnTo>
                        <a:pt x="266" y="104"/>
                      </a:lnTo>
                      <a:lnTo>
                        <a:pt x="272" y="115"/>
                      </a:lnTo>
                      <a:lnTo>
                        <a:pt x="274" y="127"/>
                      </a:lnTo>
                      <a:lnTo>
                        <a:pt x="275" y="140"/>
                      </a:lnTo>
                      <a:lnTo>
                        <a:pt x="277" y="153"/>
                      </a:lnTo>
                      <a:lnTo>
                        <a:pt x="277" y="153"/>
                      </a:lnTo>
                      <a:lnTo>
                        <a:pt x="275" y="165"/>
                      </a:lnTo>
                      <a:lnTo>
                        <a:pt x="274" y="180"/>
                      </a:lnTo>
                      <a:lnTo>
                        <a:pt x="270" y="192"/>
                      </a:lnTo>
                      <a:lnTo>
                        <a:pt x="265" y="205"/>
                      </a:lnTo>
                      <a:lnTo>
                        <a:pt x="259" y="218"/>
                      </a:lnTo>
                      <a:lnTo>
                        <a:pt x="250" y="229"/>
                      </a:lnTo>
                      <a:lnTo>
                        <a:pt x="243" y="240"/>
                      </a:lnTo>
                      <a:lnTo>
                        <a:pt x="232" y="249"/>
                      </a:lnTo>
                      <a:lnTo>
                        <a:pt x="232" y="2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109"/>
                <p:cNvSpPr>
                  <a:spLocks/>
                </p:cNvSpPr>
                <p:nvPr/>
              </p:nvSpPr>
              <p:spPr bwMode="auto">
                <a:xfrm>
                  <a:off x="8550302" y="3184529"/>
                  <a:ext cx="79375" cy="7937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2"/>
                    </a:cxn>
                    <a:cxn ang="0">
                      <a:pos x="4" y="4"/>
                    </a:cxn>
                    <a:cxn ang="0">
                      <a:pos x="2" y="7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" y="18"/>
                    </a:cxn>
                    <a:cxn ang="0">
                      <a:pos x="4" y="22"/>
                    </a:cxn>
                    <a:cxn ang="0">
                      <a:pos x="9" y="24"/>
                    </a:cxn>
                    <a:cxn ang="0">
                      <a:pos x="13" y="25"/>
                    </a:cxn>
                    <a:cxn ang="0">
                      <a:pos x="13" y="25"/>
                    </a:cxn>
                    <a:cxn ang="0">
                      <a:pos x="24" y="27"/>
                    </a:cxn>
                    <a:cxn ang="0">
                      <a:pos x="35" y="31"/>
                    </a:cxn>
                    <a:cxn ang="0">
                      <a:pos x="46" y="36"/>
                    </a:cxn>
                    <a:cxn ang="0">
                      <a:pos x="57" y="44"/>
                    </a:cxn>
                    <a:cxn ang="0">
                      <a:pos x="64" y="53"/>
                    </a:cxn>
                    <a:cxn ang="0">
                      <a:pos x="71" y="64"/>
                    </a:cxn>
                    <a:cxn ang="0">
                      <a:pos x="75" y="76"/>
                    </a:cxn>
                    <a:cxn ang="0">
                      <a:pos x="77" y="89"/>
                    </a:cxn>
                    <a:cxn ang="0">
                      <a:pos x="77" y="89"/>
                    </a:cxn>
                    <a:cxn ang="0">
                      <a:pos x="78" y="94"/>
                    </a:cxn>
                    <a:cxn ang="0">
                      <a:pos x="80" y="98"/>
                    </a:cxn>
                    <a:cxn ang="0">
                      <a:pos x="84" y="102"/>
                    </a:cxn>
                    <a:cxn ang="0">
                      <a:pos x="89" y="102"/>
                    </a:cxn>
                    <a:cxn ang="0">
                      <a:pos x="89" y="102"/>
                    </a:cxn>
                    <a:cxn ang="0">
                      <a:pos x="95" y="102"/>
                    </a:cxn>
                    <a:cxn ang="0">
                      <a:pos x="98" y="98"/>
                    </a:cxn>
                    <a:cxn ang="0">
                      <a:pos x="100" y="94"/>
                    </a:cxn>
                    <a:cxn ang="0">
                      <a:pos x="102" y="89"/>
                    </a:cxn>
                    <a:cxn ang="0">
                      <a:pos x="102" y="89"/>
                    </a:cxn>
                    <a:cxn ang="0">
                      <a:pos x="100" y="69"/>
                    </a:cxn>
                    <a:cxn ang="0">
                      <a:pos x="95" y="51"/>
                    </a:cxn>
                    <a:cxn ang="0">
                      <a:pos x="86" y="36"/>
                    </a:cxn>
                    <a:cxn ang="0">
                      <a:pos x="75" y="24"/>
                    </a:cxn>
                    <a:cxn ang="0">
                      <a:pos x="60" y="13"/>
                    </a:cxn>
                    <a:cxn ang="0">
                      <a:pos x="46" y="6"/>
                    </a:cxn>
                    <a:cxn ang="0">
                      <a:pos x="29" y="2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02" h="102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3" y="25"/>
                      </a:lnTo>
                      <a:lnTo>
                        <a:pt x="24" y="27"/>
                      </a:lnTo>
                      <a:lnTo>
                        <a:pt x="35" y="31"/>
                      </a:lnTo>
                      <a:lnTo>
                        <a:pt x="46" y="36"/>
                      </a:lnTo>
                      <a:lnTo>
                        <a:pt x="57" y="44"/>
                      </a:lnTo>
                      <a:lnTo>
                        <a:pt x="64" y="53"/>
                      </a:lnTo>
                      <a:lnTo>
                        <a:pt x="71" y="64"/>
                      </a:lnTo>
                      <a:lnTo>
                        <a:pt x="75" y="76"/>
                      </a:lnTo>
                      <a:lnTo>
                        <a:pt x="77" y="89"/>
                      </a:lnTo>
                      <a:lnTo>
                        <a:pt x="77" y="89"/>
                      </a:lnTo>
                      <a:lnTo>
                        <a:pt x="78" y="94"/>
                      </a:lnTo>
                      <a:lnTo>
                        <a:pt x="80" y="98"/>
                      </a:lnTo>
                      <a:lnTo>
                        <a:pt x="84" y="102"/>
                      </a:lnTo>
                      <a:lnTo>
                        <a:pt x="89" y="102"/>
                      </a:lnTo>
                      <a:lnTo>
                        <a:pt x="89" y="102"/>
                      </a:lnTo>
                      <a:lnTo>
                        <a:pt x="95" y="102"/>
                      </a:lnTo>
                      <a:lnTo>
                        <a:pt x="98" y="98"/>
                      </a:lnTo>
                      <a:lnTo>
                        <a:pt x="100" y="94"/>
                      </a:lnTo>
                      <a:lnTo>
                        <a:pt x="102" y="89"/>
                      </a:lnTo>
                      <a:lnTo>
                        <a:pt x="102" y="89"/>
                      </a:lnTo>
                      <a:lnTo>
                        <a:pt x="100" y="69"/>
                      </a:lnTo>
                      <a:lnTo>
                        <a:pt x="95" y="51"/>
                      </a:lnTo>
                      <a:lnTo>
                        <a:pt x="86" y="36"/>
                      </a:lnTo>
                      <a:lnTo>
                        <a:pt x="75" y="24"/>
                      </a:lnTo>
                      <a:lnTo>
                        <a:pt x="60" y="13"/>
                      </a:lnTo>
                      <a:lnTo>
                        <a:pt x="46" y="6"/>
                      </a:lnTo>
                      <a:lnTo>
                        <a:pt x="29" y="2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44" name="矩形 43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720587042"/>
      </p:ext>
    </p:extLst>
  </p:cSld>
  <p:clrMapOvr>
    <a:masterClrMapping/>
  </p:clrMapOvr>
  <p:transition spd="med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476450" y="1636440"/>
            <a:ext cx="3255154" cy="2016245"/>
            <a:chOff x="1029608" y="1527270"/>
            <a:chExt cx="4836276" cy="2995593"/>
          </a:xfrm>
        </p:grpSpPr>
        <p:grpSp>
          <p:nvGrpSpPr>
            <p:cNvPr id="2" name="Group 3"/>
            <p:cNvGrpSpPr/>
            <p:nvPr/>
          </p:nvGrpSpPr>
          <p:grpSpPr>
            <a:xfrm>
              <a:off x="2774223" y="1527270"/>
              <a:ext cx="3091661" cy="1375510"/>
              <a:chOff x="3031241" y="2222477"/>
              <a:chExt cx="4121726" cy="1833447"/>
            </a:xfrm>
          </p:grpSpPr>
          <p:grpSp>
            <p:nvGrpSpPr>
              <p:cNvPr id="3" name="Group 14"/>
              <p:cNvGrpSpPr/>
              <p:nvPr/>
            </p:nvGrpSpPr>
            <p:grpSpPr>
              <a:xfrm flipH="1">
                <a:off x="3031241" y="2222477"/>
                <a:ext cx="4121726" cy="1833447"/>
                <a:chOff x="3876268" y="1741695"/>
                <a:chExt cx="4404882" cy="1959402"/>
              </a:xfrm>
            </p:grpSpPr>
            <p:grpSp>
              <p:nvGrpSpPr>
                <p:cNvPr id="4" name="Group 33"/>
                <p:cNvGrpSpPr/>
                <p:nvPr/>
              </p:nvGrpSpPr>
              <p:grpSpPr>
                <a:xfrm>
                  <a:off x="3876268" y="1741695"/>
                  <a:ext cx="4404882" cy="1959402"/>
                  <a:chOff x="3237996" y="1785939"/>
                  <a:chExt cx="4404882" cy="1959402"/>
                </a:xfrm>
              </p:grpSpPr>
              <p:sp>
                <p:nvSpPr>
                  <p:cNvPr id="38" name="Rectangle 34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67775" y="1785939"/>
                    <a:ext cx="1639995" cy="1035295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6435" tIns="48218" rIns="96435" bIns="48218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" name="Rectangle 38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6398591" y="3589676"/>
                    <a:ext cx="1244287" cy="155665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6435" tIns="48218" rIns="96435" bIns="48218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Freeform 42"/>
                  <p:cNvSpPr>
                    <a:spLocks/>
                  </p:cNvSpPr>
                  <p:nvPr/>
                </p:nvSpPr>
                <p:spPr bwMode="auto">
                  <a:xfrm flipH="1">
                    <a:off x="5407769" y="1785939"/>
                    <a:ext cx="990821" cy="1959402"/>
                  </a:xfrm>
                  <a:custGeom>
                    <a:avLst/>
                    <a:gdLst>
                      <a:gd name="T0" fmla="*/ 0 w 401"/>
                      <a:gd name="T1" fmla="*/ 730 h 793"/>
                      <a:gd name="T2" fmla="*/ 401 w 401"/>
                      <a:gd name="T3" fmla="*/ 0 h 793"/>
                      <a:gd name="T4" fmla="*/ 401 w 401"/>
                      <a:gd name="T5" fmla="*/ 419 h 793"/>
                      <a:gd name="T6" fmla="*/ 0 w 401"/>
                      <a:gd name="T7" fmla="*/ 793 h 793"/>
                      <a:gd name="T8" fmla="*/ 0 w 401"/>
                      <a:gd name="T9" fmla="*/ 730 h 7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1" h="793">
                        <a:moveTo>
                          <a:pt x="0" y="730"/>
                        </a:moveTo>
                        <a:lnTo>
                          <a:pt x="401" y="0"/>
                        </a:lnTo>
                        <a:lnTo>
                          <a:pt x="401" y="419"/>
                        </a:lnTo>
                        <a:lnTo>
                          <a:pt x="0" y="793"/>
                        </a:lnTo>
                        <a:lnTo>
                          <a:pt x="0" y="73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vert="horz" wrap="square" lIns="96435" tIns="48218" rIns="96435" bIns="48218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Oval 40"/>
                  <p:cNvSpPr/>
                  <p:nvPr/>
                </p:nvSpPr>
                <p:spPr>
                  <a:xfrm>
                    <a:off x="3237996" y="1785939"/>
                    <a:ext cx="1035295" cy="1035295"/>
                  </a:xfrm>
                  <a:prstGeom prst="ellips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6" name="Oval 35"/>
                <p:cNvSpPr/>
                <p:nvPr/>
              </p:nvSpPr>
              <p:spPr>
                <a:xfrm>
                  <a:off x="3989228" y="1851755"/>
                  <a:ext cx="809372" cy="8093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600" dirty="0">
                    <a:solidFill>
                      <a:srgbClr val="F23B48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9" name="Shape 2102"/>
              <p:cNvSpPr/>
              <p:nvPr/>
            </p:nvSpPr>
            <p:spPr>
              <a:xfrm>
                <a:off x="6432083" y="2522136"/>
                <a:ext cx="473021" cy="3784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43" y="10800"/>
                    </a:moveTo>
                    <a:cubicBezTo>
                      <a:pt x="17065" y="10800"/>
                      <a:pt x="16800" y="11898"/>
                      <a:pt x="16709" y="12419"/>
                    </a:cubicBezTo>
                    <a:cubicBezTo>
                      <a:pt x="16115" y="15817"/>
                      <a:pt x="13696" y="18359"/>
                      <a:pt x="10800" y="18359"/>
                    </a:cubicBezTo>
                    <a:cubicBezTo>
                      <a:pt x="9130" y="18359"/>
                      <a:pt x="7618" y="17514"/>
                      <a:pt x="6524" y="16146"/>
                    </a:cubicBezTo>
                    <a:cubicBezTo>
                      <a:pt x="6018" y="15513"/>
                      <a:pt x="5198" y="15513"/>
                      <a:pt x="4691" y="16146"/>
                    </a:cubicBezTo>
                    <a:cubicBezTo>
                      <a:pt x="4185" y="16779"/>
                      <a:pt x="4185" y="17804"/>
                      <a:pt x="4691" y="18437"/>
                    </a:cubicBezTo>
                    <a:cubicBezTo>
                      <a:pt x="6255" y="20391"/>
                      <a:pt x="8415" y="21600"/>
                      <a:pt x="10800" y="21600"/>
                    </a:cubicBezTo>
                    <a:cubicBezTo>
                      <a:pt x="14669" y="21600"/>
                      <a:pt x="17943" y="18421"/>
                      <a:pt x="19043" y="14039"/>
                    </a:cubicBezTo>
                    <a:lnTo>
                      <a:pt x="21600" y="14039"/>
                    </a:lnTo>
                    <a:lnTo>
                      <a:pt x="21600" y="10800"/>
                    </a:lnTo>
                    <a:cubicBezTo>
                      <a:pt x="21600" y="10800"/>
                      <a:pt x="18143" y="10800"/>
                      <a:pt x="18143" y="10800"/>
                    </a:cubicBezTo>
                    <a:close/>
                    <a:moveTo>
                      <a:pt x="4891" y="9180"/>
                    </a:moveTo>
                    <a:cubicBezTo>
                      <a:pt x="5484" y="5783"/>
                      <a:pt x="7904" y="3240"/>
                      <a:pt x="10800" y="3240"/>
                    </a:cubicBezTo>
                    <a:cubicBezTo>
                      <a:pt x="12470" y="3240"/>
                      <a:pt x="13982" y="4086"/>
                      <a:pt x="15076" y="5454"/>
                    </a:cubicBezTo>
                    <a:cubicBezTo>
                      <a:pt x="15582" y="6086"/>
                      <a:pt x="16404" y="6086"/>
                      <a:pt x="16909" y="5454"/>
                    </a:cubicBezTo>
                    <a:cubicBezTo>
                      <a:pt x="17415" y="4821"/>
                      <a:pt x="17415" y="3796"/>
                      <a:pt x="16909" y="3163"/>
                    </a:cubicBezTo>
                    <a:cubicBezTo>
                      <a:pt x="15346" y="1209"/>
                      <a:pt x="13186" y="0"/>
                      <a:pt x="10800" y="0"/>
                    </a:cubicBezTo>
                    <a:cubicBezTo>
                      <a:pt x="6931" y="0"/>
                      <a:pt x="3658" y="3178"/>
                      <a:pt x="2557" y="7560"/>
                    </a:cubicBezTo>
                    <a:lnTo>
                      <a:pt x="0" y="7560"/>
                    </a:lnTo>
                    <a:lnTo>
                      <a:pt x="0" y="10800"/>
                    </a:lnTo>
                    <a:lnTo>
                      <a:pt x="3457" y="10800"/>
                    </a:lnTo>
                    <a:cubicBezTo>
                      <a:pt x="4535" y="10800"/>
                      <a:pt x="4800" y="9702"/>
                      <a:pt x="4891" y="9180"/>
                    </a:cubicBezTo>
                    <a:close/>
                    <a:moveTo>
                      <a:pt x="7343" y="10800"/>
                    </a:moveTo>
                    <a:cubicBezTo>
                      <a:pt x="7343" y="13185"/>
                      <a:pt x="8891" y="15120"/>
                      <a:pt x="10800" y="15120"/>
                    </a:cubicBezTo>
                    <a:cubicBezTo>
                      <a:pt x="12709" y="15120"/>
                      <a:pt x="14255" y="13185"/>
                      <a:pt x="14255" y="10800"/>
                    </a:cubicBezTo>
                    <a:cubicBezTo>
                      <a:pt x="14255" y="8415"/>
                      <a:pt x="12709" y="6480"/>
                      <a:pt x="10800" y="6480"/>
                    </a:cubicBezTo>
                    <a:cubicBezTo>
                      <a:pt x="8891" y="6480"/>
                      <a:pt x="7343" y="8415"/>
                      <a:pt x="7343" y="108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0181" tIns="40181" rIns="40181" bIns="40181" numCol="1" anchor="ctr">
                <a:noAutofit/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 sz="32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4"/>
            <p:cNvGrpSpPr/>
            <p:nvPr/>
          </p:nvGrpSpPr>
          <p:grpSpPr>
            <a:xfrm>
              <a:off x="2774223" y="2285275"/>
              <a:ext cx="3091661" cy="735457"/>
              <a:chOff x="3031241" y="3232838"/>
              <a:chExt cx="4121726" cy="980307"/>
            </a:xfrm>
          </p:grpSpPr>
          <p:grpSp>
            <p:nvGrpSpPr>
              <p:cNvPr id="6" name="Group 13"/>
              <p:cNvGrpSpPr/>
              <p:nvPr/>
            </p:nvGrpSpPr>
            <p:grpSpPr>
              <a:xfrm flipH="1">
                <a:off x="3031241" y="3232838"/>
                <a:ext cx="4121726" cy="980307"/>
                <a:chOff x="3876268" y="2821466"/>
                <a:chExt cx="4404882" cy="1047652"/>
              </a:xfrm>
            </p:grpSpPr>
            <p:grpSp>
              <p:nvGrpSpPr>
                <p:cNvPr id="7" name="Group 41"/>
                <p:cNvGrpSpPr/>
                <p:nvPr/>
              </p:nvGrpSpPr>
              <p:grpSpPr>
                <a:xfrm>
                  <a:off x="3876268" y="2821466"/>
                  <a:ext cx="4404882" cy="1047652"/>
                  <a:chOff x="3237996" y="2865710"/>
                  <a:chExt cx="4404882" cy="1047652"/>
                </a:xfrm>
              </p:grpSpPr>
              <p:sp>
                <p:nvSpPr>
                  <p:cNvPr id="48" name="Rectangle 35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67775" y="2865710"/>
                    <a:ext cx="1639995" cy="103282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6435" tIns="48218" rIns="96435" bIns="48218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9" name="Rectangle 39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6398591" y="3757697"/>
                    <a:ext cx="1244287" cy="155665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6435" tIns="48218" rIns="96435" bIns="48218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Freeform 43"/>
                  <p:cNvSpPr>
                    <a:spLocks/>
                  </p:cNvSpPr>
                  <p:nvPr/>
                </p:nvSpPr>
                <p:spPr bwMode="auto">
                  <a:xfrm flipH="1">
                    <a:off x="5407769" y="2865710"/>
                    <a:ext cx="990821" cy="1047650"/>
                  </a:xfrm>
                  <a:custGeom>
                    <a:avLst/>
                    <a:gdLst>
                      <a:gd name="T0" fmla="*/ 0 w 401"/>
                      <a:gd name="T1" fmla="*/ 361 h 424"/>
                      <a:gd name="T2" fmla="*/ 401 w 401"/>
                      <a:gd name="T3" fmla="*/ 0 h 424"/>
                      <a:gd name="T4" fmla="*/ 401 w 401"/>
                      <a:gd name="T5" fmla="*/ 418 h 424"/>
                      <a:gd name="T6" fmla="*/ 0 w 401"/>
                      <a:gd name="T7" fmla="*/ 424 h 424"/>
                      <a:gd name="T8" fmla="*/ 0 w 401"/>
                      <a:gd name="T9" fmla="*/ 361 h 4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1" h="424">
                        <a:moveTo>
                          <a:pt x="0" y="361"/>
                        </a:moveTo>
                        <a:lnTo>
                          <a:pt x="401" y="0"/>
                        </a:lnTo>
                        <a:lnTo>
                          <a:pt x="401" y="418"/>
                        </a:lnTo>
                        <a:lnTo>
                          <a:pt x="0" y="424"/>
                        </a:lnTo>
                        <a:lnTo>
                          <a:pt x="0" y="361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6435" tIns="48218" rIns="96435" bIns="48218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Oval 50"/>
                  <p:cNvSpPr/>
                  <p:nvPr/>
                </p:nvSpPr>
                <p:spPr>
                  <a:xfrm>
                    <a:off x="3237996" y="2866143"/>
                    <a:ext cx="1035295" cy="1035295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4" name="Oval 43"/>
                <p:cNvSpPr/>
                <p:nvPr/>
              </p:nvSpPr>
              <p:spPr>
                <a:xfrm>
                  <a:off x="3989228" y="2931239"/>
                  <a:ext cx="809372" cy="8093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600" dirty="0">
                    <a:solidFill>
                      <a:srgbClr val="FFC000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0" name="Freeform 28"/>
              <p:cNvSpPr>
                <a:spLocks/>
              </p:cNvSpPr>
              <p:nvPr/>
            </p:nvSpPr>
            <p:spPr bwMode="auto">
              <a:xfrm>
                <a:off x="6529452" y="3525293"/>
                <a:ext cx="278281" cy="392275"/>
              </a:xfrm>
              <a:custGeom>
                <a:avLst/>
                <a:gdLst>
                  <a:gd name="T0" fmla="*/ 274 w 281"/>
                  <a:gd name="T1" fmla="*/ 106 h 396"/>
                  <a:gd name="T2" fmla="*/ 94 w 281"/>
                  <a:gd name="T3" fmla="*/ 13 h 396"/>
                  <a:gd name="T4" fmla="*/ 7 w 281"/>
                  <a:gd name="T5" fmla="*/ 47 h 396"/>
                  <a:gd name="T6" fmla="*/ 1 w 281"/>
                  <a:gd name="T7" fmla="*/ 68 h 396"/>
                  <a:gd name="T8" fmla="*/ 3 w 281"/>
                  <a:gd name="T9" fmla="*/ 278 h 396"/>
                  <a:gd name="T10" fmla="*/ 14 w 281"/>
                  <a:gd name="T11" fmla="*/ 291 h 396"/>
                  <a:gd name="T12" fmla="*/ 179 w 281"/>
                  <a:gd name="T13" fmla="*/ 394 h 396"/>
                  <a:gd name="T14" fmla="*/ 187 w 281"/>
                  <a:gd name="T15" fmla="*/ 396 h 396"/>
                  <a:gd name="T16" fmla="*/ 193 w 281"/>
                  <a:gd name="T17" fmla="*/ 395 h 396"/>
                  <a:gd name="T18" fmla="*/ 201 w 281"/>
                  <a:gd name="T19" fmla="*/ 384 h 396"/>
                  <a:gd name="T20" fmla="*/ 201 w 281"/>
                  <a:gd name="T21" fmla="*/ 164 h 396"/>
                  <a:gd name="T22" fmla="*/ 194 w 281"/>
                  <a:gd name="T23" fmla="*/ 152 h 396"/>
                  <a:gd name="T24" fmla="*/ 30 w 281"/>
                  <a:gd name="T25" fmla="*/ 61 h 396"/>
                  <a:gd name="T26" fmla="*/ 53 w 281"/>
                  <a:gd name="T27" fmla="*/ 43 h 396"/>
                  <a:gd name="T28" fmla="*/ 80 w 281"/>
                  <a:gd name="T29" fmla="*/ 39 h 396"/>
                  <a:gd name="T30" fmla="*/ 242 w 281"/>
                  <a:gd name="T31" fmla="*/ 126 h 396"/>
                  <a:gd name="T32" fmla="*/ 246 w 281"/>
                  <a:gd name="T33" fmla="*/ 133 h 396"/>
                  <a:gd name="T34" fmla="*/ 246 w 281"/>
                  <a:gd name="T35" fmla="*/ 342 h 396"/>
                  <a:gd name="T36" fmla="*/ 265 w 281"/>
                  <a:gd name="T37" fmla="*/ 356 h 396"/>
                  <a:gd name="T38" fmla="*/ 281 w 281"/>
                  <a:gd name="T39" fmla="*/ 342 h 396"/>
                  <a:gd name="T40" fmla="*/ 281 w 281"/>
                  <a:gd name="T41" fmla="*/ 117 h 396"/>
                  <a:gd name="T42" fmla="*/ 274 w 281"/>
                  <a:gd name="T43" fmla="*/ 106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1" h="396">
                    <a:moveTo>
                      <a:pt x="274" y="106"/>
                    </a:moveTo>
                    <a:cubicBezTo>
                      <a:pt x="94" y="13"/>
                      <a:pt x="94" y="13"/>
                      <a:pt x="94" y="13"/>
                    </a:cubicBezTo>
                    <a:cubicBezTo>
                      <a:pt x="69" y="0"/>
                      <a:pt x="21" y="25"/>
                      <a:pt x="7" y="47"/>
                    </a:cubicBezTo>
                    <a:cubicBezTo>
                      <a:pt x="0" y="57"/>
                      <a:pt x="1" y="64"/>
                      <a:pt x="1" y="68"/>
                    </a:cubicBezTo>
                    <a:cubicBezTo>
                      <a:pt x="3" y="278"/>
                      <a:pt x="3" y="278"/>
                      <a:pt x="3" y="278"/>
                    </a:cubicBezTo>
                    <a:cubicBezTo>
                      <a:pt x="3" y="282"/>
                      <a:pt x="9" y="288"/>
                      <a:pt x="14" y="291"/>
                    </a:cubicBezTo>
                    <a:cubicBezTo>
                      <a:pt x="24" y="297"/>
                      <a:pt x="175" y="392"/>
                      <a:pt x="179" y="394"/>
                    </a:cubicBezTo>
                    <a:cubicBezTo>
                      <a:pt x="181" y="396"/>
                      <a:pt x="184" y="396"/>
                      <a:pt x="187" y="396"/>
                    </a:cubicBezTo>
                    <a:cubicBezTo>
                      <a:pt x="189" y="396"/>
                      <a:pt x="191" y="396"/>
                      <a:pt x="193" y="395"/>
                    </a:cubicBezTo>
                    <a:cubicBezTo>
                      <a:pt x="198" y="393"/>
                      <a:pt x="201" y="388"/>
                      <a:pt x="201" y="384"/>
                    </a:cubicBezTo>
                    <a:cubicBezTo>
                      <a:pt x="201" y="164"/>
                      <a:pt x="201" y="164"/>
                      <a:pt x="201" y="164"/>
                    </a:cubicBezTo>
                    <a:cubicBezTo>
                      <a:pt x="201" y="159"/>
                      <a:pt x="198" y="155"/>
                      <a:pt x="194" y="152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2" y="57"/>
                      <a:pt x="39" y="50"/>
                      <a:pt x="53" y="43"/>
                    </a:cubicBezTo>
                    <a:cubicBezTo>
                      <a:pt x="67" y="36"/>
                      <a:pt x="77" y="38"/>
                      <a:pt x="80" y="39"/>
                    </a:cubicBezTo>
                    <a:cubicBezTo>
                      <a:pt x="80" y="39"/>
                      <a:pt x="237" y="123"/>
                      <a:pt x="242" y="126"/>
                    </a:cubicBezTo>
                    <a:cubicBezTo>
                      <a:pt x="246" y="128"/>
                      <a:pt x="246" y="129"/>
                      <a:pt x="246" y="133"/>
                    </a:cubicBezTo>
                    <a:cubicBezTo>
                      <a:pt x="246" y="137"/>
                      <a:pt x="246" y="342"/>
                      <a:pt x="246" y="342"/>
                    </a:cubicBezTo>
                    <a:cubicBezTo>
                      <a:pt x="246" y="352"/>
                      <a:pt x="257" y="356"/>
                      <a:pt x="265" y="356"/>
                    </a:cubicBezTo>
                    <a:cubicBezTo>
                      <a:pt x="272" y="356"/>
                      <a:pt x="281" y="349"/>
                      <a:pt x="281" y="342"/>
                    </a:cubicBezTo>
                    <a:cubicBezTo>
                      <a:pt x="281" y="117"/>
                      <a:pt x="281" y="117"/>
                      <a:pt x="281" y="117"/>
                    </a:cubicBezTo>
                    <a:cubicBezTo>
                      <a:pt x="281" y="112"/>
                      <a:pt x="278" y="108"/>
                      <a:pt x="274" y="10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5"/>
            <p:cNvGrpSpPr/>
            <p:nvPr/>
          </p:nvGrpSpPr>
          <p:grpSpPr>
            <a:xfrm>
              <a:off x="2774223" y="3029403"/>
              <a:ext cx="3091661" cy="739227"/>
              <a:chOff x="3031241" y="4224704"/>
              <a:chExt cx="4121726" cy="985332"/>
            </a:xfrm>
          </p:grpSpPr>
          <p:grpSp>
            <p:nvGrpSpPr>
              <p:cNvPr id="9" name="Group 12"/>
              <p:cNvGrpSpPr/>
              <p:nvPr/>
            </p:nvGrpSpPr>
            <p:grpSpPr>
              <a:xfrm flipH="1">
                <a:off x="3031241" y="4224704"/>
                <a:ext cx="4121726" cy="985332"/>
                <a:chOff x="3876268" y="3881472"/>
                <a:chExt cx="4404882" cy="1053023"/>
              </a:xfrm>
            </p:grpSpPr>
            <p:grpSp>
              <p:nvGrpSpPr>
                <p:cNvPr id="10" name="Group 51"/>
                <p:cNvGrpSpPr/>
                <p:nvPr/>
              </p:nvGrpSpPr>
              <p:grpSpPr>
                <a:xfrm>
                  <a:off x="3876268" y="3881472"/>
                  <a:ext cx="4404882" cy="1053023"/>
                  <a:chOff x="3237996" y="3925716"/>
                  <a:chExt cx="4404882" cy="1053023"/>
                </a:xfrm>
              </p:grpSpPr>
              <p:sp>
                <p:nvSpPr>
                  <p:cNvPr id="56" name="Rectangle 36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67775" y="3943011"/>
                    <a:ext cx="1639995" cy="1035295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6435" tIns="48218" rIns="96435" bIns="48218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Rectangle 40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6398591" y="3925716"/>
                    <a:ext cx="1244287" cy="160606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6435" tIns="48218" rIns="96435" bIns="48218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8" name="Freeform 45"/>
                  <p:cNvSpPr>
                    <a:spLocks/>
                  </p:cNvSpPr>
                  <p:nvPr/>
                </p:nvSpPr>
                <p:spPr bwMode="auto">
                  <a:xfrm flipH="1">
                    <a:off x="5407769" y="3925716"/>
                    <a:ext cx="990821" cy="1052592"/>
                  </a:xfrm>
                  <a:custGeom>
                    <a:avLst/>
                    <a:gdLst>
                      <a:gd name="T0" fmla="*/ 401 w 401"/>
                      <a:gd name="T1" fmla="*/ 426 h 426"/>
                      <a:gd name="T2" fmla="*/ 0 w 401"/>
                      <a:gd name="T3" fmla="*/ 65 h 426"/>
                      <a:gd name="T4" fmla="*/ 0 w 401"/>
                      <a:gd name="T5" fmla="*/ 0 h 426"/>
                      <a:gd name="T6" fmla="*/ 401 w 401"/>
                      <a:gd name="T7" fmla="*/ 7 h 426"/>
                      <a:gd name="T8" fmla="*/ 401 w 401"/>
                      <a:gd name="T9" fmla="*/ 426 h 4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1" h="426">
                        <a:moveTo>
                          <a:pt x="401" y="426"/>
                        </a:moveTo>
                        <a:lnTo>
                          <a:pt x="0" y="65"/>
                        </a:lnTo>
                        <a:lnTo>
                          <a:pt x="0" y="0"/>
                        </a:lnTo>
                        <a:lnTo>
                          <a:pt x="401" y="7"/>
                        </a:lnTo>
                        <a:lnTo>
                          <a:pt x="401" y="426"/>
                        </a:ln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6435" tIns="48218" rIns="96435" bIns="48218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9" name="Oval 58"/>
                  <p:cNvSpPr/>
                  <p:nvPr/>
                </p:nvSpPr>
                <p:spPr>
                  <a:xfrm>
                    <a:off x="3237996" y="3943444"/>
                    <a:ext cx="1035295" cy="1035295"/>
                  </a:xfrm>
                  <a:prstGeom prst="ellipse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54" name="Oval 53"/>
                <p:cNvSpPr/>
                <p:nvPr/>
              </p:nvSpPr>
              <p:spPr>
                <a:xfrm>
                  <a:off x="3989228" y="4009186"/>
                  <a:ext cx="809372" cy="8093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600" dirty="0">
                    <a:solidFill>
                      <a:srgbClr val="00BBD6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1" name="Freeform 61"/>
              <p:cNvSpPr>
                <a:spLocks noEditPoints="1"/>
              </p:cNvSpPr>
              <p:nvPr/>
            </p:nvSpPr>
            <p:spPr bwMode="auto">
              <a:xfrm>
                <a:off x="6472235" y="4547297"/>
                <a:ext cx="432870" cy="339742"/>
              </a:xfrm>
              <a:custGeom>
                <a:avLst/>
                <a:gdLst>
                  <a:gd name="T0" fmla="*/ 50 w 106"/>
                  <a:gd name="T1" fmla="*/ 11 h 83"/>
                  <a:gd name="T2" fmla="*/ 51 w 106"/>
                  <a:gd name="T3" fmla="*/ 11 h 83"/>
                  <a:gd name="T4" fmla="*/ 51 w 106"/>
                  <a:gd name="T5" fmla="*/ 43 h 83"/>
                  <a:gd name="T6" fmla="*/ 19 w 106"/>
                  <a:gd name="T7" fmla="*/ 27 h 83"/>
                  <a:gd name="T8" fmla="*/ 19 w 106"/>
                  <a:gd name="T9" fmla="*/ 26 h 83"/>
                  <a:gd name="T10" fmla="*/ 55 w 106"/>
                  <a:gd name="T11" fmla="*/ 42 h 83"/>
                  <a:gd name="T12" fmla="*/ 56 w 106"/>
                  <a:gd name="T13" fmla="*/ 43 h 83"/>
                  <a:gd name="T14" fmla="*/ 87 w 106"/>
                  <a:gd name="T15" fmla="*/ 27 h 83"/>
                  <a:gd name="T16" fmla="*/ 56 w 106"/>
                  <a:gd name="T17" fmla="*/ 11 h 83"/>
                  <a:gd name="T18" fmla="*/ 55 w 106"/>
                  <a:gd name="T19" fmla="*/ 11 h 83"/>
                  <a:gd name="T20" fmla="*/ 15 w 106"/>
                  <a:gd name="T21" fmla="*/ 29 h 83"/>
                  <a:gd name="T22" fmla="*/ 1 w 106"/>
                  <a:gd name="T23" fmla="*/ 35 h 83"/>
                  <a:gd name="T24" fmla="*/ 1 w 106"/>
                  <a:gd name="T25" fmla="*/ 37 h 83"/>
                  <a:gd name="T26" fmla="*/ 34 w 106"/>
                  <a:gd name="T27" fmla="*/ 53 h 83"/>
                  <a:gd name="T28" fmla="*/ 48 w 106"/>
                  <a:gd name="T29" fmla="*/ 46 h 83"/>
                  <a:gd name="T30" fmla="*/ 105 w 106"/>
                  <a:gd name="T31" fmla="*/ 16 h 83"/>
                  <a:gd name="T32" fmla="*/ 105 w 106"/>
                  <a:gd name="T33" fmla="*/ 18 h 83"/>
                  <a:gd name="T34" fmla="*/ 91 w 106"/>
                  <a:gd name="T35" fmla="*/ 25 h 83"/>
                  <a:gd name="T36" fmla="*/ 58 w 106"/>
                  <a:gd name="T37" fmla="*/ 8 h 83"/>
                  <a:gd name="T38" fmla="*/ 72 w 106"/>
                  <a:gd name="T39" fmla="*/ 0 h 83"/>
                  <a:gd name="T40" fmla="*/ 105 w 106"/>
                  <a:gd name="T41" fmla="*/ 16 h 83"/>
                  <a:gd name="T42" fmla="*/ 106 w 106"/>
                  <a:gd name="T43" fmla="*/ 36 h 83"/>
                  <a:gd name="T44" fmla="*/ 72 w 106"/>
                  <a:gd name="T45" fmla="*/ 53 h 83"/>
                  <a:gd name="T46" fmla="*/ 58 w 106"/>
                  <a:gd name="T47" fmla="*/ 47 h 83"/>
                  <a:gd name="T48" fmla="*/ 58 w 106"/>
                  <a:gd name="T49" fmla="*/ 45 h 83"/>
                  <a:gd name="T50" fmla="*/ 92 w 106"/>
                  <a:gd name="T51" fmla="*/ 29 h 83"/>
                  <a:gd name="T52" fmla="*/ 48 w 106"/>
                  <a:gd name="T53" fmla="*/ 7 h 83"/>
                  <a:gd name="T54" fmla="*/ 33 w 106"/>
                  <a:gd name="T55" fmla="*/ 0 h 83"/>
                  <a:gd name="T56" fmla="*/ 0 w 106"/>
                  <a:gd name="T57" fmla="*/ 17 h 83"/>
                  <a:gd name="T58" fmla="*/ 14 w 106"/>
                  <a:gd name="T59" fmla="*/ 25 h 83"/>
                  <a:gd name="T60" fmla="*/ 48 w 106"/>
                  <a:gd name="T61" fmla="*/ 9 h 83"/>
                  <a:gd name="T62" fmla="*/ 48 w 106"/>
                  <a:gd name="T63" fmla="*/ 7 h 83"/>
                  <a:gd name="T64" fmla="*/ 55 w 106"/>
                  <a:gd name="T65" fmla="*/ 82 h 83"/>
                  <a:gd name="T66" fmla="*/ 56 w 106"/>
                  <a:gd name="T67" fmla="*/ 83 h 83"/>
                  <a:gd name="T68" fmla="*/ 90 w 106"/>
                  <a:gd name="T69" fmla="*/ 65 h 83"/>
                  <a:gd name="T70" fmla="*/ 89 w 106"/>
                  <a:gd name="T71" fmla="*/ 49 h 83"/>
                  <a:gd name="T72" fmla="*/ 73 w 106"/>
                  <a:gd name="T73" fmla="*/ 57 h 83"/>
                  <a:gd name="T74" fmla="*/ 72 w 106"/>
                  <a:gd name="T75" fmla="*/ 57 h 83"/>
                  <a:gd name="T76" fmla="*/ 56 w 106"/>
                  <a:gd name="T77" fmla="*/ 49 h 83"/>
                  <a:gd name="T78" fmla="*/ 55 w 106"/>
                  <a:gd name="T79" fmla="*/ 50 h 83"/>
                  <a:gd name="T80" fmla="*/ 17 w 106"/>
                  <a:gd name="T81" fmla="*/ 49 h 83"/>
                  <a:gd name="T82" fmla="*/ 33 w 106"/>
                  <a:gd name="T83" fmla="*/ 57 h 83"/>
                  <a:gd name="T84" fmla="*/ 50 w 106"/>
                  <a:gd name="T85" fmla="*/ 49 h 83"/>
                  <a:gd name="T86" fmla="*/ 51 w 106"/>
                  <a:gd name="T87" fmla="*/ 50 h 83"/>
                  <a:gd name="T88" fmla="*/ 51 w 106"/>
                  <a:gd name="T89" fmla="*/ 83 h 83"/>
                  <a:gd name="T90" fmla="*/ 17 w 106"/>
                  <a:gd name="T91" fmla="*/ 66 h 83"/>
                  <a:gd name="T92" fmla="*/ 16 w 106"/>
                  <a:gd name="T93" fmla="*/ 5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6" h="83">
                    <a:moveTo>
                      <a:pt x="19" y="26"/>
                    </a:moveTo>
                    <a:cubicBezTo>
                      <a:pt x="50" y="11"/>
                      <a:pt x="50" y="11"/>
                      <a:pt x="50" y="11"/>
                    </a:cubicBezTo>
                    <a:cubicBezTo>
                      <a:pt x="50" y="11"/>
                      <a:pt x="51" y="11"/>
                      <a:pt x="51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51" y="42"/>
                      <a:pt x="51" y="43"/>
                      <a:pt x="51" y="43"/>
                    </a:cubicBezTo>
                    <a:cubicBezTo>
                      <a:pt x="51" y="43"/>
                      <a:pt x="50" y="43"/>
                      <a:pt x="50" y="43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6"/>
                      <a:pt x="19" y="26"/>
                      <a:pt x="19" y="26"/>
                    </a:cubicBezTo>
                    <a:close/>
                    <a:moveTo>
                      <a:pt x="55" y="11"/>
                    </a:moveTo>
                    <a:cubicBezTo>
                      <a:pt x="55" y="42"/>
                      <a:pt x="55" y="42"/>
                      <a:pt x="55" y="42"/>
                    </a:cubicBezTo>
                    <a:cubicBezTo>
                      <a:pt x="55" y="42"/>
                      <a:pt x="55" y="43"/>
                      <a:pt x="55" y="43"/>
                    </a:cubicBezTo>
                    <a:cubicBezTo>
                      <a:pt x="55" y="43"/>
                      <a:pt x="56" y="43"/>
                      <a:pt x="56" y="43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7"/>
                      <a:pt x="87" y="27"/>
                      <a:pt x="87" y="27"/>
                    </a:cubicBezTo>
                    <a:cubicBezTo>
                      <a:pt x="87" y="26"/>
                      <a:pt x="87" y="26"/>
                      <a:pt x="87" y="26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lose/>
                    <a:moveTo>
                      <a:pt x="48" y="45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4" y="29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6"/>
                      <a:pt x="0" y="36"/>
                      <a:pt x="0" y="36"/>
                    </a:cubicBezTo>
                    <a:cubicBezTo>
                      <a:pt x="0" y="37"/>
                      <a:pt x="1" y="37"/>
                      <a:pt x="1" y="37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4" y="54"/>
                      <a:pt x="34" y="54"/>
                      <a:pt x="34" y="53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6"/>
                      <a:pt x="48" y="46"/>
                    </a:cubicBezTo>
                    <a:cubicBezTo>
                      <a:pt x="48" y="45"/>
                      <a:pt x="48" y="45"/>
                      <a:pt x="48" y="45"/>
                    </a:cubicBezTo>
                    <a:close/>
                    <a:moveTo>
                      <a:pt x="105" y="16"/>
                    </a:moveTo>
                    <a:cubicBezTo>
                      <a:pt x="105" y="17"/>
                      <a:pt x="106" y="17"/>
                      <a:pt x="106" y="17"/>
                    </a:cubicBezTo>
                    <a:cubicBezTo>
                      <a:pt x="106" y="18"/>
                      <a:pt x="105" y="18"/>
                      <a:pt x="105" y="18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1" y="25"/>
                      <a:pt x="91" y="25"/>
                      <a:pt x="91" y="25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105" y="16"/>
                      <a:pt x="105" y="16"/>
                      <a:pt x="105" y="16"/>
                    </a:cubicBezTo>
                    <a:close/>
                    <a:moveTo>
                      <a:pt x="105" y="35"/>
                    </a:moveTo>
                    <a:cubicBezTo>
                      <a:pt x="105" y="36"/>
                      <a:pt x="106" y="36"/>
                      <a:pt x="106" y="36"/>
                    </a:cubicBezTo>
                    <a:cubicBezTo>
                      <a:pt x="106" y="37"/>
                      <a:pt x="105" y="37"/>
                      <a:pt x="105" y="37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4"/>
                      <a:pt x="72" y="54"/>
                      <a:pt x="72" y="53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8" y="47"/>
                      <a:pt x="58" y="46"/>
                      <a:pt x="58" y="46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91" y="29"/>
                      <a:pt x="92" y="29"/>
                    </a:cubicBezTo>
                    <a:cubicBezTo>
                      <a:pt x="105" y="35"/>
                      <a:pt x="105" y="35"/>
                      <a:pt x="105" y="35"/>
                    </a:cubicBezTo>
                    <a:close/>
                    <a:moveTo>
                      <a:pt x="48" y="7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7"/>
                      <a:pt x="48" y="7"/>
                      <a:pt x="48" y="7"/>
                    </a:cubicBezTo>
                    <a:close/>
                    <a:moveTo>
                      <a:pt x="55" y="50"/>
                    </a:move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2"/>
                      <a:pt x="55" y="83"/>
                      <a:pt x="55" y="83"/>
                    </a:cubicBezTo>
                    <a:cubicBezTo>
                      <a:pt x="55" y="83"/>
                      <a:pt x="56" y="83"/>
                      <a:pt x="56" y="83"/>
                    </a:cubicBezTo>
                    <a:cubicBezTo>
                      <a:pt x="89" y="66"/>
                      <a:pt x="89" y="66"/>
                      <a:pt x="89" y="66"/>
                    </a:cubicBezTo>
                    <a:cubicBezTo>
                      <a:pt x="89" y="66"/>
                      <a:pt x="90" y="66"/>
                      <a:pt x="90" y="65"/>
                    </a:cubicBezTo>
                    <a:cubicBezTo>
                      <a:pt x="90" y="50"/>
                      <a:pt x="90" y="50"/>
                      <a:pt x="90" y="50"/>
                    </a:cubicBezTo>
                    <a:cubicBezTo>
                      <a:pt x="90" y="50"/>
                      <a:pt x="89" y="49"/>
                      <a:pt x="89" y="49"/>
                    </a:cubicBezTo>
                    <a:cubicBezTo>
                      <a:pt x="89" y="49"/>
                      <a:pt x="89" y="49"/>
                      <a:pt x="88" y="49"/>
                    </a:cubicBezTo>
                    <a:cubicBezTo>
                      <a:pt x="73" y="57"/>
                      <a:pt x="73" y="57"/>
                      <a:pt x="73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2" y="57"/>
                      <a:pt x="72" y="57"/>
                      <a:pt x="72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56" y="49"/>
                      <a:pt x="55" y="49"/>
                      <a:pt x="55" y="49"/>
                    </a:cubicBezTo>
                    <a:cubicBezTo>
                      <a:pt x="55" y="49"/>
                      <a:pt x="55" y="50"/>
                      <a:pt x="55" y="50"/>
                    </a:cubicBezTo>
                    <a:close/>
                    <a:moveTo>
                      <a:pt x="16" y="50"/>
                    </a:moveTo>
                    <a:cubicBezTo>
                      <a:pt x="16" y="50"/>
                      <a:pt x="17" y="49"/>
                      <a:pt x="17" y="49"/>
                    </a:cubicBezTo>
                    <a:cubicBezTo>
                      <a:pt x="17" y="49"/>
                      <a:pt x="17" y="49"/>
                      <a:pt x="18" y="49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1" y="49"/>
                      <a:pt x="51" y="49"/>
                    </a:cubicBezTo>
                    <a:cubicBezTo>
                      <a:pt x="51" y="49"/>
                      <a:pt x="51" y="50"/>
                      <a:pt x="51" y="50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3"/>
                      <a:pt x="51" y="83"/>
                    </a:cubicBezTo>
                    <a:cubicBezTo>
                      <a:pt x="51" y="83"/>
                      <a:pt x="50" y="83"/>
                      <a:pt x="50" y="83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6" y="66"/>
                      <a:pt x="16" y="65"/>
                    </a:cubicBezTo>
                    <a:lnTo>
                      <a:pt x="16" y="5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6"/>
            <p:cNvGrpSpPr/>
            <p:nvPr/>
          </p:nvGrpSpPr>
          <p:grpSpPr>
            <a:xfrm>
              <a:off x="2774223" y="3150822"/>
              <a:ext cx="3091661" cy="1372041"/>
              <a:chOff x="3031241" y="4386546"/>
              <a:chExt cx="4121726" cy="1828824"/>
            </a:xfrm>
          </p:grpSpPr>
          <p:grpSp>
            <p:nvGrpSpPr>
              <p:cNvPr id="12" name="Group 11"/>
              <p:cNvGrpSpPr/>
              <p:nvPr/>
            </p:nvGrpSpPr>
            <p:grpSpPr>
              <a:xfrm flipH="1">
                <a:off x="3031241" y="4386546"/>
                <a:ext cx="4121726" cy="1828824"/>
                <a:chOff x="3876268" y="4054432"/>
                <a:chExt cx="4404882" cy="1954461"/>
              </a:xfrm>
            </p:grpSpPr>
            <p:grpSp>
              <p:nvGrpSpPr>
                <p:cNvPr id="13" name="Group 59"/>
                <p:cNvGrpSpPr/>
                <p:nvPr/>
              </p:nvGrpSpPr>
              <p:grpSpPr>
                <a:xfrm>
                  <a:off x="3876268" y="4054432"/>
                  <a:ext cx="4404882" cy="1954461"/>
                  <a:chOff x="3237996" y="4098676"/>
                  <a:chExt cx="4404882" cy="1954461"/>
                </a:xfrm>
              </p:grpSpPr>
              <p:sp>
                <p:nvSpPr>
                  <p:cNvPr id="62" name="Rectangle 37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3767775" y="5017842"/>
                    <a:ext cx="1639995" cy="103529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vert="horz" wrap="square" lIns="96435" tIns="48218" rIns="96435" bIns="48218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Rectangle 41"/>
                  <p:cNvSpPr>
                    <a:spLocks noChangeArrowheads="1"/>
                  </p:cNvSpPr>
                  <p:nvPr/>
                </p:nvSpPr>
                <p:spPr bwMode="auto">
                  <a:xfrm flipH="1">
                    <a:off x="6398591" y="4098676"/>
                    <a:ext cx="1244287" cy="155665"/>
                  </a:xfrm>
                  <a:prstGeom prst="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vert="horz" wrap="square" lIns="96435" tIns="48218" rIns="96435" bIns="48218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4" name="Freeform 44"/>
                  <p:cNvSpPr>
                    <a:spLocks/>
                  </p:cNvSpPr>
                  <p:nvPr/>
                </p:nvSpPr>
                <p:spPr bwMode="auto">
                  <a:xfrm flipH="1">
                    <a:off x="5407769" y="4098676"/>
                    <a:ext cx="990821" cy="1954461"/>
                  </a:xfrm>
                  <a:custGeom>
                    <a:avLst/>
                    <a:gdLst>
                      <a:gd name="T0" fmla="*/ 401 w 401"/>
                      <a:gd name="T1" fmla="*/ 791 h 791"/>
                      <a:gd name="T2" fmla="*/ 0 w 401"/>
                      <a:gd name="T3" fmla="*/ 63 h 791"/>
                      <a:gd name="T4" fmla="*/ 0 w 401"/>
                      <a:gd name="T5" fmla="*/ 0 h 791"/>
                      <a:gd name="T6" fmla="*/ 401 w 401"/>
                      <a:gd name="T7" fmla="*/ 372 h 791"/>
                      <a:gd name="T8" fmla="*/ 401 w 401"/>
                      <a:gd name="T9" fmla="*/ 791 h 7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01" h="791">
                        <a:moveTo>
                          <a:pt x="401" y="791"/>
                        </a:moveTo>
                        <a:lnTo>
                          <a:pt x="0" y="63"/>
                        </a:lnTo>
                        <a:lnTo>
                          <a:pt x="0" y="0"/>
                        </a:lnTo>
                        <a:lnTo>
                          <a:pt x="401" y="372"/>
                        </a:lnTo>
                        <a:lnTo>
                          <a:pt x="401" y="791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vert="horz" wrap="square" lIns="96435" tIns="48218" rIns="96435" bIns="48218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5" name="Oval 64"/>
                  <p:cNvSpPr/>
                  <p:nvPr/>
                </p:nvSpPr>
                <p:spPr>
                  <a:xfrm>
                    <a:off x="3237996" y="5017841"/>
                    <a:ext cx="1035295" cy="1035295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just">
                      <a:lnSpc>
                        <a:spcPct val="12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</a:pPr>
                    <a:endParaRPr lang="en-US" sz="600" dirty="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61" name="Oval 60"/>
                <p:cNvSpPr/>
                <p:nvPr/>
              </p:nvSpPr>
              <p:spPr>
                <a:xfrm>
                  <a:off x="3989229" y="5088670"/>
                  <a:ext cx="809372" cy="80937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600" dirty="0">
                    <a:solidFill>
                      <a:srgbClr val="937963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2" name="Freeform 81"/>
              <p:cNvSpPr>
                <a:spLocks noEditPoints="1"/>
              </p:cNvSpPr>
              <p:nvPr/>
            </p:nvSpPr>
            <p:spPr bwMode="auto">
              <a:xfrm>
                <a:off x="6468227" y="5534859"/>
                <a:ext cx="400730" cy="392275"/>
              </a:xfrm>
              <a:custGeom>
                <a:avLst/>
                <a:gdLst>
                  <a:gd name="T0" fmla="*/ 86 w 100"/>
                  <a:gd name="T1" fmla="*/ 61 h 98"/>
                  <a:gd name="T2" fmla="*/ 100 w 100"/>
                  <a:gd name="T3" fmla="*/ 55 h 98"/>
                  <a:gd name="T4" fmla="*/ 100 w 100"/>
                  <a:gd name="T5" fmla="*/ 44 h 98"/>
                  <a:gd name="T6" fmla="*/ 86 w 100"/>
                  <a:gd name="T7" fmla="*/ 38 h 98"/>
                  <a:gd name="T8" fmla="*/ 84 w 100"/>
                  <a:gd name="T9" fmla="*/ 32 h 98"/>
                  <a:gd name="T10" fmla="*/ 89 w 100"/>
                  <a:gd name="T11" fmla="*/ 18 h 98"/>
                  <a:gd name="T12" fmla="*/ 82 w 100"/>
                  <a:gd name="T13" fmla="*/ 11 h 98"/>
                  <a:gd name="T14" fmla="*/ 68 w 100"/>
                  <a:gd name="T15" fmla="*/ 16 h 98"/>
                  <a:gd name="T16" fmla="*/ 62 w 100"/>
                  <a:gd name="T17" fmla="*/ 14 h 98"/>
                  <a:gd name="T18" fmla="*/ 56 w 100"/>
                  <a:gd name="T19" fmla="*/ 0 h 98"/>
                  <a:gd name="T20" fmla="*/ 45 w 100"/>
                  <a:gd name="T21" fmla="*/ 0 h 98"/>
                  <a:gd name="T22" fmla="*/ 39 w 100"/>
                  <a:gd name="T23" fmla="*/ 14 h 98"/>
                  <a:gd name="T24" fmla="*/ 33 w 100"/>
                  <a:gd name="T25" fmla="*/ 16 h 98"/>
                  <a:gd name="T26" fmla="*/ 19 w 100"/>
                  <a:gd name="T27" fmla="*/ 11 h 98"/>
                  <a:gd name="T28" fmla="*/ 11 w 100"/>
                  <a:gd name="T29" fmla="*/ 18 h 98"/>
                  <a:gd name="T30" fmla="*/ 17 w 100"/>
                  <a:gd name="T31" fmla="*/ 32 h 98"/>
                  <a:gd name="T32" fmla="*/ 15 w 100"/>
                  <a:gd name="T33" fmla="*/ 38 h 98"/>
                  <a:gd name="T34" fmla="*/ 0 w 100"/>
                  <a:gd name="T35" fmla="*/ 45 h 98"/>
                  <a:gd name="T36" fmla="*/ 0 w 100"/>
                  <a:gd name="T37" fmla="*/ 55 h 98"/>
                  <a:gd name="T38" fmla="*/ 15 w 100"/>
                  <a:gd name="T39" fmla="*/ 61 h 98"/>
                  <a:gd name="T40" fmla="*/ 17 w 100"/>
                  <a:gd name="T41" fmla="*/ 67 h 98"/>
                  <a:gd name="T42" fmla="*/ 12 w 100"/>
                  <a:gd name="T43" fmla="*/ 80 h 98"/>
                  <a:gd name="T44" fmla="*/ 19 w 100"/>
                  <a:gd name="T45" fmla="*/ 88 h 98"/>
                  <a:gd name="T46" fmla="*/ 33 w 100"/>
                  <a:gd name="T47" fmla="*/ 83 h 98"/>
                  <a:gd name="T48" fmla="*/ 39 w 100"/>
                  <a:gd name="T49" fmla="*/ 85 h 98"/>
                  <a:gd name="T50" fmla="*/ 45 w 100"/>
                  <a:gd name="T51" fmla="*/ 98 h 98"/>
                  <a:gd name="T52" fmla="*/ 56 w 100"/>
                  <a:gd name="T53" fmla="*/ 98 h 98"/>
                  <a:gd name="T54" fmla="*/ 62 w 100"/>
                  <a:gd name="T55" fmla="*/ 85 h 98"/>
                  <a:gd name="T56" fmla="*/ 68 w 100"/>
                  <a:gd name="T57" fmla="*/ 82 h 98"/>
                  <a:gd name="T58" fmla="*/ 82 w 100"/>
                  <a:gd name="T59" fmla="*/ 88 h 98"/>
                  <a:gd name="T60" fmla="*/ 90 w 100"/>
                  <a:gd name="T61" fmla="*/ 80 h 98"/>
                  <a:gd name="T62" fmla="*/ 84 w 100"/>
                  <a:gd name="T63" fmla="*/ 67 h 98"/>
                  <a:gd name="T64" fmla="*/ 86 w 100"/>
                  <a:gd name="T65" fmla="*/ 61 h 98"/>
                  <a:gd name="T66" fmla="*/ 86 w 100"/>
                  <a:gd name="T67" fmla="*/ 61 h 98"/>
                  <a:gd name="T68" fmla="*/ 50 w 100"/>
                  <a:gd name="T69" fmla="*/ 65 h 98"/>
                  <a:gd name="T70" fmla="*/ 35 w 100"/>
                  <a:gd name="T71" fmla="*/ 50 h 98"/>
                  <a:gd name="T72" fmla="*/ 50 w 100"/>
                  <a:gd name="T73" fmla="*/ 33 h 98"/>
                  <a:gd name="T74" fmla="*/ 66 w 100"/>
                  <a:gd name="T75" fmla="*/ 50 h 98"/>
                  <a:gd name="T76" fmla="*/ 50 w 100"/>
                  <a:gd name="T77" fmla="*/ 6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0" h="98">
                    <a:moveTo>
                      <a:pt x="86" y="61"/>
                    </a:moveTo>
                    <a:cubicBezTo>
                      <a:pt x="86" y="61"/>
                      <a:pt x="100" y="56"/>
                      <a:pt x="100" y="55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0" y="42"/>
                      <a:pt x="86" y="38"/>
                      <a:pt x="86" y="38"/>
                    </a:cubicBezTo>
                    <a:cubicBezTo>
                      <a:pt x="84" y="32"/>
                      <a:pt x="84" y="32"/>
                      <a:pt x="84" y="32"/>
                    </a:cubicBezTo>
                    <a:cubicBezTo>
                      <a:pt x="84" y="32"/>
                      <a:pt x="90" y="19"/>
                      <a:pt x="89" y="18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1" y="10"/>
                      <a:pt x="68" y="16"/>
                      <a:pt x="68" y="16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20" y="10"/>
                      <a:pt x="19" y="11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9"/>
                      <a:pt x="17" y="32"/>
                      <a:pt x="17" y="32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0" y="44"/>
                      <a:pt x="0" y="4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5" y="61"/>
                      <a:pt x="15" y="61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17" y="67"/>
                      <a:pt x="11" y="80"/>
                      <a:pt x="12" y="80"/>
                    </a:cubicBezTo>
                    <a:cubicBezTo>
                      <a:pt x="19" y="88"/>
                      <a:pt x="19" y="88"/>
                      <a:pt x="19" y="88"/>
                    </a:cubicBezTo>
                    <a:cubicBezTo>
                      <a:pt x="20" y="89"/>
                      <a:pt x="33" y="83"/>
                      <a:pt x="33" y="83"/>
                    </a:cubicBezTo>
                    <a:cubicBezTo>
                      <a:pt x="39" y="85"/>
                      <a:pt x="39" y="85"/>
                      <a:pt x="39" y="85"/>
                    </a:cubicBezTo>
                    <a:cubicBezTo>
                      <a:pt x="45" y="98"/>
                      <a:pt x="45" y="98"/>
                      <a:pt x="45" y="98"/>
                    </a:cubicBezTo>
                    <a:cubicBezTo>
                      <a:pt x="56" y="98"/>
                      <a:pt x="56" y="98"/>
                      <a:pt x="56" y="98"/>
                    </a:cubicBezTo>
                    <a:cubicBezTo>
                      <a:pt x="57" y="98"/>
                      <a:pt x="62" y="85"/>
                      <a:pt x="62" y="85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68" y="82"/>
                      <a:pt x="81" y="88"/>
                      <a:pt x="82" y="88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84" y="67"/>
                      <a:pt x="84" y="67"/>
                      <a:pt x="84" y="67"/>
                    </a:cubicBezTo>
                    <a:cubicBezTo>
                      <a:pt x="86" y="61"/>
                      <a:pt x="86" y="61"/>
                      <a:pt x="86" y="61"/>
                    </a:cubicBezTo>
                    <a:cubicBezTo>
                      <a:pt x="86" y="61"/>
                      <a:pt x="86" y="61"/>
                      <a:pt x="86" y="61"/>
                    </a:cubicBezTo>
                    <a:close/>
                    <a:moveTo>
                      <a:pt x="50" y="65"/>
                    </a:moveTo>
                    <a:cubicBezTo>
                      <a:pt x="42" y="65"/>
                      <a:pt x="35" y="58"/>
                      <a:pt x="35" y="50"/>
                    </a:cubicBezTo>
                    <a:cubicBezTo>
                      <a:pt x="35" y="40"/>
                      <a:pt x="42" y="33"/>
                      <a:pt x="50" y="33"/>
                    </a:cubicBezTo>
                    <a:cubicBezTo>
                      <a:pt x="59" y="33"/>
                      <a:pt x="66" y="40"/>
                      <a:pt x="66" y="50"/>
                    </a:cubicBezTo>
                    <a:cubicBezTo>
                      <a:pt x="66" y="58"/>
                      <a:pt x="59" y="65"/>
                      <a:pt x="50" y="6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67"/>
            <p:cNvGrpSpPr/>
            <p:nvPr/>
          </p:nvGrpSpPr>
          <p:grpSpPr>
            <a:xfrm>
              <a:off x="1029608" y="2063673"/>
              <a:ext cx="1795300" cy="1803153"/>
              <a:chOff x="705364" y="2937461"/>
              <a:chExt cx="2393449" cy="2403462"/>
            </a:xfrm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 flipH="1">
                <a:off x="705364" y="2937461"/>
                <a:ext cx="2393448" cy="2403461"/>
              </a:xfrm>
              <a:custGeom>
                <a:avLst/>
                <a:gdLst>
                  <a:gd name="T0" fmla="*/ 252 w 505"/>
                  <a:gd name="T1" fmla="*/ 0 h 505"/>
                  <a:gd name="T2" fmla="*/ 331 w 505"/>
                  <a:gd name="T3" fmla="*/ 78 h 505"/>
                  <a:gd name="T4" fmla="*/ 252 w 505"/>
                  <a:gd name="T5" fmla="*/ 157 h 505"/>
                  <a:gd name="T6" fmla="*/ 157 w 505"/>
                  <a:gd name="T7" fmla="*/ 252 h 505"/>
                  <a:gd name="T8" fmla="*/ 252 w 505"/>
                  <a:gd name="T9" fmla="*/ 348 h 505"/>
                  <a:gd name="T10" fmla="*/ 348 w 505"/>
                  <a:gd name="T11" fmla="*/ 252 h 505"/>
                  <a:gd name="T12" fmla="*/ 427 w 505"/>
                  <a:gd name="T13" fmla="*/ 174 h 505"/>
                  <a:gd name="T14" fmla="*/ 505 w 505"/>
                  <a:gd name="T15" fmla="*/ 252 h 505"/>
                  <a:gd name="T16" fmla="*/ 252 w 505"/>
                  <a:gd name="T17" fmla="*/ 505 h 505"/>
                  <a:gd name="T18" fmla="*/ 0 w 505"/>
                  <a:gd name="T19" fmla="*/ 252 h 505"/>
                  <a:gd name="T20" fmla="*/ 252 w 505"/>
                  <a:gd name="T21" fmla="*/ 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5" h="505">
                    <a:moveTo>
                      <a:pt x="252" y="0"/>
                    </a:moveTo>
                    <a:cubicBezTo>
                      <a:pt x="296" y="0"/>
                      <a:pt x="331" y="35"/>
                      <a:pt x="331" y="78"/>
                    </a:cubicBezTo>
                    <a:cubicBezTo>
                      <a:pt x="331" y="121"/>
                      <a:pt x="296" y="157"/>
                      <a:pt x="252" y="157"/>
                    </a:cubicBezTo>
                    <a:cubicBezTo>
                      <a:pt x="200" y="157"/>
                      <a:pt x="157" y="200"/>
                      <a:pt x="157" y="252"/>
                    </a:cubicBezTo>
                    <a:cubicBezTo>
                      <a:pt x="157" y="305"/>
                      <a:pt x="200" y="348"/>
                      <a:pt x="252" y="348"/>
                    </a:cubicBezTo>
                    <a:cubicBezTo>
                      <a:pt x="305" y="348"/>
                      <a:pt x="348" y="305"/>
                      <a:pt x="348" y="252"/>
                    </a:cubicBezTo>
                    <a:cubicBezTo>
                      <a:pt x="348" y="209"/>
                      <a:pt x="383" y="174"/>
                      <a:pt x="427" y="174"/>
                    </a:cubicBezTo>
                    <a:cubicBezTo>
                      <a:pt x="470" y="174"/>
                      <a:pt x="505" y="209"/>
                      <a:pt x="505" y="252"/>
                    </a:cubicBezTo>
                    <a:cubicBezTo>
                      <a:pt x="505" y="392"/>
                      <a:pt x="392" y="505"/>
                      <a:pt x="252" y="505"/>
                    </a:cubicBezTo>
                    <a:cubicBezTo>
                      <a:pt x="113" y="505"/>
                      <a:pt x="0" y="392"/>
                      <a:pt x="0" y="252"/>
                    </a:cubicBezTo>
                    <a:cubicBezTo>
                      <a:pt x="0" y="113"/>
                      <a:pt x="113" y="0"/>
                      <a:pt x="25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 flipH="1">
                <a:off x="705364" y="2937461"/>
                <a:ext cx="1199729" cy="1574266"/>
              </a:xfrm>
              <a:custGeom>
                <a:avLst/>
                <a:gdLst>
                  <a:gd name="T0" fmla="*/ 0 w 253"/>
                  <a:gd name="T1" fmla="*/ 157 h 331"/>
                  <a:gd name="T2" fmla="*/ 96 w 253"/>
                  <a:gd name="T3" fmla="*/ 252 h 331"/>
                  <a:gd name="T4" fmla="*/ 175 w 253"/>
                  <a:gd name="T5" fmla="*/ 331 h 331"/>
                  <a:gd name="T6" fmla="*/ 253 w 253"/>
                  <a:gd name="T7" fmla="*/ 252 h 331"/>
                  <a:gd name="T8" fmla="*/ 0 w 253"/>
                  <a:gd name="T9" fmla="*/ 0 h 331"/>
                  <a:gd name="T10" fmla="*/ 0 w 253"/>
                  <a:gd name="T11" fmla="*/ 15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3" h="331">
                    <a:moveTo>
                      <a:pt x="0" y="157"/>
                    </a:moveTo>
                    <a:cubicBezTo>
                      <a:pt x="53" y="157"/>
                      <a:pt x="96" y="200"/>
                      <a:pt x="96" y="252"/>
                    </a:cubicBezTo>
                    <a:cubicBezTo>
                      <a:pt x="96" y="296"/>
                      <a:pt x="131" y="331"/>
                      <a:pt x="175" y="331"/>
                    </a:cubicBezTo>
                    <a:cubicBezTo>
                      <a:pt x="218" y="331"/>
                      <a:pt x="253" y="296"/>
                      <a:pt x="253" y="252"/>
                    </a:cubicBezTo>
                    <a:cubicBezTo>
                      <a:pt x="253" y="113"/>
                      <a:pt x="140" y="0"/>
                      <a:pt x="0" y="0"/>
                    </a:cubicBezTo>
                    <a:lnTo>
                      <a:pt x="0" y="15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Oval 7"/>
              <p:cNvSpPr>
                <a:spLocks noChangeArrowheads="1"/>
              </p:cNvSpPr>
              <p:nvPr/>
            </p:nvSpPr>
            <p:spPr bwMode="auto">
              <a:xfrm flipH="1">
                <a:off x="1530552" y="2937461"/>
                <a:ext cx="743071" cy="74707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Freeform 8"/>
              <p:cNvSpPr>
                <a:spLocks/>
              </p:cNvSpPr>
              <p:nvPr/>
            </p:nvSpPr>
            <p:spPr bwMode="auto">
              <a:xfrm flipH="1">
                <a:off x="705364" y="4137190"/>
                <a:ext cx="1568259" cy="1203733"/>
              </a:xfrm>
              <a:custGeom>
                <a:avLst/>
                <a:gdLst>
                  <a:gd name="T0" fmla="*/ 174 w 331"/>
                  <a:gd name="T1" fmla="*/ 0 h 253"/>
                  <a:gd name="T2" fmla="*/ 78 w 331"/>
                  <a:gd name="T3" fmla="*/ 96 h 253"/>
                  <a:gd name="T4" fmla="*/ 0 w 331"/>
                  <a:gd name="T5" fmla="*/ 175 h 253"/>
                  <a:gd name="T6" fmla="*/ 78 w 331"/>
                  <a:gd name="T7" fmla="*/ 253 h 253"/>
                  <a:gd name="T8" fmla="*/ 331 w 331"/>
                  <a:gd name="T9" fmla="*/ 0 h 253"/>
                  <a:gd name="T10" fmla="*/ 174 w 331"/>
                  <a:gd name="T11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1" h="253">
                    <a:moveTo>
                      <a:pt x="174" y="0"/>
                    </a:moveTo>
                    <a:cubicBezTo>
                      <a:pt x="174" y="53"/>
                      <a:pt x="131" y="96"/>
                      <a:pt x="78" y="96"/>
                    </a:cubicBezTo>
                    <a:cubicBezTo>
                      <a:pt x="35" y="96"/>
                      <a:pt x="0" y="131"/>
                      <a:pt x="0" y="175"/>
                    </a:cubicBezTo>
                    <a:cubicBezTo>
                      <a:pt x="0" y="218"/>
                      <a:pt x="35" y="253"/>
                      <a:pt x="78" y="253"/>
                    </a:cubicBezTo>
                    <a:cubicBezTo>
                      <a:pt x="218" y="253"/>
                      <a:pt x="331" y="140"/>
                      <a:pt x="331" y="0"/>
                    </a:cubicBezTo>
                    <a:lnTo>
                      <a:pt x="174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Oval 9"/>
              <p:cNvSpPr>
                <a:spLocks noChangeArrowheads="1"/>
              </p:cNvSpPr>
              <p:nvPr/>
            </p:nvSpPr>
            <p:spPr bwMode="auto">
              <a:xfrm flipH="1">
                <a:off x="705364" y="3764652"/>
                <a:ext cx="745073" cy="74707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Freeform 10"/>
              <p:cNvSpPr>
                <a:spLocks/>
              </p:cNvSpPr>
              <p:nvPr/>
            </p:nvSpPr>
            <p:spPr bwMode="auto">
              <a:xfrm flipH="1">
                <a:off x="1905093" y="3764652"/>
                <a:ext cx="1193719" cy="1576271"/>
              </a:xfrm>
              <a:custGeom>
                <a:avLst/>
                <a:gdLst>
                  <a:gd name="T0" fmla="*/ 252 w 252"/>
                  <a:gd name="T1" fmla="*/ 174 h 331"/>
                  <a:gd name="T2" fmla="*/ 157 w 252"/>
                  <a:gd name="T3" fmla="*/ 78 h 331"/>
                  <a:gd name="T4" fmla="*/ 78 w 252"/>
                  <a:gd name="T5" fmla="*/ 0 h 331"/>
                  <a:gd name="T6" fmla="*/ 0 w 252"/>
                  <a:gd name="T7" fmla="*/ 78 h 331"/>
                  <a:gd name="T8" fmla="*/ 252 w 252"/>
                  <a:gd name="T9" fmla="*/ 331 h 331"/>
                  <a:gd name="T10" fmla="*/ 252 w 252"/>
                  <a:gd name="T11" fmla="*/ 174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2" h="331">
                    <a:moveTo>
                      <a:pt x="252" y="174"/>
                    </a:moveTo>
                    <a:cubicBezTo>
                      <a:pt x="200" y="174"/>
                      <a:pt x="157" y="131"/>
                      <a:pt x="157" y="78"/>
                    </a:cubicBezTo>
                    <a:cubicBezTo>
                      <a:pt x="157" y="35"/>
                      <a:pt x="122" y="0"/>
                      <a:pt x="78" y="0"/>
                    </a:cubicBezTo>
                    <a:cubicBezTo>
                      <a:pt x="35" y="0"/>
                      <a:pt x="0" y="35"/>
                      <a:pt x="0" y="78"/>
                    </a:cubicBezTo>
                    <a:cubicBezTo>
                      <a:pt x="0" y="218"/>
                      <a:pt x="113" y="331"/>
                      <a:pt x="252" y="331"/>
                    </a:cubicBezTo>
                    <a:lnTo>
                      <a:pt x="252" y="17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Oval 11"/>
              <p:cNvSpPr>
                <a:spLocks noChangeArrowheads="1"/>
              </p:cNvSpPr>
              <p:nvPr/>
            </p:nvSpPr>
            <p:spPr bwMode="auto">
              <a:xfrm flipH="1">
                <a:off x="1530552" y="4593847"/>
                <a:ext cx="743071" cy="74707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Oval 7"/>
              <p:cNvSpPr>
                <a:spLocks noChangeArrowheads="1"/>
              </p:cNvSpPr>
              <p:nvPr/>
            </p:nvSpPr>
            <p:spPr bwMode="auto">
              <a:xfrm flipH="1">
                <a:off x="2273623" y="3763651"/>
                <a:ext cx="825190" cy="74707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Oval 32"/>
              <p:cNvSpPr/>
              <p:nvPr/>
            </p:nvSpPr>
            <p:spPr>
              <a:xfrm flipH="1">
                <a:off x="1446432" y="3684537"/>
                <a:ext cx="909310" cy="90931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  <p:sp>
        <p:nvSpPr>
          <p:cNvPr id="55" name="Content Placeholder 2"/>
          <p:cNvSpPr txBox="1">
            <a:spLocks/>
          </p:cNvSpPr>
          <p:nvPr/>
        </p:nvSpPr>
        <p:spPr bwMode="auto">
          <a:xfrm>
            <a:off x="5017269" y="1653257"/>
            <a:ext cx="2939901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id-ID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Content Placeholder 2"/>
          <p:cNvSpPr txBox="1">
            <a:spLocks/>
          </p:cNvSpPr>
          <p:nvPr/>
        </p:nvSpPr>
        <p:spPr bwMode="auto">
          <a:xfrm>
            <a:off x="5017269" y="2198499"/>
            <a:ext cx="2939901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id-ID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 bwMode="auto">
          <a:xfrm>
            <a:off x="5017269" y="2743741"/>
            <a:ext cx="2939901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id-ID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 bwMode="auto">
          <a:xfrm>
            <a:off x="5017269" y="3288983"/>
            <a:ext cx="2939901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id-ID" altLang="zh-CN" sz="6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6528242"/>
      </p:ext>
    </p:extLst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/>
          <p:nvPr/>
        </p:nvGrpSpPr>
        <p:grpSpPr>
          <a:xfrm>
            <a:off x="5247758" y="1564432"/>
            <a:ext cx="675080" cy="364613"/>
            <a:chOff x="7166383" y="2666161"/>
            <a:chExt cx="900000" cy="486001"/>
          </a:xfrm>
        </p:grpSpPr>
        <p:sp>
          <p:nvSpPr>
            <p:cNvPr id="21" name="Freeform 95"/>
            <p:cNvSpPr>
              <a:spLocks noEditPoints="1"/>
            </p:cNvSpPr>
            <p:nvPr/>
          </p:nvSpPr>
          <p:spPr bwMode="auto">
            <a:xfrm>
              <a:off x="7166383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ectangle 96"/>
            <p:cNvSpPr>
              <a:spLocks noChangeArrowheads="1"/>
            </p:cNvSpPr>
            <p:nvPr/>
          </p:nvSpPr>
          <p:spPr bwMode="auto">
            <a:xfrm>
              <a:off x="7261305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Rectangle 96"/>
            <p:cNvSpPr>
              <a:spLocks noChangeArrowheads="1"/>
            </p:cNvSpPr>
            <p:nvPr/>
          </p:nvSpPr>
          <p:spPr bwMode="auto">
            <a:xfrm>
              <a:off x="7420592" y="2738737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Rectangle 96"/>
            <p:cNvSpPr>
              <a:spLocks noChangeArrowheads="1"/>
            </p:cNvSpPr>
            <p:nvPr/>
          </p:nvSpPr>
          <p:spPr bwMode="auto">
            <a:xfrm>
              <a:off x="7586442" y="2738684"/>
              <a:ext cx="144000" cy="342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Group 39"/>
          <p:cNvGrpSpPr/>
          <p:nvPr/>
        </p:nvGrpSpPr>
        <p:grpSpPr>
          <a:xfrm>
            <a:off x="3309646" y="1565268"/>
            <a:ext cx="675080" cy="364613"/>
            <a:chOff x="4605752" y="2667275"/>
            <a:chExt cx="900000" cy="486001"/>
          </a:xfrm>
        </p:grpSpPr>
        <p:sp>
          <p:nvSpPr>
            <p:cNvPr id="16" name="Freeform 95"/>
            <p:cNvSpPr>
              <a:spLocks noEditPoints="1"/>
            </p:cNvSpPr>
            <p:nvPr/>
          </p:nvSpPr>
          <p:spPr bwMode="auto">
            <a:xfrm>
              <a:off x="4605752" y="2667275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Rectangle 96"/>
            <p:cNvSpPr>
              <a:spLocks noChangeArrowheads="1"/>
            </p:cNvSpPr>
            <p:nvPr/>
          </p:nvSpPr>
          <p:spPr bwMode="auto">
            <a:xfrm>
              <a:off x="4699080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Rectangle 96"/>
            <p:cNvSpPr>
              <a:spLocks noChangeArrowheads="1"/>
            </p:cNvSpPr>
            <p:nvPr/>
          </p:nvSpPr>
          <p:spPr bwMode="auto">
            <a:xfrm>
              <a:off x="4858367" y="2738737"/>
              <a:ext cx="144000" cy="34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Group 44"/>
          <p:cNvGrpSpPr/>
          <p:nvPr/>
        </p:nvGrpSpPr>
        <p:grpSpPr>
          <a:xfrm>
            <a:off x="1371535" y="1564432"/>
            <a:ext cx="675080" cy="364613"/>
            <a:chOff x="2006307" y="2666161"/>
            <a:chExt cx="900000" cy="486001"/>
          </a:xfrm>
        </p:grpSpPr>
        <p:sp>
          <p:nvSpPr>
            <p:cNvPr id="11" name="Freeform 95"/>
            <p:cNvSpPr>
              <a:spLocks noEditPoints="1"/>
            </p:cNvSpPr>
            <p:nvPr/>
          </p:nvSpPr>
          <p:spPr bwMode="auto">
            <a:xfrm>
              <a:off x="200630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96"/>
            <p:cNvSpPr>
              <a:spLocks noChangeArrowheads="1"/>
            </p:cNvSpPr>
            <p:nvPr/>
          </p:nvSpPr>
          <p:spPr bwMode="auto">
            <a:xfrm>
              <a:off x="2098755" y="2738737"/>
              <a:ext cx="144000" cy="34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49"/>
          <p:cNvGrpSpPr/>
          <p:nvPr/>
        </p:nvGrpSpPr>
        <p:grpSpPr>
          <a:xfrm>
            <a:off x="7185868" y="1564432"/>
            <a:ext cx="675080" cy="364613"/>
            <a:chOff x="9913617" y="2666161"/>
            <a:chExt cx="900000" cy="486001"/>
          </a:xfrm>
        </p:grpSpPr>
        <p:sp>
          <p:nvSpPr>
            <p:cNvPr id="26" name="Freeform 95"/>
            <p:cNvSpPr>
              <a:spLocks noEditPoints="1"/>
            </p:cNvSpPr>
            <p:nvPr/>
          </p:nvSpPr>
          <p:spPr bwMode="auto">
            <a:xfrm>
              <a:off x="9913617" y="2666161"/>
              <a:ext cx="900000" cy="486001"/>
            </a:xfrm>
            <a:custGeom>
              <a:avLst/>
              <a:gdLst>
                <a:gd name="T0" fmla="*/ 113 w 125"/>
                <a:gd name="T1" fmla="*/ 18 h 78"/>
                <a:gd name="T2" fmla="*/ 113 w 125"/>
                <a:gd name="T3" fmla="*/ 0 h 78"/>
                <a:gd name="T4" fmla="*/ 0 w 125"/>
                <a:gd name="T5" fmla="*/ 0 h 78"/>
                <a:gd name="T6" fmla="*/ 0 w 125"/>
                <a:gd name="T7" fmla="*/ 78 h 78"/>
                <a:gd name="T8" fmla="*/ 113 w 125"/>
                <a:gd name="T9" fmla="*/ 78 h 78"/>
                <a:gd name="T10" fmla="*/ 113 w 125"/>
                <a:gd name="T11" fmla="*/ 60 h 78"/>
                <a:gd name="T12" fmla="*/ 125 w 125"/>
                <a:gd name="T13" fmla="*/ 54 h 78"/>
                <a:gd name="T14" fmla="*/ 125 w 125"/>
                <a:gd name="T15" fmla="*/ 25 h 78"/>
                <a:gd name="T16" fmla="*/ 113 w 125"/>
                <a:gd name="T17" fmla="*/ 18 h 78"/>
                <a:gd name="T18" fmla="*/ 104 w 125"/>
                <a:gd name="T19" fmla="*/ 68 h 78"/>
                <a:gd name="T20" fmla="*/ 10 w 125"/>
                <a:gd name="T21" fmla="*/ 68 h 78"/>
                <a:gd name="T22" fmla="*/ 10 w 125"/>
                <a:gd name="T23" fmla="*/ 9 h 78"/>
                <a:gd name="T24" fmla="*/ 104 w 125"/>
                <a:gd name="T25" fmla="*/ 9 h 78"/>
                <a:gd name="T26" fmla="*/ 104 w 125"/>
                <a:gd name="T27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5" h="78">
                  <a:moveTo>
                    <a:pt x="113" y="18"/>
                  </a:moveTo>
                  <a:cubicBezTo>
                    <a:pt x="113" y="0"/>
                    <a:pt x="113" y="0"/>
                    <a:pt x="11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117" y="60"/>
                    <a:pt x="125" y="61"/>
                    <a:pt x="125" y="54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17"/>
                    <a:pt x="116" y="18"/>
                    <a:pt x="113" y="18"/>
                  </a:cubicBezTo>
                  <a:close/>
                  <a:moveTo>
                    <a:pt x="104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104" y="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Rectangle 96"/>
            <p:cNvSpPr>
              <a:spLocks noChangeArrowheads="1"/>
            </p:cNvSpPr>
            <p:nvPr/>
          </p:nvSpPr>
          <p:spPr bwMode="auto">
            <a:xfrm>
              <a:off x="10004505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Rectangle 96"/>
            <p:cNvSpPr>
              <a:spLocks noChangeArrowheads="1"/>
            </p:cNvSpPr>
            <p:nvPr/>
          </p:nvSpPr>
          <p:spPr bwMode="auto">
            <a:xfrm>
              <a:off x="10163792" y="2738737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Rectangle 96"/>
            <p:cNvSpPr>
              <a:spLocks noChangeArrowheads="1"/>
            </p:cNvSpPr>
            <p:nvPr/>
          </p:nvSpPr>
          <p:spPr bwMode="auto">
            <a:xfrm>
              <a:off x="1032964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Rectangle 96"/>
            <p:cNvSpPr>
              <a:spLocks noChangeArrowheads="1"/>
            </p:cNvSpPr>
            <p:nvPr/>
          </p:nvSpPr>
          <p:spPr bwMode="auto">
            <a:xfrm>
              <a:off x="10496212" y="2738684"/>
              <a:ext cx="144000" cy="342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74"/>
          <p:cNvGrpSpPr/>
          <p:nvPr/>
        </p:nvGrpSpPr>
        <p:grpSpPr>
          <a:xfrm>
            <a:off x="1442433" y="3152327"/>
            <a:ext cx="533283" cy="533383"/>
            <a:chOff x="821491" y="4182919"/>
            <a:chExt cx="710960" cy="710958"/>
          </a:xfrm>
        </p:grpSpPr>
        <p:sp>
          <p:nvSpPr>
            <p:cNvPr id="52" name="Oval 51"/>
            <p:cNvSpPr/>
            <p:nvPr/>
          </p:nvSpPr>
          <p:spPr>
            <a:xfrm>
              <a:off x="821491" y="4182919"/>
              <a:ext cx="710960" cy="71095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600" dirty="0">
                <a:cs typeface="+mn-ea"/>
                <a:sym typeface="+mn-lt"/>
              </a:endParaRPr>
            </a:p>
          </p:txBody>
        </p:sp>
        <p:grpSp>
          <p:nvGrpSpPr>
            <p:cNvPr id="7" name="Group 52"/>
            <p:cNvGrpSpPr>
              <a:grpSpLocks noChangeAspect="1"/>
            </p:cNvGrpSpPr>
            <p:nvPr/>
          </p:nvGrpSpPr>
          <p:grpSpPr>
            <a:xfrm>
              <a:off x="1004854" y="4369560"/>
              <a:ext cx="344222" cy="351018"/>
              <a:chOff x="7160655" y="2178006"/>
              <a:chExt cx="379359" cy="386846"/>
            </a:xfrm>
            <a:solidFill>
              <a:schemeClr val="accent2"/>
            </a:solidFill>
          </p:grpSpPr>
          <p:sp>
            <p:nvSpPr>
              <p:cNvPr id="54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Freeform 37"/>
              <p:cNvSpPr>
                <a:spLocks/>
              </p:cNvSpPr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Freeform 38"/>
              <p:cNvSpPr>
                <a:spLocks/>
              </p:cNvSpPr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Group 76"/>
          <p:cNvGrpSpPr/>
          <p:nvPr/>
        </p:nvGrpSpPr>
        <p:grpSpPr>
          <a:xfrm>
            <a:off x="5318656" y="3149403"/>
            <a:ext cx="533283" cy="533383"/>
            <a:chOff x="6038386" y="4179022"/>
            <a:chExt cx="710960" cy="710958"/>
          </a:xfrm>
        </p:grpSpPr>
        <p:sp>
          <p:nvSpPr>
            <p:cNvPr id="58" name="Oval 57"/>
            <p:cNvSpPr/>
            <p:nvPr/>
          </p:nvSpPr>
          <p:spPr>
            <a:xfrm>
              <a:off x="6038386" y="4179022"/>
              <a:ext cx="710960" cy="71095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600" dirty="0">
                <a:cs typeface="+mn-ea"/>
                <a:sym typeface="+mn-lt"/>
              </a:endParaRPr>
            </a:p>
          </p:txBody>
        </p:sp>
        <p:grpSp>
          <p:nvGrpSpPr>
            <p:cNvPr id="9" name="Group 58"/>
            <p:cNvGrpSpPr>
              <a:grpSpLocks noChangeAspect="1"/>
            </p:cNvGrpSpPr>
            <p:nvPr/>
          </p:nvGrpSpPr>
          <p:grpSpPr>
            <a:xfrm>
              <a:off x="6214075" y="4376217"/>
              <a:ext cx="359577" cy="316566"/>
              <a:chOff x="6040049" y="4182118"/>
              <a:chExt cx="521619" cy="459224"/>
            </a:xfrm>
            <a:solidFill>
              <a:schemeClr val="accent4"/>
            </a:solidFill>
          </p:grpSpPr>
          <p:sp>
            <p:nvSpPr>
              <p:cNvPr id="60" name="Freeform 84"/>
              <p:cNvSpPr>
                <a:spLocks/>
              </p:cNvSpPr>
              <p:nvPr/>
            </p:nvSpPr>
            <p:spPr bwMode="auto">
              <a:xfrm>
                <a:off x="6087469" y="4202084"/>
                <a:ext cx="194671" cy="419291"/>
              </a:xfrm>
              <a:custGeom>
                <a:avLst/>
                <a:gdLst>
                  <a:gd name="T0" fmla="*/ 52 w 59"/>
                  <a:gd name="T1" fmla="*/ 5 h 126"/>
                  <a:gd name="T2" fmla="*/ 9 w 59"/>
                  <a:gd name="T3" fmla="*/ 38 h 126"/>
                  <a:gd name="T4" fmla="*/ 0 w 59"/>
                  <a:gd name="T5" fmla="*/ 39 h 126"/>
                  <a:gd name="T6" fmla="*/ 0 w 59"/>
                  <a:gd name="T7" fmla="*/ 86 h 126"/>
                  <a:gd name="T8" fmla="*/ 9 w 59"/>
                  <a:gd name="T9" fmla="*/ 88 h 126"/>
                  <a:gd name="T10" fmla="*/ 51 w 59"/>
                  <a:gd name="T11" fmla="*/ 119 h 126"/>
                  <a:gd name="T12" fmla="*/ 59 w 59"/>
                  <a:gd name="T13" fmla="*/ 119 h 126"/>
                  <a:gd name="T14" fmla="*/ 59 w 59"/>
                  <a:gd name="T15" fmla="*/ 5 h 126"/>
                  <a:gd name="T16" fmla="*/ 52 w 59"/>
                  <a:gd name="T17" fmla="*/ 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26">
                    <a:moveTo>
                      <a:pt x="52" y="5"/>
                    </a:moveTo>
                    <a:cubicBezTo>
                      <a:pt x="9" y="38"/>
                      <a:pt x="9" y="38"/>
                      <a:pt x="9" y="38"/>
                    </a:cubicBezTo>
                    <a:cubicBezTo>
                      <a:pt x="9" y="38"/>
                      <a:pt x="5" y="38"/>
                      <a:pt x="0" y="39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5" y="87"/>
                      <a:pt x="9" y="88"/>
                      <a:pt x="9" y="88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9" y="126"/>
                      <a:pt x="59" y="119"/>
                    </a:cubicBezTo>
                    <a:cubicBezTo>
                      <a:pt x="59" y="112"/>
                      <a:pt x="59" y="11"/>
                      <a:pt x="59" y="5"/>
                    </a:cubicBezTo>
                    <a:cubicBezTo>
                      <a:pt x="59" y="0"/>
                      <a:pt x="52" y="5"/>
                      <a:pt x="5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Freeform 85"/>
              <p:cNvSpPr>
                <a:spLocks/>
              </p:cNvSpPr>
              <p:nvPr/>
            </p:nvSpPr>
            <p:spPr bwMode="auto">
              <a:xfrm>
                <a:off x="6040049" y="4339353"/>
                <a:ext cx="27454" cy="147252"/>
              </a:xfrm>
              <a:custGeom>
                <a:avLst/>
                <a:gdLst>
                  <a:gd name="T0" fmla="*/ 0 w 8"/>
                  <a:gd name="T1" fmla="*/ 8 h 44"/>
                  <a:gd name="T2" fmla="*/ 0 w 8"/>
                  <a:gd name="T3" fmla="*/ 38 h 44"/>
                  <a:gd name="T4" fmla="*/ 8 w 8"/>
                  <a:gd name="T5" fmla="*/ 44 h 44"/>
                  <a:gd name="T6" fmla="*/ 8 w 8"/>
                  <a:gd name="T7" fmla="*/ 0 h 44"/>
                  <a:gd name="T8" fmla="*/ 0 w 8"/>
                  <a:gd name="T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44">
                    <a:moveTo>
                      <a:pt x="0" y="8"/>
                    </a:moveTo>
                    <a:cubicBezTo>
                      <a:pt x="0" y="16"/>
                      <a:pt x="0" y="32"/>
                      <a:pt x="0" y="38"/>
                    </a:cubicBezTo>
                    <a:cubicBezTo>
                      <a:pt x="0" y="40"/>
                      <a:pt x="4" y="42"/>
                      <a:pt x="8" y="4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2"/>
                      <a:pt x="0" y="4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Freeform 86"/>
              <p:cNvSpPr>
                <a:spLocks/>
              </p:cNvSpPr>
              <p:nvPr/>
            </p:nvSpPr>
            <p:spPr bwMode="auto">
              <a:xfrm>
                <a:off x="6329559" y="4296924"/>
                <a:ext cx="77370" cy="229612"/>
              </a:xfrm>
              <a:custGeom>
                <a:avLst/>
                <a:gdLst>
                  <a:gd name="T0" fmla="*/ 10 w 23"/>
                  <a:gd name="T1" fmla="*/ 2 h 69"/>
                  <a:gd name="T2" fmla="*/ 2 w 23"/>
                  <a:gd name="T3" fmla="*/ 2 h 69"/>
                  <a:gd name="T4" fmla="*/ 2 w 23"/>
                  <a:gd name="T5" fmla="*/ 10 h 69"/>
                  <a:gd name="T6" fmla="*/ 12 w 23"/>
                  <a:gd name="T7" fmla="*/ 35 h 69"/>
                  <a:gd name="T8" fmla="*/ 2 w 23"/>
                  <a:gd name="T9" fmla="*/ 60 h 69"/>
                  <a:gd name="T10" fmla="*/ 2 w 23"/>
                  <a:gd name="T11" fmla="*/ 67 h 69"/>
                  <a:gd name="T12" fmla="*/ 6 w 23"/>
                  <a:gd name="T13" fmla="*/ 69 h 69"/>
                  <a:gd name="T14" fmla="*/ 10 w 23"/>
                  <a:gd name="T15" fmla="*/ 67 h 69"/>
                  <a:gd name="T16" fmla="*/ 23 w 23"/>
                  <a:gd name="T17" fmla="*/ 35 h 69"/>
                  <a:gd name="T18" fmla="*/ 10 w 23"/>
                  <a:gd name="T1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69">
                    <a:moveTo>
                      <a:pt x="10" y="2"/>
                    </a:move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8"/>
                      <a:pt x="2" y="10"/>
                    </a:cubicBezTo>
                    <a:cubicBezTo>
                      <a:pt x="9" y="17"/>
                      <a:pt x="12" y="26"/>
                      <a:pt x="12" y="35"/>
                    </a:cubicBezTo>
                    <a:cubicBezTo>
                      <a:pt x="12" y="44"/>
                      <a:pt x="9" y="53"/>
                      <a:pt x="2" y="60"/>
                    </a:cubicBezTo>
                    <a:cubicBezTo>
                      <a:pt x="0" y="62"/>
                      <a:pt x="0" y="65"/>
                      <a:pt x="2" y="67"/>
                    </a:cubicBezTo>
                    <a:cubicBezTo>
                      <a:pt x="3" y="68"/>
                      <a:pt x="4" y="69"/>
                      <a:pt x="6" y="69"/>
                    </a:cubicBezTo>
                    <a:cubicBezTo>
                      <a:pt x="7" y="69"/>
                      <a:pt x="9" y="68"/>
                      <a:pt x="10" y="67"/>
                    </a:cubicBezTo>
                    <a:cubicBezTo>
                      <a:pt x="19" y="58"/>
                      <a:pt x="23" y="47"/>
                      <a:pt x="23" y="35"/>
                    </a:cubicBezTo>
                    <a:cubicBezTo>
                      <a:pt x="23" y="23"/>
                      <a:pt x="19" y="11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Freeform 87"/>
              <p:cNvSpPr>
                <a:spLocks/>
              </p:cNvSpPr>
              <p:nvPr/>
            </p:nvSpPr>
            <p:spPr bwMode="auto">
              <a:xfrm>
                <a:off x="6376980" y="4239521"/>
                <a:ext cx="102328" cy="341923"/>
              </a:xfrm>
              <a:custGeom>
                <a:avLst/>
                <a:gdLst>
                  <a:gd name="T0" fmla="*/ 10 w 31"/>
                  <a:gd name="T1" fmla="*/ 2 h 103"/>
                  <a:gd name="T2" fmla="*/ 3 w 31"/>
                  <a:gd name="T3" fmla="*/ 2 h 103"/>
                  <a:gd name="T4" fmla="*/ 3 w 31"/>
                  <a:gd name="T5" fmla="*/ 10 h 103"/>
                  <a:gd name="T6" fmla="*/ 20 w 31"/>
                  <a:gd name="T7" fmla="*/ 52 h 103"/>
                  <a:gd name="T8" fmla="*/ 3 w 31"/>
                  <a:gd name="T9" fmla="*/ 94 h 103"/>
                  <a:gd name="T10" fmla="*/ 3 w 31"/>
                  <a:gd name="T11" fmla="*/ 102 h 103"/>
                  <a:gd name="T12" fmla="*/ 6 w 31"/>
                  <a:gd name="T13" fmla="*/ 103 h 103"/>
                  <a:gd name="T14" fmla="*/ 10 w 31"/>
                  <a:gd name="T15" fmla="*/ 102 h 103"/>
                  <a:gd name="T16" fmla="*/ 31 w 31"/>
                  <a:gd name="T17" fmla="*/ 52 h 103"/>
                  <a:gd name="T18" fmla="*/ 10 w 31"/>
                  <a:gd name="T19" fmla="*/ 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03">
                    <a:moveTo>
                      <a:pt x="10" y="2"/>
                    </a:moveTo>
                    <a:cubicBezTo>
                      <a:pt x="8" y="0"/>
                      <a:pt x="5" y="0"/>
                      <a:pt x="3" y="2"/>
                    </a:cubicBezTo>
                    <a:cubicBezTo>
                      <a:pt x="0" y="4"/>
                      <a:pt x="0" y="8"/>
                      <a:pt x="3" y="10"/>
                    </a:cubicBezTo>
                    <a:cubicBezTo>
                      <a:pt x="14" y="21"/>
                      <a:pt x="20" y="37"/>
                      <a:pt x="20" y="52"/>
                    </a:cubicBezTo>
                    <a:cubicBezTo>
                      <a:pt x="20" y="67"/>
                      <a:pt x="14" y="82"/>
                      <a:pt x="3" y="94"/>
                    </a:cubicBezTo>
                    <a:cubicBezTo>
                      <a:pt x="0" y="96"/>
                      <a:pt x="0" y="100"/>
                      <a:pt x="3" y="102"/>
                    </a:cubicBezTo>
                    <a:cubicBezTo>
                      <a:pt x="4" y="103"/>
                      <a:pt x="5" y="103"/>
                      <a:pt x="6" y="103"/>
                    </a:cubicBezTo>
                    <a:cubicBezTo>
                      <a:pt x="8" y="103"/>
                      <a:pt x="9" y="103"/>
                      <a:pt x="10" y="102"/>
                    </a:cubicBezTo>
                    <a:cubicBezTo>
                      <a:pt x="24" y="88"/>
                      <a:pt x="31" y="70"/>
                      <a:pt x="31" y="52"/>
                    </a:cubicBezTo>
                    <a:cubicBezTo>
                      <a:pt x="31" y="34"/>
                      <a:pt x="24" y="16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Freeform 88"/>
              <p:cNvSpPr>
                <a:spLocks/>
              </p:cNvSpPr>
              <p:nvPr/>
            </p:nvSpPr>
            <p:spPr bwMode="auto">
              <a:xfrm>
                <a:off x="6436879" y="4182118"/>
                <a:ext cx="124789" cy="459224"/>
              </a:xfrm>
              <a:custGeom>
                <a:avLst/>
                <a:gdLst>
                  <a:gd name="T0" fmla="*/ 10 w 38"/>
                  <a:gd name="T1" fmla="*/ 2 h 138"/>
                  <a:gd name="T2" fmla="*/ 2 w 38"/>
                  <a:gd name="T3" fmla="*/ 2 h 138"/>
                  <a:gd name="T4" fmla="*/ 2 w 38"/>
                  <a:gd name="T5" fmla="*/ 9 h 138"/>
                  <a:gd name="T6" fmla="*/ 27 w 38"/>
                  <a:gd name="T7" fmla="*/ 69 h 138"/>
                  <a:gd name="T8" fmla="*/ 2 w 38"/>
                  <a:gd name="T9" fmla="*/ 128 h 138"/>
                  <a:gd name="T10" fmla="*/ 2 w 38"/>
                  <a:gd name="T11" fmla="*/ 136 h 138"/>
                  <a:gd name="T12" fmla="*/ 6 w 38"/>
                  <a:gd name="T13" fmla="*/ 138 h 138"/>
                  <a:gd name="T14" fmla="*/ 10 w 38"/>
                  <a:gd name="T15" fmla="*/ 136 h 138"/>
                  <a:gd name="T16" fmla="*/ 38 w 38"/>
                  <a:gd name="T17" fmla="*/ 69 h 138"/>
                  <a:gd name="T18" fmla="*/ 10 w 38"/>
                  <a:gd name="T19" fmla="*/ 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38">
                    <a:moveTo>
                      <a:pt x="10" y="2"/>
                    </a:moveTo>
                    <a:cubicBezTo>
                      <a:pt x="8" y="0"/>
                      <a:pt x="5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cubicBezTo>
                      <a:pt x="19" y="26"/>
                      <a:pt x="27" y="47"/>
                      <a:pt x="27" y="69"/>
                    </a:cubicBezTo>
                    <a:cubicBezTo>
                      <a:pt x="27" y="90"/>
                      <a:pt x="19" y="112"/>
                      <a:pt x="2" y="128"/>
                    </a:cubicBezTo>
                    <a:cubicBezTo>
                      <a:pt x="0" y="130"/>
                      <a:pt x="0" y="134"/>
                      <a:pt x="2" y="136"/>
                    </a:cubicBezTo>
                    <a:cubicBezTo>
                      <a:pt x="4" y="137"/>
                      <a:pt x="5" y="138"/>
                      <a:pt x="6" y="138"/>
                    </a:cubicBezTo>
                    <a:cubicBezTo>
                      <a:pt x="8" y="138"/>
                      <a:pt x="9" y="137"/>
                      <a:pt x="10" y="136"/>
                    </a:cubicBezTo>
                    <a:cubicBezTo>
                      <a:pt x="29" y="117"/>
                      <a:pt x="38" y="93"/>
                      <a:pt x="38" y="69"/>
                    </a:cubicBezTo>
                    <a:cubicBezTo>
                      <a:pt x="38" y="45"/>
                      <a:pt x="29" y="20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6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Group 77"/>
          <p:cNvGrpSpPr/>
          <p:nvPr/>
        </p:nvGrpSpPr>
        <p:grpSpPr>
          <a:xfrm>
            <a:off x="7256767" y="3144941"/>
            <a:ext cx="533283" cy="533383"/>
            <a:chOff x="8613835" y="4173075"/>
            <a:chExt cx="710960" cy="710958"/>
          </a:xfrm>
        </p:grpSpPr>
        <p:sp>
          <p:nvSpPr>
            <p:cNvPr id="66" name="Oval 65"/>
            <p:cNvSpPr/>
            <p:nvPr/>
          </p:nvSpPr>
          <p:spPr>
            <a:xfrm>
              <a:off x="8613835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5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600" dirty="0">
                <a:cs typeface="+mn-ea"/>
                <a:sym typeface="+mn-lt"/>
              </a:endParaRPr>
            </a:p>
          </p:txBody>
        </p:sp>
        <p:sp>
          <p:nvSpPr>
            <p:cNvPr id="67" name="Freeform 16"/>
            <p:cNvSpPr>
              <a:spLocks noChangeAspect="1" noEditPoints="1"/>
            </p:cNvSpPr>
            <p:nvPr/>
          </p:nvSpPr>
          <p:spPr bwMode="auto">
            <a:xfrm>
              <a:off x="8807774" y="4323051"/>
              <a:ext cx="310685" cy="360000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Group 75"/>
          <p:cNvGrpSpPr/>
          <p:nvPr/>
        </p:nvGrpSpPr>
        <p:grpSpPr>
          <a:xfrm>
            <a:off x="3380545" y="3144941"/>
            <a:ext cx="533283" cy="533383"/>
            <a:chOff x="3445843" y="4173075"/>
            <a:chExt cx="710960" cy="710958"/>
          </a:xfrm>
        </p:grpSpPr>
        <p:sp>
          <p:nvSpPr>
            <p:cNvPr id="69" name="Oval 68"/>
            <p:cNvSpPr/>
            <p:nvPr/>
          </p:nvSpPr>
          <p:spPr>
            <a:xfrm>
              <a:off x="3445843" y="4173075"/>
              <a:ext cx="710960" cy="71095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3">
                <a:hueOff val="552171"/>
                <a:satOff val="28263"/>
                <a:lumOff val="11872"/>
                <a:alphaOff val="0"/>
              </a:schemeClr>
            </a:lnRef>
            <a:fillRef idx="1">
              <a:schemeClr val="accent3">
                <a:hueOff val="552171"/>
                <a:satOff val="28263"/>
                <a:lumOff val="11872"/>
                <a:alphaOff val="0"/>
              </a:schemeClr>
            </a:fillRef>
            <a:effectRef idx="0">
              <a:schemeClr val="accent3">
                <a:hueOff val="552171"/>
                <a:satOff val="28263"/>
                <a:lumOff val="1187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zh-CN" altLang="en-US" sz="600" dirty="0">
                <a:cs typeface="+mn-ea"/>
                <a:sym typeface="+mn-lt"/>
              </a:endParaRPr>
            </a:p>
          </p:txBody>
        </p:sp>
        <p:sp>
          <p:nvSpPr>
            <p:cNvPr id="70" name="Freeform 6"/>
            <p:cNvSpPr>
              <a:spLocks noEditPoints="1"/>
            </p:cNvSpPr>
            <p:nvPr/>
          </p:nvSpPr>
          <p:spPr bwMode="auto">
            <a:xfrm>
              <a:off x="3636568" y="4374006"/>
              <a:ext cx="330025" cy="289905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6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  <p:sp>
        <p:nvSpPr>
          <p:cNvPr id="53" name="Content Placeholder 2"/>
          <p:cNvSpPr txBox="1">
            <a:spLocks/>
          </p:cNvSpPr>
          <p:nvPr/>
        </p:nvSpPr>
        <p:spPr bwMode="auto">
          <a:xfrm>
            <a:off x="794972" y="2220280"/>
            <a:ext cx="1729671" cy="494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59" name="Content Placeholder 2"/>
          <p:cNvSpPr txBox="1">
            <a:spLocks/>
          </p:cNvSpPr>
          <p:nvPr/>
        </p:nvSpPr>
        <p:spPr bwMode="auto">
          <a:xfrm>
            <a:off x="2782350" y="2220280"/>
            <a:ext cx="1729671" cy="494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71" name="Content Placeholder 2"/>
          <p:cNvSpPr txBox="1">
            <a:spLocks/>
          </p:cNvSpPr>
          <p:nvPr/>
        </p:nvSpPr>
        <p:spPr bwMode="auto">
          <a:xfrm>
            <a:off x="4723684" y="2220280"/>
            <a:ext cx="1729671" cy="494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72" name="Content Placeholder 2"/>
          <p:cNvSpPr txBox="1">
            <a:spLocks/>
          </p:cNvSpPr>
          <p:nvPr/>
        </p:nvSpPr>
        <p:spPr bwMode="auto">
          <a:xfrm>
            <a:off x="6687094" y="2220280"/>
            <a:ext cx="1729671" cy="494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366946296"/>
      </p:ext>
    </p:extLst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4"/>
          <p:cNvGrpSpPr/>
          <p:nvPr/>
        </p:nvGrpSpPr>
        <p:grpSpPr>
          <a:xfrm>
            <a:off x="1150807" y="1244704"/>
            <a:ext cx="1115539" cy="1144626"/>
            <a:chOff x="23394" y="1490767"/>
            <a:chExt cx="1793584" cy="1839999"/>
          </a:xfrm>
        </p:grpSpPr>
        <p:sp>
          <p:nvSpPr>
            <p:cNvPr id="72" name="Round Same Side Corner Rectangle 71"/>
            <p:cNvSpPr/>
            <p:nvPr/>
          </p:nvSpPr>
          <p:spPr>
            <a:xfrm rot="5400000">
              <a:off x="-198896" y="2244015"/>
              <a:ext cx="790364" cy="345784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73" name="Bent Arrow 72"/>
            <p:cNvSpPr/>
            <p:nvPr/>
          </p:nvSpPr>
          <p:spPr>
            <a:xfrm rot="5400000">
              <a:off x="472559" y="1876818"/>
              <a:ext cx="889161" cy="1623558"/>
            </a:xfrm>
            <a:prstGeom prst="bentArrow">
              <a:avLst>
                <a:gd name="adj1" fmla="val 41667"/>
                <a:gd name="adj2" fmla="val 25000"/>
                <a:gd name="adj3" fmla="val 0"/>
                <a:gd name="adj4" fmla="val 7273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1174807" y="2984982"/>
              <a:ext cx="642171" cy="34578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517603" y="2028418"/>
              <a:ext cx="519750" cy="22229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640556" y="1703734"/>
              <a:ext cx="273844" cy="3375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00" dirty="0">
                <a:cs typeface="+mn-ea"/>
                <a:sym typeface="+mn-lt"/>
              </a:endParaRPr>
            </a:p>
          </p:txBody>
        </p:sp>
        <p:grpSp>
          <p:nvGrpSpPr>
            <p:cNvPr id="3" name="Group 93"/>
            <p:cNvGrpSpPr/>
            <p:nvPr/>
          </p:nvGrpSpPr>
          <p:grpSpPr>
            <a:xfrm>
              <a:off x="148193" y="1490767"/>
              <a:ext cx="1267392" cy="395183"/>
              <a:chOff x="148193" y="1501702"/>
              <a:chExt cx="1267392" cy="395183"/>
            </a:xfrm>
          </p:grpSpPr>
          <p:sp>
            <p:nvSpPr>
              <p:cNvPr id="86" name="Oval 85"/>
              <p:cNvSpPr/>
              <p:nvPr/>
            </p:nvSpPr>
            <p:spPr>
              <a:xfrm>
                <a:off x="577953" y="1501702"/>
                <a:ext cx="395183" cy="39518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600" dirty="0">
                  <a:cs typeface="+mn-ea"/>
                  <a:sym typeface="+mn-lt"/>
                </a:endParaRPr>
              </a:p>
            </p:txBody>
          </p:sp>
          <p:sp>
            <p:nvSpPr>
              <p:cNvPr id="89" name="Teardrop 88"/>
              <p:cNvSpPr/>
              <p:nvPr/>
            </p:nvSpPr>
            <p:spPr>
              <a:xfrm rot="2700000">
                <a:off x="148193" y="1501703"/>
                <a:ext cx="395182" cy="395182"/>
              </a:xfrm>
              <a:prstGeom prst="teardrop">
                <a:avLst>
                  <a:gd name="adj" fmla="val 1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600" dirty="0">
                  <a:cs typeface="+mn-ea"/>
                  <a:sym typeface="+mn-lt"/>
                </a:endParaRPr>
              </a:p>
            </p:txBody>
          </p:sp>
          <p:sp>
            <p:nvSpPr>
              <p:cNvPr id="92" name="Teardrop 91"/>
              <p:cNvSpPr/>
              <p:nvPr/>
            </p:nvSpPr>
            <p:spPr>
              <a:xfrm rot="18900000" flipH="1">
                <a:off x="1020403" y="1501703"/>
                <a:ext cx="395182" cy="395182"/>
              </a:xfrm>
              <a:prstGeom prst="teardrop">
                <a:avLst>
                  <a:gd name="adj" fmla="val 1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6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96" name="Freeform 36"/>
          <p:cNvSpPr>
            <a:spLocks noEditPoints="1"/>
          </p:cNvSpPr>
          <p:nvPr/>
        </p:nvSpPr>
        <p:spPr bwMode="auto">
          <a:xfrm>
            <a:off x="1732694" y="2428528"/>
            <a:ext cx="728007" cy="997517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79415" tIns="39708" rIns="79415" bIns="397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Freeform 36"/>
          <p:cNvSpPr>
            <a:spLocks noEditPoints="1"/>
          </p:cNvSpPr>
          <p:nvPr/>
        </p:nvSpPr>
        <p:spPr bwMode="auto">
          <a:xfrm>
            <a:off x="3102979" y="2428528"/>
            <a:ext cx="728007" cy="997517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79415" tIns="39708" rIns="79415" bIns="397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" name="Freeform 36"/>
          <p:cNvSpPr>
            <a:spLocks noEditPoints="1"/>
          </p:cNvSpPr>
          <p:nvPr/>
        </p:nvSpPr>
        <p:spPr bwMode="auto">
          <a:xfrm>
            <a:off x="4446573" y="2428528"/>
            <a:ext cx="728007" cy="997517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79415" tIns="39708" rIns="79415" bIns="397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" name="Freeform 36"/>
          <p:cNvSpPr>
            <a:spLocks noEditPoints="1"/>
          </p:cNvSpPr>
          <p:nvPr/>
        </p:nvSpPr>
        <p:spPr bwMode="auto">
          <a:xfrm>
            <a:off x="5790166" y="2428528"/>
            <a:ext cx="728007" cy="997517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79415" tIns="39708" rIns="79415" bIns="397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0" name="Freeform 36"/>
          <p:cNvSpPr>
            <a:spLocks noEditPoints="1"/>
          </p:cNvSpPr>
          <p:nvPr/>
        </p:nvSpPr>
        <p:spPr bwMode="auto">
          <a:xfrm>
            <a:off x="7133758" y="2428528"/>
            <a:ext cx="728007" cy="997517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79415" tIns="39708" rIns="79415" bIns="397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0" name="Footer Text"/>
          <p:cNvSpPr txBox="1"/>
          <p:nvPr/>
        </p:nvSpPr>
        <p:spPr>
          <a:xfrm>
            <a:off x="2529775" y="1658585"/>
            <a:ext cx="5414911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55633" y="289843"/>
            <a:ext cx="38555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</a:rPr>
              <a:t>单击此处添加标题文本</a:t>
            </a:r>
          </a:p>
        </p:txBody>
      </p:sp>
      <p:sp>
        <p:nvSpPr>
          <p:cNvPr id="34" name="Content Placeholder 2"/>
          <p:cNvSpPr txBox="1">
            <a:spLocks/>
          </p:cNvSpPr>
          <p:nvPr/>
        </p:nvSpPr>
        <p:spPr bwMode="auto">
          <a:xfrm>
            <a:off x="1570434" y="3588159"/>
            <a:ext cx="10525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5" name="Content Placeholder 2"/>
          <p:cNvSpPr txBox="1">
            <a:spLocks/>
          </p:cNvSpPr>
          <p:nvPr/>
        </p:nvSpPr>
        <p:spPr bwMode="auto">
          <a:xfrm>
            <a:off x="2940719" y="3588159"/>
            <a:ext cx="10525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6" name="Content Placeholder 2"/>
          <p:cNvSpPr txBox="1">
            <a:spLocks/>
          </p:cNvSpPr>
          <p:nvPr/>
        </p:nvSpPr>
        <p:spPr bwMode="auto">
          <a:xfrm>
            <a:off x="4284311" y="3588159"/>
            <a:ext cx="10525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7" name="Content Placeholder 2"/>
          <p:cNvSpPr txBox="1">
            <a:spLocks/>
          </p:cNvSpPr>
          <p:nvPr/>
        </p:nvSpPr>
        <p:spPr bwMode="auto">
          <a:xfrm>
            <a:off x="5627906" y="3588159"/>
            <a:ext cx="10525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38" name="Content Placeholder 2"/>
          <p:cNvSpPr txBox="1">
            <a:spLocks/>
          </p:cNvSpPr>
          <p:nvPr/>
        </p:nvSpPr>
        <p:spPr bwMode="auto">
          <a:xfrm>
            <a:off x="6971498" y="3588159"/>
            <a:ext cx="10525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608B"/>
              </a:buClr>
              <a:buSzPct val="145000"/>
            </a:pPr>
            <a:r>
              <a:rPr lang="zh-CN" altLang="en-US" sz="10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请替换文字内容</a:t>
            </a:r>
            <a:endParaRPr lang="en-US" altLang="zh-CN" sz="10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360094022"/>
      </p:ext>
    </p:extLst>
  </p:cSld>
  <p:clrMapOvr>
    <a:masterClrMapping/>
  </p:clrMapOvr>
  <p:transition spd="med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3FDE6F3-C2C1-497D-9AC0-D418F52504A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641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LiuChBZh#"/>
  <p:tag name="MH_LAYOUT" val="SubTitleTextDesc"/>
  <p:tag name="MH" val="2015082016373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20163733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51PPT模板网   www.51pptmoban.com">
  <a:themeElements>
    <a:clrScheme name="自定义 939">
      <a:dk1>
        <a:srgbClr val="7F7F7F"/>
      </a:dk1>
      <a:lt1>
        <a:sysClr val="window" lastClr="FFFFFF"/>
      </a:lt1>
      <a:dk2>
        <a:srgbClr val="7F7F7F"/>
      </a:dk2>
      <a:lt2>
        <a:srgbClr val="7F7F7F"/>
      </a:lt2>
      <a:accent1>
        <a:srgbClr val="157D88"/>
      </a:accent1>
      <a:accent2>
        <a:srgbClr val="7FCBCB"/>
      </a:accent2>
      <a:accent3>
        <a:srgbClr val="157D88"/>
      </a:accent3>
      <a:accent4>
        <a:srgbClr val="7FCBCB"/>
      </a:accent4>
      <a:accent5>
        <a:srgbClr val="157D88"/>
      </a:accent5>
      <a:accent6>
        <a:srgbClr val="7FCBCB"/>
      </a:accent6>
      <a:hlink>
        <a:srgbClr val="F48E77"/>
      </a:hlink>
      <a:folHlink>
        <a:srgbClr val="A1BD70"/>
      </a:folHlink>
    </a:clrScheme>
    <a:fontScheme name="nwoyb2mn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woyb2mn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2168</Words>
  <Application>Microsoft Office PowerPoint</Application>
  <PresentationFormat>自定义</PresentationFormat>
  <Paragraphs>261</Paragraphs>
  <Slides>23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阿里巴巴普惠体 R</vt:lpstr>
      <vt:lpstr>鸿雷板书简体</vt:lpstr>
      <vt:lpstr>微软雅黑</vt:lpstr>
      <vt:lpstr>Agency FB</vt:lpstr>
      <vt:lpstr>Arial</vt:lpstr>
      <vt:lpstr>Calibri</vt:lpstr>
      <vt:lpstr>Lato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中国风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</dc:title>
  <dc:subject>中国风</dc:subject>
  <dc:creator>51PPT模板网</dc:creator>
  <cp:keywords>www.51pptmoban.com</cp:keywords>
  <dc:description>www.51pptmoban.com</dc:description>
  <cp:lastModifiedBy>Win user</cp:lastModifiedBy>
  <cp:revision>9</cp:revision>
  <dcterms:created xsi:type="dcterms:W3CDTF">2016-10-17T14:00:15Z</dcterms:created>
  <dcterms:modified xsi:type="dcterms:W3CDTF">2022-10-22T03:11:30Z</dcterms:modified>
</cp:coreProperties>
</file>