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341" r:id="rId2"/>
    <p:sldId id="342" r:id="rId3"/>
    <p:sldId id="343" r:id="rId4"/>
    <p:sldId id="362" r:id="rId5"/>
    <p:sldId id="357" r:id="rId6"/>
    <p:sldId id="352" r:id="rId7"/>
    <p:sldId id="353" r:id="rId8"/>
    <p:sldId id="368" r:id="rId9"/>
    <p:sldId id="354" r:id="rId10"/>
    <p:sldId id="355" r:id="rId11"/>
    <p:sldId id="356" r:id="rId12"/>
    <p:sldId id="369" r:id="rId13"/>
    <p:sldId id="358" r:id="rId14"/>
    <p:sldId id="359" r:id="rId15"/>
    <p:sldId id="360" r:id="rId16"/>
    <p:sldId id="361" r:id="rId17"/>
    <p:sldId id="363" r:id="rId18"/>
    <p:sldId id="370" r:id="rId19"/>
    <p:sldId id="364" r:id="rId20"/>
    <p:sldId id="365" r:id="rId21"/>
    <p:sldId id="366" r:id="rId22"/>
    <p:sldId id="367" r:id="rId23"/>
    <p:sldId id="371" r:id="rId24"/>
    <p:sldId id="372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4040"/>
    <a:srgbClr val="C00000"/>
    <a:srgbClr val="850D0D"/>
    <a:srgbClr val="DE0000"/>
    <a:srgbClr val="595959"/>
    <a:srgbClr val="E91F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6" autoAdjust="0"/>
    <p:restoredTop sz="94622" autoAdjust="0"/>
  </p:normalViewPr>
  <p:slideViewPr>
    <p:cSldViewPr snapToGrid="0">
      <p:cViewPr varScale="1">
        <p:scale>
          <a:sx n="111" d="100"/>
          <a:sy n="111" d="100"/>
        </p:scale>
        <p:origin x="126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69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5A1-4122-8876-49188D15BE8D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5A1-4122-8876-49188D15BE8D}"/>
              </c:ext>
            </c:extLst>
          </c:dPt>
          <c:dLbls>
            <c:dLbl>
              <c:idx val="0"/>
              <c:layout>
                <c:manualLayout>
                  <c:x val="-7.9671567421259804E-2"/>
                  <c:y val="-0.22296424563458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2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5A1-4122-8876-49188D15BE8D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6.4045460137795301E-2"/>
                  <c:y val="0.1437312903708609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95A1-4122-8876-49188D15BE8D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工作表1!$A$2:$A$3</c:f>
              <c:strCache>
                <c:ptCount val="2"/>
                <c:pt idx="0">
                  <c:v>项目1</c:v>
                </c:pt>
                <c:pt idx="1">
                  <c:v>项目2</c:v>
                </c:pt>
              </c:strCache>
            </c:strRef>
          </c:cat>
          <c:val>
            <c:numRef>
              <c:f>工作表1!$B$2:$B$3</c:f>
              <c:numCache>
                <c:formatCode>0%</c:formatCode>
                <c:ptCount val="2"/>
                <c:pt idx="0">
                  <c:v>0.84</c:v>
                </c:pt>
                <c:pt idx="1">
                  <c:v>0.16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5A1-4122-8876-49188D15BE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443787958058102"/>
          <c:y val="0.88075966580665599"/>
          <c:w val="0.20745618031591201"/>
          <c:h val="5.596878574728769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C00000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1D61E-57E9-4118-B8F1-B8405EF1A656}" type="datetimeFigureOut">
              <a:rPr lang="zh-CN" altLang="en-US" smtClean="0"/>
              <a:t>2021/7/20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0E3A55-8788-4F82-8C20-E076B3F159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306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9434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8472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439418" y="800386"/>
            <a:ext cx="11282682" cy="5663913"/>
          </a:xfrm>
          <a:prstGeom prst="parallelogram">
            <a:avLst>
              <a:gd name="adj" fmla="val 0"/>
            </a:avLst>
          </a:prstGeom>
          <a:noFill/>
          <a:ln w="12700">
            <a:solidFill>
              <a:srgbClr val="C000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04040"/>
              </a:solidFill>
            </a:endParaRPr>
          </a:p>
        </p:txBody>
      </p:sp>
      <p:pic>
        <p:nvPicPr>
          <p:cNvPr id="2" name="图片 1" descr="卡通人物&#10;&#10;低可信度描述已自动生成">
            <a:extLst>
              <a:ext uri="{FF2B5EF4-FFF2-40B4-BE49-F238E27FC236}">
                <a16:creationId xmlns:a16="http://schemas.microsoft.com/office/drawing/2014/main" xmlns="" id="{8AD26119-F4C5-467B-AD32-2C5829AD5D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44" r="622" b="22241"/>
          <a:stretch/>
        </p:blipFill>
        <p:spPr>
          <a:xfrm rot="10800000">
            <a:off x="0" y="2571272"/>
            <a:ext cx="12192000" cy="4305300"/>
          </a:xfrm>
          <a:prstGeom prst="rect">
            <a:avLst/>
          </a:prstGeom>
        </p:spPr>
      </p:pic>
      <p:pic>
        <p:nvPicPr>
          <p:cNvPr id="4" name="图片 3" descr="徽标&#10;&#10;描述已自动生成">
            <a:extLst>
              <a:ext uri="{FF2B5EF4-FFF2-40B4-BE49-F238E27FC236}">
                <a16:creationId xmlns:a16="http://schemas.microsoft.com/office/drawing/2014/main" xmlns="" id="{917C6ED3-22B9-499F-B26E-86345035627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81" y="129068"/>
            <a:ext cx="671319" cy="671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399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6568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1515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056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356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040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0" y="1460500"/>
            <a:ext cx="12192000" cy="5397500"/>
            <a:chOff x="0" y="1460500"/>
            <a:chExt cx="12192000" cy="539750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20801" y="5257800"/>
              <a:ext cx="3124200" cy="1600200"/>
            </a:xfrm>
            <a:prstGeom prst="rect">
              <a:avLst/>
            </a:prstGeom>
          </p:spPr>
        </p:pic>
        <p:pic>
          <p:nvPicPr>
            <p:cNvPr id="6" name="图片 5" descr="卡通人物&#10;&#10;低可信度描述已自动生成">
              <a:extLst>
                <a:ext uri="{FF2B5EF4-FFF2-40B4-BE49-F238E27FC236}">
                  <a16:creationId xmlns:a16="http://schemas.microsoft.com/office/drawing/2014/main" xmlns="" id="{8AD26119-F4C5-467B-AD32-2C5829AD5D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0" r="622" b="22241"/>
            <a:stretch/>
          </p:blipFill>
          <p:spPr>
            <a:xfrm rot="10800000">
              <a:off x="0" y="1460500"/>
              <a:ext cx="12192000" cy="5397500"/>
            </a:xfrm>
            <a:prstGeom prst="rect">
              <a:avLst/>
            </a:prstGeom>
          </p:spPr>
        </p:pic>
      </p:grpSp>
      <p:sp>
        <p:nvSpPr>
          <p:cNvPr id="16" name="平行四边形 15"/>
          <p:cNvSpPr/>
          <p:nvPr/>
        </p:nvSpPr>
        <p:spPr>
          <a:xfrm>
            <a:off x="2882901" y="2190968"/>
            <a:ext cx="5524501" cy="696296"/>
          </a:xfrm>
          <a:prstGeom prst="parallelogram">
            <a:avLst/>
          </a:prstGeom>
          <a:noFill/>
          <a:ln w="12700">
            <a:solidFill>
              <a:srgbClr val="C000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04040"/>
              </a:solidFill>
            </a:endParaRPr>
          </a:p>
        </p:txBody>
      </p:sp>
      <p:pic>
        <p:nvPicPr>
          <p:cNvPr id="10" name="图片 9" descr="徽标&#10;&#10;描述已自动生成">
            <a:extLst>
              <a:ext uri="{FF2B5EF4-FFF2-40B4-BE49-F238E27FC236}">
                <a16:creationId xmlns:a16="http://schemas.microsoft.com/office/drawing/2014/main" xmlns="" id="{917C6ED3-22B9-499F-B26E-8634503562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81" y="782417"/>
            <a:ext cx="2131820" cy="21318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928261" y="1027221"/>
            <a:ext cx="10159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gradFill flip="none" rotWithShape="1">
                  <a:gsLst>
                    <a:gs pos="41000">
                      <a:srgbClr val="C00000"/>
                    </a:gs>
                    <a:gs pos="81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115 Black" panose="00020600040101010101" pitchFamily="18" charset="-122"/>
              </a:rPr>
              <a:t>我</a:t>
            </a:r>
            <a:endParaRPr lang="zh-CN" altLang="en-US" sz="6000" dirty="0">
              <a:gradFill flip="none" rotWithShape="1">
                <a:gsLst>
                  <a:gs pos="41000">
                    <a:srgbClr val="C00000"/>
                  </a:gs>
                  <a:gs pos="81000">
                    <a:srgbClr val="C00000">
                      <a:alpha val="0"/>
                    </a:srgbClr>
                  </a:gs>
                </a:gsLst>
                <a:lin ang="2700000" scaled="1"/>
                <a:tileRect/>
              </a:gra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03522" y="2289126"/>
            <a:ext cx="4011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rgbClr val="C00000"/>
                </a:solidFill>
              </a:rPr>
              <a:t>党建工作汇报通用</a:t>
            </a:r>
            <a:r>
              <a:rPr lang="en-US" altLang="zh-CN" dirty="0" smtClean="0">
                <a:solidFill>
                  <a:srgbClr val="C00000"/>
                </a:solidFill>
              </a:rPr>
              <a:t>PPT</a:t>
            </a:r>
            <a:r>
              <a:rPr lang="zh-CN" altLang="en-US" dirty="0" smtClean="0">
                <a:solidFill>
                  <a:srgbClr val="C00000"/>
                </a:solidFill>
              </a:rPr>
              <a:t>模板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308090" y="1003685"/>
            <a:ext cx="10159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gradFill flip="none" rotWithShape="1">
                  <a:gsLst>
                    <a:gs pos="39000">
                      <a:srgbClr val="C00000"/>
                    </a:gs>
                    <a:gs pos="97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115 Black" panose="00020600040101010101" pitchFamily="18" charset="-122"/>
              </a:rPr>
              <a:t>党</a:t>
            </a:r>
            <a:endParaRPr lang="zh-CN" altLang="en-US" sz="6000" dirty="0">
              <a:gradFill flip="none" rotWithShape="1">
                <a:gsLst>
                  <a:gs pos="39000">
                    <a:srgbClr val="C00000"/>
                  </a:gs>
                  <a:gs pos="97000">
                    <a:srgbClr val="C00000">
                      <a:alpha val="0"/>
                    </a:srgbClr>
                  </a:gs>
                </a:gsLst>
                <a:lin ang="2700000" scaled="1"/>
                <a:tileRect/>
              </a:gra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010079" y="994312"/>
            <a:ext cx="10159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gradFill flip="none" rotWithShape="1">
                  <a:gsLst>
                    <a:gs pos="3600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115 Black" panose="00020600040101010101" pitchFamily="18" charset="-122"/>
              </a:rPr>
              <a:t>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057237" y="1027221"/>
            <a:ext cx="10159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gradFill flip="none" rotWithShape="1">
                  <a:gsLst>
                    <a:gs pos="3500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115 Black" panose="00020600040101010101" pitchFamily="18" charset="-122"/>
              </a:rPr>
              <a:t>我</a:t>
            </a:r>
            <a:endParaRPr lang="zh-CN" altLang="en-US" sz="6000" dirty="0">
              <a:gradFill flip="none" rotWithShape="1">
                <a:gsLst>
                  <a:gs pos="35000">
                    <a:srgbClr val="C00000"/>
                  </a:gs>
                  <a:gs pos="100000">
                    <a:srgbClr val="C00000">
                      <a:alpha val="0"/>
                    </a:srgbClr>
                  </a:gs>
                </a:gsLst>
                <a:lin ang="2700000" scaled="1"/>
                <a:tileRect/>
              </a:gra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812831" y="1003837"/>
            <a:ext cx="10159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gradFill flip="none" rotWithShape="1">
                  <a:gsLst>
                    <a:gs pos="3600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115 Black" panose="00020600040101010101" pitchFamily="18" charset="-122"/>
              </a:rPr>
              <a:t>奉</a:t>
            </a:r>
            <a:endParaRPr lang="zh-CN" altLang="en-US" sz="6000" dirty="0">
              <a:gradFill flip="none" rotWithShape="1">
                <a:gsLst>
                  <a:gs pos="36000">
                    <a:srgbClr val="C00000"/>
                  </a:gs>
                  <a:gs pos="100000">
                    <a:srgbClr val="C00000">
                      <a:alpha val="0"/>
                    </a:srgbClr>
                  </a:gs>
                </a:gsLst>
                <a:lin ang="2700000" scaled="1"/>
                <a:tileRect/>
              </a:gra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576461" y="1002533"/>
            <a:ext cx="10159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gradFill flip="none" rotWithShape="1">
                  <a:gsLst>
                    <a:gs pos="3600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115 Black" panose="00020600040101010101" pitchFamily="18" charset="-122"/>
              </a:rPr>
              <a:t>献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613413" y="1017314"/>
            <a:ext cx="10159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gradFill flip="none" rotWithShape="1">
                  <a:gsLst>
                    <a:gs pos="34000">
                      <a:srgbClr val="C00000"/>
                    </a:gs>
                    <a:gs pos="87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115 Black" panose="00020600040101010101" pitchFamily="18" charset="-122"/>
              </a:rPr>
              <a:t>是</a:t>
            </a:r>
            <a:endParaRPr lang="zh-CN" altLang="en-US" sz="6000" dirty="0">
              <a:gradFill flip="none" rotWithShape="1">
                <a:gsLst>
                  <a:gs pos="34000">
                    <a:srgbClr val="C00000"/>
                  </a:gs>
                  <a:gs pos="87000">
                    <a:srgbClr val="C00000">
                      <a:alpha val="0"/>
                    </a:srgbClr>
                  </a:gs>
                </a:gsLst>
                <a:lin ang="2700000" scaled="1"/>
                <a:tileRect/>
              </a:gradFill>
              <a:latin typeface="江城斜黑体 900W" panose="020B0A00000000000000" pitchFamily="34" charset="-122"/>
              <a:ea typeface="江城斜黑体 900W" panose="020B0A00000000000000" pitchFamily="34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124972" y="2662903"/>
            <a:ext cx="2752535" cy="461639"/>
            <a:chOff x="4842482" y="2662903"/>
            <a:chExt cx="2752535" cy="461639"/>
          </a:xfrm>
        </p:grpSpPr>
        <p:sp>
          <p:nvSpPr>
            <p:cNvPr id="20" name="平行四边形 19"/>
            <p:cNvSpPr/>
            <p:nvPr/>
          </p:nvSpPr>
          <p:spPr>
            <a:xfrm>
              <a:off x="4842482" y="2662903"/>
              <a:ext cx="2752535" cy="461639"/>
            </a:xfrm>
            <a:prstGeom prst="parallelogram">
              <a:avLst/>
            </a:prstGeom>
            <a:solidFill>
              <a:srgbClr val="C00000"/>
            </a:solidFill>
            <a:ln w="12700">
              <a:noFill/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404040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136655" y="2721756"/>
              <a:ext cx="22044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汇报人：</a:t>
              </a:r>
              <a:r>
                <a:rPr lang="en-US" altLang="zh-CN" sz="1600" dirty="0">
                  <a:solidFill>
                    <a:schemeClr val="bg1"/>
                  </a:solidFill>
                </a:rPr>
                <a:t>51PPT</a:t>
              </a:r>
              <a:r>
                <a:rPr lang="zh-CN" altLang="en-US" sz="1600" dirty="0">
                  <a:solidFill>
                    <a:schemeClr val="bg1"/>
                  </a:solidFill>
                </a:rPr>
                <a:t>模板网</a:t>
              </a:r>
            </a:p>
          </p:txBody>
        </p:sp>
      </p:grpSp>
      <p:sp>
        <p:nvSpPr>
          <p:cNvPr id="24" name="平行四边形 23"/>
          <p:cNvSpPr/>
          <p:nvPr/>
        </p:nvSpPr>
        <p:spPr>
          <a:xfrm>
            <a:off x="2929590" y="2118264"/>
            <a:ext cx="292421" cy="211225"/>
          </a:xfrm>
          <a:prstGeom prst="parallelogram">
            <a:avLst/>
          </a:prstGeom>
          <a:solidFill>
            <a:srgbClr val="C00000"/>
          </a:solidFill>
          <a:ln w="12700">
            <a:noFill/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04040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142" y="3074851"/>
            <a:ext cx="4590018" cy="149257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050" y="479371"/>
            <a:ext cx="5011198" cy="5136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99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9848" y="264672"/>
            <a:ext cx="4152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747976" y="1345277"/>
            <a:ext cx="5807339" cy="4529688"/>
            <a:chOff x="2986584" y="1509075"/>
            <a:chExt cx="5807339" cy="4529688"/>
          </a:xfrm>
        </p:grpSpPr>
        <p:pic>
          <p:nvPicPr>
            <p:cNvPr id="4" name="图片 14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6584" y="1509075"/>
              <a:ext cx="5807339" cy="4529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2508" y="1766722"/>
              <a:ext cx="4851400" cy="2685419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845589" y="3999361"/>
            <a:ext cx="3597564" cy="2587522"/>
            <a:chOff x="797365" y="3970491"/>
            <a:chExt cx="3965912" cy="285245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9729" t="32515" r="37752" b="23457"/>
            <a:stretch/>
          </p:blipFill>
          <p:spPr>
            <a:xfrm rot="16200000">
              <a:off x="1354094" y="3413762"/>
              <a:ext cx="2852454" cy="396591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9229" y="4405200"/>
              <a:ext cx="3155927" cy="1983035"/>
            </a:xfrm>
            <a:prstGeom prst="rect">
              <a:avLst/>
            </a:prstGeom>
            <a:solidFill>
              <a:srgbClr val="FFFFFF"/>
            </a:solidFill>
          </p:spPr>
        </p:pic>
      </p:grpSp>
      <p:grpSp>
        <p:nvGrpSpPr>
          <p:cNvPr id="12" name="组合 11"/>
          <p:cNvGrpSpPr/>
          <p:nvPr/>
        </p:nvGrpSpPr>
        <p:grpSpPr>
          <a:xfrm>
            <a:off x="6300186" y="3686117"/>
            <a:ext cx="5482109" cy="2973030"/>
            <a:chOff x="6709891" y="3536889"/>
            <a:chExt cx="5482109" cy="2973030"/>
          </a:xfrm>
        </p:grpSpPr>
        <p:grpSp>
          <p:nvGrpSpPr>
            <p:cNvPr id="13" name="组合 12"/>
            <p:cNvGrpSpPr/>
            <p:nvPr/>
          </p:nvGrpSpPr>
          <p:grpSpPr>
            <a:xfrm>
              <a:off x="6709891" y="3536889"/>
              <a:ext cx="5482109" cy="2973030"/>
              <a:chOff x="6709891" y="3536889"/>
              <a:chExt cx="5482109" cy="2973030"/>
            </a:xfrm>
          </p:grpSpPr>
          <p:pic>
            <p:nvPicPr>
              <p:cNvPr id="15" name="Picture 1">
                <a:extLst>
                  <a:ext uri="{FF2B5EF4-FFF2-40B4-BE49-F238E27FC236}">
                    <a16:creationId xmlns:a16="http://schemas.microsoft.com/office/drawing/2014/main" xmlns="" id="{5C413949-50A5-442E-BED4-969AA6CDE5E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09891" y="3536889"/>
                <a:ext cx="5482109" cy="29730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" name="矩形 15"/>
              <p:cNvSpPr/>
              <p:nvPr/>
            </p:nvSpPr>
            <p:spPr>
              <a:xfrm>
                <a:off x="7718695" y="3810000"/>
                <a:ext cx="3463656" cy="216015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6059" y="3827664"/>
              <a:ext cx="3576745" cy="21911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629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9848" y="264672"/>
            <a:ext cx="4152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AutoShape 1"/>
          <p:cNvSpPr/>
          <p:nvPr/>
        </p:nvSpPr>
        <p:spPr bwMode="auto">
          <a:xfrm>
            <a:off x="627095" y="2632583"/>
            <a:ext cx="2872173" cy="11049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60959" tIns="60959" rIns="60959" bIns="60959"/>
          <a:lstStyle/>
          <a:p>
            <a:pPr algn="r" defTabSz="1219170" fontAlgn="base" hangingPunct="0">
              <a:spcBef>
                <a:spcPts val="267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C00000"/>
                </a:solidFill>
                <a:latin typeface="微软雅黑"/>
                <a:ea typeface="微软雅黑"/>
                <a:sym typeface="Calibri" panose="020F0502020204030204" pitchFamily="34" charset="0"/>
              </a:rPr>
              <a:t>添加标</a:t>
            </a:r>
            <a:r>
              <a:rPr lang="zh-CN" altLang="en-US" b="1" dirty="0" smtClean="0">
                <a:solidFill>
                  <a:srgbClr val="C00000"/>
                </a:solidFill>
                <a:latin typeface="微软雅黑"/>
                <a:ea typeface="微软雅黑"/>
                <a:sym typeface="Calibri" panose="020F0502020204030204" pitchFamily="34" charset="0"/>
              </a:rPr>
              <a:t>题</a:t>
            </a:r>
            <a:endParaRPr lang="en-US" altLang="zh-CN" b="1" dirty="0" smtClean="0">
              <a:solidFill>
                <a:srgbClr val="C00000"/>
              </a:solidFill>
              <a:latin typeface="微软雅黑"/>
              <a:ea typeface="微软雅黑"/>
              <a:sym typeface="Calibri" panose="020F0502020204030204" pitchFamily="34" charset="0"/>
            </a:endParaRPr>
          </a:p>
          <a:p>
            <a:pPr algn="r" defTabSz="1219170" fontAlgn="base" hangingPunct="0">
              <a:spcBef>
                <a:spcPts val="267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404040"/>
                </a:solidFill>
                <a:latin typeface="微软雅黑"/>
                <a:ea typeface="微软雅黑"/>
                <a:sym typeface="Calibri" panose="020F0502020204030204" pitchFamily="34" charset="0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404040"/>
                </a:solidFill>
                <a:latin typeface="微软雅黑"/>
                <a:ea typeface="微软雅黑"/>
                <a:sym typeface="Calibri" panose="020F0502020204030204" pitchFamily="34" charset="0"/>
              </a:rPr>
              <a:t>……</a:t>
            </a:r>
            <a:endParaRPr lang="zh-CN" altLang="en-US" sz="1400" dirty="0">
              <a:solidFill>
                <a:srgbClr val="404040"/>
              </a:solidFill>
              <a:latin typeface="微软雅黑"/>
              <a:ea typeface="微软雅黑"/>
              <a:sym typeface="Calibri" panose="020F0502020204030204" pitchFamily="34" charset="0"/>
            </a:endParaRPr>
          </a:p>
        </p:txBody>
      </p:sp>
      <p:grpSp>
        <p:nvGrpSpPr>
          <p:cNvPr id="7" name="Group 5"/>
          <p:cNvGrpSpPr/>
          <p:nvPr/>
        </p:nvGrpSpPr>
        <p:grpSpPr bwMode="auto">
          <a:xfrm>
            <a:off x="2660044" y="1905000"/>
            <a:ext cx="694267" cy="694267"/>
            <a:chOff x="0" y="0"/>
            <a:chExt cx="520701" cy="520701"/>
          </a:xfrm>
        </p:grpSpPr>
        <p:sp>
          <p:nvSpPr>
            <p:cNvPr id="8" name="AutoShape 6"/>
            <p:cNvSpPr/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*/ 260337 w 19679"/>
                <a:gd name="T1" fmla="*/ 285765 h 19679"/>
                <a:gd name="T2" fmla="*/ 260337 w 19679"/>
                <a:gd name="T3" fmla="*/ 285765 h 19679"/>
                <a:gd name="T4" fmla="*/ 260337 w 19679"/>
                <a:gd name="T5" fmla="*/ 285765 h 19679"/>
                <a:gd name="T6" fmla="*/ 260337 w 19679"/>
                <a:gd name="T7" fmla="*/ 28576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algn="l" defTabSz="121917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9" name="AutoShape 7"/>
            <p:cNvSpPr/>
            <p:nvPr/>
          </p:nvSpPr>
          <p:spPr bwMode="auto">
            <a:xfrm>
              <a:off x="109537" y="125412"/>
              <a:ext cx="406401" cy="395289"/>
            </a:xfrm>
            <a:custGeom>
              <a:avLst/>
              <a:gdLst>
                <a:gd name="T0" fmla="*/ 203201 w 21600"/>
                <a:gd name="T1" fmla="*/ 197645 h 21600"/>
                <a:gd name="T2" fmla="*/ 203201 w 21600"/>
                <a:gd name="T3" fmla="*/ 197645 h 21600"/>
                <a:gd name="T4" fmla="*/ 203201 w 21600"/>
                <a:gd name="T5" fmla="*/ 197645 h 21600"/>
                <a:gd name="T6" fmla="*/ 203201 w 21600"/>
                <a:gd name="T7" fmla="*/ 19764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5605" y="2541"/>
                  </a:moveTo>
                  <a:cubicBezTo>
                    <a:pt x="13321" y="4495"/>
                    <a:pt x="13321" y="4495"/>
                    <a:pt x="13321" y="4495"/>
                  </a:cubicBezTo>
                  <a:cubicBezTo>
                    <a:pt x="12274" y="3225"/>
                    <a:pt x="12274" y="3225"/>
                    <a:pt x="12274" y="3225"/>
                  </a:cubicBezTo>
                  <a:cubicBezTo>
                    <a:pt x="10086" y="586"/>
                    <a:pt x="10086" y="586"/>
                    <a:pt x="10086" y="586"/>
                  </a:cubicBezTo>
                  <a:cubicBezTo>
                    <a:pt x="9896" y="781"/>
                    <a:pt x="9896" y="781"/>
                    <a:pt x="9896" y="781"/>
                  </a:cubicBezTo>
                  <a:cubicBezTo>
                    <a:pt x="9610" y="390"/>
                    <a:pt x="9610" y="390"/>
                    <a:pt x="9610" y="390"/>
                  </a:cubicBezTo>
                  <a:cubicBezTo>
                    <a:pt x="6470" y="0"/>
                    <a:pt x="6470" y="0"/>
                    <a:pt x="6470" y="0"/>
                  </a:cubicBezTo>
                  <a:cubicBezTo>
                    <a:pt x="4662" y="3029"/>
                    <a:pt x="4662" y="3029"/>
                    <a:pt x="4662" y="3029"/>
                  </a:cubicBezTo>
                  <a:cubicBezTo>
                    <a:pt x="0" y="5571"/>
                    <a:pt x="0" y="5571"/>
                    <a:pt x="0" y="5571"/>
                  </a:cubicBezTo>
                  <a:cubicBezTo>
                    <a:pt x="1998" y="8307"/>
                    <a:pt x="1998" y="8307"/>
                    <a:pt x="1998" y="8307"/>
                  </a:cubicBezTo>
                  <a:cubicBezTo>
                    <a:pt x="3520" y="10262"/>
                    <a:pt x="3520" y="10262"/>
                    <a:pt x="3520" y="10262"/>
                  </a:cubicBezTo>
                  <a:cubicBezTo>
                    <a:pt x="190" y="13292"/>
                    <a:pt x="190" y="13292"/>
                    <a:pt x="190" y="13292"/>
                  </a:cubicBezTo>
                  <a:cubicBezTo>
                    <a:pt x="7231" y="21502"/>
                    <a:pt x="7231" y="21502"/>
                    <a:pt x="7231" y="21502"/>
                  </a:cubicBezTo>
                  <a:cubicBezTo>
                    <a:pt x="7422" y="21600"/>
                    <a:pt x="7707" y="21600"/>
                    <a:pt x="7992" y="21600"/>
                  </a:cubicBezTo>
                  <a:cubicBezTo>
                    <a:pt x="14844" y="21600"/>
                    <a:pt x="20553" y="16419"/>
                    <a:pt x="21600" y="9676"/>
                  </a:cubicBezTo>
                  <a:lnTo>
                    <a:pt x="15605" y="2541"/>
                  </a:lnTo>
                  <a:close/>
                </a:path>
              </a:pathLst>
            </a:custGeom>
            <a:solidFill>
              <a:srgbClr val="850D0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algn="l" defTabSz="121917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10" name="AutoShape 8"/>
            <p:cNvSpPr/>
            <p:nvPr/>
          </p:nvSpPr>
          <p:spPr bwMode="auto">
            <a:xfrm>
              <a:off x="107949" y="117475"/>
              <a:ext cx="303214" cy="149225"/>
            </a:xfrm>
            <a:custGeom>
              <a:avLst/>
              <a:gdLst>
                <a:gd name="T0" fmla="*/ 151607 w 21600"/>
                <a:gd name="T1" fmla="*/ 74613 h 21600"/>
                <a:gd name="T2" fmla="*/ 151607 w 21600"/>
                <a:gd name="T3" fmla="*/ 74613 h 21600"/>
                <a:gd name="T4" fmla="*/ 151607 w 21600"/>
                <a:gd name="T5" fmla="*/ 74613 h 21600"/>
                <a:gd name="T6" fmla="*/ 151607 w 21600"/>
                <a:gd name="T7" fmla="*/ 7461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863" y="21599"/>
                  </a:moveTo>
                  <a:cubicBezTo>
                    <a:pt x="15209" y="21599"/>
                    <a:pt x="19043" y="19518"/>
                    <a:pt x="21599" y="16134"/>
                  </a:cubicBezTo>
                  <a:cubicBezTo>
                    <a:pt x="21472" y="10149"/>
                    <a:pt x="21472" y="10149"/>
                    <a:pt x="21472" y="10149"/>
                  </a:cubicBezTo>
                  <a:cubicBezTo>
                    <a:pt x="21472" y="8327"/>
                    <a:pt x="20833" y="6766"/>
                    <a:pt x="19810" y="6766"/>
                  </a:cubicBezTo>
                  <a:cubicBezTo>
                    <a:pt x="14698" y="6766"/>
                    <a:pt x="14698" y="6766"/>
                    <a:pt x="14698" y="6766"/>
                  </a:cubicBezTo>
                  <a:cubicBezTo>
                    <a:pt x="14442" y="2862"/>
                    <a:pt x="12781" y="0"/>
                    <a:pt x="10863" y="0"/>
                  </a:cubicBezTo>
                  <a:cubicBezTo>
                    <a:pt x="8818" y="0"/>
                    <a:pt x="7157" y="2862"/>
                    <a:pt x="6901" y="7026"/>
                  </a:cubicBezTo>
                  <a:cubicBezTo>
                    <a:pt x="1661" y="7026"/>
                    <a:pt x="1661" y="7026"/>
                    <a:pt x="1661" y="7026"/>
                  </a:cubicBezTo>
                  <a:cubicBezTo>
                    <a:pt x="766" y="7026"/>
                    <a:pt x="0" y="8587"/>
                    <a:pt x="0" y="10409"/>
                  </a:cubicBezTo>
                  <a:cubicBezTo>
                    <a:pt x="127" y="15874"/>
                    <a:pt x="127" y="15874"/>
                    <a:pt x="127" y="15874"/>
                  </a:cubicBezTo>
                  <a:cubicBezTo>
                    <a:pt x="2556" y="19518"/>
                    <a:pt x="6518" y="21599"/>
                    <a:pt x="10863" y="21599"/>
                  </a:cubicBezTo>
                  <a:close/>
                  <a:moveTo>
                    <a:pt x="10863" y="20038"/>
                  </a:moveTo>
                  <a:cubicBezTo>
                    <a:pt x="10097" y="20038"/>
                    <a:pt x="9457" y="19257"/>
                    <a:pt x="9457" y="18737"/>
                  </a:cubicBezTo>
                  <a:cubicBezTo>
                    <a:pt x="9457" y="17956"/>
                    <a:pt x="10097" y="17436"/>
                    <a:pt x="10863" y="17436"/>
                  </a:cubicBezTo>
                  <a:cubicBezTo>
                    <a:pt x="11502" y="17436"/>
                    <a:pt x="12142" y="17956"/>
                    <a:pt x="12142" y="18737"/>
                  </a:cubicBezTo>
                  <a:cubicBezTo>
                    <a:pt x="12142" y="19257"/>
                    <a:pt x="11502" y="20038"/>
                    <a:pt x="10863" y="20038"/>
                  </a:cubicBezTo>
                  <a:close/>
                  <a:moveTo>
                    <a:pt x="10863" y="1821"/>
                  </a:moveTo>
                  <a:cubicBezTo>
                    <a:pt x="12397" y="1821"/>
                    <a:pt x="13803" y="3903"/>
                    <a:pt x="14314" y="6766"/>
                  </a:cubicBezTo>
                  <a:cubicBezTo>
                    <a:pt x="7285" y="7026"/>
                    <a:pt x="7285" y="7026"/>
                    <a:pt x="7285" y="7026"/>
                  </a:cubicBezTo>
                  <a:cubicBezTo>
                    <a:pt x="7668" y="3903"/>
                    <a:pt x="9074" y="1821"/>
                    <a:pt x="10863" y="18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algn="l" defTabSz="121917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11" name="AutoShape 9"/>
            <p:cNvSpPr/>
            <p:nvPr/>
          </p:nvSpPr>
          <p:spPr bwMode="auto">
            <a:xfrm>
              <a:off x="107949" y="238125"/>
              <a:ext cx="303214" cy="136526"/>
            </a:xfrm>
            <a:custGeom>
              <a:avLst/>
              <a:gdLst>
                <a:gd name="T0" fmla="*/ 151607 w 21600"/>
                <a:gd name="T1" fmla="*/ 68263 h 21600"/>
                <a:gd name="T2" fmla="*/ 151607 w 21600"/>
                <a:gd name="T3" fmla="*/ 68263 h 21600"/>
                <a:gd name="T4" fmla="*/ 151607 w 21600"/>
                <a:gd name="T5" fmla="*/ 68263 h 21600"/>
                <a:gd name="T6" fmla="*/ 151607 w 21600"/>
                <a:gd name="T7" fmla="*/ 682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472" y="0"/>
                  </a:moveTo>
                  <a:cubicBezTo>
                    <a:pt x="18915" y="3646"/>
                    <a:pt x="15081" y="5890"/>
                    <a:pt x="10736" y="5890"/>
                  </a:cubicBezTo>
                  <a:cubicBezTo>
                    <a:pt x="6518" y="5890"/>
                    <a:pt x="2684" y="3646"/>
                    <a:pt x="0" y="0"/>
                  </a:cubicBezTo>
                  <a:cubicBezTo>
                    <a:pt x="127" y="17953"/>
                    <a:pt x="127" y="17953"/>
                    <a:pt x="127" y="17953"/>
                  </a:cubicBezTo>
                  <a:cubicBezTo>
                    <a:pt x="127" y="20197"/>
                    <a:pt x="894" y="21599"/>
                    <a:pt x="1789" y="21599"/>
                  </a:cubicBezTo>
                  <a:cubicBezTo>
                    <a:pt x="19938" y="21319"/>
                    <a:pt x="19938" y="21319"/>
                    <a:pt x="19938" y="21319"/>
                  </a:cubicBezTo>
                  <a:cubicBezTo>
                    <a:pt x="20833" y="21319"/>
                    <a:pt x="21599" y="19636"/>
                    <a:pt x="21599" y="17672"/>
                  </a:cubicBezTo>
                  <a:lnTo>
                    <a:pt x="2147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algn="l" defTabSz="121917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Calibri" panose="020F0502020204030204" pitchFamily="34" charset="0"/>
              </a:endParaRPr>
            </a:p>
          </p:txBody>
        </p:sp>
      </p:grpSp>
      <p:grpSp>
        <p:nvGrpSpPr>
          <p:cNvPr id="12" name="Group 10"/>
          <p:cNvGrpSpPr/>
          <p:nvPr/>
        </p:nvGrpSpPr>
        <p:grpSpPr bwMode="auto">
          <a:xfrm>
            <a:off x="2657927" y="3634559"/>
            <a:ext cx="696384" cy="694267"/>
            <a:chOff x="-1" y="0"/>
            <a:chExt cx="522289" cy="520701"/>
          </a:xfrm>
        </p:grpSpPr>
        <p:sp>
          <p:nvSpPr>
            <p:cNvPr id="13" name="AutoShape 11"/>
            <p:cNvSpPr/>
            <p:nvPr/>
          </p:nvSpPr>
          <p:spPr bwMode="auto">
            <a:xfrm>
              <a:off x="-1" y="0"/>
              <a:ext cx="520702" cy="520701"/>
            </a:xfrm>
            <a:custGeom>
              <a:avLst/>
              <a:gdLst>
                <a:gd name="T0" fmla="*/ 260338 w 19679"/>
                <a:gd name="T1" fmla="*/ 285765 h 19679"/>
                <a:gd name="T2" fmla="*/ 260338 w 19679"/>
                <a:gd name="T3" fmla="*/ 285765 h 19679"/>
                <a:gd name="T4" fmla="*/ 260338 w 19679"/>
                <a:gd name="T5" fmla="*/ 285765 h 19679"/>
                <a:gd name="T6" fmla="*/ 260338 w 19679"/>
                <a:gd name="T7" fmla="*/ 28576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121917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0000"/>
                </a:solidFill>
                <a:latin typeface="微软雅黑"/>
                <a:ea typeface="微软雅黑"/>
                <a:sym typeface="Calibri" panose="020F0502020204030204" pitchFamily="34" charset="0"/>
              </a:endParaRPr>
            </a:p>
          </p:txBody>
        </p:sp>
        <p:sp>
          <p:nvSpPr>
            <p:cNvPr id="14" name="AutoShape 12"/>
            <p:cNvSpPr/>
            <p:nvPr/>
          </p:nvSpPr>
          <p:spPr bwMode="auto">
            <a:xfrm>
              <a:off x="63500" y="187804"/>
              <a:ext cx="458788" cy="320676"/>
            </a:xfrm>
            <a:custGeom>
              <a:avLst/>
              <a:gdLst>
                <a:gd name="T0" fmla="*/ 229394 w 21600"/>
                <a:gd name="T1" fmla="*/ 160338 h 21600"/>
                <a:gd name="T2" fmla="*/ 229394 w 21600"/>
                <a:gd name="T3" fmla="*/ 160338 h 21600"/>
                <a:gd name="T4" fmla="*/ 229394 w 21600"/>
                <a:gd name="T5" fmla="*/ 160338 h 21600"/>
                <a:gd name="T6" fmla="*/ 229394 w 21600"/>
                <a:gd name="T7" fmla="*/ 1603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7119"/>
                  </a:moveTo>
                  <a:cubicBezTo>
                    <a:pt x="18140" y="1930"/>
                    <a:pt x="18140" y="1930"/>
                    <a:pt x="18140" y="1930"/>
                  </a:cubicBezTo>
                  <a:cubicBezTo>
                    <a:pt x="9787" y="0"/>
                    <a:pt x="9787" y="0"/>
                    <a:pt x="9787" y="0"/>
                  </a:cubicBezTo>
                  <a:cubicBezTo>
                    <a:pt x="3037" y="724"/>
                    <a:pt x="3037" y="724"/>
                    <a:pt x="3037" y="724"/>
                  </a:cubicBezTo>
                  <a:cubicBezTo>
                    <a:pt x="0" y="1930"/>
                    <a:pt x="0" y="1930"/>
                    <a:pt x="0" y="1930"/>
                  </a:cubicBezTo>
                  <a:cubicBezTo>
                    <a:pt x="5062" y="9653"/>
                    <a:pt x="5062" y="9653"/>
                    <a:pt x="5062" y="9653"/>
                  </a:cubicBezTo>
                  <a:cubicBezTo>
                    <a:pt x="12824" y="21600"/>
                    <a:pt x="12824" y="21600"/>
                    <a:pt x="12824" y="21600"/>
                  </a:cubicBezTo>
                  <a:cubicBezTo>
                    <a:pt x="17465" y="19789"/>
                    <a:pt x="21009" y="14118"/>
                    <a:pt x="21599" y="7119"/>
                  </a:cubicBezTo>
                  <a:close/>
                </a:path>
              </a:pathLst>
            </a:custGeom>
            <a:solidFill>
              <a:srgbClr val="850D0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121917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0000"/>
                </a:solidFill>
                <a:latin typeface="微软雅黑"/>
                <a:ea typeface="微软雅黑"/>
                <a:sym typeface="Calibri" panose="020F0502020204030204" pitchFamily="34" charset="0"/>
              </a:endParaRPr>
            </a:p>
          </p:txBody>
        </p:sp>
        <p:sp>
          <p:nvSpPr>
            <p:cNvPr id="15" name="AutoShape 13"/>
            <p:cNvSpPr/>
            <p:nvPr/>
          </p:nvSpPr>
          <p:spPr bwMode="auto">
            <a:xfrm>
              <a:off x="163511" y="259242"/>
              <a:ext cx="187326" cy="96839"/>
            </a:xfrm>
            <a:custGeom>
              <a:avLst/>
              <a:gdLst>
                <a:gd name="T0" fmla="*/ 93663 w 21600"/>
                <a:gd name="T1" fmla="*/ 48420 h 21600"/>
                <a:gd name="T2" fmla="*/ 93663 w 21600"/>
                <a:gd name="T3" fmla="*/ 48420 h 21600"/>
                <a:gd name="T4" fmla="*/ 93663 w 21600"/>
                <a:gd name="T5" fmla="*/ 48420 h 21600"/>
                <a:gd name="T6" fmla="*/ 93663 w 21600"/>
                <a:gd name="T7" fmla="*/ 4842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423" y="8799"/>
                  </a:moveTo>
                  <a:cubicBezTo>
                    <a:pt x="11215" y="8399"/>
                    <a:pt x="11215" y="8399"/>
                    <a:pt x="11215" y="839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400"/>
                    <a:pt x="0" y="12400"/>
                    <a:pt x="0" y="12400"/>
                  </a:cubicBezTo>
                  <a:cubicBezTo>
                    <a:pt x="0" y="17599"/>
                    <a:pt x="4776" y="21599"/>
                    <a:pt x="10800" y="21599"/>
                  </a:cubicBezTo>
                  <a:cubicBezTo>
                    <a:pt x="16823" y="21599"/>
                    <a:pt x="21599" y="17599"/>
                    <a:pt x="21599" y="12400"/>
                  </a:cubicBezTo>
                  <a:cubicBezTo>
                    <a:pt x="21599" y="800"/>
                    <a:pt x="21599" y="800"/>
                    <a:pt x="21599" y="800"/>
                  </a:cubicBezTo>
                  <a:lnTo>
                    <a:pt x="11423" y="87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algn="l" defTabSz="121917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16" name="AutoShape 14"/>
            <p:cNvSpPr/>
            <p:nvPr/>
          </p:nvSpPr>
          <p:spPr bwMode="auto">
            <a:xfrm>
              <a:off x="63499" y="132242"/>
              <a:ext cx="403226" cy="212726"/>
            </a:xfrm>
            <a:custGeom>
              <a:avLst/>
              <a:gdLst>
                <a:gd name="T0" fmla="*/ 201613 w 21600"/>
                <a:gd name="T1" fmla="*/ 106363 h 21600"/>
                <a:gd name="T2" fmla="*/ 201613 w 21600"/>
                <a:gd name="T3" fmla="*/ 106363 h 21600"/>
                <a:gd name="T4" fmla="*/ 201613 w 21600"/>
                <a:gd name="T5" fmla="*/ 106363 h 21600"/>
                <a:gd name="T6" fmla="*/ 201613 w 21600"/>
                <a:gd name="T7" fmla="*/ 1063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21236"/>
                  </a:moveTo>
                  <a:cubicBezTo>
                    <a:pt x="20735" y="16699"/>
                    <a:pt x="20735" y="16699"/>
                    <a:pt x="20735" y="16699"/>
                  </a:cubicBezTo>
                  <a:cubicBezTo>
                    <a:pt x="20735" y="16517"/>
                    <a:pt x="20735" y="16154"/>
                    <a:pt x="20735" y="15973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712"/>
                    <a:pt x="20735" y="8712"/>
                    <a:pt x="20735" y="8712"/>
                  </a:cubicBezTo>
                  <a:cubicBezTo>
                    <a:pt x="20735" y="8531"/>
                    <a:pt x="20735" y="8531"/>
                    <a:pt x="20735" y="8531"/>
                  </a:cubicBezTo>
                  <a:cubicBezTo>
                    <a:pt x="20639" y="8531"/>
                    <a:pt x="20639" y="8531"/>
                    <a:pt x="20639" y="8531"/>
                  </a:cubicBezTo>
                  <a:cubicBezTo>
                    <a:pt x="10367" y="0"/>
                    <a:pt x="10367" y="0"/>
                    <a:pt x="10367" y="0"/>
                  </a:cubicBezTo>
                  <a:cubicBezTo>
                    <a:pt x="0" y="8531"/>
                    <a:pt x="0" y="8531"/>
                    <a:pt x="0" y="8531"/>
                  </a:cubicBezTo>
                  <a:cubicBezTo>
                    <a:pt x="10655" y="16336"/>
                    <a:pt x="10655" y="16336"/>
                    <a:pt x="10655" y="16336"/>
                  </a:cubicBezTo>
                  <a:cubicBezTo>
                    <a:pt x="20063" y="9075"/>
                    <a:pt x="20063" y="9075"/>
                    <a:pt x="20063" y="9075"/>
                  </a:cubicBezTo>
                  <a:cubicBezTo>
                    <a:pt x="20063" y="16699"/>
                    <a:pt x="20063" y="16699"/>
                    <a:pt x="20063" y="16699"/>
                  </a:cubicBezTo>
                  <a:cubicBezTo>
                    <a:pt x="19295" y="21236"/>
                    <a:pt x="19295" y="21236"/>
                    <a:pt x="19295" y="21236"/>
                  </a:cubicBezTo>
                  <a:cubicBezTo>
                    <a:pt x="19871" y="21600"/>
                    <a:pt x="19871" y="21600"/>
                    <a:pt x="19871" y="21600"/>
                  </a:cubicBezTo>
                  <a:cubicBezTo>
                    <a:pt x="20159" y="20329"/>
                    <a:pt x="20159" y="20329"/>
                    <a:pt x="20159" y="20329"/>
                  </a:cubicBezTo>
                  <a:cubicBezTo>
                    <a:pt x="20159" y="21600"/>
                    <a:pt x="20159" y="21600"/>
                    <a:pt x="20159" y="21600"/>
                  </a:cubicBezTo>
                  <a:cubicBezTo>
                    <a:pt x="20735" y="21600"/>
                    <a:pt x="20735" y="21600"/>
                    <a:pt x="20735" y="21600"/>
                  </a:cubicBezTo>
                  <a:cubicBezTo>
                    <a:pt x="20735" y="20329"/>
                    <a:pt x="20735" y="20329"/>
                    <a:pt x="20735" y="20329"/>
                  </a:cubicBezTo>
                  <a:cubicBezTo>
                    <a:pt x="21023" y="21600"/>
                    <a:pt x="21023" y="21600"/>
                    <a:pt x="21023" y="21600"/>
                  </a:cubicBezTo>
                  <a:lnTo>
                    <a:pt x="21599" y="21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algn="l" defTabSz="121917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Calibri" panose="020F0502020204030204" pitchFamily="34" charset="0"/>
              </a:endParaRPr>
            </a:p>
          </p:txBody>
        </p:sp>
      </p:grpSp>
      <p:grpSp>
        <p:nvGrpSpPr>
          <p:cNvPr id="17" name="Group 15"/>
          <p:cNvGrpSpPr/>
          <p:nvPr/>
        </p:nvGrpSpPr>
        <p:grpSpPr bwMode="auto">
          <a:xfrm>
            <a:off x="8851900" y="1905000"/>
            <a:ext cx="694267" cy="694267"/>
            <a:chOff x="0" y="0"/>
            <a:chExt cx="520701" cy="520701"/>
          </a:xfrm>
        </p:grpSpPr>
        <p:sp>
          <p:nvSpPr>
            <p:cNvPr id="18" name="AutoShape 16"/>
            <p:cNvSpPr/>
            <p:nvPr/>
          </p:nvSpPr>
          <p:spPr bwMode="auto">
            <a:xfrm>
              <a:off x="0" y="0"/>
              <a:ext cx="520701" cy="520701"/>
            </a:xfrm>
            <a:custGeom>
              <a:avLst/>
              <a:gdLst>
                <a:gd name="T0" fmla="*/ 260337 w 19679"/>
                <a:gd name="T1" fmla="*/ 285765 h 19679"/>
                <a:gd name="T2" fmla="*/ 260337 w 19679"/>
                <a:gd name="T3" fmla="*/ 285765 h 19679"/>
                <a:gd name="T4" fmla="*/ 260337 w 19679"/>
                <a:gd name="T5" fmla="*/ 285765 h 19679"/>
                <a:gd name="T6" fmla="*/ 260337 w 19679"/>
                <a:gd name="T7" fmla="*/ 285765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121917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0000"/>
                </a:solidFill>
                <a:latin typeface="微软雅黑"/>
                <a:ea typeface="微软雅黑"/>
                <a:sym typeface="Calibri" panose="020F0502020204030204" pitchFamily="34" charset="0"/>
              </a:endParaRPr>
            </a:p>
          </p:txBody>
        </p:sp>
        <p:sp>
          <p:nvSpPr>
            <p:cNvPr id="19" name="AutoShape 17"/>
            <p:cNvSpPr/>
            <p:nvPr/>
          </p:nvSpPr>
          <p:spPr bwMode="auto">
            <a:xfrm>
              <a:off x="144463" y="95250"/>
              <a:ext cx="333376" cy="425451"/>
            </a:xfrm>
            <a:custGeom>
              <a:avLst/>
              <a:gdLst>
                <a:gd name="T0" fmla="*/ 166688 w 21600"/>
                <a:gd name="T1" fmla="*/ 212726 h 21600"/>
                <a:gd name="T2" fmla="*/ 166688 w 21600"/>
                <a:gd name="T3" fmla="*/ 212726 h 21600"/>
                <a:gd name="T4" fmla="*/ 166688 w 21600"/>
                <a:gd name="T5" fmla="*/ 212726 h 21600"/>
                <a:gd name="T6" fmla="*/ 166688 w 21600"/>
                <a:gd name="T7" fmla="*/ 212726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15610"/>
                  </a:moveTo>
                  <a:cubicBezTo>
                    <a:pt x="3367" y="0"/>
                    <a:pt x="3367" y="0"/>
                    <a:pt x="3367" y="0"/>
                  </a:cubicBezTo>
                  <a:cubicBezTo>
                    <a:pt x="1393" y="1361"/>
                    <a:pt x="1393" y="1361"/>
                    <a:pt x="1393" y="1361"/>
                  </a:cubicBezTo>
                  <a:cubicBezTo>
                    <a:pt x="3251" y="3357"/>
                    <a:pt x="3251" y="3357"/>
                    <a:pt x="3251" y="3357"/>
                  </a:cubicBezTo>
                  <a:cubicBezTo>
                    <a:pt x="0" y="7986"/>
                    <a:pt x="0" y="7986"/>
                    <a:pt x="0" y="7986"/>
                  </a:cubicBezTo>
                  <a:cubicBezTo>
                    <a:pt x="2090" y="9983"/>
                    <a:pt x="2090" y="9983"/>
                    <a:pt x="2090" y="9983"/>
                  </a:cubicBezTo>
                  <a:cubicBezTo>
                    <a:pt x="1161" y="10618"/>
                    <a:pt x="1161" y="10618"/>
                    <a:pt x="1161" y="10618"/>
                  </a:cubicBezTo>
                  <a:cubicBezTo>
                    <a:pt x="7200" y="15882"/>
                    <a:pt x="7200" y="15882"/>
                    <a:pt x="7200" y="15882"/>
                  </a:cubicBezTo>
                  <a:cubicBezTo>
                    <a:pt x="3832" y="17243"/>
                    <a:pt x="3832" y="17243"/>
                    <a:pt x="3832" y="17243"/>
                  </a:cubicBezTo>
                  <a:cubicBezTo>
                    <a:pt x="8709" y="21600"/>
                    <a:pt x="8709" y="21600"/>
                    <a:pt x="8709" y="21600"/>
                  </a:cubicBezTo>
                  <a:cubicBezTo>
                    <a:pt x="14051" y="21236"/>
                    <a:pt x="18812" y="18968"/>
                    <a:pt x="21599" y="15610"/>
                  </a:cubicBezTo>
                  <a:close/>
                </a:path>
              </a:pathLst>
            </a:custGeom>
            <a:solidFill>
              <a:srgbClr val="850D0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121917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0000"/>
                </a:solidFill>
                <a:latin typeface="微软雅黑"/>
                <a:ea typeface="微软雅黑"/>
                <a:sym typeface="Calibri" panose="020F0502020204030204" pitchFamily="34" charset="0"/>
              </a:endParaRPr>
            </a:p>
          </p:txBody>
        </p:sp>
        <p:sp>
          <p:nvSpPr>
            <p:cNvPr id="20" name="AutoShape 18"/>
            <p:cNvSpPr/>
            <p:nvPr/>
          </p:nvSpPr>
          <p:spPr bwMode="auto">
            <a:xfrm>
              <a:off x="165100" y="93662"/>
              <a:ext cx="36513" cy="28576"/>
            </a:xfrm>
            <a:custGeom>
              <a:avLst/>
              <a:gdLst>
                <a:gd name="T0" fmla="*/ 18257 w 21600"/>
                <a:gd name="T1" fmla="*/ 14288 h 21600"/>
                <a:gd name="T2" fmla="*/ 18257 w 21600"/>
                <a:gd name="T3" fmla="*/ 14288 h 21600"/>
                <a:gd name="T4" fmla="*/ 18257 w 21600"/>
                <a:gd name="T5" fmla="*/ 14288 h 21600"/>
                <a:gd name="T6" fmla="*/ 18257 w 21600"/>
                <a:gd name="T7" fmla="*/ 142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3600"/>
                  </a:moveTo>
                  <a:lnTo>
                    <a:pt x="19721" y="0"/>
                  </a:lnTo>
                  <a:lnTo>
                    <a:pt x="0" y="18000"/>
                  </a:lnTo>
                  <a:lnTo>
                    <a:pt x="1878" y="21600"/>
                  </a:lnTo>
                  <a:lnTo>
                    <a:pt x="21600" y="3600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algn="l" defTabSz="121917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21" name="AutoShape 19"/>
            <p:cNvSpPr/>
            <p:nvPr/>
          </p:nvSpPr>
          <p:spPr bwMode="auto">
            <a:xfrm>
              <a:off x="273050" y="258763"/>
              <a:ext cx="65089" cy="49214"/>
            </a:xfrm>
            <a:custGeom>
              <a:avLst/>
              <a:gdLst>
                <a:gd name="T0" fmla="*/ 32545 w 21600"/>
                <a:gd name="T1" fmla="*/ 24607 h 21600"/>
                <a:gd name="T2" fmla="*/ 32545 w 21600"/>
                <a:gd name="T3" fmla="*/ 24607 h 21600"/>
                <a:gd name="T4" fmla="*/ 32545 w 21600"/>
                <a:gd name="T5" fmla="*/ 24607 h 21600"/>
                <a:gd name="T6" fmla="*/ 32545 w 21600"/>
                <a:gd name="T7" fmla="*/ 246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07" y="21599"/>
                  </a:moveTo>
                  <a:lnTo>
                    <a:pt x="21599" y="3483"/>
                  </a:lnTo>
                  <a:lnTo>
                    <a:pt x="18965" y="0"/>
                  </a:lnTo>
                  <a:lnTo>
                    <a:pt x="0" y="18116"/>
                  </a:lnTo>
                  <a:lnTo>
                    <a:pt x="2107" y="21599"/>
                  </a:ln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algn="l" defTabSz="121917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22" name="AutoShape 20"/>
            <p:cNvSpPr/>
            <p:nvPr/>
          </p:nvSpPr>
          <p:spPr bwMode="auto">
            <a:xfrm>
              <a:off x="144911" y="104774"/>
              <a:ext cx="231327" cy="338139"/>
            </a:xfrm>
            <a:custGeom>
              <a:avLst/>
              <a:gdLst>
                <a:gd name="T0" fmla="*/ 115664 w 20572"/>
                <a:gd name="T1" fmla="*/ 169070 h 21600"/>
                <a:gd name="T2" fmla="*/ 115664 w 20572"/>
                <a:gd name="T3" fmla="*/ 169070 h 21600"/>
                <a:gd name="T4" fmla="*/ 115664 w 20572"/>
                <a:gd name="T5" fmla="*/ 169070 h 21600"/>
                <a:gd name="T6" fmla="*/ 115664 w 20572"/>
                <a:gd name="T7" fmla="*/ 16907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572" h="21600">
                  <a:moveTo>
                    <a:pt x="16892" y="18742"/>
                  </a:moveTo>
                  <a:cubicBezTo>
                    <a:pt x="13852" y="18742"/>
                    <a:pt x="13852" y="18742"/>
                    <a:pt x="13852" y="18742"/>
                  </a:cubicBezTo>
                  <a:cubicBezTo>
                    <a:pt x="13852" y="18171"/>
                    <a:pt x="13852" y="18171"/>
                    <a:pt x="13852" y="18171"/>
                  </a:cubicBezTo>
                  <a:cubicBezTo>
                    <a:pt x="13852" y="18057"/>
                    <a:pt x="14012" y="18057"/>
                    <a:pt x="14012" y="17942"/>
                  </a:cubicBezTo>
                  <a:cubicBezTo>
                    <a:pt x="14012" y="17257"/>
                    <a:pt x="13371" y="16685"/>
                    <a:pt x="12412" y="16457"/>
                  </a:cubicBezTo>
                  <a:cubicBezTo>
                    <a:pt x="12412" y="15885"/>
                    <a:pt x="12412" y="15885"/>
                    <a:pt x="12412" y="15885"/>
                  </a:cubicBezTo>
                  <a:cubicBezTo>
                    <a:pt x="12891" y="15771"/>
                    <a:pt x="13212" y="15657"/>
                    <a:pt x="13532" y="15542"/>
                  </a:cubicBezTo>
                  <a:cubicBezTo>
                    <a:pt x="13691" y="15542"/>
                    <a:pt x="13691" y="15542"/>
                    <a:pt x="13691" y="15542"/>
                  </a:cubicBezTo>
                  <a:cubicBezTo>
                    <a:pt x="20572" y="12228"/>
                    <a:pt x="20572" y="12228"/>
                    <a:pt x="20572" y="12228"/>
                  </a:cubicBezTo>
                  <a:cubicBezTo>
                    <a:pt x="19772" y="11428"/>
                    <a:pt x="19772" y="11428"/>
                    <a:pt x="19772" y="11428"/>
                  </a:cubicBezTo>
                  <a:cubicBezTo>
                    <a:pt x="12732" y="14742"/>
                    <a:pt x="12732" y="14742"/>
                    <a:pt x="12732" y="14742"/>
                  </a:cubicBezTo>
                  <a:cubicBezTo>
                    <a:pt x="12891" y="14742"/>
                    <a:pt x="12891" y="14742"/>
                    <a:pt x="12891" y="14742"/>
                  </a:cubicBezTo>
                  <a:cubicBezTo>
                    <a:pt x="8572" y="15199"/>
                    <a:pt x="4411" y="13942"/>
                    <a:pt x="2651" y="11314"/>
                  </a:cubicBezTo>
                  <a:cubicBezTo>
                    <a:pt x="1051" y="8914"/>
                    <a:pt x="2012" y="6057"/>
                    <a:pt x="4732" y="4000"/>
                  </a:cubicBezTo>
                  <a:cubicBezTo>
                    <a:pt x="12252" y="11885"/>
                    <a:pt x="12252" y="11885"/>
                    <a:pt x="12252" y="11885"/>
                  </a:cubicBezTo>
                  <a:cubicBezTo>
                    <a:pt x="15611" y="10171"/>
                    <a:pt x="15611" y="10171"/>
                    <a:pt x="15611" y="10171"/>
                  </a:cubicBezTo>
                  <a:cubicBezTo>
                    <a:pt x="6011" y="800"/>
                    <a:pt x="6011" y="800"/>
                    <a:pt x="6011" y="800"/>
                  </a:cubicBezTo>
                  <a:cubicBezTo>
                    <a:pt x="5532" y="1028"/>
                    <a:pt x="5532" y="1028"/>
                    <a:pt x="5532" y="1028"/>
                  </a:cubicBezTo>
                  <a:cubicBezTo>
                    <a:pt x="4411" y="0"/>
                    <a:pt x="4411" y="0"/>
                    <a:pt x="4411" y="0"/>
                  </a:cubicBezTo>
                  <a:cubicBezTo>
                    <a:pt x="2651" y="914"/>
                    <a:pt x="2651" y="914"/>
                    <a:pt x="2651" y="914"/>
                  </a:cubicBezTo>
                  <a:cubicBezTo>
                    <a:pt x="3612" y="1942"/>
                    <a:pt x="3612" y="1942"/>
                    <a:pt x="3612" y="1942"/>
                  </a:cubicBezTo>
                  <a:cubicBezTo>
                    <a:pt x="3132" y="2171"/>
                    <a:pt x="3132" y="2171"/>
                    <a:pt x="3132" y="2171"/>
                  </a:cubicBezTo>
                  <a:cubicBezTo>
                    <a:pt x="3771" y="2971"/>
                    <a:pt x="3771" y="2971"/>
                    <a:pt x="3771" y="2971"/>
                  </a:cubicBezTo>
                  <a:cubicBezTo>
                    <a:pt x="251" y="5257"/>
                    <a:pt x="-1028" y="8800"/>
                    <a:pt x="891" y="11885"/>
                  </a:cubicBezTo>
                  <a:cubicBezTo>
                    <a:pt x="2651" y="14514"/>
                    <a:pt x="7772" y="16114"/>
                    <a:pt x="11451" y="15885"/>
                  </a:cubicBezTo>
                  <a:cubicBezTo>
                    <a:pt x="11451" y="16457"/>
                    <a:pt x="11451" y="16457"/>
                    <a:pt x="11451" y="16457"/>
                  </a:cubicBezTo>
                  <a:cubicBezTo>
                    <a:pt x="10492" y="16685"/>
                    <a:pt x="9852" y="17257"/>
                    <a:pt x="9852" y="17942"/>
                  </a:cubicBezTo>
                  <a:cubicBezTo>
                    <a:pt x="9852" y="18742"/>
                    <a:pt x="9852" y="18742"/>
                    <a:pt x="9852" y="18742"/>
                  </a:cubicBezTo>
                  <a:cubicBezTo>
                    <a:pt x="6971" y="18742"/>
                    <a:pt x="6971" y="18742"/>
                    <a:pt x="6971" y="18742"/>
                  </a:cubicBezTo>
                  <a:cubicBezTo>
                    <a:pt x="5851" y="18742"/>
                    <a:pt x="5051" y="19428"/>
                    <a:pt x="5051" y="20228"/>
                  </a:cubicBezTo>
                  <a:cubicBezTo>
                    <a:pt x="5051" y="20914"/>
                    <a:pt x="5851" y="21599"/>
                    <a:pt x="6971" y="21599"/>
                  </a:cubicBezTo>
                  <a:cubicBezTo>
                    <a:pt x="16892" y="21599"/>
                    <a:pt x="16892" y="21599"/>
                    <a:pt x="16892" y="21599"/>
                  </a:cubicBezTo>
                  <a:cubicBezTo>
                    <a:pt x="18012" y="21599"/>
                    <a:pt x="18812" y="20914"/>
                    <a:pt x="18812" y="20228"/>
                  </a:cubicBezTo>
                  <a:cubicBezTo>
                    <a:pt x="18812" y="19428"/>
                    <a:pt x="18012" y="18742"/>
                    <a:pt x="16892" y="1874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algn="l" defTabSz="121917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Calibri" panose="020F0502020204030204" pitchFamily="34" charset="0"/>
              </a:endParaRPr>
            </a:p>
          </p:txBody>
        </p:sp>
      </p:grpSp>
      <p:grpSp>
        <p:nvGrpSpPr>
          <p:cNvPr id="23" name="Group 21"/>
          <p:cNvGrpSpPr/>
          <p:nvPr/>
        </p:nvGrpSpPr>
        <p:grpSpPr bwMode="auto">
          <a:xfrm>
            <a:off x="8851900" y="3627151"/>
            <a:ext cx="709083" cy="709083"/>
            <a:chOff x="-1" y="-1"/>
            <a:chExt cx="530228" cy="530228"/>
          </a:xfrm>
        </p:grpSpPr>
        <p:sp>
          <p:nvSpPr>
            <p:cNvPr id="24" name="AutoShape 22"/>
            <p:cNvSpPr/>
            <p:nvPr/>
          </p:nvSpPr>
          <p:spPr bwMode="auto">
            <a:xfrm>
              <a:off x="-1" y="0"/>
              <a:ext cx="530227" cy="530227"/>
            </a:xfrm>
            <a:custGeom>
              <a:avLst/>
              <a:gdLst>
                <a:gd name="T0" fmla="*/ 265100 w 19679"/>
                <a:gd name="T1" fmla="*/ 290993 h 19679"/>
                <a:gd name="T2" fmla="*/ 265100 w 19679"/>
                <a:gd name="T3" fmla="*/ 290993 h 19679"/>
                <a:gd name="T4" fmla="*/ 265100 w 19679"/>
                <a:gd name="T5" fmla="*/ 290993 h 19679"/>
                <a:gd name="T6" fmla="*/ 265100 w 19679"/>
                <a:gd name="T7" fmla="*/ 29099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</a:path>
              </a:pathLst>
            </a:custGeom>
            <a:solidFill>
              <a:srgbClr val="C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121917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0000"/>
                </a:solidFill>
                <a:latin typeface="微软雅黑"/>
                <a:ea typeface="微软雅黑"/>
                <a:sym typeface="Calibri" panose="020F0502020204030204" pitchFamily="34" charset="0"/>
              </a:endParaRPr>
            </a:p>
          </p:txBody>
        </p:sp>
        <p:sp>
          <p:nvSpPr>
            <p:cNvPr id="25" name="AutoShape 23"/>
            <p:cNvSpPr/>
            <p:nvPr/>
          </p:nvSpPr>
          <p:spPr bwMode="auto">
            <a:xfrm>
              <a:off x="147637" y="125413"/>
              <a:ext cx="379415" cy="404814"/>
            </a:xfrm>
            <a:custGeom>
              <a:avLst/>
              <a:gdLst>
                <a:gd name="T0" fmla="*/ 189708 w 21600"/>
                <a:gd name="T1" fmla="*/ 202407 h 21600"/>
                <a:gd name="T2" fmla="*/ 189708 w 21600"/>
                <a:gd name="T3" fmla="*/ 202407 h 21600"/>
                <a:gd name="T4" fmla="*/ 189708 w 21600"/>
                <a:gd name="T5" fmla="*/ 202407 h 21600"/>
                <a:gd name="T6" fmla="*/ 189708 w 21600"/>
                <a:gd name="T7" fmla="*/ 20240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9079"/>
                  </a:moveTo>
                  <a:cubicBezTo>
                    <a:pt x="12735" y="0"/>
                    <a:pt x="12735" y="0"/>
                    <a:pt x="12735" y="0"/>
                  </a:cubicBezTo>
                  <a:cubicBezTo>
                    <a:pt x="8049" y="286"/>
                    <a:pt x="8049" y="286"/>
                    <a:pt x="8049" y="286"/>
                  </a:cubicBezTo>
                  <a:cubicBezTo>
                    <a:pt x="203" y="286"/>
                    <a:pt x="203" y="286"/>
                    <a:pt x="203" y="286"/>
                  </a:cubicBezTo>
                  <a:cubicBezTo>
                    <a:pt x="407" y="8123"/>
                    <a:pt x="407" y="8123"/>
                    <a:pt x="407" y="8123"/>
                  </a:cubicBezTo>
                  <a:cubicBezTo>
                    <a:pt x="0" y="14623"/>
                    <a:pt x="0" y="14623"/>
                    <a:pt x="0" y="14623"/>
                  </a:cubicBezTo>
                  <a:cubicBezTo>
                    <a:pt x="6724" y="21599"/>
                    <a:pt x="6724" y="21599"/>
                    <a:pt x="6724" y="21599"/>
                  </a:cubicBezTo>
                  <a:cubicBezTo>
                    <a:pt x="14366" y="21504"/>
                    <a:pt x="20683" y="16056"/>
                    <a:pt x="21600" y="9079"/>
                  </a:cubicBezTo>
                  <a:close/>
                </a:path>
              </a:pathLst>
            </a:custGeom>
            <a:solidFill>
              <a:srgbClr val="850D0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121917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srgbClr val="000000"/>
                </a:solidFill>
                <a:latin typeface="微软雅黑"/>
                <a:ea typeface="微软雅黑"/>
                <a:sym typeface="Calibri" panose="020F0502020204030204" pitchFamily="34" charset="0"/>
              </a:endParaRPr>
            </a:p>
          </p:txBody>
        </p:sp>
        <p:sp>
          <p:nvSpPr>
            <p:cNvPr id="26" name="AutoShape 24"/>
            <p:cNvSpPr/>
            <p:nvPr/>
          </p:nvSpPr>
          <p:spPr bwMode="auto">
            <a:xfrm>
              <a:off x="147637" y="125413"/>
              <a:ext cx="233365" cy="280989"/>
            </a:xfrm>
            <a:custGeom>
              <a:avLst/>
              <a:gdLst>
                <a:gd name="T0" fmla="*/ 116683 w 21600"/>
                <a:gd name="T1" fmla="*/ 140495 h 21600"/>
                <a:gd name="T2" fmla="*/ 116683 w 21600"/>
                <a:gd name="T3" fmla="*/ 140495 h 21600"/>
                <a:gd name="T4" fmla="*/ 116683 w 21600"/>
                <a:gd name="T5" fmla="*/ 140495 h 21600"/>
                <a:gd name="T6" fmla="*/ 116683 w 21600"/>
                <a:gd name="T7" fmla="*/ 14049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104" y="0"/>
                  </a:moveTo>
                  <a:cubicBezTo>
                    <a:pt x="1163" y="275"/>
                    <a:pt x="1163" y="275"/>
                    <a:pt x="1163" y="275"/>
                  </a:cubicBezTo>
                  <a:cubicBezTo>
                    <a:pt x="498" y="275"/>
                    <a:pt x="0" y="687"/>
                    <a:pt x="0" y="1238"/>
                  </a:cubicBezTo>
                  <a:cubicBezTo>
                    <a:pt x="166" y="20499"/>
                    <a:pt x="166" y="20499"/>
                    <a:pt x="166" y="20499"/>
                  </a:cubicBezTo>
                  <a:cubicBezTo>
                    <a:pt x="166" y="21049"/>
                    <a:pt x="830" y="21599"/>
                    <a:pt x="1495" y="21599"/>
                  </a:cubicBezTo>
                  <a:cubicBezTo>
                    <a:pt x="20270" y="21324"/>
                    <a:pt x="20270" y="21324"/>
                    <a:pt x="20270" y="21324"/>
                  </a:cubicBezTo>
                  <a:cubicBezTo>
                    <a:pt x="21101" y="21324"/>
                    <a:pt x="21600" y="20912"/>
                    <a:pt x="21600" y="20361"/>
                  </a:cubicBezTo>
                  <a:cubicBezTo>
                    <a:pt x="21267" y="1100"/>
                    <a:pt x="21267" y="1100"/>
                    <a:pt x="21267" y="1100"/>
                  </a:cubicBezTo>
                  <a:cubicBezTo>
                    <a:pt x="21267" y="550"/>
                    <a:pt x="20769" y="0"/>
                    <a:pt x="20104" y="0"/>
                  </a:cubicBezTo>
                  <a:close/>
                  <a:moveTo>
                    <a:pt x="4486" y="18298"/>
                  </a:moveTo>
                  <a:cubicBezTo>
                    <a:pt x="3655" y="18298"/>
                    <a:pt x="2990" y="17885"/>
                    <a:pt x="2990" y="17197"/>
                  </a:cubicBezTo>
                  <a:cubicBezTo>
                    <a:pt x="2990" y="16509"/>
                    <a:pt x="3655" y="16096"/>
                    <a:pt x="4319" y="16096"/>
                  </a:cubicBezTo>
                  <a:cubicBezTo>
                    <a:pt x="5150" y="16096"/>
                    <a:pt x="5815" y="16509"/>
                    <a:pt x="5815" y="17197"/>
                  </a:cubicBezTo>
                  <a:cubicBezTo>
                    <a:pt x="5815" y="17747"/>
                    <a:pt x="5150" y="18298"/>
                    <a:pt x="4486" y="18298"/>
                  </a:cubicBezTo>
                  <a:close/>
                  <a:moveTo>
                    <a:pt x="4319" y="14721"/>
                  </a:moveTo>
                  <a:cubicBezTo>
                    <a:pt x="3655" y="14721"/>
                    <a:pt x="2990" y="14308"/>
                    <a:pt x="2990" y="13620"/>
                  </a:cubicBezTo>
                  <a:cubicBezTo>
                    <a:pt x="2990" y="13070"/>
                    <a:pt x="3489" y="12519"/>
                    <a:pt x="4319" y="12519"/>
                  </a:cubicBezTo>
                  <a:cubicBezTo>
                    <a:pt x="5150" y="12519"/>
                    <a:pt x="5649" y="12932"/>
                    <a:pt x="5649" y="13620"/>
                  </a:cubicBezTo>
                  <a:cubicBezTo>
                    <a:pt x="5649" y="14308"/>
                    <a:pt x="5150" y="14721"/>
                    <a:pt x="4319" y="14721"/>
                  </a:cubicBezTo>
                  <a:close/>
                  <a:moveTo>
                    <a:pt x="4319" y="11281"/>
                  </a:moveTo>
                  <a:cubicBezTo>
                    <a:pt x="3489" y="11281"/>
                    <a:pt x="2990" y="10731"/>
                    <a:pt x="2990" y="10043"/>
                  </a:cubicBezTo>
                  <a:cubicBezTo>
                    <a:pt x="2824" y="9492"/>
                    <a:pt x="3489" y="8942"/>
                    <a:pt x="4319" y="8942"/>
                  </a:cubicBezTo>
                  <a:cubicBezTo>
                    <a:pt x="4984" y="8942"/>
                    <a:pt x="5649" y="9492"/>
                    <a:pt x="5649" y="10043"/>
                  </a:cubicBezTo>
                  <a:cubicBezTo>
                    <a:pt x="5649" y="10731"/>
                    <a:pt x="4984" y="11281"/>
                    <a:pt x="4319" y="11281"/>
                  </a:cubicBezTo>
                  <a:close/>
                  <a:moveTo>
                    <a:pt x="8640" y="18298"/>
                  </a:moveTo>
                  <a:cubicBezTo>
                    <a:pt x="7975" y="18298"/>
                    <a:pt x="7310" y="17747"/>
                    <a:pt x="7310" y="17197"/>
                  </a:cubicBezTo>
                  <a:cubicBezTo>
                    <a:pt x="7310" y="16509"/>
                    <a:pt x="7975" y="15959"/>
                    <a:pt x="8640" y="15959"/>
                  </a:cubicBezTo>
                  <a:cubicBezTo>
                    <a:pt x="9470" y="15959"/>
                    <a:pt x="9969" y="16509"/>
                    <a:pt x="9969" y="17197"/>
                  </a:cubicBezTo>
                  <a:cubicBezTo>
                    <a:pt x="10135" y="17747"/>
                    <a:pt x="9470" y="18298"/>
                    <a:pt x="8640" y="18298"/>
                  </a:cubicBezTo>
                  <a:close/>
                  <a:moveTo>
                    <a:pt x="8640" y="14721"/>
                  </a:moveTo>
                  <a:cubicBezTo>
                    <a:pt x="7809" y="14721"/>
                    <a:pt x="7310" y="14170"/>
                    <a:pt x="7310" y="13620"/>
                  </a:cubicBezTo>
                  <a:cubicBezTo>
                    <a:pt x="7310" y="12932"/>
                    <a:pt x="7809" y="12519"/>
                    <a:pt x="8640" y="12519"/>
                  </a:cubicBezTo>
                  <a:cubicBezTo>
                    <a:pt x="9304" y="12519"/>
                    <a:pt x="9969" y="12932"/>
                    <a:pt x="9969" y="13620"/>
                  </a:cubicBezTo>
                  <a:cubicBezTo>
                    <a:pt x="9969" y="14170"/>
                    <a:pt x="9470" y="14721"/>
                    <a:pt x="8640" y="14721"/>
                  </a:cubicBezTo>
                  <a:close/>
                  <a:moveTo>
                    <a:pt x="8640" y="11143"/>
                  </a:moveTo>
                  <a:cubicBezTo>
                    <a:pt x="7809" y="11143"/>
                    <a:pt x="7144" y="10731"/>
                    <a:pt x="7144" y="10043"/>
                  </a:cubicBezTo>
                  <a:cubicBezTo>
                    <a:pt x="7144" y="9492"/>
                    <a:pt x="7809" y="8942"/>
                    <a:pt x="8640" y="8942"/>
                  </a:cubicBezTo>
                  <a:cubicBezTo>
                    <a:pt x="9304" y="8942"/>
                    <a:pt x="9969" y="9355"/>
                    <a:pt x="9969" y="10043"/>
                  </a:cubicBezTo>
                  <a:cubicBezTo>
                    <a:pt x="9969" y="10593"/>
                    <a:pt x="9304" y="11143"/>
                    <a:pt x="8640" y="11143"/>
                  </a:cubicBezTo>
                  <a:close/>
                  <a:moveTo>
                    <a:pt x="12960" y="18298"/>
                  </a:moveTo>
                  <a:cubicBezTo>
                    <a:pt x="12295" y="18298"/>
                    <a:pt x="11630" y="17747"/>
                    <a:pt x="11630" y="17059"/>
                  </a:cubicBezTo>
                  <a:cubicBezTo>
                    <a:pt x="11630" y="16509"/>
                    <a:pt x="12129" y="15959"/>
                    <a:pt x="12960" y="15959"/>
                  </a:cubicBezTo>
                  <a:cubicBezTo>
                    <a:pt x="13790" y="15959"/>
                    <a:pt x="14289" y="16509"/>
                    <a:pt x="14289" y="17059"/>
                  </a:cubicBezTo>
                  <a:cubicBezTo>
                    <a:pt x="14289" y="17747"/>
                    <a:pt x="13790" y="18298"/>
                    <a:pt x="12960" y="18298"/>
                  </a:cubicBezTo>
                  <a:close/>
                  <a:moveTo>
                    <a:pt x="12960" y="14721"/>
                  </a:moveTo>
                  <a:cubicBezTo>
                    <a:pt x="12129" y="14721"/>
                    <a:pt x="11630" y="14170"/>
                    <a:pt x="11464" y="13620"/>
                  </a:cubicBezTo>
                  <a:cubicBezTo>
                    <a:pt x="11464" y="12932"/>
                    <a:pt x="12129" y="12382"/>
                    <a:pt x="12960" y="12382"/>
                  </a:cubicBezTo>
                  <a:cubicBezTo>
                    <a:pt x="13624" y="12382"/>
                    <a:pt x="14289" y="12932"/>
                    <a:pt x="14289" y="13482"/>
                  </a:cubicBezTo>
                  <a:cubicBezTo>
                    <a:pt x="14289" y="14170"/>
                    <a:pt x="13624" y="14721"/>
                    <a:pt x="12960" y="14721"/>
                  </a:cubicBezTo>
                  <a:close/>
                  <a:moveTo>
                    <a:pt x="12960" y="11143"/>
                  </a:moveTo>
                  <a:cubicBezTo>
                    <a:pt x="12129" y="11143"/>
                    <a:pt x="11464" y="10593"/>
                    <a:pt x="11464" y="10043"/>
                  </a:cubicBezTo>
                  <a:cubicBezTo>
                    <a:pt x="11464" y="9355"/>
                    <a:pt x="12129" y="8942"/>
                    <a:pt x="12793" y="8805"/>
                  </a:cubicBezTo>
                  <a:cubicBezTo>
                    <a:pt x="13624" y="8805"/>
                    <a:pt x="14289" y="9355"/>
                    <a:pt x="14289" y="10043"/>
                  </a:cubicBezTo>
                  <a:cubicBezTo>
                    <a:pt x="14289" y="10593"/>
                    <a:pt x="13624" y="11143"/>
                    <a:pt x="12960" y="11143"/>
                  </a:cubicBezTo>
                  <a:close/>
                  <a:moveTo>
                    <a:pt x="18775" y="17059"/>
                  </a:moveTo>
                  <a:cubicBezTo>
                    <a:pt x="18775" y="17747"/>
                    <a:pt x="18110" y="18298"/>
                    <a:pt x="17280" y="18298"/>
                  </a:cubicBezTo>
                  <a:cubicBezTo>
                    <a:pt x="16449" y="18298"/>
                    <a:pt x="15784" y="17747"/>
                    <a:pt x="15784" y="17059"/>
                  </a:cubicBezTo>
                  <a:cubicBezTo>
                    <a:pt x="15784" y="13620"/>
                    <a:pt x="15784" y="13620"/>
                    <a:pt x="15784" y="13620"/>
                  </a:cubicBezTo>
                  <a:cubicBezTo>
                    <a:pt x="15784" y="12932"/>
                    <a:pt x="16449" y="12382"/>
                    <a:pt x="17113" y="12382"/>
                  </a:cubicBezTo>
                  <a:cubicBezTo>
                    <a:pt x="17944" y="12382"/>
                    <a:pt x="18609" y="12932"/>
                    <a:pt x="18609" y="13620"/>
                  </a:cubicBezTo>
                  <a:lnTo>
                    <a:pt x="18775" y="17059"/>
                  </a:lnTo>
                  <a:close/>
                  <a:moveTo>
                    <a:pt x="15784" y="10043"/>
                  </a:moveTo>
                  <a:cubicBezTo>
                    <a:pt x="15784" y="9355"/>
                    <a:pt x="16449" y="8805"/>
                    <a:pt x="17113" y="8805"/>
                  </a:cubicBezTo>
                  <a:cubicBezTo>
                    <a:pt x="17944" y="8805"/>
                    <a:pt x="18609" y="9355"/>
                    <a:pt x="18609" y="9905"/>
                  </a:cubicBezTo>
                  <a:cubicBezTo>
                    <a:pt x="18609" y="10593"/>
                    <a:pt x="17944" y="11143"/>
                    <a:pt x="17113" y="11143"/>
                  </a:cubicBezTo>
                  <a:cubicBezTo>
                    <a:pt x="16449" y="11143"/>
                    <a:pt x="15784" y="10593"/>
                    <a:pt x="15784" y="10043"/>
                  </a:cubicBezTo>
                  <a:close/>
                  <a:moveTo>
                    <a:pt x="16615" y="6053"/>
                  </a:moveTo>
                  <a:cubicBezTo>
                    <a:pt x="4818" y="6191"/>
                    <a:pt x="4818" y="6191"/>
                    <a:pt x="4818" y="6191"/>
                  </a:cubicBezTo>
                  <a:cubicBezTo>
                    <a:pt x="3323" y="6191"/>
                    <a:pt x="2326" y="5228"/>
                    <a:pt x="2326" y="4127"/>
                  </a:cubicBezTo>
                  <a:cubicBezTo>
                    <a:pt x="2326" y="3026"/>
                    <a:pt x="3323" y="2201"/>
                    <a:pt x="4652" y="2201"/>
                  </a:cubicBezTo>
                  <a:cubicBezTo>
                    <a:pt x="16615" y="2063"/>
                    <a:pt x="16615" y="2063"/>
                    <a:pt x="16615" y="2063"/>
                  </a:cubicBezTo>
                  <a:cubicBezTo>
                    <a:pt x="17944" y="2063"/>
                    <a:pt x="19107" y="2889"/>
                    <a:pt x="19107" y="3989"/>
                  </a:cubicBezTo>
                  <a:cubicBezTo>
                    <a:pt x="19107" y="5090"/>
                    <a:pt x="17944" y="6053"/>
                    <a:pt x="16615" y="60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0" marR="0" lvl="0" indent="0" algn="l" defTabSz="121917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cs typeface="+mn-cs"/>
                <a:sym typeface="Calibri" panose="020F050202020403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353341" y="1493573"/>
            <a:ext cx="5485319" cy="5910484"/>
            <a:chOff x="3353341" y="1493573"/>
            <a:chExt cx="5485319" cy="5910484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53341" y="1493573"/>
              <a:ext cx="5485319" cy="5910484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32227" y="2078181"/>
              <a:ext cx="2673474" cy="3358343"/>
            </a:xfrm>
            <a:prstGeom prst="rect">
              <a:avLst/>
            </a:prstGeom>
          </p:spPr>
        </p:pic>
      </p:grpSp>
      <p:sp>
        <p:nvSpPr>
          <p:cNvPr id="30" name="AutoShape 1"/>
          <p:cNvSpPr/>
          <p:nvPr/>
        </p:nvSpPr>
        <p:spPr bwMode="auto">
          <a:xfrm>
            <a:off x="627095" y="4401641"/>
            <a:ext cx="2872173" cy="11049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60959" tIns="60959" rIns="60959" bIns="60959"/>
          <a:lstStyle/>
          <a:p>
            <a:pPr algn="r" defTabSz="1219170" fontAlgn="base" hangingPunct="0">
              <a:spcBef>
                <a:spcPts val="267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C00000"/>
                </a:solidFill>
                <a:latin typeface="微软雅黑"/>
                <a:ea typeface="微软雅黑"/>
                <a:sym typeface="Calibri" panose="020F0502020204030204" pitchFamily="34" charset="0"/>
              </a:rPr>
              <a:t>添加标</a:t>
            </a:r>
            <a:r>
              <a:rPr lang="zh-CN" altLang="en-US" b="1" dirty="0" smtClean="0">
                <a:solidFill>
                  <a:srgbClr val="C00000"/>
                </a:solidFill>
                <a:latin typeface="微软雅黑"/>
                <a:ea typeface="微软雅黑"/>
                <a:sym typeface="Calibri" panose="020F0502020204030204" pitchFamily="34" charset="0"/>
              </a:rPr>
              <a:t>题</a:t>
            </a:r>
            <a:endParaRPr lang="en-US" altLang="zh-CN" b="1" dirty="0" smtClean="0">
              <a:solidFill>
                <a:srgbClr val="C00000"/>
              </a:solidFill>
              <a:latin typeface="微软雅黑"/>
              <a:ea typeface="微软雅黑"/>
              <a:sym typeface="Calibri" panose="020F0502020204030204" pitchFamily="34" charset="0"/>
            </a:endParaRPr>
          </a:p>
          <a:p>
            <a:pPr algn="r" defTabSz="1219170" fontAlgn="base" hangingPunct="0">
              <a:spcBef>
                <a:spcPts val="267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404040"/>
                </a:solidFill>
                <a:latin typeface="微软雅黑"/>
                <a:ea typeface="微软雅黑"/>
                <a:sym typeface="Calibri" panose="020F0502020204030204" pitchFamily="34" charset="0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404040"/>
                </a:solidFill>
                <a:latin typeface="微软雅黑"/>
                <a:ea typeface="微软雅黑"/>
                <a:sym typeface="Calibri" panose="020F0502020204030204" pitchFamily="34" charset="0"/>
              </a:rPr>
              <a:t>……</a:t>
            </a:r>
            <a:endParaRPr lang="zh-CN" altLang="en-US" sz="1400" dirty="0">
              <a:solidFill>
                <a:srgbClr val="404040"/>
              </a:solidFill>
              <a:latin typeface="微软雅黑"/>
              <a:ea typeface="微软雅黑"/>
              <a:sym typeface="Calibri" panose="020F0502020204030204" pitchFamily="34" charset="0"/>
            </a:endParaRPr>
          </a:p>
        </p:txBody>
      </p:sp>
      <p:sp>
        <p:nvSpPr>
          <p:cNvPr id="31" name="AutoShape 1"/>
          <p:cNvSpPr/>
          <p:nvPr/>
        </p:nvSpPr>
        <p:spPr bwMode="auto">
          <a:xfrm>
            <a:off x="8735532" y="2632583"/>
            <a:ext cx="2872173" cy="11049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60959" tIns="60959" rIns="60959" bIns="60959"/>
          <a:lstStyle/>
          <a:p>
            <a:pPr defTabSz="1219170" fontAlgn="base" hangingPunct="0">
              <a:spcBef>
                <a:spcPts val="267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C00000"/>
                </a:solidFill>
                <a:latin typeface="微软雅黑"/>
                <a:ea typeface="微软雅黑"/>
                <a:sym typeface="Calibri" panose="020F0502020204030204" pitchFamily="34" charset="0"/>
              </a:rPr>
              <a:t>添加标</a:t>
            </a:r>
            <a:r>
              <a:rPr lang="zh-CN" altLang="en-US" b="1" dirty="0" smtClean="0">
                <a:solidFill>
                  <a:srgbClr val="C00000"/>
                </a:solidFill>
                <a:latin typeface="微软雅黑"/>
                <a:ea typeface="微软雅黑"/>
                <a:sym typeface="Calibri" panose="020F0502020204030204" pitchFamily="34" charset="0"/>
              </a:rPr>
              <a:t>题</a:t>
            </a:r>
            <a:endParaRPr lang="en-US" altLang="zh-CN" b="1" dirty="0" smtClean="0">
              <a:solidFill>
                <a:srgbClr val="C00000"/>
              </a:solidFill>
              <a:latin typeface="微软雅黑"/>
              <a:ea typeface="微软雅黑"/>
              <a:sym typeface="Calibri" panose="020F0502020204030204" pitchFamily="34" charset="0"/>
            </a:endParaRPr>
          </a:p>
          <a:p>
            <a:pPr defTabSz="1219170" fontAlgn="base" hangingPunct="0">
              <a:spcBef>
                <a:spcPts val="267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404040"/>
                </a:solidFill>
                <a:latin typeface="微软雅黑"/>
                <a:ea typeface="微软雅黑"/>
                <a:sym typeface="Calibri" panose="020F0502020204030204" pitchFamily="34" charset="0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404040"/>
                </a:solidFill>
                <a:latin typeface="微软雅黑"/>
                <a:ea typeface="微软雅黑"/>
                <a:sym typeface="Calibri" panose="020F0502020204030204" pitchFamily="34" charset="0"/>
              </a:rPr>
              <a:t>……</a:t>
            </a:r>
            <a:endParaRPr lang="zh-CN" altLang="en-US" sz="1400" dirty="0">
              <a:solidFill>
                <a:srgbClr val="404040"/>
              </a:solidFill>
              <a:latin typeface="微软雅黑"/>
              <a:ea typeface="微软雅黑"/>
              <a:sym typeface="Calibri" panose="020F0502020204030204" pitchFamily="34" charset="0"/>
            </a:endParaRPr>
          </a:p>
        </p:txBody>
      </p:sp>
      <p:sp>
        <p:nvSpPr>
          <p:cNvPr id="32" name="AutoShape 1"/>
          <p:cNvSpPr/>
          <p:nvPr/>
        </p:nvSpPr>
        <p:spPr bwMode="auto">
          <a:xfrm>
            <a:off x="8735532" y="4401641"/>
            <a:ext cx="2872173" cy="11049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60959" tIns="60959" rIns="60959" bIns="60959"/>
          <a:lstStyle/>
          <a:p>
            <a:pPr defTabSz="1219170" fontAlgn="base" hangingPunct="0">
              <a:spcBef>
                <a:spcPts val="267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C00000"/>
                </a:solidFill>
                <a:latin typeface="微软雅黑"/>
                <a:ea typeface="微软雅黑"/>
                <a:sym typeface="Calibri" panose="020F0502020204030204" pitchFamily="34" charset="0"/>
              </a:rPr>
              <a:t>添加标</a:t>
            </a:r>
            <a:r>
              <a:rPr lang="zh-CN" altLang="en-US" b="1" dirty="0" smtClean="0">
                <a:solidFill>
                  <a:srgbClr val="C00000"/>
                </a:solidFill>
                <a:latin typeface="微软雅黑"/>
                <a:ea typeface="微软雅黑"/>
                <a:sym typeface="Calibri" panose="020F0502020204030204" pitchFamily="34" charset="0"/>
              </a:rPr>
              <a:t>题</a:t>
            </a:r>
            <a:endParaRPr lang="en-US" altLang="zh-CN" b="1" dirty="0" smtClean="0">
              <a:solidFill>
                <a:srgbClr val="C00000"/>
              </a:solidFill>
              <a:latin typeface="微软雅黑"/>
              <a:ea typeface="微软雅黑"/>
              <a:sym typeface="Calibri" panose="020F0502020204030204" pitchFamily="34" charset="0"/>
            </a:endParaRPr>
          </a:p>
          <a:p>
            <a:pPr defTabSz="1219170" fontAlgn="base" hangingPunct="0">
              <a:spcBef>
                <a:spcPts val="267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404040"/>
                </a:solidFill>
                <a:latin typeface="微软雅黑"/>
                <a:ea typeface="微软雅黑"/>
                <a:sym typeface="Calibri" panose="020F0502020204030204" pitchFamily="34" charset="0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404040"/>
                </a:solidFill>
                <a:latin typeface="微软雅黑"/>
                <a:ea typeface="微软雅黑"/>
                <a:sym typeface="Calibri" panose="020F0502020204030204" pitchFamily="34" charset="0"/>
              </a:rPr>
              <a:t>……</a:t>
            </a:r>
            <a:endParaRPr lang="zh-CN" altLang="en-US" sz="1400" dirty="0">
              <a:solidFill>
                <a:srgbClr val="404040"/>
              </a:solidFill>
              <a:latin typeface="微软雅黑"/>
              <a:ea typeface="微软雅黑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154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 descr="卡通人物&#10;&#10;低可信度描述已自动生成">
            <a:extLst>
              <a:ext uri="{FF2B5EF4-FFF2-40B4-BE49-F238E27FC236}">
                <a16:creationId xmlns:a16="http://schemas.microsoft.com/office/drawing/2014/main" xmlns="" id="{8AD26119-F4C5-467B-AD32-2C5829AD5D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44" r="622" b="22241"/>
          <a:stretch/>
        </p:blipFill>
        <p:spPr>
          <a:xfrm rot="10800000">
            <a:off x="0" y="2571272"/>
            <a:ext cx="12192000" cy="43053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879439" y="721602"/>
            <a:ext cx="2106287" cy="2225898"/>
            <a:chOff x="2523124" y="1017314"/>
            <a:chExt cx="2106287" cy="2225898"/>
          </a:xfrm>
        </p:grpSpPr>
        <p:sp>
          <p:nvSpPr>
            <p:cNvPr id="11" name="文本框 10"/>
            <p:cNvSpPr txBox="1"/>
            <p:nvPr/>
          </p:nvSpPr>
          <p:spPr>
            <a:xfrm>
              <a:off x="2523124" y="1027221"/>
              <a:ext cx="1015998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 smtClean="0">
                  <a:gradFill flip="none" rotWithShape="1">
                    <a:gsLst>
                      <a:gs pos="41000">
                        <a:srgbClr val="C00000"/>
                      </a:gs>
                      <a:gs pos="81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阿里巴巴普惠体 2.0 115 Black" panose="00020600040101010101" pitchFamily="18" charset="-122"/>
                </a:rPr>
                <a:t>0</a:t>
              </a:r>
              <a:endParaRPr lang="zh-CN" altLang="en-US" sz="13800" dirty="0">
                <a:gradFill flip="none" rotWithShape="1">
                  <a:gsLst>
                    <a:gs pos="41000">
                      <a:srgbClr val="C00000"/>
                    </a:gs>
                    <a:gs pos="81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613413" y="1017314"/>
              <a:ext cx="1015998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 smtClean="0">
                  <a:gradFill flip="none" rotWithShape="1">
                    <a:gsLst>
                      <a:gs pos="41000">
                        <a:srgbClr val="C00000"/>
                      </a:gs>
                      <a:gs pos="81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阿里巴巴普惠体 2.0 115 Black" panose="00020600040101010101" pitchFamily="18" charset="-122"/>
                </a:rPr>
                <a:t>3</a:t>
              </a:r>
              <a:endParaRPr lang="zh-CN" altLang="en-US" sz="13800" dirty="0">
                <a:gradFill flip="none" rotWithShape="1">
                  <a:gsLst>
                    <a:gs pos="34000">
                      <a:srgbClr val="C00000"/>
                    </a:gs>
                    <a:gs pos="87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115 Black" panose="00020600040101010101" pitchFamily="18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050" y="479371"/>
            <a:ext cx="5011198" cy="5136478"/>
          </a:xfrm>
          <a:prstGeom prst="rect">
            <a:avLst/>
          </a:prstGeom>
        </p:spPr>
      </p:pic>
      <p:sp>
        <p:nvSpPr>
          <p:cNvPr id="16" name="平行四边形 15"/>
          <p:cNvSpPr/>
          <p:nvPr/>
        </p:nvSpPr>
        <p:spPr>
          <a:xfrm>
            <a:off x="3170334" y="2976321"/>
            <a:ext cx="5524501" cy="525492"/>
          </a:xfrm>
          <a:prstGeom prst="parallelogram">
            <a:avLst/>
          </a:prstGeom>
          <a:solidFill>
            <a:schemeClr val="bg1"/>
          </a:solidFill>
          <a:ln w="12700">
            <a:solidFill>
              <a:srgbClr val="C000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0404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56548" y="3059290"/>
            <a:ext cx="4152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pic>
        <p:nvPicPr>
          <p:cNvPr id="43" name="图片 42" descr="徽标&#10;&#10;描述已自动生成">
            <a:extLst>
              <a:ext uri="{FF2B5EF4-FFF2-40B4-BE49-F238E27FC236}">
                <a16:creationId xmlns:a16="http://schemas.microsoft.com/office/drawing/2014/main" xmlns="" id="{917C6ED3-22B9-499F-B26E-8634503562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81" y="782417"/>
            <a:ext cx="2131820" cy="21318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84583" y="3705153"/>
            <a:ext cx="60960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404040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072572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9848" y="264672"/>
            <a:ext cx="4152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964267" y="1526262"/>
            <a:ext cx="8420100" cy="2364317"/>
            <a:chOff x="872067" y="2440662"/>
            <a:chExt cx="8420100" cy="2364317"/>
          </a:xfrm>
        </p:grpSpPr>
        <p:sp>
          <p:nvSpPr>
            <p:cNvPr id="4" name="Freeform 11"/>
            <p:cNvSpPr>
              <a:spLocks/>
            </p:cNvSpPr>
            <p:nvPr/>
          </p:nvSpPr>
          <p:spPr bwMode="auto">
            <a:xfrm>
              <a:off x="872067" y="3623879"/>
              <a:ext cx="2353733" cy="1181100"/>
            </a:xfrm>
            <a:custGeom>
              <a:avLst/>
              <a:gdLst>
                <a:gd name="T0" fmla="*/ 336 w 673"/>
                <a:gd name="T1" fmla="*/ 241 h 336"/>
                <a:gd name="T2" fmla="*/ 95 w 673"/>
                <a:gd name="T3" fmla="*/ 0 h 336"/>
                <a:gd name="T4" fmla="*/ 0 w 673"/>
                <a:gd name="T5" fmla="*/ 0 h 336"/>
                <a:gd name="T6" fmla="*/ 336 w 673"/>
                <a:gd name="T7" fmla="*/ 336 h 336"/>
                <a:gd name="T8" fmla="*/ 673 w 673"/>
                <a:gd name="T9" fmla="*/ 0 h 336"/>
                <a:gd name="T10" fmla="*/ 578 w 673"/>
                <a:gd name="T11" fmla="*/ 0 h 336"/>
                <a:gd name="T12" fmla="*/ 336 w 673"/>
                <a:gd name="T13" fmla="*/ 24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336">
                  <a:moveTo>
                    <a:pt x="336" y="241"/>
                  </a:moveTo>
                  <a:cubicBezTo>
                    <a:pt x="203" y="241"/>
                    <a:pt x="95" y="133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6"/>
                    <a:pt x="150" y="336"/>
                    <a:pt x="336" y="336"/>
                  </a:cubicBezTo>
                  <a:cubicBezTo>
                    <a:pt x="522" y="336"/>
                    <a:pt x="673" y="186"/>
                    <a:pt x="673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8" y="133"/>
                    <a:pt x="470" y="241"/>
                    <a:pt x="336" y="24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5" name="Freeform 12"/>
            <p:cNvSpPr>
              <a:spLocks/>
            </p:cNvSpPr>
            <p:nvPr/>
          </p:nvSpPr>
          <p:spPr bwMode="auto">
            <a:xfrm>
              <a:off x="2893484" y="2440662"/>
              <a:ext cx="2353733" cy="1183217"/>
            </a:xfrm>
            <a:custGeom>
              <a:avLst/>
              <a:gdLst>
                <a:gd name="T0" fmla="*/ 337 w 673"/>
                <a:gd name="T1" fmla="*/ 0 h 337"/>
                <a:gd name="T2" fmla="*/ 0 w 673"/>
                <a:gd name="T3" fmla="*/ 337 h 337"/>
                <a:gd name="T4" fmla="*/ 95 w 673"/>
                <a:gd name="T5" fmla="*/ 337 h 337"/>
                <a:gd name="T6" fmla="*/ 337 w 673"/>
                <a:gd name="T7" fmla="*/ 95 h 337"/>
                <a:gd name="T8" fmla="*/ 578 w 673"/>
                <a:gd name="T9" fmla="*/ 337 h 337"/>
                <a:gd name="T10" fmla="*/ 673 w 673"/>
                <a:gd name="T11" fmla="*/ 337 h 337"/>
                <a:gd name="T12" fmla="*/ 337 w 673"/>
                <a:gd name="T1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337">
                  <a:moveTo>
                    <a:pt x="337" y="0"/>
                  </a:moveTo>
                  <a:cubicBezTo>
                    <a:pt x="151" y="0"/>
                    <a:pt x="0" y="151"/>
                    <a:pt x="0" y="337"/>
                  </a:cubicBezTo>
                  <a:cubicBezTo>
                    <a:pt x="95" y="337"/>
                    <a:pt x="95" y="337"/>
                    <a:pt x="95" y="337"/>
                  </a:cubicBezTo>
                  <a:cubicBezTo>
                    <a:pt x="95" y="203"/>
                    <a:pt x="203" y="95"/>
                    <a:pt x="337" y="95"/>
                  </a:cubicBezTo>
                  <a:cubicBezTo>
                    <a:pt x="470" y="95"/>
                    <a:pt x="578" y="203"/>
                    <a:pt x="578" y="337"/>
                  </a:cubicBezTo>
                  <a:cubicBezTo>
                    <a:pt x="673" y="337"/>
                    <a:pt x="673" y="337"/>
                    <a:pt x="673" y="337"/>
                  </a:cubicBezTo>
                  <a:cubicBezTo>
                    <a:pt x="673" y="151"/>
                    <a:pt x="523" y="0"/>
                    <a:pt x="337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6" name="Freeform 13"/>
            <p:cNvSpPr>
              <a:spLocks/>
            </p:cNvSpPr>
            <p:nvPr/>
          </p:nvSpPr>
          <p:spPr bwMode="auto">
            <a:xfrm>
              <a:off x="4914900" y="3623879"/>
              <a:ext cx="2355851" cy="1181100"/>
            </a:xfrm>
            <a:custGeom>
              <a:avLst/>
              <a:gdLst>
                <a:gd name="T0" fmla="*/ 337 w 674"/>
                <a:gd name="T1" fmla="*/ 241 h 336"/>
                <a:gd name="T2" fmla="*/ 95 w 674"/>
                <a:gd name="T3" fmla="*/ 0 h 336"/>
                <a:gd name="T4" fmla="*/ 0 w 674"/>
                <a:gd name="T5" fmla="*/ 0 h 336"/>
                <a:gd name="T6" fmla="*/ 337 w 674"/>
                <a:gd name="T7" fmla="*/ 336 h 336"/>
                <a:gd name="T8" fmla="*/ 674 w 674"/>
                <a:gd name="T9" fmla="*/ 0 h 336"/>
                <a:gd name="T10" fmla="*/ 579 w 674"/>
                <a:gd name="T11" fmla="*/ 0 h 336"/>
                <a:gd name="T12" fmla="*/ 337 w 674"/>
                <a:gd name="T13" fmla="*/ 24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4" h="336">
                  <a:moveTo>
                    <a:pt x="337" y="241"/>
                  </a:moveTo>
                  <a:cubicBezTo>
                    <a:pt x="204" y="241"/>
                    <a:pt x="95" y="133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6"/>
                    <a:pt x="151" y="336"/>
                    <a:pt x="337" y="336"/>
                  </a:cubicBezTo>
                  <a:cubicBezTo>
                    <a:pt x="523" y="336"/>
                    <a:pt x="674" y="186"/>
                    <a:pt x="674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79" y="133"/>
                    <a:pt x="471" y="241"/>
                    <a:pt x="337" y="24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7" name="Freeform 14"/>
            <p:cNvSpPr>
              <a:spLocks/>
            </p:cNvSpPr>
            <p:nvPr/>
          </p:nvSpPr>
          <p:spPr bwMode="auto">
            <a:xfrm>
              <a:off x="6938434" y="2440662"/>
              <a:ext cx="2353733" cy="1183217"/>
            </a:xfrm>
            <a:custGeom>
              <a:avLst/>
              <a:gdLst>
                <a:gd name="T0" fmla="*/ 336 w 673"/>
                <a:gd name="T1" fmla="*/ 0 h 337"/>
                <a:gd name="T2" fmla="*/ 0 w 673"/>
                <a:gd name="T3" fmla="*/ 337 h 337"/>
                <a:gd name="T4" fmla="*/ 95 w 673"/>
                <a:gd name="T5" fmla="*/ 337 h 337"/>
                <a:gd name="T6" fmla="*/ 336 w 673"/>
                <a:gd name="T7" fmla="*/ 95 h 337"/>
                <a:gd name="T8" fmla="*/ 578 w 673"/>
                <a:gd name="T9" fmla="*/ 337 h 337"/>
                <a:gd name="T10" fmla="*/ 673 w 673"/>
                <a:gd name="T11" fmla="*/ 337 h 337"/>
                <a:gd name="T12" fmla="*/ 336 w 673"/>
                <a:gd name="T1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337">
                  <a:moveTo>
                    <a:pt x="336" y="0"/>
                  </a:moveTo>
                  <a:cubicBezTo>
                    <a:pt x="150" y="0"/>
                    <a:pt x="0" y="151"/>
                    <a:pt x="0" y="337"/>
                  </a:cubicBezTo>
                  <a:cubicBezTo>
                    <a:pt x="95" y="337"/>
                    <a:pt x="95" y="337"/>
                    <a:pt x="95" y="337"/>
                  </a:cubicBezTo>
                  <a:cubicBezTo>
                    <a:pt x="95" y="203"/>
                    <a:pt x="203" y="95"/>
                    <a:pt x="336" y="95"/>
                  </a:cubicBezTo>
                  <a:cubicBezTo>
                    <a:pt x="470" y="95"/>
                    <a:pt x="578" y="203"/>
                    <a:pt x="578" y="337"/>
                  </a:cubicBezTo>
                  <a:cubicBezTo>
                    <a:pt x="673" y="337"/>
                    <a:pt x="673" y="337"/>
                    <a:pt x="673" y="337"/>
                  </a:cubicBezTo>
                  <a:cubicBezTo>
                    <a:pt x="673" y="151"/>
                    <a:pt x="522" y="0"/>
                    <a:pt x="336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964267" y="1534729"/>
            <a:ext cx="8420100" cy="2355850"/>
            <a:chOff x="872067" y="2449129"/>
            <a:chExt cx="8420100" cy="2355850"/>
          </a:xfrm>
        </p:grpSpPr>
        <p:sp>
          <p:nvSpPr>
            <p:cNvPr id="10" name="Freeform 16"/>
            <p:cNvSpPr>
              <a:spLocks/>
            </p:cNvSpPr>
            <p:nvPr/>
          </p:nvSpPr>
          <p:spPr bwMode="auto">
            <a:xfrm>
              <a:off x="872067" y="2449129"/>
              <a:ext cx="2353733" cy="1183217"/>
            </a:xfrm>
            <a:custGeom>
              <a:avLst/>
              <a:gdLst>
                <a:gd name="T0" fmla="*/ 336 w 673"/>
                <a:gd name="T1" fmla="*/ 0 h 337"/>
                <a:gd name="T2" fmla="*/ 0 w 673"/>
                <a:gd name="T3" fmla="*/ 337 h 337"/>
                <a:gd name="T4" fmla="*/ 95 w 673"/>
                <a:gd name="T5" fmla="*/ 337 h 337"/>
                <a:gd name="T6" fmla="*/ 336 w 673"/>
                <a:gd name="T7" fmla="*/ 95 h 337"/>
                <a:gd name="T8" fmla="*/ 578 w 673"/>
                <a:gd name="T9" fmla="*/ 337 h 337"/>
                <a:gd name="T10" fmla="*/ 673 w 673"/>
                <a:gd name="T11" fmla="*/ 337 h 337"/>
                <a:gd name="T12" fmla="*/ 336 w 673"/>
                <a:gd name="T1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337">
                  <a:moveTo>
                    <a:pt x="336" y="0"/>
                  </a:moveTo>
                  <a:cubicBezTo>
                    <a:pt x="150" y="0"/>
                    <a:pt x="0" y="151"/>
                    <a:pt x="0" y="337"/>
                  </a:cubicBezTo>
                  <a:cubicBezTo>
                    <a:pt x="95" y="337"/>
                    <a:pt x="95" y="337"/>
                    <a:pt x="95" y="337"/>
                  </a:cubicBezTo>
                  <a:cubicBezTo>
                    <a:pt x="95" y="203"/>
                    <a:pt x="203" y="95"/>
                    <a:pt x="336" y="95"/>
                  </a:cubicBezTo>
                  <a:cubicBezTo>
                    <a:pt x="470" y="95"/>
                    <a:pt x="578" y="203"/>
                    <a:pt x="578" y="337"/>
                  </a:cubicBezTo>
                  <a:cubicBezTo>
                    <a:pt x="673" y="337"/>
                    <a:pt x="673" y="337"/>
                    <a:pt x="673" y="337"/>
                  </a:cubicBezTo>
                  <a:cubicBezTo>
                    <a:pt x="673" y="151"/>
                    <a:pt x="522" y="0"/>
                    <a:pt x="336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1" name="Freeform 17"/>
            <p:cNvSpPr>
              <a:spLocks/>
            </p:cNvSpPr>
            <p:nvPr/>
          </p:nvSpPr>
          <p:spPr bwMode="auto">
            <a:xfrm>
              <a:off x="2893484" y="3623879"/>
              <a:ext cx="2353733" cy="1181100"/>
            </a:xfrm>
            <a:custGeom>
              <a:avLst/>
              <a:gdLst>
                <a:gd name="T0" fmla="*/ 337 w 673"/>
                <a:gd name="T1" fmla="*/ 241 h 336"/>
                <a:gd name="T2" fmla="*/ 95 w 673"/>
                <a:gd name="T3" fmla="*/ 0 h 336"/>
                <a:gd name="T4" fmla="*/ 0 w 673"/>
                <a:gd name="T5" fmla="*/ 0 h 336"/>
                <a:gd name="T6" fmla="*/ 337 w 673"/>
                <a:gd name="T7" fmla="*/ 336 h 336"/>
                <a:gd name="T8" fmla="*/ 673 w 673"/>
                <a:gd name="T9" fmla="*/ 0 h 336"/>
                <a:gd name="T10" fmla="*/ 578 w 673"/>
                <a:gd name="T11" fmla="*/ 0 h 336"/>
                <a:gd name="T12" fmla="*/ 337 w 673"/>
                <a:gd name="T13" fmla="*/ 24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336">
                  <a:moveTo>
                    <a:pt x="337" y="241"/>
                  </a:moveTo>
                  <a:cubicBezTo>
                    <a:pt x="203" y="241"/>
                    <a:pt x="95" y="133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6"/>
                    <a:pt x="151" y="336"/>
                    <a:pt x="337" y="336"/>
                  </a:cubicBezTo>
                  <a:cubicBezTo>
                    <a:pt x="523" y="336"/>
                    <a:pt x="673" y="186"/>
                    <a:pt x="673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8" y="133"/>
                    <a:pt x="470" y="241"/>
                    <a:pt x="337" y="24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auto">
            <a:xfrm>
              <a:off x="4914900" y="2449129"/>
              <a:ext cx="2355851" cy="1183217"/>
            </a:xfrm>
            <a:custGeom>
              <a:avLst/>
              <a:gdLst>
                <a:gd name="T0" fmla="*/ 337 w 674"/>
                <a:gd name="T1" fmla="*/ 0 h 337"/>
                <a:gd name="T2" fmla="*/ 0 w 674"/>
                <a:gd name="T3" fmla="*/ 337 h 337"/>
                <a:gd name="T4" fmla="*/ 95 w 674"/>
                <a:gd name="T5" fmla="*/ 337 h 337"/>
                <a:gd name="T6" fmla="*/ 337 w 674"/>
                <a:gd name="T7" fmla="*/ 95 h 337"/>
                <a:gd name="T8" fmla="*/ 579 w 674"/>
                <a:gd name="T9" fmla="*/ 337 h 337"/>
                <a:gd name="T10" fmla="*/ 674 w 674"/>
                <a:gd name="T11" fmla="*/ 337 h 337"/>
                <a:gd name="T12" fmla="*/ 337 w 674"/>
                <a:gd name="T13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4" h="337">
                  <a:moveTo>
                    <a:pt x="337" y="0"/>
                  </a:moveTo>
                  <a:cubicBezTo>
                    <a:pt x="151" y="0"/>
                    <a:pt x="0" y="151"/>
                    <a:pt x="0" y="337"/>
                  </a:cubicBezTo>
                  <a:cubicBezTo>
                    <a:pt x="95" y="337"/>
                    <a:pt x="95" y="337"/>
                    <a:pt x="95" y="337"/>
                  </a:cubicBezTo>
                  <a:cubicBezTo>
                    <a:pt x="95" y="203"/>
                    <a:pt x="204" y="95"/>
                    <a:pt x="337" y="95"/>
                  </a:cubicBezTo>
                  <a:cubicBezTo>
                    <a:pt x="471" y="95"/>
                    <a:pt x="579" y="203"/>
                    <a:pt x="579" y="337"/>
                  </a:cubicBezTo>
                  <a:cubicBezTo>
                    <a:pt x="674" y="337"/>
                    <a:pt x="674" y="337"/>
                    <a:pt x="674" y="337"/>
                  </a:cubicBezTo>
                  <a:cubicBezTo>
                    <a:pt x="674" y="151"/>
                    <a:pt x="523" y="0"/>
                    <a:pt x="337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13" name="Freeform 19"/>
            <p:cNvSpPr>
              <a:spLocks/>
            </p:cNvSpPr>
            <p:nvPr/>
          </p:nvSpPr>
          <p:spPr bwMode="auto">
            <a:xfrm>
              <a:off x="6938434" y="3623879"/>
              <a:ext cx="2353733" cy="1181100"/>
            </a:xfrm>
            <a:custGeom>
              <a:avLst/>
              <a:gdLst>
                <a:gd name="T0" fmla="*/ 336 w 673"/>
                <a:gd name="T1" fmla="*/ 241 h 336"/>
                <a:gd name="T2" fmla="*/ 95 w 673"/>
                <a:gd name="T3" fmla="*/ 0 h 336"/>
                <a:gd name="T4" fmla="*/ 0 w 673"/>
                <a:gd name="T5" fmla="*/ 0 h 336"/>
                <a:gd name="T6" fmla="*/ 336 w 673"/>
                <a:gd name="T7" fmla="*/ 336 h 336"/>
                <a:gd name="T8" fmla="*/ 673 w 673"/>
                <a:gd name="T9" fmla="*/ 0 h 336"/>
                <a:gd name="T10" fmla="*/ 578 w 673"/>
                <a:gd name="T11" fmla="*/ 0 h 336"/>
                <a:gd name="T12" fmla="*/ 336 w 673"/>
                <a:gd name="T13" fmla="*/ 24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336">
                  <a:moveTo>
                    <a:pt x="336" y="241"/>
                  </a:moveTo>
                  <a:cubicBezTo>
                    <a:pt x="203" y="241"/>
                    <a:pt x="95" y="133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6"/>
                    <a:pt x="150" y="336"/>
                    <a:pt x="336" y="336"/>
                  </a:cubicBezTo>
                  <a:cubicBezTo>
                    <a:pt x="522" y="336"/>
                    <a:pt x="673" y="186"/>
                    <a:pt x="673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8" y="133"/>
                    <a:pt x="470" y="241"/>
                    <a:pt x="336" y="241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887134" y="2425846"/>
            <a:ext cx="6626809" cy="529167"/>
            <a:chOff x="1794934" y="3340246"/>
            <a:chExt cx="6626809" cy="529167"/>
          </a:xfrm>
        </p:grpSpPr>
        <p:sp>
          <p:nvSpPr>
            <p:cNvPr id="16" name="Oval 2"/>
            <p:cNvSpPr>
              <a:spLocks noChangeArrowheads="1"/>
            </p:cNvSpPr>
            <p:nvPr/>
          </p:nvSpPr>
          <p:spPr bwMode="auto">
            <a:xfrm>
              <a:off x="3830337" y="3340246"/>
              <a:ext cx="529167" cy="529167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7" name="Oval 3"/>
            <p:cNvSpPr>
              <a:spLocks noChangeArrowheads="1"/>
            </p:cNvSpPr>
            <p:nvPr/>
          </p:nvSpPr>
          <p:spPr bwMode="auto">
            <a:xfrm>
              <a:off x="5844440" y="3340246"/>
              <a:ext cx="529167" cy="529167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8" name="Oval 4"/>
            <p:cNvSpPr>
              <a:spLocks noChangeArrowheads="1"/>
            </p:cNvSpPr>
            <p:nvPr/>
          </p:nvSpPr>
          <p:spPr bwMode="auto">
            <a:xfrm>
              <a:off x="7892576" y="3340246"/>
              <a:ext cx="529167" cy="529167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0" name="Oval 6"/>
            <p:cNvSpPr>
              <a:spLocks noChangeArrowheads="1"/>
            </p:cNvSpPr>
            <p:nvPr/>
          </p:nvSpPr>
          <p:spPr bwMode="auto">
            <a:xfrm>
              <a:off x="1794934" y="3340246"/>
              <a:ext cx="529167" cy="529167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8058735" y="3526512"/>
              <a:ext cx="196849" cy="192616"/>
            </a:xfrm>
            <a:custGeom>
              <a:avLst/>
              <a:gdLst>
                <a:gd name="T0" fmla="*/ 53 w 56"/>
                <a:gd name="T1" fmla="*/ 0 h 55"/>
                <a:gd name="T2" fmla="*/ 4 w 56"/>
                <a:gd name="T3" fmla="*/ 0 h 55"/>
                <a:gd name="T4" fmla="*/ 0 w 56"/>
                <a:gd name="T5" fmla="*/ 3 h 55"/>
                <a:gd name="T6" fmla="*/ 0 w 56"/>
                <a:gd name="T7" fmla="*/ 40 h 55"/>
                <a:gd name="T8" fmla="*/ 4 w 56"/>
                <a:gd name="T9" fmla="*/ 43 h 55"/>
                <a:gd name="T10" fmla="*/ 53 w 56"/>
                <a:gd name="T11" fmla="*/ 43 h 55"/>
                <a:gd name="T12" fmla="*/ 56 w 56"/>
                <a:gd name="T13" fmla="*/ 40 h 55"/>
                <a:gd name="T14" fmla="*/ 56 w 56"/>
                <a:gd name="T15" fmla="*/ 3 h 55"/>
                <a:gd name="T16" fmla="*/ 53 w 56"/>
                <a:gd name="T17" fmla="*/ 0 h 55"/>
                <a:gd name="T18" fmla="*/ 53 w 56"/>
                <a:gd name="T19" fmla="*/ 31 h 55"/>
                <a:gd name="T20" fmla="*/ 49 w 56"/>
                <a:gd name="T21" fmla="*/ 35 h 55"/>
                <a:gd name="T22" fmla="*/ 7 w 56"/>
                <a:gd name="T23" fmla="*/ 35 h 55"/>
                <a:gd name="T24" fmla="*/ 4 w 56"/>
                <a:gd name="T25" fmla="*/ 31 h 55"/>
                <a:gd name="T26" fmla="*/ 4 w 56"/>
                <a:gd name="T27" fmla="*/ 7 h 55"/>
                <a:gd name="T28" fmla="*/ 7 w 56"/>
                <a:gd name="T29" fmla="*/ 3 h 55"/>
                <a:gd name="T30" fmla="*/ 49 w 56"/>
                <a:gd name="T31" fmla="*/ 3 h 55"/>
                <a:gd name="T32" fmla="*/ 53 w 56"/>
                <a:gd name="T33" fmla="*/ 7 h 55"/>
                <a:gd name="T34" fmla="*/ 53 w 56"/>
                <a:gd name="T35" fmla="*/ 31 h 55"/>
                <a:gd name="T36" fmla="*/ 32 w 56"/>
                <a:gd name="T37" fmla="*/ 45 h 55"/>
                <a:gd name="T38" fmla="*/ 34 w 56"/>
                <a:gd name="T39" fmla="*/ 47 h 55"/>
                <a:gd name="T40" fmla="*/ 34 w 56"/>
                <a:gd name="T41" fmla="*/ 48 h 55"/>
                <a:gd name="T42" fmla="*/ 35 w 56"/>
                <a:gd name="T43" fmla="*/ 51 h 55"/>
                <a:gd name="T44" fmla="*/ 39 w 56"/>
                <a:gd name="T45" fmla="*/ 54 h 55"/>
                <a:gd name="T46" fmla="*/ 39 w 56"/>
                <a:gd name="T47" fmla="*/ 55 h 55"/>
                <a:gd name="T48" fmla="*/ 18 w 56"/>
                <a:gd name="T49" fmla="*/ 55 h 55"/>
                <a:gd name="T50" fmla="*/ 18 w 56"/>
                <a:gd name="T51" fmla="*/ 54 h 55"/>
                <a:gd name="T52" fmla="*/ 22 w 56"/>
                <a:gd name="T53" fmla="*/ 51 h 55"/>
                <a:gd name="T54" fmla="*/ 23 w 56"/>
                <a:gd name="T55" fmla="*/ 48 h 55"/>
                <a:gd name="T56" fmla="*/ 23 w 56"/>
                <a:gd name="T57" fmla="*/ 47 h 55"/>
                <a:gd name="T58" fmla="*/ 25 w 56"/>
                <a:gd name="T59" fmla="*/ 45 h 55"/>
                <a:gd name="T60" fmla="*/ 32 w 56"/>
                <a:gd name="T61" fmla="*/ 4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6" h="55">
                  <a:moveTo>
                    <a:pt x="53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2" y="43"/>
                    <a:pt x="4" y="43"/>
                  </a:cubicBezTo>
                  <a:cubicBezTo>
                    <a:pt x="53" y="43"/>
                    <a:pt x="53" y="43"/>
                    <a:pt x="53" y="43"/>
                  </a:cubicBezTo>
                  <a:cubicBezTo>
                    <a:pt x="55" y="43"/>
                    <a:pt x="56" y="42"/>
                    <a:pt x="56" y="40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6" y="1"/>
                    <a:pt x="55" y="0"/>
                    <a:pt x="53" y="0"/>
                  </a:cubicBezTo>
                  <a:close/>
                  <a:moveTo>
                    <a:pt x="53" y="31"/>
                  </a:moveTo>
                  <a:cubicBezTo>
                    <a:pt x="53" y="33"/>
                    <a:pt x="51" y="35"/>
                    <a:pt x="49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5" y="35"/>
                    <a:pt x="4" y="33"/>
                    <a:pt x="4" y="31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3"/>
                    <a:pt x="7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5"/>
                    <a:pt x="53" y="7"/>
                  </a:cubicBezTo>
                  <a:lnTo>
                    <a:pt x="53" y="31"/>
                  </a:lnTo>
                  <a:close/>
                  <a:moveTo>
                    <a:pt x="32" y="45"/>
                  </a:moveTo>
                  <a:cubicBezTo>
                    <a:pt x="33" y="45"/>
                    <a:pt x="34" y="46"/>
                    <a:pt x="34" y="47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9"/>
                    <a:pt x="34" y="51"/>
                    <a:pt x="35" y="51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40" y="55"/>
                    <a:pt x="40" y="55"/>
                    <a:pt x="39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7" y="55"/>
                    <a:pt x="17" y="55"/>
                    <a:pt x="18" y="54"/>
                  </a:cubicBezTo>
                  <a:cubicBezTo>
                    <a:pt x="22" y="51"/>
                    <a:pt x="22" y="51"/>
                    <a:pt x="22" y="51"/>
                  </a:cubicBezTo>
                  <a:cubicBezTo>
                    <a:pt x="22" y="51"/>
                    <a:pt x="23" y="49"/>
                    <a:pt x="23" y="48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6"/>
                    <a:pt x="24" y="45"/>
                    <a:pt x="25" y="45"/>
                  </a:cubicBezTo>
                  <a:lnTo>
                    <a:pt x="32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23" name="Group 25"/>
            <p:cNvGrpSpPr>
              <a:grpSpLocks/>
            </p:cNvGrpSpPr>
            <p:nvPr/>
          </p:nvGrpSpPr>
          <p:grpSpPr bwMode="auto">
            <a:xfrm>
              <a:off x="5977467" y="3560379"/>
              <a:ext cx="230717" cy="122767"/>
              <a:chOff x="0" y="0"/>
              <a:chExt cx="109" cy="58"/>
            </a:xfrm>
          </p:grpSpPr>
          <p:sp>
            <p:nvSpPr>
              <p:cNvPr id="29" name="Freeform 26"/>
              <p:cNvSpPr>
                <a:spLocks/>
              </p:cNvSpPr>
              <p:nvPr/>
            </p:nvSpPr>
            <p:spPr bwMode="auto">
              <a:xfrm>
                <a:off x="36" y="0"/>
                <a:ext cx="73" cy="58"/>
              </a:xfrm>
              <a:custGeom>
                <a:avLst/>
                <a:gdLst>
                  <a:gd name="T0" fmla="*/ 0 w 44"/>
                  <a:gd name="T1" fmla="*/ 0 h 35"/>
                  <a:gd name="T2" fmla="*/ 32 w 44"/>
                  <a:gd name="T3" fmla="*/ 0 h 35"/>
                  <a:gd name="T4" fmla="*/ 34 w 44"/>
                  <a:gd name="T5" fmla="*/ 2 h 35"/>
                  <a:gd name="T6" fmla="*/ 34 w 44"/>
                  <a:gd name="T7" fmla="*/ 21 h 35"/>
                  <a:gd name="T8" fmla="*/ 44 w 44"/>
                  <a:gd name="T9" fmla="*/ 21 h 35"/>
                  <a:gd name="T10" fmla="*/ 31 w 44"/>
                  <a:gd name="T11" fmla="*/ 35 h 35"/>
                  <a:gd name="T12" fmla="*/ 30 w 44"/>
                  <a:gd name="T13" fmla="*/ 35 h 35"/>
                  <a:gd name="T14" fmla="*/ 17 w 44"/>
                  <a:gd name="T15" fmla="*/ 21 h 35"/>
                  <a:gd name="T16" fmla="*/ 27 w 44"/>
                  <a:gd name="T17" fmla="*/ 21 h 35"/>
                  <a:gd name="T18" fmla="*/ 27 w 44"/>
                  <a:gd name="T19" fmla="*/ 7 h 35"/>
                  <a:gd name="T20" fmla="*/ 7 w 44"/>
                  <a:gd name="T21" fmla="*/ 7 h 35"/>
                  <a:gd name="T22" fmla="*/ 0 w 44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4" h="35">
                    <a:moveTo>
                      <a:pt x="0" y="0"/>
                    </a:moveTo>
                    <a:cubicBezTo>
                      <a:pt x="8" y="0"/>
                      <a:pt x="25" y="0"/>
                      <a:pt x="32" y="0"/>
                    </a:cubicBezTo>
                    <a:cubicBezTo>
                      <a:pt x="33" y="0"/>
                      <a:pt x="34" y="1"/>
                      <a:pt x="34" y="2"/>
                    </a:cubicBezTo>
                    <a:cubicBezTo>
                      <a:pt x="34" y="8"/>
                      <a:pt x="34" y="14"/>
                      <a:pt x="34" y="21"/>
                    </a:cubicBezTo>
                    <a:cubicBezTo>
                      <a:pt x="38" y="21"/>
                      <a:pt x="41" y="21"/>
                      <a:pt x="44" y="21"/>
                    </a:cubicBezTo>
                    <a:cubicBezTo>
                      <a:pt x="40" y="25"/>
                      <a:pt x="35" y="30"/>
                      <a:pt x="31" y="35"/>
                    </a:cubicBezTo>
                    <a:cubicBezTo>
                      <a:pt x="31" y="35"/>
                      <a:pt x="31" y="35"/>
                      <a:pt x="30" y="35"/>
                    </a:cubicBezTo>
                    <a:cubicBezTo>
                      <a:pt x="26" y="30"/>
                      <a:pt x="22" y="25"/>
                      <a:pt x="17" y="21"/>
                    </a:cubicBezTo>
                    <a:cubicBezTo>
                      <a:pt x="21" y="21"/>
                      <a:pt x="24" y="21"/>
                      <a:pt x="27" y="21"/>
                    </a:cubicBezTo>
                    <a:cubicBezTo>
                      <a:pt x="27" y="16"/>
                      <a:pt x="27" y="12"/>
                      <a:pt x="27" y="7"/>
                    </a:cubicBezTo>
                    <a:cubicBezTo>
                      <a:pt x="24" y="7"/>
                      <a:pt x="11" y="7"/>
                      <a:pt x="7" y="7"/>
                    </a:cubicBezTo>
                    <a:cubicBezTo>
                      <a:pt x="5" y="5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30" name="Freeform 27"/>
              <p:cNvSpPr>
                <a:spLocks/>
              </p:cNvSpPr>
              <p:nvPr/>
            </p:nvSpPr>
            <p:spPr bwMode="auto">
              <a:xfrm>
                <a:off x="0" y="0"/>
                <a:ext cx="73" cy="58"/>
              </a:xfrm>
              <a:custGeom>
                <a:avLst/>
                <a:gdLst>
                  <a:gd name="T0" fmla="*/ 13 w 44"/>
                  <a:gd name="T1" fmla="*/ 0 h 35"/>
                  <a:gd name="T2" fmla="*/ 14 w 44"/>
                  <a:gd name="T3" fmla="*/ 0 h 35"/>
                  <a:gd name="T4" fmla="*/ 27 w 44"/>
                  <a:gd name="T5" fmla="*/ 15 h 35"/>
                  <a:gd name="T6" fmla="*/ 17 w 44"/>
                  <a:gd name="T7" fmla="*/ 15 h 35"/>
                  <a:gd name="T8" fmla="*/ 17 w 44"/>
                  <a:gd name="T9" fmla="*/ 28 h 35"/>
                  <a:gd name="T10" fmla="*/ 37 w 44"/>
                  <a:gd name="T11" fmla="*/ 28 h 35"/>
                  <a:gd name="T12" fmla="*/ 44 w 44"/>
                  <a:gd name="T13" fmla="*/ 35 h 35"/>
                  <a:gd name="T14" fmla="*/ 12 w 44"/>
                  <a:gd name="T15" fmla="*/ 35 h 35"/>
                  <a:gd name="T16" fmla="*/ 10 w 44"/>
                  <a:gd name="T17" fmla="*/ 33 h 35"/>
                  <a:gd name="T18" fmla="*/ 10 w 44"/>
                  <a:gd name="T19" fmla="*/ 15 h 35"/>
                  <a:gd name="T20" fmla="*/ 0 w 44"/>
                  <a:gd name="T21" fmla="*/ 15 h 35"/>
                  <a:gd name="T22" fmla="*/ 13 w 44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4" h="35">
                    <a:moveTo>
                      <a:pt x="13" y="0"/>
                    </a:moveTo>
                    <a:cubicBezTo>
                      <a:pt x="13" y="0"/>
                      <a:pt x="14" y="0"/>
                      <a:pt x="14" y="0"/>
                    </a:cubicBezTo>
                    <a:cubicBezTo>
                      <a:pt x="18" y="5"/>
                      <a:pt x="22" y="10"/>
                      <a:pt x="27" y="15"/>
                    </a:cubicBezTo>
                    <a:cubicBezTo>
                      <a:pt x="23" y="15"/>
                      <a:pt x="20" y="15"/>
                      <a:pt x="17" y="15"/>
                    </a:cubicBezTo>
                    <a:cubicBezTo>
                      <a:pt x="17" y="19"/>
                      <a:pt x="17" y="24"/>
                      <a:pt x="17" y="28"/>
                    </a:cubicBezTo>
                    <a:cubicBezTo>
                      <a:pt x="20" y="28"/>
                      <a:pt x="34" y="28"/>
                      <a:pt x="37" y="28"/>
                    </a:cubicBezTo>
                    <a:cubicBezTo>
                      <a:pt x="40" y="30"/>
                      <a:pt x="42" y="33"/>
                      <a:pt x="44" y="35"/>
                    </a:cubicBezTo>
                    <a:cubicBezTo>
                      <a:pt x="37" y="35"/>
                      <a:pt x="20" y="35"/>
                      <a:pt x="12" y="35"/>
                    </a:cubicBezTo>
                    <a:cubicBezTo>
                      <a:pt x="11" y="35"/>
                      <a:pt x="10" y="34"/>
                      <a:pt x="10" y="33"/>
                    </a:cubicBezTo>
                    <a:cubicBezTo>
                      <a:pt x="10" y="27"/>
                      <a:pt x="10" y="21"/>
                      <a:pt x="10" y="15"/>
                    </a:cubicBezTo>
                    <a:cubicBezTo>
                      <a:pt x="7" y="15"/>
                      <a:pt x="3" y="15"/>
                      <a:pt x="0" y="15"/>
                    </a:cubicBezTo>
                    <a:cubicBezTo>
                      <a:pt x="4" y="10"/>
                      <a:pt x="9" y="5"/>
                      <a:pt x="1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24" name="Group 28"/>
            <p:cNvGrpSpPr>
              <a:grpSpLocks/>
            </p:cNvGrpSpPr>
            <p:nvPr/>
          </p:nvGrpSpPr>
          <p:grpSpPr bwMode="auto">
            <a:xfrm>
              <a:off x="3990145" y="3518045"/>
              <a:ext cx="209551" cy="211667"/>
              <a:chOff x="0" y="0"/>
              <a:chExt cx="99" cy="100"/>
            </a:xfrm>
          </p:grpSpPr>
          <p:sp>
            <p:nvSpPr>
              <p:cNvPr id="26" name="Freeform 29"/>
              <p:cNvSpPr>
                <a:spLocks/>
              </p:cNvSpPr>
              <p:nvPr/>
            </p:nvSpPr>
            <p:spPr bwMode="auto">
              <a:xfrm>
                <a:off x="60" y="60"/>
                <a:ext cx="39" cy="40"/>
              </a:xfrm>
              <a:custGeom>
                <a:avLst/>
                <a:gdLst>
                  <a:gd name="T0" fmla="*/ 22 w 24"/>
                  <a:gd name="T1" fmla="*/ 14 h 24"/>
                  <a:gd name="T2" fmla="*/ 8 w 24"/>
                  <a:gd name="T3" fmla="*/ 0 h 24"/>
                  <a:gd name="T4" fmla="*/ 0 w 24"/>
                  <a:gd name="T5" fmla="*/ 8 h 24"/>
                  <a:gd name="T6" fmla="*/ 14 w 24"/>
                  <a:gd name="T7" fmla="*/ 22 h 24"/>
                  <a:gd name="T8" fmla="*/ 22 w 24"/>
                  <a:gd name="T9" fmla="*/ 22 h 24"/>
                  <a:gd name="T10" fmla="*/ 22 w 24"/>
                  <a:gd name="T11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4">
                    <a:moveTo>
                      <a:pt x="22" y="14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3"/>
                      <a:pt x="3" y="6"/>
                      <a:pt x="0" y="8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6" y="24"/>
                      <a:pt x="20" y="24"/>
                      <a:pt x="22" y="22"/>
                    </a:cubicBezTo>
                    <a:cubicBezTo>
                      <a:pt x="24" y="19"/>
                      <a:pt x="24" y="16"/>
                      <a:pt x="22" y="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" name="Freeform 30"/>
              <p:cNvSpPr>
                <a:spLocks noEditPoints="1"/>
              </p:cNvSpPr>
              <p:nvPr/>
            </p:nvSpPr>
            <p:spPr bwMode="auto">
              <a:xfrm>
                <a:off x="0" y="0"/>
                <a:ext cx="73" cy="73"/>
              </a:xfrm>
              <a:custGeom>
                <a:avLst/>
                <a:gdLst>
                  <a:gd name="T0" fmla="*/ 44 w 44"/>
                  <a:gd name="T1" fmla="*/ 22 h 44"/>
                  <a:gd name="T2" fmla="*/ 22 w 44"/>
                  <a:gd name="T3" fmla="*/ 0 h 44"/>
                  <a:gd name="T4" fmla="*/ 0 w 44"/>
                  <a:gd name="T5" fmla="*/ 22 h 44"/>
                  <a:gd name="T6" fmla="*/ 22 w 44"/>
                  <a:gd name="T7" fmla="*/ 44 h 44"/>
                  <a:gd name="T8" fmla="*/ 44 w 44"/>
                  <a:gd name="T9" fmla="*/ 22 h 44"/>
                  <a:gd name="T10" fmla="*/ 22 w 44"/>
                  <a:gd name="T11" fmla="*/ 39 h 44"/>
                  <a:gd name="T12" fmla="*/ 5 w 44"/>
                  <a:gd name="T13" fmla="*/ 22 h 44"/>
                  <a:gd name="T14" fmla="*/ 22 w 44"/>
                  <a:gd name="T15" fmla="*/ 5 h 44"/>
                  <a:gd name="T16" fmla="*/ 39 w 44"/>
                  <a:gd name="T17" fmla="*/ 22 h 44"/>
                  <a:gd name="T18" fmla="*/ 22 w 44"/>
                  <a:gd name="T1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44" y="22"/>
                    </a:moveTo>
                    <a:cubicBezTo>
                      <a:pt x="44" y="10"/>
                      <a:pt x="34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5"/>
                      <a:pt x="22" y="5"/>
                    </a:cubicBezTo>
                    <a:cubicBezTo>
                      <a:pt x="31" y="5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8" name="Freeform 31"/>
              <p:cNvSpPr>
                <a:spLocks/>
              </p:cNvSpPr>
              <p:nvPr/>
            </p:nvSpPr>
            <p:spPr bwMode="auto">
              <a:xfrm>
                <a:off x="15" y="15"/>
                <a:ext cx="21" cy="22"/>
              </a:xfrm>
              <a:custGeom>
                <a:avLst/>
                <a:gdLst>
                  <a:gd name="T0" fmla="*/ 0 w 13"/>
                  <a:gd name="T1" fmla="*/ 13 h 13"/>
                  <a:gd name="T2" fmla="*/ 4 w 13"/>
                  <a:gd name="T3" fmla="*/ 13 h 13"/>
                  <a:gd name="T4" fmla="*/ 13 w 13"/>
                  <a:gd name="T5" fmla="*/ 4 h 13"/>
                  <a:gd name="T6" fmla="*/ 13 w 13"/>
                  <a:gd name="T7" fmla="*/ 0 h 13"/>
                  <a:gd name="T8" fmla="*/ 0 w 13"/>
                  <a:gd name="T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3">
                    <a:moveTo>
                      <a:pt x="0" y="13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4" y="8"/>
                      <a:pt x="8" y="4"/>
                      <a:pt x="13" y="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25" name="Freeform 32"/>
            <p:cNvSpPr>
              <a:spLocks/>
            </p:cNvSpPr>
            <p:nvPr/>
          </p:nvSpPr>
          <p:spPr bwMode="auto">
            <a:xfrm>
              <a:off x="1949451" y="3526512"/>
              <a:ext cx="198967" cy="192616"/>
            </a:xfrm>
            <a:custGeom>
              <a:avLst/>
              <a:gdLst>
                <a:gd name="T0" fmla="*/ 29 w 57"/>
                <a:gd name="T1" fmla="*/ 0 h 55"/>
                <a:gd name="T2" fmla="*/ 8 w 57"/>
                <a:gd name="T3" fmla="*/ 11 h 55"/>
                <a:gd name="T4" fmla="*/ 0 w 57"/>
                <a:gd name="T5" fmla="*/ 6 h 55"/>
                <a:gd name="T6" fmla="*/ 0 w 57"/>
                <a:gd name="T7" fmla="*/ 32 h 55"/>
                <a:gd name="T8" fmla="*/ 22 w 57"/>
                <a:gd name="T9" fmla="*/ 19 h 55"/>
                <a:gd name="T10" fmla="*/ 15 w 57"/>
                <a:gd name="T11" fmla="*/ 15 h 55"/>
                <a:gd name="T12" fmla="*/ 29 w 57"/>
                <a:gd name="T13" fmla="*/ 9 h 55"/>
                <a:gd name="T14" fmla="*/ 48 w 57"/>
                <a:gd name="T15" fmla="*/ 28 h 55"/>
                <a:gd name="T16" fmla="*/ 29 w 57"/>
                <a:gd name="T17" fmla="*/ 47 h 55"/>
                <a:gd name="T18" fmla="*/ 29 w 57"/>
                <a:gd name="T19" fmla="*/ 55 h 55"/>
                <a:gd name="T20" fmla="*/ 57 w 57"/>
                <a:gd name="T21" fmla="*/ 28 h 55"/>
                <a:gd name="T22" fmla="*/ 29 w 57"/>
                <a:gd name="T23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" h="55">
                  <a:moveTo>
                    <a:pt x="29" y="0"/>
                  </a:moveTo>
                  <a:cubicBezTo>
                    <a:pt x="21" y="0"/>
                    <a:pt x="13" y="4"/>
                    <a:pt x="8" y="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9" y="11"/>
                    <a:pt x="24" y="9"/>
                    <a:pt x="29" y="9"/>
                  </a:cubicBezTo>
                  <a:cubicBezTo>
                    <a:pt x="40" y="9"/>
                    <a:pt x="48" y="17"/>
                    <a:pt x="48" y="28"/>
                  </a:cubicBezTo>
                  <a:cubicBezTo>
                    <a:pt x="48" y="38"/>
                    <a:pt x="40" y="47"/>
                    <a:pt x="29" y="47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44" y="55"/>
                    <a:pt x="57" y="43"/>
                    <a:pt x="57" y="28"/>
                  </a:cubicBezTo>
                  <a:cubicBezTo>
                    <a:pt x="57" y="12"/>
                    <a:pt x="44" y="0"/>
                    <a:pt x="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289569" y="3958919"/>
            <a:ext cx="1724296" cy="1024335"/>
            <a:chOff x="1197369" y="4873319"/>
            <a:chExt cx="1724296" cy="1024335"/>
          </a:xfrm>
        </p:grpSpPr>
        <p:sp>
          <p:nvSpPr>
            <p:cNvPr id="46" name="Line 38"/>
            <p:cNvSpPr>
              <a:spLocks noChangeShapeType="1"/>
            </p:cNvSpPr>
            <p:nvPr/>
          </p:nvSpPr>
          <p:spPr bwMode="auto">
            <a:xfrm>
              <a:off x="2059517" y="4873319"/>
              <a:ext cx="0" cy="480483"/>
            </a:xfrm>
            <a:prstGeom prst="line">
              <a:avLst/>
            </a:prstGeom>
            <a:noFill/>
            <a:ln w="6350" cmpd="sng">
              <a:solidFill>
                <a:srgbClr val="C0C0C0"/>
              </a:solidFill>
              <a:prstDash val="dash"/>
              <a:round/>
              <a:headEnd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47" name="Rounded Rectangle 22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197369" y="5466111"/>
              <a:ext cx="1724296" cy="431543"/>
            </a:xfrm>
            <a:prstGeom prst="roundRect">
              <a:avLst>
                <a:gd name="adj" fmla="val 16667"/>
              </a:avLst>
            </a:prstGeom>
            <a:solidFill>
              <a:srgbClr val="C00000"/>
            </a:solidFill>
            <a:ln w="9525">
              <a:noFill/>
              <a:round/>
            </a:ln>
            <a:effectLst>
              <a:glow>
                <a:schemeClr val="accent1">
                  <a:alpha val="63000"/>
                </a:schemeClr>
              </a:glow>
              <a:softEdge rad="0"/>
            </a:effectLst>
          </p:spPr>
          <p:txBody>
            <a:bodyPr anchor="ctr"/>
            <a:lstStyle/>
            <a:p>
              <a:pPr marL="339505" indent="-225208" algn="ctr" defTabSz="121917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添加标题文本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324972" y="3958919"/>
            <a:ext cx="1724296" cy="1024335"/>
            <a:chOff x="1197369" y="4873319"/>
            <a:chExt cx="1724296" cy="1024335"/>
          </a:xfrm>
        </p:grpSpPr>
        <p:sp>
          <p:nvSpPr>
            <p:cNvPr id="49" name="Line 38"/>
            <p:cNvSpPr>
              <a:spLocks noChangeShapeType="1"/>
            </p:cNvSpPr>
            <p:nvPr/>
          </p:nvSpPr>
          <p:spPr bwMode="auto">
            <a:xfrm>
              <a:off x="2059517" y="4873319"/>
              <a:ext cx="0" cy="480483"/>
            </a:xfrm>
            <a:prstGeom prst="line">
              <a:avLst/>
            </a:prstGeom>
            <a:noFill/>
            <a:ln w="6350" cmpd="sng">
              <a:solidFill>
                <a:srgbClr val="C0C0C0"/>
              </a:solidFill>
              <a:prstDash val="dash"/>
              <a:round/>
              <a:headEnd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50" name="Rounded Rectangle 22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197369" y="5466111"/>
              <a:ext cx="1724296" cy="431543"/>
            </a:xfrm>
            <a:prstGeom prst="roundRect">
              <a:avLst>
                <a:gd name="adj" fmla="val 16667"/>
              </a:avLst>
            </a:prstGeom>
            <a:solidFill>
              <a:srgbClr val="C00000"/>
            </a:solidFill>
            <a:ln w="9525">
              <a:noFill/>
              <a:round/>
            </a:ln>
            <a:effectLst>
              <a:glow>
                <a:schemeClr val="accent1">
                  <a:alpha val="63000"/>
                </a:schemeClr>
              </a:glow>
              <a:softEdge rad="0"/>
            </a:effectLst>
          </p:spPr>
          <p:txBody>
            <a:bodyPr anchor="ctr"/>
            <a:lstStyle/>
            <a:p>
              <a:pPr marL="339505" indent="-225208" algn="ctr" defTabSz="121917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添加标题文本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360375" y="3958919"/>
            <a:ext cx="1724296" cy="1024335"/>
            <a:chOff x="1197369" y="4873319"/>
            <a:chExt cx="1724296" cy="1024335"/>
          </a:xfrm>
        </p:grpSpPr>
        <p:sp>
          <p:nvSpPr>
            <p:cNvPr id="52" name="Line 38"/>
            <p:cNvSpPr>
              <a:spLocks noChangeShapeType="1"/>
            </p:cNvSpPr>
            <p:nvPr/>
          </p:nvSpPr>
          <p:spPr bwMode="auto">
            <a:xfrm>
              <a:off x="2059517" y="4873319"/>
              <a:ext cx="0" cy="480483"/>
            </a:xfrm>
            <a:prstGeom prst="line">
              <a:avLst/>
            </a:prstGeom>
            <a:noFill/>
            <a:ln w="6350" cmpd="sng">
              <a:solidFill>
                <a:srgbClr val="C0C0C0"/>
              </a:solidFill>
              <a:prstDash val="dash"/>
              <a:round/>
              <a:headEnd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53" name="Rounded Rectangle 22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197369" y="5466111"/>
              <a:ext cx="1724296" cy="431543"/>
            </a:xfrm>
            <a:prstGeom prst="roundRect">
              <a:avLst>
                <a:gd name="adj" fmla="val 16667"/>
              </a:avLst>
            </a:prstGeom>
            <a:solidFill>
              <a:srgbClr val="C00000"/>
            </a:solidFill>
            <a:ln w="9525">
              <a:noFill/>
              <a:round/>
            </a:ln>
            <a:effectLst>
              <a:glow>
                <a:schemeClr val="accent1">
                  <a:alpha val="63000"/>
                </a:schemeClr>
              </a:glow>
              <a:softEdge rad="0"/>
            </a:effectLst>
          </p:spPr>
          <p:txBody>
            <a:bodyPr anchor="ctr"/>
            <a:lstStyle/>
            <a:p>
              <a:pPr marL="339505" indent="-225208" algn="ctr" defTabSz="121917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添加标题文本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395778" y="3958919"/>
            <a:ext cx="1724296" cy="1024335"/>
            <a:chOff x="1197369" y="4873319"/>
            <a:chExt cx="1724296" cy="1024335"/>
          </a:xfrm>
        </p:grpSpPr>
        <p:sp>
          <p:nvSpPr>
            <p:cNvPr id="55" name="Line 38"/>
            <p:cNvSpPr>
              <a:spLocks noChangeShapeType="1"/>
            </p:cNvSpPr>
            <p:nvPr/>
          </p:nvSpPr>
          <p:spPr bwMode="auto">
            <a:xfrm>
              <a:off x="2059517" y="4873319"/>
              <a:ext cx="0" cy="480483"/>
            </a:xfrm>
            <a:prstGeom prst="line">
              <a:avLst/>
            </a:prstGeom>
            <a:noFill/>
            <a:ln w="6350" cmpd="sng">
              <a:solidFill>
                <a:srgbClr val="C0C0C0"/>
              </a:solidFill>
              <a:prstDash val="dash"/>
              <a:round/>
              <a:headEnd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56" name="Rounded Rectangle 22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197369" y="5466111"/>
              <a:ext cx="1724296" cy="431543"/>
            </a:xfrm>
            <a:prstGeom prst="roundRect">
              <a:avLst>
                <a:gd name="adj" fmla="val 16667"/>
              </a:avLst>
            </a:prstGeom>
            <a:solidFill>
              <a:srgbClr val="C00000"/>
            </a:solidFill>
            <a:ln w="9525">
              <a:noFill/>
              <a:round/>
            </a:ln>
            <a:effectLst>
              <a:glow>
                <a:schemeClr val="accent1">
                  <a:alpha val="63000"/>
                </a:schemeClr>
              </a:glow>
              <a:softEdge rad="0"/>
            </a:effectLst>
          </p:spPr>
          <p:txBody>
            <a:bodyPr anchor="ctr"/>
            <a:lstStyle/>
            <a:p>
              <a:pPr marL="339505" indent="-225208" algn="ctr" defTabSz="121917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rPr>
                <a:t>添加标题文本</a:t>
              </a:r>
            </a:p>
          </p:txBody>
        </p:sp>
      </p:grpSp>
      <p:sp>
        <p:nvSpPr>
          <p:cNvPr id="57" name="矩形 56"/>
          <p:cNvSpPr/>
          <p:nvPr/>
        </p:nvSpPr>
        <p:spPr>
          <a:xfrm>
            <a:off x="3161926" y="5321220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400" dirty="0">
                <a:solidFill>
                  <a:srgbClr val="404040"/>
                </a:solidFill>
              </a:rPr>
              <a:t>此处添加详细文本描述，文字内容建议与标题相关尽量简洁生动……</a:t>
            </a:r>
          </a:p>
        </p:txBody>
      </p:sp>
    </p:spTree>
    <p:extLst>
      <p:ext uri="{BB962C8B-B14F-4D97-AF65-F5344CB8AC3E}">
        <p14:creationId xmlns:p14="http://schemas.microsoft.com/office/powerpoint/2010/main" val="4146366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9848" y="264672"/>
            <a:ext cx="4152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任意多边形 42">
            <a:extLst>
              <a:ext uri="{FF2B5EF4-FFF2-40B4-BE49-F238E27FC236}">
                <a16:creationId xmlns:a16="http://schemas.microsoft.com/office/drawing/2014/main" xmlns="" id="{11D9E233-A641-456B-901D-6866CAF0CA4E}"/>
              </a:ext>
            </a:extLst>
          </p:cNvPr>
          <p:cNvSpPr/>
          <p:nvPr/>
        </p:nvSpPr>
        <p:spPr>
          <a:xfrm>
            <a:off x="-8309" y="4399444"/>
            <a:ext cx="12200309" cy="2510881"/>
          </a:xfrm>
          <a:custGeom>
            <a:avLst/>
            <a:gdLst>
              <a:gd name="connsiteX0" fmla="*/ 6319584 w 19135506"/>
              <a:gd name="connsiteY0" fmla="*/ 0 h 3938179"/>
              <a:gd name="connsiteX1" fmla="*/ 6354329 w 19135506"/>
              <a:gd name="connsiteY1" fmla="*/ 0 h 3938179"/>
              <a:gd name="connsiteX2" fmla="*/ 6354329 w 19135506"/>
              <a:gd name="connsiteY2" fmla="*/ 316483 h 3938179"/>
              <a:gd name="connsiteX3" fmla="*/ 6369961 w 19135506"/>
              <a:gd name="connsiteY3" fmla="*/ 316483 h 3938179"/>
              <a:gd name="connsiteX4" fmla="*/ 6369961 w 19135506"/>
              <a:gd name="connsiteY4" fmla="*/ 339400 h 3938179"/>
              <a:gd name="connsiteX5" fmla="*/ 6385783 w 19135506"/>
              <a:gd name="connsiteY5" fmla="*/ 339400 h 3938179"/>
              <a:gd name="connsiteX6" fmla="*/ 6385783 w 19135506"/>
              <a:gd name="connsiteY6" fmla="*/ 355114 h 3938179"/>
              <a:gd name="connsiteX7" fmla="*/ 6401890 w 19135506"/>
              <a:gd name="connsiteY7" fmla="*/ 355114 h 3938179"/>
              <a:gd name="connsiteX8" fmla="*/ 6401890 w 19135506"/>
              <a:gd name="connsiteY8" fmla="*/ 384400 h 3938179"/>
              <a:gd name="connsiteX9" fmla="*/ 6432022 w 19135506"/>
              <a:gd name="connsiteY9" fmla="*/ 384400 h 3938179"/>
              <a:gd name="connsiteX10" fmla="*/ 6432022 w 19135506"/>
              <a:gd name="connsiteY10" fmla="*/ 410662 h 3938179"/>
              <a:gd name="connsiteX11" fmla="*/ 6460211 w 19135506"/>
              <a:gd name="connsiteY11" fmla="*/ 410662 h 3938179"/>
              <a:gd name="connsiteX12" fmla="*/ 6460211 w 19135506"/>
              <a:gd name="connsiteY12" fmla="*/ 648473 h 3938179"/>
              <a:gd name="connsiteX13" fmla="*/ 6515492 w 19135506"/>
              <a:gd name="connsiteY13" fmla="*/ 648473 h 3938179"/>
              <a:gd name="connsiteX14" fmla="*/ 6515492 w 19135506"/>
              <a:gd name="connsiteY14" fmla="*/ 667492 h 3938179"/>
              <a:gd name="connsiteX15" fmla="*/ 6534331 w 19135506"/>
              <a:gd name="connsiteY15" fmla="*/ 667492 h 3938179"/>
              <a:gd name="connsiteX16" fmla="*/ 6534331 w 19135506"/>
              <a:gd name="connsiteY16" fmla="*/ 818313 h 3938179"/>
              <a:gd name="connsiteX17" fmla="*/ 6564496 w 19135506"/>
              <a:gd name="connsiteY17" fmla="*/ 818313 h 3938179"/>
              <a:gd name="connsiteX18" fmla="*/ 6564496 w 19135506"/>
              <a:gd name="connsiteY18" fmla="*/ 1099760 h 3938179"/>
              <a:gd name="connsiteX19" fmla="*/ 6589473 w 19135506"/>
              <a:gd name="connsiteY19" fmla="*/ 1099760 h 3938179"/>
              <a:gd name="connsiteX20" fmla="*/ 6589473 w 19135506"/>
              <a:gd name="connsiteY20" fmla="*/ 1065371 h 3938179"/>
              <a:gd name="connsiteX21" fmla="*/ 6622386 w 19135506"/>
              <a:gd name="connsiteY21" fmla="*/ 1065371 h 3938179"/>
              <a:gd name="connsiteX22" fmla="*/ 6622386 w 19135506"/>
              <a:gd name="connsiteY22" fmla="*/ 1033136 h 3938179"/>
              <a:gd name="connsiteX23" fmla="*/ 6654607 w 19135506"/>
              <a:gd name="connsiteY23" fmla="*/ 1033136 h 3938179"/>
              <a:gd name="connsiteX24" fmla="*/ 6654607 w 19135506"/>
              <a:gd name="connsiteY24" fmla="*/ 998898 h 3938179"/>
              <a:gd name="connsiteX25" fmla="*/ 6680488 w 19135506"/>
              <a:gd name="connsiteY25" fmla="*/ 998898 h 3938179"/>
              <a:gd name="connsiteX26" fmla="*/ 6680488 w 19135506"/>
              <a:gd name="connsiteY26" fmla="*/ 977694 h 3938179"/>
              <a:gd name="connsiteX27" fmla="*/ 6701683 w 19135506"/>
              <a:gd name="connsiteY27" fmla="*/ 977694 h 3938179"/>
              <a:gd name="connsiteX28" fmla="*/ 6701683 w 19135506"/>
              <a:gd name="connsiteY28" fmla="*/ 927363 h 3938179"/>
              <a:gd name="connsiteX29" fmla="*/ 6718882 w 19135506"/>
              <a:gd name="connsiteY29" fmla="*/ 927363 h 3938179"/>
              <a:gd name="connsiteX30" fmla="*/ 6718882 w 19135506"/>
              <a:gd name="connsiteY30" fmla="*/ 739185 h 3938179"/>
              <a:gd name="connsiteX31" fmla="*/ 6757099 w 19135506"/>
              <a:gd name="connsiteY31" fmla="*/ 739185 h 3938179"/>
              <a:gd name="connsiteX32" fmla="*/ 6757099 w 19135506"/>
              <a:gd name="connsiteY32" fmla="*/ 927363 h 3938179"/>
              <a:gd name="connsiteX33" fmla="*/ 6764219 w 19135506"/>
              <a:gd name="connsiteY33" fmla="*/ 927363 h 3938179"/>
              <a:gd name="connsiteX34" fmla="*/ 6764219 w 19135506"/>
              <a:gd name="connsiteY34" fmla="*/ 977694 h 3938179"/>
              <a:gd name="connsiteX35" fmla="*/ 6791055 w 19135506"/>
              <a:gd name="connsiteY35" fmla="*/ 977694 h 3938179"/>
              <a:gd name="connsiteX36" fmla="*/ 6791055 w 19135506"/>
              <a:gd name="connsiteY36" fmla="*/ 1025880 h 3938179"/>
              <a:gd name="connsiteX37" fmla="*/ 6806253 w 19135506"/>
              <a:gd name="connsiteY37" fmla="*/ 1025880 h 3938179"/>
              <a:gd name="connsiteX38" fmla="*/ 6806253 w 19135506"/>
              <a:gd name="connsiteY38" fmla="*/ 1049254 h 3938179"/>
              <a:gd name="connsiteX39" fmla="*/ 6819501 w 19135506"/>
              <a:gd name="connsiteY39" fmla="*/ 1049254 h 3938179"/>
              <a:gd name="connsiteX40" fmla="*/ 6819501 w 19135506"/>
              <a:gd name="connsiteY40" fmla="*/ 1092459 h 3938179"/>
              <a:gd name="connsiteX41" fmla="*/ 6839583 w 19135506"/>
              <a:gd name="connsiteY41" fmla="*/ 1092459 h 3938179"/>
              <a:gd name="connsiteX42" fmla="*/ 6839583 w 19135506"/>
              <a:gd name="connsiteY42" fmla="*/ 1126848 h 3938179"/>
              <a:gd name="connsiteX43" fmla="*/ 6859609 w 19135506"/>
              <a:gd name="connsiteY43" fmla="*/ 1126848 h 3938179"/>
              <a:gd name="connsiteX44" fmla="*/ 6859609 w 19135506"/>
              <a:gd name="connsiteY44" fmla="*/ 1163504 h 3938179"/>
              <a:gd name="connsiteX45" fmla="*/ 6870111 w 19135506"/>
              <a:gd name="connsiteY45" fmla="*/ 1163504 h 3938179"/>
              <a:gd name="connsiteX46" fmla="*/ 6870111 w 19135506"/>
              <a:gd name="connsiteY46" fmla="*/ 1193472 h 3938179"/>
              <a:gd name="connsiteX47" fmla="*/ 6886710 w 19135506"/>
              <a:gd name="connsiteY47" fmla="*/ 1193472 h 3938179"/>
              <a:gd name="connsiteX48" fmla="*/ 6886710 w 19135506"/>
              <a:gd name="connsiteY48" fmla="*/ 1241070 h 3938179"/>
              <a:gd name="connsiteX49" fmla="*/ 6916818 w 19135506"/>
              <a:gd name="connsiteY49" fmla="*/ 1241070 h 3938179"/>
              <a:gd name="connsiteX50" fmla="*/ 6916818 w 19135506"/>
              <a:gd name="connsiteY50" fmla="*/ 1288668 h 3938179"/>
              <a:gd name="connsiteX51" fmla="*/ 6960129 w 19135506"/>
              <a:gd name="connsiteY51" fmla="*/ 1288668 h 3938179"/>
              <a:gd name="connsiteX52" fmla="*/ 6960129 w 19135506"/>
              <a:gd name="connsiteY52" fmla="*/ 1886191 h 3938179"/>
              <a:gd name="connsiteX53" fmla="*/ 6989671 w 19135506"/>
              <a:gd name="connsiteY53" fmla="*/ 1886191 h 3938179"/>
              <a:gd name="connsiteX54" fmla="*/ 6989671 w 19135506"/>
              <a:gd name="connsiteY54" fmla="*/ 1920580 h 3938179"/>
              <a:gd name="connsiteX55" fmla="*/ 7012253 w 19135506"/>
              <a:gd name="connsiteY55" fmla="*/ 1920580 h 3938179"/>
              <a:gd name="connsiteX56" fmla="*/ 7012253 w 19135506"/>
              <a:gd name="connsiteY56" fmla="*/ 1981768 h 3938179"/>
              <a:gd name="connsiteX57" fmla="*/ 7029883 w 19135506"/>
              <a:gd name="connsiteY57" fmla="*/ 1981768 h 3938179"/>
              <a:gd name="connsiteX58" fmla="*/ 7029883 w 19135506"/>
              <a:gd name="connsiteY58" fmla="*/ 2075133 h 3938179"/>
              <a:gd name="connsiteX59" fmla="*/ 7046855 w 19135506"/>
              <a:gd name="connsiteY59" fmla="*/ 2075133 h 3938179"/>
              <a:gd name="connsiteX60" fmla="*/ 7046855 w 19135506"/>
              <a:gd name="connsiteY60" fmla="*/ 2513674 h 3938179"/>
              <a:gd name="connsiteX61" fmla="*/ 7097072 w 19135506"/>
              <a:gd name="connsiteY61" fmla="*/ 2513674 h 3938179"/>
              <a:gd name="connsiteX62" fmla="*/ 7097072 w 19135506"/>
              <a:gd name="connsiteY62" fmla="*/ 2455847 h 3938179"/>
              <a:gd name="connsiteX63" fmla="*/ 7123518 w 19135506"/>
              <a:gd name="connsiteY63" fmla="*/ 2455847 h 3938179"/>
              <a:gd name="connsiteX64" fmla="*/ 7123518 w 19135506"/>
              <a:gd name="connsiteY64" fmla="*/ 2387208 h 3938179"/>
              <a:gd name="connsiteX65" fmla="*/ 7152441 w 19135506"/>
              <a:gd name="connsiteY65" fmla="*/ 2387208 h 3938179"/>
              <a:gd name="connsiteX66" fmla="*/ 7152441 w 19135506"/>
              <a:gd name="connsiteY66" fmla="*/ 2313179 h 3938179"/>
              <a:gd name="connsiteX67" fmla="*/ 7169286 w 19135506"/>
              <a:gd name="connsiteY67" fmla="*/ 2313179 h 3938179"/>
              <a:gd name="connsiteX68" fmla="*/ 7169286 w 19135506"/>
              <a:gd name="connsiteY68" fmla="*/ 2283792 h 3938179"/>
              <a:gd name="connsiteX69" fmla="*/ 7186283 w 19135506"/>
              <a:gd name="connsiteY69" fmla="*/ 2283792 h 3938179"/>
              <a:gd name="connsiteX70" fmla="*/ 7186283 w 19135506"/>
              <a:gd name="connsiteY70" fmla="*/ 2251411 h 3938179"/>
              <a:gd name="connsiteX71" fmla="*/ 7203653 w 19135506"/>
              <a:gd name="connsiteY71" fmla="*/ 2251411 h 3938179"/>
              <a:gd name="connsiteX72" fmla="*/ 7203653 w 19135506"/>
              <a:gd name="connsiteY72" fmla="*/ 2283792 h 3938179"/>
              <a:gd name="connsiteX73" fmla="*/ 7220650 w 19135506"/>
              <a:gd name="connsiteY73" fmla="*/ 2283792 h 3938179"/>
              <a:gd name="connsiteX74" fmla="*/ 7220650 w 19135506"/>
              <a:gd name="connsiteY74" fmla="*/ 2313179 h 3938179"/>
              <a:gd name="connsiteX75" fmla="*/ 7235034 w 19135506"/>
              <a:gd name="connsiteY75" fmla="*/ 2313179 h 3938179"/>
              <a:gd name="connsiteX76" fmla="*/ 7235034 w 19135506"/>
              <a:gd name="connsiteY76" fmla="*/ 2345559 h 3938179"/>
              <a:gd name="connsiteX77" fmla="*/ 7267664 w 19135506"/>
              <a:gd name="connsiteY77" fmla="*/ 2345559 h 3938179"/>
              <a:gd name="connsiteX78" fmla="*/ 7267664 w 19135506"/>
              <a:gd name="connsiteY78" fmla="*/ 2407034 h 3938179"/>
              <a:gd name="connsiteX79" fmla="*/ 7301127 w 19135506"/>
              <a:gd name="connsiteY79" fmla="*/ 2407034 h 3938179"/>
              <a:gd name="connsiteX80" fmla="*/ 7301127 w 19135506"/>
              <a:gd name="connsiteY80" fmla="*/ 2467288 h 3938179"/>
              <a:gd name="connsiteX81" fmla="*/ 7330066 w 19135506"/>
              <a:gd name="connsiteY81" fmla="*/ 2467288 h 3938179"/>
              <a:gd name="connsiteX82" fmla="*/ 7330066 w 19135506"/>
              <a:gd name="connsiteY82" fmla="*/ 2525471 h 3938179"/>
              <a:gd name="connsiteX83" fmla="*/ 7366102 w 19135506"/>
              <a:gd name="connsiteY83" fmla="*/ 2525471 h 3938179"/>
              <a:gd name="connsiteX84" fmla="*/ 7366102 w 19135506"/>
              <a:gd name="connsiteY84" fmla="*/ 2577376 h 3938179"/>
              <a:gd name="connsiteX85" fmla="*/ 7395646 w 19135506"/>
              <a:gd name="connsiteY85" fmla="*/ 2577376 h 3938179"/>
              <a:gd name="connsiteX86" fmla="*/ 7395646 w 19135506"/>
              <a:gd name="connsiteY86" fmla="*/ 2671388 h 3938179"/>
              <a:gd name="connsiteX87" fmla="*/ 7464760 w 19135506"/>
              <a:gd name="connsiteY87" fmla="*/ 2671388 h 3938179"/>
              <a:gd name="connsiteX88" fmla="*/ 7464760 w 19135506"/>
              <a:gd name="connsiteY88" fmla="*/ 2810898 h 3938179"/>
              <a:gd name="connsiteX89" fmla="*/ 7485849 w 19135506"/>
              <a:gd name="connsiteY89" fmla="*/ 2810898 h 3938179"/>
              <a:gd name="connsiteX90" fmla="*/ 7485849 w 19135506"/>
              <a:gd name="connsiteY90" fmla="*/ 2829917 h 3938179"/>
              <a:gd name="connsiteX91" fmla="*/ 7683404 w 19135506"/>
              <a:gd name="connsiteY91" fmla="*/ 2829917 h 3938179"/>
              <a:gd name="connsiteX92" fmla="*/ 7683404 w 19135506"/>
              <a:gd name="connsiteY92" fmla="*/ 2787266 h 3938179"/>
              <a:gd name="connsiteX93" fmla="*/ 7728750 w 19135506"/>
              <a:gd name="connsiteY93" fmla="*/ 2787266 h 3938179"/>
              <a:gd name="connsiteX94" fmla="*/ 7728750 w 19135506"/>
              <a:gd name="connsiteY94" fmla="*/ 2297834 h 3938179"/>
              <a:gd name="connsiteX95" fmla="*/ 7959101 w 19135506"/>
              <a:gd name="connsiteY95" fmla="*/ 2297834 h 3938179"/>
              <a:gd name="connsiteX96" fmla="*/ 7959101 w 19135506"/>
              <a:gd name="connsiteY96" fmla="*/ 2268896 h 3938179"/>
              <a:gd name="connsiteX97" fmla="*/ 7971553 w 19135506"/>
              <a:gd name="connsiteY97" fmla="*/ 2268896 h 3938179"/>
              <a:gd name="connsiteX98" fmla="*/ 7971553 w 19135506"/>
              <a:gd name="connsiteY98" fmla="*/ 2230947 h 3938179"/>
              <a:gd name="connsiteX99" fmla="*/ 8007769 w 19135506"/>
              <a:gd name="connsiteY99" fmla="*/ 2230947 h 3938179"/>
              <a:gd name="connsiteX100" fmla="*/ 8007769 w 19135506"/>
              <a:gd name="connsiteY100" fmla="*/ 2184280 h 3938179"/>
              <a:gd name="connsiteX101" fmla="*/ 8468472 w 19135506"/>
              <a:gd name="connsiteY101" fmla="*/ 2184280 h 3938179"/>
              <a:gd name="connsiteX102" fmla="*/ 8468472 w 19135506"/>
              <a:gd name="connsiteY102" fmla="*/ 2197978 h 3938179"/>
              <a:gd name="connsiteX103" fmla="*/ 8509244 w 19135506"/>
              <a:gd name="connsiteY103" fmla="*/ 2197978 h 3938179"/>
              <a:gd name="connsiteX104" fmla="*/ 8509244 w 19135506"/>
              <a:gd name="connsiteY104" fmla="*/ 2216997 h 3938179"/>
              <a:gd name="connsiteX105" fmla="*/ 8530734 w 19135506"/>
              <a:gd name="connsiteY105" fmla="*/ 2216997 h 3938179"/>
              <a:gd name="connsiteX106" fmla="*/ 8530734 w 19135506"/>
              <a:gd name="connsiteY106" fmla="*/ 2243731 h 3938179"/>
              <a:gd name="connsiteX107" fmla="*/ 8559315 w 19135506"/>
              <a:gd name="connsiteY107" fmla="*/ 2243731 h 3938179"/>
              <a:gd name="connsiteX108" fmla="*/ 8559315 w 19135506"/>
              <a:gd name="connsiteY108" fmla="*/ 2353512 h 3938179"/>
              <a:gd name="connsiteX109" fmla="*/ 8698824 w 19135506"/>
              <a:gd name="connsiteY109" fmla="*/ 2353512 h 3938179"/>
              <a:gd name="connsiteX110" fmla="*/ 8698824 w 19135506"/>
              <a:gd name="connsiteY110" fmla="*/ 2268897 h 3938179"/>
              <a:gd name="connsiteX111" fmla="*/ 8814000 w 19135506"/>
              <a:gd name="connsiteY111" fmla="*/ 2268897 h 3938179"/>
              <a:gd name="connsiteX112" fmla="*/ 8814000 w 19135506"/>
              <a:gd name="connsiteY112" fmla="*/ 2119653 h 3938179"/>
              <a:gd name="connsiteX113" fmla="*/ 9026510 w 19135506"/>
              <a:gd name="connsiteY113" fmla="*/ 2119653 h 3938179"/>
              <a:gd name="connsiteX114" fmla="*/ 9026510 w 19135506"/>
              <a:gd name="connsiteY114" fmla="*/ 2268897 h 3938179"/>
              <a:gd name="connsiteX115" fmla="*/ 9026510 w 19135506"/>
              <a:gd name="connsiteY115" fmla="*/ 2297835 h 3938179"/>
              <a:gd name="connsiteX116" fmla="*/ 9108806 w 19135506"/>
              <a:gd name="connsiteY116" fmla="*/ 2297835 h 3938179"/>
              <a:gd name="connsiteX117" fmla="*/ 9108806 w 19135506"/>
              <a:gd name="connsiteY117" fmla="*/ 2437606 h 3938179"/>
              <a:gd name="connsiteX118" fmla="*/ 9141686 w 19135506"/>
              <a:gd name="connsiteY118" fmla="*/ 2437606 h 3938179"/>
              <a:gd name="connsiteX119" fmla="*/ 9141686 w 19135506"/>
              <a:gd name="connsiteY119" fmla="*/ 2577377 h 3938179"/>
              <a:gd name="connsiteX120" fmla="*/ 9173913 w 19135506"/>
              <a:gd name="connsiteY120" fmla="*/ 2577377 h 3938179"/>
              <a:gd name="connsiteX121" fmla="*/ 9173913 w 19135506"/>
              <a:gd name="connsiteY121" fmla="*/ 2655211 h 3938179"/>
              <a:gd name="connsiteX122" fmla="*/ 9226037 w 19135506"/>
              <a:gd name="connsiteY122" fmla="*/ 2655211 h 3938179"/>
              <a:gd name="connsiteX123" fmla="*/ 9226037 w 19135506"/>
              <a:gd name="connsiteY123" fmla="*/ 2623327 h 3938179"/>
              <a:gd name="connsiteX124" fmla="*/ 9244019 w 19135506"/>
              <a:gd name="connsiteY124" fmla="*/ 2623327 h 3938179"/>
              <a:gd name="connsiteX125" fmla="*/ 9244019 w 19135506"/>
              <a:gd name="connsiteY125" fmla="*/ 2593935 h 3938179"/>
              <a:gd name="connsiteX126" fmla="*/ 9259890 w 19135506"/>
              <a:gd name="connsiteY126" fmla="*/ 2593935 h 3938179"/>
              <a:gd name="connsiteX127" fmla="*/ 9259890 w 19135506"/>
              <a:gd name="connsiteY127" fmla="*/ 2573651 h 3938179"/>
              <a:gd name="connsiteX128" fmla="*/ 9316232 w 19135506"/>
              <a:gd name="connsiteY128" fmla="*/ 2573651 h 3938179"/>
              <a:gd name="connsiteX129" fmla="*/ 9316232 w 19135506"/>
              <a:gd name="connsiteY129" fmla="*/ 2539103 h 3938179"/>
              <a:gd name="connsiteX130" fmla="*/ 9438547 w 19135506"/>
              <a:gd name="connsiteY130" fmla="*/ 2539103 h 3938179"/>
              <a:gd name="connsiteX131" fmla="*/ 9438547 w 19135506"/>
              <a:gd name="connsiteY131" fmla="*/ 2573651 h 3938179"/>
              <a:gd name="connsiteX132" fmla="*/ 9462881 w 19135506"/>
              <a:gd name="connsiteY132" fmla="*/ 2573651 h 3938179"/>
              <a:gd name="connsiteX133" fmla="*/ 9462881 w 19135506"/>
              <a:gd name="connsiteY133" fmla="*/ 2593598 h 3938179"/>
              <a:gd name="connsiteX134" fmla="*/ 9504779 w 19135506"/>
              <a:gd name="connsiteY134" fmla="*/ 2593598 h 3938179"/>
              <a:gd name="connsiteX135" fmla="*/ 9504779 w 19135506"/>
              <a:gd name="connsiteY135" fmla="*/ 2579547 h 3938179"/>
              <a:gd name="connsiteX136" fmla="*/ 9535775 w 19135506"/>
              <a:gd name="connsiteY136" fmla="*/ 2579547 h 3938179"/>
              <a:gd name="connsiteX137" fmla="*/ 9535775 w 19135506"/>
              <a:gd name="connsiteY137" fmla="*/ 2548438 h 3938179"/>
              <a:gd name="connsiteX138" fmla="*/ 9769854 w 19135506"/>
              <a:gd name="connsiteY138" fmla="*/ 2548438 h 3938179"/>
              <a:gd name="connsiteX139" fmla="*/ 9769854 w 19135506"/>
              <a:gd name="connsiteY139" fmla="*/ 2610542 h 3938179"/>
              <a:gd name="connsiteX140" fmla="*/ 9947684 w 19135506"/>
              <a:gd name="connsiteY140" fmla="*/ 2610542 h 3938179"/>
              <a:gd name="connsiteX141" fmla="*/ 9947684 w 19135506"/>
              <a:gd name="connsiteY141" fmla="*/ 2736611 h 3938179"/>
              <a:gd name="connsiteX142" fmla="*/ 10000832 w 19135506"/>
              <a:gd name="connsiteY142" fmla="*/ 2736611 h 3938179"/>
              <a:gd name="connsiteX143" fmla="*/ 10000832 w 19135506"/>
              <a:gd name="connsiteY143" fmla="*/ 2388321 h 3938179"/>
              <a:gd name="connsiteX144" fmla="*/ 10034600 w 19135506"/>
              <a:gd name="connsiteY144" fmla="*/ 2388321 h 3938179"/>
              <a:gd name="connsiteX145" fmla="*/ 10034600 w 19135506"/>
              <a:gd name="connsiteY145" fmla="*/ 2356755 h 3938179"/>
              <a:gd name="connsiteX146" fmla="*/ 10050084 w 19135506"/>
              <a:gd name="connsiteY146" fmla="*/ 2356755 h 3938179"/>
              <a:gd name="connsiteX147" fmla="*/ 10050084 w 19135506"/>
              <a:gd name="connsiteY147" fmla="*/ 2315516 h 3938179"/>
              <a:gd name="connsiteX148" fmla="*/ 10067327 w 19135506"/>
              <a:gd name="connsiteY148" fmla="*/ 2315516 h 3938179"/>
              <a:gd name="connsiteX149" fmla="*/ 10067327 w 19135506"/>
              <a:gd name="connsiteY149" fmla="*/ 2040937 h 3938179"/>
              <a:gd name="connsiteX150" fmla="*/ 10082395 w 19135506"/>
              <a:gd name="connsiteY150" fmla="*/ 2040937 h 3938179"/>
              <a:gd name="connsiteX151" fmla="*/ 10082395 w 19135506"/>
              <a:gd name="connsiteY151" fmla="*/ 2027316 h 3938179"/>
              <a:gd name="connsiteX152" fmla="*/ 10112025 w 19135506"/>
              <a:gd name="connsiteY152" fmla="*/ 2027316 h 3938179"/>
              <a:gd name="connsiteX153" fmla="*/ 10112025 w 19135506"/>
              <a:gd name="connsiteY153" fmla="*/ 1791012 h 3938179"/>
              <a:gd name="connsiteX154" fmla="*/ 10153717 w 19135506"/>
              <a:gd name="connsiteY154" fmla="*/ 1791012 h 3938179"/>
              <a:gd name="connsiteX155" fmla="*/ 10153717 w 19135506"/>
              <a:gd name="connsiteY155" fmla="*/ 2027316 h 3938179"/>
              <a:gd name="connsiteX156" fmla="*/ 10171076 w 19135506"/>
              <a:gd name="connsiteY156" fmla="*/ 2027316 h 3938179"/>
              <a:gd name="connsiteX157" fmla="*/ 10171076 w 19135506"/>
              <a:gd name="connsiteY157" fmla="*/ 2040937 h 3938179"/>
              <a:gd name="connsiteX158" fmla="*/ 10183415 w 19135506"/>
              <a:gd name="connsiteY158" fmla="*/ 2040937 h 3938179"/>
              <a:gd name="connsiteX159" fmla="*/ 10183415 w 19135506"/>
              <a:gd name="connsiteY159" fmla="*/ 2238405 h 3938179"/>
              <a:gd name="connsiteX160" fmla="*/ 10214311 w 19135506"/>
              <a:gd name="connsiteY160" fmla="*/ 2238405 h 3938179"/>
              <a:gd name="connsiteX161" fmla="*/ 10214311 w 19135506"/>
              <a:gd name="connsiteY161" fmla="*/ 2278506 h 3938179"/>
              <a:gd name="connsiteX162" fmla="*/ 10242721 w 19135506"/>
              <a:gd name="connsiteY162" fmla="*/ 2278506 h 3938179"/>
              <a:gd name="connsiteX163" fmla="*/ 10242721 w 19135506"/>
              <a:gd name="connsiteY163" fmla="*/ 2315516 h 3938179"/>
              <a:gd name="connsiteX164" fmla="*/ 10245675 w 19135506"/>
              <a:gd name="connsiteY164" fmla="*/ 2315516 h 3938179"/>
              <a:gd name="connsiteX165" fmla="*/ 10245675 w 19135506"/>
              <a:gd name="connsiteY165" fmla="*/ 2321757 h 3938179"/>
              <a:gd name="connsiteX166" fmla="*/ 10260855 w 19135506"/>
              <a:gd name="connsiteY166" fmla="*/ 2321757 h 3938179"/>
              <a:gd name="connsiteX167" fmla="*/ 10260855 w 19135506"/>
              <a:gd name="connsiteY167" fmla="*/ 2351382 h 3938179"/>
              <a:gd name="connsiteX168" fmla="*/ 10283960 w 19135506"/>
              <a:gd name="connsiteY168" fmla="*/ 2351382 h 3938179"/>
              <a:gd name="connsiteX169" fmla="*/ 10283960 w 19135506"/>
              <a:gd name="connsiteY169" fmla="*/ 2554305 h 3938179"/>
              <a:gd name="connsiteX170" fmla="*/ 10295558 w 19135506"/>
              <a:gd name="connsiteY170" fmla="*/ 2554305 h 3938179"/>
              <a:gd name="connsiteX171" fmla="*/ 10295558 w 19135506"/>
              <a:gd name="connsiteY171" fmla="*/ 2571391 h 3938179"/>
              <a:gd name="connsiteX172" fmla="*/ 10444133 w 19135506"/>
              <a:gd name="connsiteY172" fmla="*/ 2571391 h 3938179"/>
              <a:gd name="connsiteX173" fmla="*/ 10444133 w 19135506"/>
              <a:gd name="connsiteY173" fmla="*/ 2607108 h 3938179"/>
              <a:gd name="connsiteX174" fmla="*/ 10509734 w 19135506"/>
              <a:gd name="connsiteY174" fmla="*/ 2607108 h 3938179"/>
              <a:gd name="connsiteX175" fmla="*/ 10509734 w 19135506"/>
              <a:gd name="connsiteY175" fmla="*/ 2637020 h 3938179"/>
              <a:gd name="connsiteX176" fmla="*/ 10532929 w 19135506"/>
              <a:gd name="connsiteY176" fmla="*/ 2637020 h 3938179"/>
              <a:gd name="connsiteX177" fmla="*/ 10532929 w 19135506"/>
              <a:gd name="connsiteY177" fmla="*/ 2672886 h 3938179"/>
              <a:gd name="connsiteX178" fmla="*/ 10617532 w 19135506"/>
              <a:gd name="connsiteY178" fmla="*/ 2672886 h 3938179"/>
              <a:gd name="connsiteX179" fmla="*/ 10617532 w 19135506"/>
              <a:gd name="connsiteY179" fmla="*/ 2632774 h 3938179"/>
              <a:gd name="connsiteX180" fmla="*/ 10643128 w 19135506"/>
              <a:gd name="connsiteY180" fmla="*/ 2632774 h 3938179"/>
              <a:gd name="connsiteX181" fmla="*/ 10643128 w 19135506"/>
              <a:gd name="connsiteY181" fmla="*/ 2552816 h 3938179"/>
              <a:gd name="connsiteX182" fmla="*/ 10667686 w 19135506"/>
              <a:gd name="connsiteY182" fmla="*/ 2552816 h 3938179"/>
              <a:gd name="connsiteX183" fmla="*/ 10667686 w 19135506"/>
              <a:gd name="connsiteY183" fmla="*/ 2442411 h 3938179"/>
              <a:gd name="connsiteX184" fmla="*/ 10737430 w 19135506"/>
              <a:gd name="connsiteY184" fmla="*/ 2442411 h 3938179"/>
              <a:gd name="connsiteX185" fmla="*/ 10737430 w 19135506"/>
              <a:gd name="connsiteY185" fmla="*/ 2289074 h 3938179"/>
              <a:gd name="connsiteX186" fmla="*/ 10767088 w 19135506"/>
              <a:gd name="connsiteY186" fmla="*/ 2289074 h 3938179"/>
              <a:gd name="connsiteX187" fmla="*/ 10767088 w 19135506"/>
              <a:gd name="connsiteY187" fmla="*/ 2254766 h 3938179"/>
              <a:gd name="connsiteX188" fmla="*/ 10790857 w 19135506"/>
              <a:gd name="connsiteY188" fmla="*/ 2254766 h 3938179"/>
              <a:gd name="connsiteX189" fmla="*/ 10790857 w 19135506"/>
              <a:gd name="connsiteY189" fmla="*/ 2133566 h 3938179"/>
              <a:gd name="connsiteX190" fmla="*/ 10821011 w 19135506"/>
              <a:gd name="connsiteY190" fmla="*/ 2133566 h 3938179"/>
              <a:gd name="connsiteX191" fmla="*/ 10821011 w 19135506"/>
              <a:gd name="connsiteY191" fmla="*/ 2025610 h 3938179"/>
              <a:gd name="connsiteX192" fmla="*/ 10855220 w 19135506"/>
              <a:gd name="connsiteY192" fmla="*/ 2025610 h 3938179"/>
              <a:gd name="connsiteX193" fmla="*/ 10855220 w 19135506"/>
              <a:gd name="connsiteY193" fmla="*/ 1940783 h 3938179"/>
              <a:gd name="connsiteX194" fmla="*/ 10898250 w 19135506"/>
              <a:gd name="connsiteY194" fmla="*/ 1940783 h 3938179"/>
              <a:gd name="connsiteX195" fmla="*/ 10898250 w 19135506"/>
              <a:gd name="connsiteY195" fmla="*/ 1839684 h 3938179"/>
              <a:gd name="connsiteX196" fmla="*/ 11256137 w 19135506"/>
              <a:gd name="connsiteY196" fmla="*/ 1839684 h 3938179"/>
              <a:gd name="connsiteX197" fmla="*/ 11256137 w 19135506"/>
              <a:gd name="connsiteY197" fmla="*/ 1940992 h 3938179"/>
              <a:gd name="connsiteX198" fmla="*/ 11288268 w 19135506"/>
              <a:gd name="connsiteY198" fmla="*/ 1940992 h 3938179"/>
              <a:gd name="connsiteX199" fmla="*/ 11288268 w 19135506"/>
              <a:gd name="connsiteY199" fmla="*/ 2001263 h 3938179"/>
              <a:gd name="connsiteX200" fmla="*/ 11310880 w 19135506"/>
              <a:gd name="connsiteY200" fmla="*/ 2001263 h 3938179"/>
              <a:gd name="connsiteX201" fmla="*/ 11310880 w 19135506"/>
              <a:gd name="connsiteY201" fmla="*/ 2107633 h 3938179"/>
              <a:gd name="connsiteX202" fmla="*/ 11345465 w 19135506"/>
              <a:gd name="connsiteY202" fmla="*/ 2107633 h 3938179"/>
              <a:gd name="connsiteX203" fmla="*/ 11345465 w 19135506"/>
              <a:gd name="connsiteY203" fmla="*/ 2282390 h 3938179"/>
              <a:gd name="connsiteX204" fmla="*/ 11376523 w 19135506"/>
              <a:gd name="connsiteY204" fmla="*/ 2282390 h 3938179"/>
              <a:gd name="connsiteX205" fmla="*/ 11376523 w 19135506"/>
              <a:gd name="connsiteY205" fmla="*/ 2401984 h 3938179"/>
              <a:gd name="connsiteX206" fmla="*/ 11399203 w 19135506"/>
              <a:gd name="connsiteY206" fmla="*/ 2401984 h 3938179"/>
              <a:gd name="connsiteX207" fmla="*/ 11399203 w 19135506"/>
              <a:gd name="connsiteY207" fmla="*/ 2533507 h 3938179"/>
              <a:gd name="connsiteX208" fmla="*/ 11423397 w 19135506"/>
              <a:gd name="connsiteY208" fmla="*/ 2533507 h 3938179"/>
              <a:gd name="connsiteX209" fmla="*/ 11423397 w 19135506"/>
              <a:gd name="connsiteY209" fmla="*/ 2564451 h 3938179"/>
              <a:gd name="connsiteX210" fmla="*/ 11447590 w 19135506"/>
              <a:gd name="connsiteY210" fmla="*/ 2564451 h 3938179"/>
              <a:gd name="connsiteX211" fmla="*/ 11447590 w 19135506"/>
              <a:gd name="connsiteY211" fmla="*/ 2510229 h 3938179"/>
              <a:gd name="connsiteX212" fmla="*/ 11483303 w 19135506"/>
              <a:gd name="connsiteY212" fmla="*/ 2510229 h 3938179"/>
              <a:gd name="connsiteX213" fmla="*/ 11483303 w 19135506"/>
              <a:gd name="connsiteY213" fmla="*/ 2458114 h 3938179"/>
              <a:gd name="connsiteX214" fmla="*/ 11506653 w 19135506"/>
              <a:gd name="connsiteY214" fmla="*/ 2458114 h 3938179"/>
              <a:gd name="connsiteX215" fmla="*/ 11506653 w 19135506"/>
              <a:gd name="connsiteY215" fmla="*/ 2233760 h 3938179"/>
              <a:gd name="connsiteX216" fmla="*/ 11537922 w 19135506"/>
              <a:gd name="connsiteY216" fmla="*/ 2233760 h 3938179"/>
              <a:gd name="connsiteX217" fmla="*/ 11537922 w 19135506"/>
              <a:gd name="connsiteY217" fmla="*/ 2458114 h 3938179"/>
              <a:gd name="connsiteX218" fmla="*/ 11561273 w 19135506"/>
              <a:gd name="connsiteY218" fmla="*/ 2458114 h 3938179"/>
              <a:gd name="connsiteX219" fmla="*/ 11561273 w 19135506"/>
              <a:gd name="connsiteY219" fmla="*/ 2510229 h 3938179"/>
              <a:gd name="connsiteX220" fmla="*/ 11596986 w 19135506"/>
              <a:gd name="connsiteY220" fmla="*/ 2510229 h 3938179"/>
              <a:gd name="connsiteX221" fmla="*/ 11596986 w 19135506"/>
              <a:gd name="connsiteY221" fmla="*/ 2554405 h 3938179"/>
              <a:gd name="connsiteX222" fmla="*/ 11626796 w 19135506"/>
              <a:gd name="connsiteY222" fmla="*/ 2554405 h 3938179"/>
              <a:gd name="connsiteX223" fmla="*/ 11626796 w 19135506"/>
              <a:gd name="connsiteY223" fmla="*/ 2591693 h 3938179"/>
              <a:gd name="connsiteX224" fmla="*/ 11656050 w 19135506"/>
              <a:gd name="connsiteY224" fmla="*/ 2591693 h 3938179"/>
              <a:gd name="connsiteX225" fmla="*/ 11656050 w 19135506"/>
              <a:gd name="connsiteY225" fmla="*/ 2900381 h 3938179"/>
              <a:gd name="connsiteX226" fmla="*/ 11707155 w 19135506"/>
              <a:gd name="connsiteY226" fmla="*/ 2900381 h 3938179"/>
              <a:gd name="connsiteX227" fmla="*/ 11707155 w 19135506"/>
              <a:gd name="connsiteY227" fmla="*/ 2572489 h 3938179"/>
              <a:gd name="connsiteX228" fmla="*/ 11729414 w 19135506"/>
              <a:gd name="connsiteY228" fmla="*/ 2572489 h 3938179"/>
              <a:gd name="connsiteX229" fmla="*/ 11729414 w 19135506"/>
              <a:gd name="connsiteY229" fmla="*/ 1346803 h 3938179"/>
              <a:gd name="connsiteX230" fmla="*/ 11762517 w 19135506"/>
              <a:gd name="connsiteY230" fmla="*/ 1346803 h 3938179"/>
              <a:gd name="connsiteX231" fmla="*/ 11762517 w 19135506"/>
              <a:gd name="connsiteY231" fmla="*/ 1228203 h 3938179"/>
              <a:gd name="connsiteX232" fmla="*/ 11788935 w 19135506"/>
              <a:gd name="connsiteY232" fmla="*/ 1228203 h 3938179"/>
              <a:gd name="connsiteX233" fmla="*/ 11788935 w 19135506"/>
              <a:gd name="connsiteY233" fmla="*/ 1190159 h 3938179"/>
              <a:gd name="connsiteX234" fmla="*/ 11800933 w 19135506"/>
              <a:gd name="connsiteY234" fmla="*/ 1190159 h 3938179"/>
              <a:gd name="connsiteX235" fmla="*/ 11800933 w 19135506"/>
              <a:gd name="connsiteY235" fmla="*/ 1181592 h 3938179"/>
              <a:gd name="connsiteX236" fmla="*/ 12000670 w 19135506"/>
              <a:gd name="connsiteY236" fmla="*/ 1181592 h 3938179"/>
              <a:gd name="connsiteX237" fmla="*/ 12000670 w 19135506"/>
              <a:gd name="connsiteY237" fmla="*/ 1190159 h 3938179"/>
              <a:gd name="connsiteX238" fmla="*/ 12000670 w 19135506"/>
              <a:gd name="connsiteY238" fmla="*/ 1228203 h 3938179"/>
              <a:gd name="connsiteX239" fmla="*/ 12012668 w 19135506"/>
              <a:gd name="connsiteY239" fmla="*/ 1228203 h 3938179"/>
              <a:gd name="connsiteX240" fmla="*/ 12012668 w 19135506"/>
              <a:gd name="connsiteY240" fmla="*/ 1346803 h 3938179"/>
              <a:gd name="connsiteX241" fmla="*/ 12044125 w 19135506"/>
              <a:gd name="connsiteY241" fmla="*/ 1346803 h 3938179"/>
              <a:gd name="connsiteX242" fmla="*/ 12044125 w 19135506"/>
              <a:gd name="connsiteY242" fmla="*/ 2131891 h 3938179"/>
              <a:gd name="connsiteX243" fmla="*/ 12051301 w 19135506"/>
              <a:gd name="connsiteY243" fmla="*/ 2131891 h 3938179"/>
              <a:gd name="connsiteX244" fmla="*/ 12051301 w 19135506"/>
              <a:gd name="connsiteY244" fmla="*/ 2160131 h 3938179"/>
              <a:gd name="connsiteX245" fmla="*/ 12067779 w 19135506"/>
              <a:gd name="connsiteY245" fmla="*/ 2160131 h 3938179"/>
              <a:gd name="connsiteX246" fmla="*/ 12067779 w 19135506"/>
              <a:gd name="connsiteY246" fmla="*/ 2150364 h 3938179"/>
              <a:gd name="connsiteX247" fmla="*/ 12086252 w 19135506"/>
              <a:gd name="connsiteY247" fmla="*/ 2131891 h 3938179"/>
              <a:gd name="connsiteX248" fmla="*/ 12213966 w 19135506"/>
              <a:gd name="connsiteY248" fmla="*/ 2131891 h 3938179"/>
              <a:gd name="connsiteX249" fmla="*/ 12232439 w 19135506"/>
              <a:gd name="connsiteY249" fmla="*/ 2150364 h 3938179"/>
              <a:gd name="connsiteX250" fmla="*/ 12232439 w 19135506"/>
              <a:gd name="connsiteY250" fmla="*/ 2160131 h 3938179"/>
              <a:gd name="connsiteX251" fmla="*/ 12268355 w 19135506"/>
              <a:gd name="connsiteY251" fmla="*/ 2160131 h 3938179"/>
              <a:gd name="connsiteX252" fmla="*/ 12268355 w 19135506"/>
              <a:gd name="connsiteY252" fmla="*/ 2196980 h 3938179"/>
              <a:gd name="connsiteX253" fmla="*/ 12290198 w 19135506"/>
              <a:gd name="connsiteY253" fmla="*/ 2196980 h 3938179"/>
              <a:gd name="connsiteX254" fmla="*/ 12290199 w 19135506"/>
              <a:gd name="connsiteY254" fmla="*/ 2196980 h 3938179"/>
              <a:gd name="connsiteX255" fmla="*/ 12290199 w 19135506"/>
              <a:gd name="connsiteY255" fmla="*/ 2225219 h 3938179"/>
              <a:gd name="connsiteX256" fmla="*/ 12333389 w 19135506"/>
              <a:gd name="connsiteY256" fmla="*/ 2225219 h 3938179"/>
              <a:gd name="connsiteX257" fmla="*/ 12333389 w 19135506"/>
              <a:gd name="connsiteY257" fmla="*/ 2481795 h 3938179"/>
              <a:gd name="connsiteX258" fmla="*/ 12441243 w 19135506"/>
              <a:gd name="connsiteY258" fmla="*/ 2481795 h 3938179"/>
              <a:gd name="connsiteX259" fmla="*/ 12441243 w 19135506"/>
              <a:gd name="connsiteY259" fmla="*/ 2453494 h 3938179"/>
              <a:gd name="connsiteX260" fmla="*/ 12482965 w 19135506"/>
              <a:gd name="connsiteY260" fmla="*/ 2453494 h 3938179"/>
              <a:gd name="connsiteX261" fmla="*/ 12482965 w 19135506"/>
              <a:gd name="connsiteY261" fmla="*/ 2135997 h 3938179"/>
              <a:gd name="connsiteX262" fmla="*/ 12503282 w 19135506"/>
              <a:gd name="connsiteY262" fmla="*/ 2135997 h 3938179"/>
              <a:gd name="connsiteX263" fmla="*/ 12503282 w 19135506"/>
              <a:gd name="connsiteY263" fmla="*/ 2099529 h 3938179"/>
              <a:gd name="connsiteX264" fmla="*/ 12533260 w 19135506"/>
              <a:gd name="connsiteY264" fmla="*/ 2099529 h 3938179"/>
              <a:gd name="connsiteX265" fmla="*/ 12533260 w 19135506"/>
              <a:gd name="connsiteY265" fmla="*/ 2063063 h 3938179"/>
              <a:gd name="connsiteX266" fmla="*/ 12682979 w 19135506"/>
              <a:gd name="connsiteY266" fmla="*/ 2063063 h 3938179"/>
              <a:gd name="connsiteX267" fmla="*/ 12682979 w 19135506"/>
              <a:gd name="connsiteY267" fmla="*/ 2099529 h 3938179"/>
              <a:gd name="connsiteX268" fmla="*/ 12756769 w 19135506"/>
              <a:gd name="connsiteY268" fmla="*/ 2099529 h 3938179"/>
              <a:gd name="connsiteX269" fmla="*/ 12756769 w 19135506"/>
              <a:gd name="connsiteY269" fmla="*/ 2420686 h 3938179"/>
              <a:gd name="connsiteX270" fmla="*/ 12791146 w 19135506"/>
              <a:gd name="connsiteY270" fmla="*/ 2420686 h 3938179"/>
              <a:gd name="connsiteX271" fmla="*/ 12791146 w 19135506"/>
              <a:gd name="connsiteY271" fmla="*/ 2225219 h 3938179"/>
              <a:gd name="connsiteX272" fmla="*/ 12832556 w 19135506"/>
              <a:gd name="connsiteY272" fmla="*/ 2225219 h 3938179"/>
              <a:gd name="connsiteX273" fmla="*/ 12832556 w 19135506"/>
              <a:gd name="connsiteY273" fmla="*/ 2131890 h 3938179"/>
              <a:gd name="connsiteX274" fmla="*/ 12862851 w 19135506"/>
              <a:gd name="connsiteY274" fmla="*/ 2131890 h 3938179"/>
              <a:gd name="connsiteX275" fmla="*/ 12862851 w 19135506"/>
              <a:gd name="connsiteY275" fmla="*/ 2099529 h 3938179"/>
              <a:gd name="connsiteX276" fmla="*/ 12880771 w 19135506"/>
              <a:gd name="connsiteY276" fmla="*/ 2099529 h 3938179"/>
              <a:gd name="connsiteX277" fmla="*/ 12880771 w 19135506"/>
              <a:gd name="connsiteY277" fmla="*/ 2063063 h 3938179"/>
              <a:gd name="connsiteX278" fmla="*/ 13012571 w 19135506"/>
              <a:gd name="connsiteY278" fmla="*/ 2063063 h 3938179"/>
              <a:gd name="connsiteX279" fmla="*/ 13012571 w 19135506"/>
              <a:gd name="connsiteY279" fmla="*/ 2099529 h 3938179"/>
              <a:gd name="connsiteX280" fmla="*/ 13044870 w 19135506"/>
              <a:gd name="connsiteY280" fmla="*/ 2099529 h 3938179"/>
              <a:gd name="connsiteX281" fmla="*/ 13044870 w 19135506"/>
              <a:gd name="connsiteY281" fmla="*/ 2131891 h 3938179"/>
              <a:gd name="connsiteX282" fmla="*/ 13070899 w 19135506"/>
              <a:gd name="connsiteY282" fmla="*/ 2131891 h 3938179"/>
              <a:gd name="connsiteX283" fmla="*/ 13070899 w 19135506"/>
              <a:gd name="connsiteY283" fmla="*/ 2233829 h 3938179"/>
              <a:gd name="connsiteX284" fmla="*/ 13122652 w 19135506"/>
              <a:gd name="connsiteY284" fmla="*/ 2233829 h 3938179"/>
              <a:gd name="connsiteX285" fmla="*/ 13122652 w 19135506"/>
              <a:gd name="connsiteY285" fmla="*/ 2261239 h 3938179"/>
              <a:gd name="connsiteX286" fmla="*/ 13134961 w 19135506"/>
              <a:gd name="connsiteY286" fmla="*/ 2261239 h 3938179"/>
              <a:gd name="connsiteX287" fmla="*/ 13134961 w 19135506"/>
              <a:gd name="connsiteY287" fmla="*/ 2322279 h 3938179"/>
              <a:gd name="connsiteX288" fmla="*/ 13296300 w 19135506"/>
              <a:gd name="connsiteY288" fmla="*/ 2322279 h 3938179"/>
              <a:gd name="connsiteX289" fmla="*/ 13296300 w 19135506"/>
              <a:gd name="connsiteY289" fmla="*/ 2322278 h 3938179"/>
              <a:gd name="connsiteX290" fmla="*/ 13296299 w 19135506"/>
              <a:gd name="connsiteY290" fmla="*/ 2322278 h 3938179"/>
              <a:gd name="connsiteX291" fmla="*/ 13296299 w 19135506"/>
              <a:gd name="connsiteY291" fmla="*/ 2186441 h 3938179"/>
              <a:gd name="connsiteX292" fmla="*/ 13296299 w 19135506"/>
              <a:gd name="connsiteY292" fmla="*/ 1319571 h 3938179"/>
              <a:gd name="connsiteX293" fmla="*/ 13296299 w 19135506"/>
              <a:gd name="connsiteY293" fmla="*/ 1189176 h 3938179"/>
              <a:gd name="connsiteX294" fmla="*/ 13329212 w 19135506"/>
              <a:gd name="connsiteY294" fmla="*/ 1189176 h 3938179"/>
              <a:gd name="connsiteX295" fmla="*/ 13329212 w 19135506"/>
              <a:gd name="connsiteY295" fmla="*/ 944714 h 3938179"/>
              <a:gd name="connsiteX296" fmla="*/ 13365590 w 19135506"/>
              <a:gd name="connsiteY296" fmla="*/ 944714 h 3938179"/>
              <a:gd name="connsiteX297" fmla="*/ 13365590 w 19135506"/>
              <a:gd name="connsiteY297" fmla="*/ 817109 h 3938179"/>
              <a:gd name="connsiteX298" fmla="*/ 13393460 w 19135506"/>
              <a:gd name="connsiteY298" fmla="*/ 817109 h 3938179"/>
              <a:gd name="connsiteX299" fmla="*/ 13393460 w 19135506"/>
              <a:gd name="connsiteY299" fmla="*/ 593980 h 3938179"/>
              <a:gd name="connsiteX300" fmla="*/ 13420895 w 19135506"/>
              <a:gd name="connsiteY300" fmla="*/ 593980 h 3938179"/>
              <a:gd name="connsiteX301" fmla="*/ 13420895 w 19135506"/>
              <a:gd name="connsiteY301" fmla="*/ 561289 h 3938179"/>
              <a:gd name="connsiteX302" fmla="*/ 13448435 w 19135506"/>
              <a:gd name="connsiteY302" fmla="*/ 561289 h 3938179"/>
              <a:gd name="connsiteX303" fmla="*/ 13448435 w 19135506"/>
              <a:gd name="connsiteY303" fmla="*/ 534615 h 3938179"/>
              <a:gd name="connsiteX304" fmla="*/ 13466637 w 19135506"/>
              <a:gd name="connsiteY304" fmla="*/ 534615 h 3938179"/>
              <a:gd name="connsiteX305" fmla="*/ 13466637 w 19135506"/>
              <a:gd name="connsiteY305" fmla="*/ 495809 h 3938179"/>
              <a:gd name="connsiteX306" fmla="*/ 13475295 w 19135506"/>
              <a:gd name="connsiteY306" fmla="*/ 495809 h 3938179"/>
              <a:gd name="connsiteX307" fmla="*/ 13475295 w 19135506"/>
              <a:gd name="connsiteY307" fmla="*/ 271203 h 3938179"/>
              <a:gd name="connsiteX308" fmla="*/ 13506564 w 19135506"/>
              <a:gd name="connsiteY308" fmla="*/ 271203 h 3938179"/>
              <a:gd name="connsiteX309" fmla="*/ 13506564 w 19135506"/>
              <a:gd name="connsiteY309" fmla="*/ 495809 h 3938179"/>
              <a:gd name="connsiteX310" fmla="*/ 13515221 w 19135506"/>
              <a:gd name="connsiteY310" fmla="*/ 495809 h 3938179"/>
              <a:gd name="connsiteX311" fmla="*/ 13515221 w 19135506"/>
              <a:gd name="connsiteY311" fmla="*/ 534615 h 3938179"/>
              <a:gd name="connsiteX312" fmla="*/ 13539326 w 19135506"/>
              <a:gd name="connsiteY312" fmla="*/ 534615 h 3938179"/>
              <a:gd name="connsiteX313" fmla="*/ 13539326 w 19135506"/>
              <a:gd name="connsiteY313" fmla="*/ 569950 h 3938179"/>
              <a:gd name="connsiteX314" fmla="*/ 13552866 w 19135506"/>
              <a:gd name="connsiteY314" fmla="*/ 569950 h 3938179"/>
              <a:gd name="connsiteX315" fmla="*/ 13552866 w 19135506"/>
              <a:gd name="connsiteY315" fmla="*/ 587873 h 3938179"/>
              <a:gd name="connsiteX316" fmla="*/ 13578649 w 19135506"/>
              <a:gd name="connsiteY316" fmla="*/ 587873 h 3938179"/>
              <a:gd name="connsiteX317" fmla="*/ 13578649 w 19135506"/>
              <a:gd name="connsiteY317" fmla="*/ 785894 h 3938179"/>
              <a:gd name="connsiteX318" fmla="*/ 13615266 w 19135506"/>
              <a:gd name="connsiteY318" fmla="*/ 785894 h 3938179"/>
              <a:gd name="connsiteX319" fmla="*/ 13615266 w 19135506"/>
              <a:gd name="connsiteY319" fmla="*/ 817109 h 3938179"/>
              <a:gd name="connsiteX320" fmla="*/ 13639910 w 19135506"/>
              <a:gd name="connsiteY320" fmla="*/ 817109 h 3938179"/>
              <a:gd name="connsiteX321" fmla="*/ 13639910 w 19135506"/>
              <a:gd name="connsiteY321" fmla="*/ 944714 h 3938179"/>
              <a:gd name="connsiteX322" fmla="*/ 13670647 w 19135506"/>
              <a:gd name="connsiteY322" fmla="*/ 944714 h 3938179"/>
              <a:gd name="connsiteX323" fmla="*/ 13670647 w 19135506"/>
              <a:gd name="connsiteY323" fmla="*/ 1169319 h 3938179"/>
              <a:gd name="connsiteX324" fmla="*/ 13709971 w 19135506"/>
              <a:gd name="connsiteY324" fmla="*/ 1169319 h 3938179"/>
              <a:gd name="connsiteX325" fmla="*/ 13709971 w 19135506"/>
              <a:gd name="connsiteY325" fmla="*/ 1138685 h 3938179"/>
              <a:gd name="connsiteX326" fmla="*/ 13729030 w 19135506"/>
              <a:gd name="connsiteY326" fmla="*/ 1138685 h 3938179"/>
              <a:gd name="connsiteX327" fmla="*/ 13729030 w 19135506"/>
              <a:gd name="connsiteY327" fmla="*/ 1109885 h 3938179"/>
              <a:gd name="connsiteX328" fmla="*/ 13746547 w 19135506"/>
              <a:gd name="connsiteY328" fmla="*/ 1109885 h 3938179"/>
              <a:gd name="connsiteX329" fmla="*/ 13746547 w 19135506"/>
              <a:gd name="connsiteY329" fmla="*/ 1068399 h 3938179"/>
              <a:gd name="connsiteX330" fmla="*/ 13775370 w 19135506"/>
              <a:gd name="connsiteY330" fmla="*/ 1068399 h 3938179"/>
              <a:gd name="connsiteX331" fmla="*/ 13775370 w 19135506"/>
              <a:gd name="connsiteY331" fmla="*/ 1035897 h 3938179"/>
              <a:gd name="connsiteX332" fmla="*/ 13793371 w 19135506"/>
              <a:gd name="connsiteY332" fmla="*/ 1035897 h 3938179"/>
              <a:gd name="connsiteX333" fmla="*/ 13793371 w 19135506"/>
              <a:gd name="connsiteY333" fmla="*/ 881475 h 3938179"/>
              <a:gd name="connsiteX334" fmla="*/ 13824640 w 19135506"/>
              <a:gd name="connsiteY334" fmla="*/ 881475 h 3938179"/>
              <a:gd name="connsiteX335" fmla="*/ 13824640 w 19135506"/>
              <a:gd name="connsiteY335" fmla="*/ 1035897 h 3938179"/>
              <a:gd name="connsiteX336" fmla="*/ 13833485 w 19135506"/>
              <a:gd name="connsiteY336" fmla="*/ 1035897 h 3938179"/>
              <a:gd name="connsiteX337" fmla="*/ 13833485 w 19135506"/>
              <a:gd name="connsiteY337" fmla="*/ 1053836 h 3938179"/>
              <a:gd name="connsiteX338" fmla="*/ 13849881 w 19135506"/>
              <a:gd name="connsiteY338" fmla="*/ 1053836 h 3938179"/>
              <a:gd name="connsiteX339" fmla="*/ 13849881 w 19135506"/>
              <a:gd name="connsiteY339" fmla="*/ 1068399 h 3938179"/>
              <a:gd name="connsiteX340" fmla="*/ 13854302 w 19135506"/>
              <a:gd name="connsiteY340" fmla="*/ 1068399 h 3938179"/>
              <a:gd name="connsiteX341" fmla="*/ 13854302 w 19135506"/>
              <a:gd name="connsiteY341" fmla="*/ 1128787 h 3938179"/>
              <a:gd name="connsiteX342" fmla="*/ 13887828 w 19135506"/>
              <a:gd name="connsiteY342" fmla="*/ 1128787 h 3938179"/>
              <a:gd name="connsiteX343" fmla="*/ 13887828 w 19135506"/>
              <a:gd name="connsiteY343" fmla="*/ 1193780 h 3938179"/>
              <a:gd name="connsiteX344" fmla="*/ 13920012 w 19135506"/>
              <a:gd name="connsiteY344" fmla="*/ 1193780 h 3938179"/>
              <a:gd name="connsiteX345" fmla="*/ 13920012 w 19135506"/>
              <a:gd name="connsiteY345" fmla="*/ 1257940 h 3938179"/>
              <a:gd name="connsiteX346" fmla="*/ 13951850 w 19135506"/>
              <a:gd name="connsiteY346" fmla="*/ 1257940 h 3938179"/>
              <a:gd name="connsiteX347" fmla="*/ 13951850 w 19135506"/>
              <a:gd name="connsiteY347" fmla="*/ 1319571 h 3938179"/>
              <a:gd name="connsiteX348" fmla="*/ 13985625 w 19135506"/>
              <a:gd name="connsiteY348" fmla="*/ 1319571 h 3938179"/>
              <a:gd name="connsiteX349" fmla="*/ 13985625 w 19135506"/>
              <a:gd name="connsiteY349" fmla="*/ 1450990 h 3938179"/>
              <a:gd name="connsiteX350" fmla="*/ 14001689 w 19135506"/>
              <a:gd name="connsiteY350" fmla="*/ 1450990 h 3938179"/>
              <a:gd name="connsiteX351" fmla="*/ 14001689 w 19135506"/>
              <a:gd name="connsiteY351" fmla="*/ 1823645 h 3938179"/>
              <a:gd name="connsiteX352" fmla="*/ 14047894 w 19135506"/>
              <a:gd name="connsiteY352" fmla="*/ 1823645 h 3938179"/>
              <a:gd name="connsiteX353" fmla="*/ 14047894 w 19135506"/>
              <a:gd name="connsiteY353" fmla="*/ 1957793 h 3938179"/>
              <a:gd name="connsiteX354" fmla="*/ 14069863 w 19135506"/>
              <a:gd name="connsiteY354" fmla="*/ 1957793 h 3938179"/>
              <a:gd name="connsiteX355" fmla="*/ 14069863 w 19135506"/>
              <a:gd name="connsiteY355" fmla="*/ 2285796 h 3938179"/>
              <a:gd name="connsiteX356" fmla="*/ 14097737 w 19135506"/>
              <a:gd name="connsiteY356" fmla="*/ 2285796 h 3938179"/>
              <a:gd name="connsiteX357" fmla="*/ 14097737 w 19135506"/>
              <a:gd name="connsiteY357" fmla="*/ 2298955 h 3938179"/>
              <a:gd name="connsiteX358" fmla="*/ 14123580 w 19135506"/>
              <a:gd name="connsiteY358" fmla="*/ 2298955 h 3938179"/>
              <a:gd name="connsiteX359" fmla="*/ 14123580 w 19135506"/>
              <a:gd name="connsiteY359" fmla="*/ 2233829 h 3938179"/>
              <a:gd name="connsiteX360" fmla="*/ 14149076 w 19135506"/>
              <a:gd name="connsiteY360" fmla="*/ 2233829 h 3938179"/>
              <a:gd name="connsiteX361" fmla="*/ 14149076 w 19135506"/>
              <a:gd name="connsiteY361" fmla="*/ 2158090 h 3938179"/>
              <a:gd name="connsiteX362" fmla="*/ 14162436 w 19135506"/>
              <a:gd name="connsiteY362" fmla="*/ 2158090 h 3938179"/>
              <a:gd name="connsiteX363" fmla="*/ 14162436 w 19135506"/>
              <a:gd name="connsiteY363" fmla="*/ 2135951 h 3938179"/>
              <a:gd name="connsiteX364" fmla="*/ 14223273 w 19135506"/>
              <a:gd name="connsiteY364" fmla="*/ 2135951 h 3938179"/>
              <a:gd name="connsiteX365" fmla="*/ 14223273 w 19135506"/>
              <a:gd name="connsiteY365" fmla="*/ 2148595 h 3938179"/>
              <a:gd name="connsiteX366" fmla="*/ 14234272 w 19135506"/>
              <a:gd name="connsiteY366" fmla="*/ 2148595 h 3938179"/>
              <a:gd name="connsiteX367" fmla="*/ 14234272 w 19135506"/>
              <a:gd name="connsiteY367" fmla="*/ 2190653 h 3938179"/>
              <a:gd name="connsiteX368" fmla="*/ 14253692 w 19135506"/>
              <a:gd name="connsiteY368" fmla="*/ 2190653 h 3938179"/>
              <a:gd name="connsiteX369" fmla="*/ 14253692 w 19135506"/>
              <a:gd name="connsiteY369" fmla="*/ 2206714 h 3938179"/>
              <a:gd name="connsiteX370" fmla="*/ 14264690 w 19135506"/>
              <a:gd name="connsiteY370" fmla="*/ 2206714 h 3938179"/>
              <a:gd name="connsiteX371" fmla="*/ 14264690 w 19135506"/>
              <a:gd name="connsiteY371" fmla="*/ 2259290 h 3938179"/>
              <a:gd name="connsiteX372" fmla="*/ 14289500 w 19135506"/>
              <a:gd name="connsiteY372" fmla="*/ 2259290 h 3938179"/>
              <a:gd name="connsiteX373" fmla="*/ 14289500 w 19135506"/>
              <a:gd name="connsiteY373" fmla="*/ 2311866 h 3938179"/>
              <a:gd name="connsiteX374" fmla="*/ 14310844 w 19135506"/>
              <a:gd name="connsiteY374" fmla="*/ 2311866 h 3938179"/>
              <a:gd name="connsiteX375" fmla="*/ 14310844 w 19135506"/>
              <a:gd name="connsiteY375" fmla="*/ 2335432 h 3938179"/>
              <a:gd name="connsiteX376" fmla="*/ 14326150 w 19135506"/>
              <a:gd name="connsiteY376" fmla="*/ 2335432 h 3938179"/>
              <a:gd name="connsiteX377" fmla="*/ 14326150 w 19135506"/>
              <a:gd name="connsiteY377" fmla="*/ 2362074 h 3938179"/>
              <a:gd name="connsiteX378" fmla="*/ 14355564 w 19135506"/>
              <a:gd name="connsiteY378" fmla="*/ 2362074 h 3938179"/>
              <a:gd name="connsiteX379" fmla="*/ 14355564 w 19135506"/>
              <a:gd name="connsiteY379" fmla="*/ 2420686 h 3938179"/>
              <a:gd name="connsiteX380" fmla="*/ 14399093 w 19135506"/>
              <a:gd name="connsiteY380" fmla="*/ 2420686 h 3938179"/>
              <a:gd name="connsiteX381" fmla="*/ 14399093 w 19135506"/>
              <a:gd name="connsiteY381" fmla="*/ 2447684 h 3938179"/>
              <a:gd name="connsiteX382" fmla="*/ 14451959 w 19135506"/>
              <a:gd name="connsiteY382" fmla="*/ 2447684 h 3938179"/>
              <a:gd name="connsiteX383" fmla="*/ 14451959 w 19135506"/>
              <a:gd name="connsiteY383" fmla="*/ 2577032 h 3938179"/>
              <a:gd name="connsiteX384" fmla="*/ 14593471 w 19135506"/>
              <a:gd name="connsiteY384" fmla="*/ 2577032 h 3938179"/>
              <a:gd name="connsiteX385" fmla="*/ 14593471 w 19135506"/>
              <a:gd name="connsiteY385" fmla="*/ 2549622 h 3938179"/>
              <a:gd name="connsiteX386" fmla="*/ 14623330 w 19135506"/>
              <a:gd name="connsiteY386" fmla="*/ 2549622 h 3938179"/>
              <a:gd name="connsiteX387" fmla="*/ 14623330 w 19135506"/>
              <a:gd name="connsiteY387" fmla="*/ 2135951 h 3938179"/>
              <a:gd name="connsiteX388" fmla="*/ 14810599 w 19135506"/>
              <a:gd name="connsiteY388" fmla="*/ 2135951 h 3938179"/>
              <a:gd name="connsiteX389" fmla="*/ 14810599 w 19135506"/>
              <a:gd name="connsiteY389" fmla="*/ 2099529 h 3938179"/>
              <a:gd name="connsiteX390" fmla="*/ 14838474 w 19135506"/>
              <a:gd name="connsiteY390" fmla="*/ 2099529 h 3938179"/>
              <a:gd name="connsiteX391" fmla="*/ 14838474 w 19135506"/>
              <a:gd name="connsiteY391" fmla="*/ 2042564 h 3938179"/>
              <a:gd name="connsiteX392" fmla="*/ 15168129 w 19135506"/>
              <a:gd name="connsiteY392" fmla="*/ 2042564 h 3938179"/>
              <a:gd name="connsiteX393" fmla="*/ 15168129 w 19135506"/>
              <a:gd name="connsiteY393" fmla="*/ 2063063 h 3938179"/>
              <a:gd name="connsiteX394" fmla="*/ 15169161 w 19135506"/>
              <a:gd name="connsiteY394" fmla="*/ 2063063 h 3938179"/>
              <a:gd name="connsiteX395" fmla="*/ 15169161 w 19135506"/>
              <a:gd name="connsiteY395" fmla="*/ 2067055 h 3938179"/>
              <a:gd name="connsiteX396" fmla="*/ 15296875 w 19135506"/>
              <a:gd name="connsiteY396" fmla="*/ 2067055 h 3938179"/>
              <a:gd name="connsiteX397" fmla="*/ 15296875 w 19135506"/>
              <a:gd name="connsiteY397" fmla="*/ 2196980 h 3938179"/>
              <a:gd name="connsiteX398" fmla="*/ 15403186 w 19135506"/>
              <a:gd name="connsiteY398" fmla="*/ 2196980 h 3938179"/>
              <a:gd name="connsiteX399" fmla="*/ 15403186 w 19135506"/>
              <a:gd name="connsiteY399" fmla="*/ 2107150 h 3938179"/>
              <a:gd name="connsiteX400" fmla="*/ 15508410 w 19135506"/>
              <a:gd name="connsiteY400" fmla="*/ 2107150 h 3938179"/>
              <a:gd name="connsiteX401" fmla="*/ 15508410 w 19135506"/>
              <a:gd name="connsiteY401" fmla="*/ 2005912 h 3938179"/>
              <a:gd name="connsiteX402" fmla="*/ 15680887 w 19135506"/>
              <a:gd name="connsiteY402" fmla="*/ 2005912 h 3938179"/>
              <a:gd name="connsiteX403" fmla="*/ 15680887 w 19135506"/>
              <a:gd name="connsiteY403" fmla="*/ 2157911 h 3938179"/>
              <a:gd name="connsiteX404" fmla="*/ 15741212 w 19135506"/>
              <a:gd name="connsiteY404" fmla="*/ 2157911 h 3938179"/>
              <a:gd name="connsiteX405" fmla="*/ 15741212 w 19135506"/>
              <a:gd name="connsiteY405" fmla="*/ 2255205 h 3938179"/>
              <a:gd name="connsiteX406" fmla="*/ 15767126 w 19135506"/>
              <a:gd name="connsiteY406" fmla="*/ 2255205 h 3938179"/>
              <a:gd name="connsiteX407" fmla="*/ 15767126 w 19135506"/>
              <a:gd name="connsiteY407" fmla="*/ 2378856 h 3938179"/>
              <a:gd name="connsiteX408" fmla="*/ 15801925 w 19135506"/>
              <a:gd name="connsiteY408" fmla="*/ 2378856 h 3938179"/>
              <a:gd name="connsiteX409" fmla="*/ 15801925 w 19135506"/>
              <a:gd name="connsiteY409" fmla="*/ 2452879 h 3938179"/>
              <a:gd name="connsiteX410" fmla="*/ 15845361 w 19135506"/>
              <a:gd name="connsiteY410" fmla="*/ 2452879 h 3938179"/>
              <a:gd name="connsiteX411" fmla="*/ 15845361 w 19135506"/>
              <a:gd name="connsiteY411" fmla="*/ 2390375 h 3938179"/>
              <a:gd name="connsiteX412" fmla="*/ 15900641 w 19135506"/>
              <a:gd name="connsiteY412" fmla="*/ 2390375 h 3938179"/>
              <a:gd name="connsiteX413" fmla="*/ 15900641 w 19135506"/>
              <a:gd name="connsiteY413" fmla="*/ 2362074 h 3938179"/>
              <a:gd name="connsiteX414" fmla="*/ 15997268 w 19135506"/>
              <a:gd name="connsiteY414" fmla="*/ 2362074 h 3938179"/>
              <a:gd name="connsiteX415" fmla="*/ 15997268 w 19135506"/>
              <a:gd name="connsiteY415" fmla="*/ 2390375 h 3938179"/>
              <a:gd name="connsiteX416" fmla="*/ 16094542 w 19135506"/>
              <a:gd name="connsiteY416" fmla="*/ 2390375 h 3938179"/>
              <a:gd name="connsiteX417" fmla="*/ 16094542 w 19135506"/>
              <a:gd name="connsiteY417" fmla="*/ 2362567 h 3938179"/>
              <a:gd name="connsiteX418" fmla="*/ 16274841 w 19135506"/>
              <a:gd name="connsiteY418" fmla="*/ 2362567 h 3938179"/>
              <a:gd name="connsiteX419" fmla="*/ 16274841 w 19135506"/>
              <a:gd name="connsiteY419" fmla="*/ 2420686 h 3938179"/>
              <a:gd name="connsiteX420" fmla="*/ 16426167 w 19135506"/>
              <a:gd name="connsiteY420" fmla="*/ 2420686 h 3938179"/>
              <a:gd name="connsiteX421" fmla="*/ 16426167 w 19135506"/>
              <a:gd name="connsiteY421" fmla="*/ 2512772 h 3938179"/>
              <a:gd name="connsiteX422" fmla="*/ 16467941 w 19135506"/>
              <a:gd name="connsiteY422" fmla="*/ 2512772 h 3938179"/>
              <a:gd name="connsiteX423" fmla="*/ 16467941 w 19135506"/>
              <a:gd name="connsiteY423" fmla="*/ 2214043 h 3938179"/>
              <a:gd name="connsiteX424" fmla="*/ 16497013 w 19135506"/>
              <a:gd name="connsiteY424" fmla="*/ 2214043 h 3938179"/>
              <a:gd name="connsiteX425" fmla="*/ 16497013 w 19135506"/>
              <a:gd name="connsiteY425" fmla="*/ 2163063 h 3938179"/>
              <a:gd name="connsiteX426" fmla="*/ 16531341 w 19135506"/>
              <a:gd name="connsiteY426" fmla="*/ 2163063 h 3938179"/>
              <a:gd name="connsiteX427" fmla="*/ 16531341 w 19135506"/>
              <a:gd name="connsiteY427" fmla="*/ 2108423 h 3938179"/>
              <a:gd name="connsiteX428" fmla="*/ 16538739 w 19135506"/>
              <a:gd name="connsiteY428" fmla="*/ 2108423 h 3938179"/>
              <a:gd name="connsiteX429" fmla="*/ 16538739 w 19135506"/>
              <a:gd name="connsiteY429" fmla="*/ 1940776 h 3938179"/>
              <a:gd name="connsiteX430" fmla="*/ 16562071 w 19135506"/>
              <a:gd name="connsiteY430" fmla="*/ 1940776 h 3938179"/>
              <a:gd name="connsiteX431" fmla="*/ 16562071 w 19135506"/>
              <a:gd name="connsiteY431" fmla="*/ 1726586 h 3938179"/>
              <a:gd name="connsiteX432" fmla="*/ 16596813 w 19135506"/>
              <a:gd name="connsiteY432" fmla="*/ 1726586 h 3938179"/>
              <a:gd name="connsiteX433" fmla="*/ 16596813 w 19135506"/>
              <a:gd name="connsiteY433" fmla="*/ 1940776 h 3938179"/>
              <a:gd name="connsiteX434" fmla="*/ 16619933 w 19135506"/>
              <a:gd name="connsiteY434" fmla="*/ 1940776 h 3938179"/>
              <a:gd name="connsiteX435" fmla="*/ 16619933 w 19135506"/>
              <a:gd name="connsiteY435" fmla="*/ 2108423 h 3938179"/>
              <a:gd name="connsiteX436" fmla="*/ 16638649 w 19135506"/>
              <a:gd name="connsiteY436" fmla="*/ 2108423 h 3938179"/>
              <a:gd name="connsiteX437" fmla="*/ 16638649 w 19135506"/>
              <a:gd name="connsiteY437" fmla="*/ 2142288 h 3938179"/>
              <a:gd name="connsiteX438" fmla="*/ 16673501 w 19135506"/>
              <a:gd name="connsiteY438" fmla="*/ 2142288 h 3938179"/>
              <a:gd name="connsiteX439" fmla="*/ 16673501 w 19135506"/>
              <a:gd name="connsiteY439" fmla="*/ 2198969 h 3938179"/>
              <a:gd name="connsiteX440" fmla="*/ 16710799 w 19135506"/>
              <a:gd name="connsiteY440" fmla="*/ 2198969 h 3938179"/>
              <a:gd name="connsiteX441" fmla="*/ 16710799 w 19135506"/>
              <a:gd name="connsiteY441" fmla="*/ 2387387 h 3938179"/>
              <a:gd name="connsiteX442" fmla="*/ 16907577 w 19135506"/>
              <a:gd name="connsiteY442" fmla="*/ 2387387 h 3938179"/>
              <a:gd name="connsiteX443" fmla="*/ 16907577 w 19135506"/>
              <a:gd name="connsiteY443" fmla="*/ 2439567 h 3938179"/>
              <a:gd name="connsiteX444" fmla="*/ 16934833 w 19135506"/>
              <a:gd name="connsiteY444" fmla="*/ 2439567 h 3938179"/>
              <a:gd name="connsiteX445" fmla="*/ 16934833 w 19135506"/>
              <a:gd name="connsiteY445" fmla="*/ 2481795 h 3938179"/>
              <a:gd name="connsiteX446" fmla="*/ 16961625 w 19135506"/>
              <a:gd name="connsiteY446" fmla="*/ 2481795 h 3938179"/>
              <a:gd name="connsiteX447" fmla="*/ 16961625 w 19135506"/>
              <a:gd name="connsiteY447" fmla="*/ 2681624 h 3938179"/>
              <a:gd name="connsiteX448" fmla="*/ 17084389 w 19135506"/>
              <a:gd name="connsiteY448" fmla="*/ 2681624 h 3938179"/>
              <a:gd name="connsiteX449" fmla="*/ 17084389 w 19135506"/>
              <a:gd name="connsiteY449" fmla="*/ 2719727 h 3938179"/>
              <a:gd name="connsiteX450" fmla="*/ 17116981 w 19135506"/>
              <a:gd name="connsiteY450" fmla="*/ 2719727 h 3938179"/>
              <a:gd name="connsiteX451" fmla="*/ 17116981 w 19135506"/>
              <a:gd name="connsiteY451" fmla="*/ 2757829 h 3938179"/>
              <a:gd name="connsiteX452" fmla="*/ 17149049 w 19135506"/>
              <a:gd name="connsiteY452" fmla="*/ 2757829 h 3938179"/>
              <a:gd name="connsiteX453" fmla="*/ 17149049 w 19135506"/>
              <a:gd name="connsiteY453" fmla="*/ 2887784 h 3938179"/>
              <a:gd name="connsiteX454" fmla="*/ 17216297 w 19135506"/>
              <a:gd name="connsiteY454" fmla="*/ 2887784 h 3938179"/>
              <a:gd name="connsiteX455" fmla="*/ 17216297 w 19135506"/>
              <a:gd name="connsiteY455" fmla="*/ 2946317 h 3938179"/>
              <a:gd name="connsiteX456" fmla="*/ 17243553 w 19135506"/>
              <a:gd name="connsiteY456" fmla="*/ 2946317 h 3938179"/>
              <a:gd name="connsiteX457" fmla="*/ 17243553 w 19135506"/>
              <a:gd name="connsiteY457" fmla="*/ 2979016 h 3938179"/>
              <a:gd name="connsiteX458" fmla="*/ 17307961 w 19135506"/>
              <a:gd name="connsiteY458" fmla="*/ 2979016 h 3938179"/>
              <a:gd name="connsiteX459" fmla="*/ 17307961 w 19135506"/>
              <a:gd name="connsiteY459" fmla="*/ 3016490 h 3938179"/>
              <a:gd name="connsiteX460" fmla="*/ 17370453 w 19135506"/>
              <a:gd name="connsiteY460" fmla="*/ 3016490 h 3938179"/>
              <a:gd name="connsiteX461" fmla="*/ 17370453 w 19135506"/>
              <a:gd name="connsiteY461" fmla="*/ 3039645 h 3938179"/>
              <a:gd name="connsiteX462" fmla="*/ 17439137 w 19135506"/>
              <a:gd name="connsiteY462" fmla="*/ 3039645 h 3938179"/>
              <a:gd name="connsiteX463" fmla="*/ 17439137 w 19135506"/>
              <a:gd name="connsiteY463" fmla="*/ 3011405 h 3938179"/>
              <a:gd name="connsiteX464" fmla="*/ 17471137 w 19135506"/>
              <a:gd name="connsiteY464" fmla="*/ 3011405 h 3938179"/>
              <a:gd name="connsiteX465" fmla="*/ 17471137 w 19135506"/>
              <a:gd name="connsiteY465" fmla="*/ 2975736 h 3938179"/>
              <a:gd name="connsiteX466" fmla="*/ 17492165 w 19135506"/>
              <a:gd name="connsiteY466" fmla="*/ 2971484 h 3938179"/>
              <a:gd name="connsiteX467" fmla="*/ 17513545 w 19135506"/>
              <a:gd name="connsiteY467" fmla="*/ 2957044 h 3938179"/>
              <a:gd name="connsiteX468" fmla="*/ 17517013 w 19135506"/>
              <a:gd name="connsiteY468" fmla="*/ 2948661 h 3938179"/>
              <a:gd name="connsiteX469" fmla="*/ 17526561 w 19135506"/>
              <a:gd name="connsiteY469" fmla="*/ 2948661 h 3938179"/>
              <a:gd name="connsiteX470" fmla="*/ 17552789 w 19135506"/>
              <a:gd name="connsiteY470" fmla="*/ 2980567 h 3938179"/>
              <a:gd name="connsiteX471" fmla="*/ 17597501 w 19135506"/>
              <a:gd name="connsiteY471" fmla="*/ 2994246 h 3938179"/>
              <a:gd name="connsiteX472" fmla="*/ 17642209 w 19135506"/>
              <a:gd name="connsiteY472" fmla="*/ 2980567 h 3938179"/>
              <a:gd name="connsiteX473" fmla="*/ 17668441 w 19135506"/>
              <a:gd name="connsiteY473" fmla="*/ 2948661 h 3938179"/>
              <a:gd name="connsiteX474" fmla="*/ 17680657 w 19135506"/>
              <a:gd name="connsiteY474" fmla="*/ 2948661 h 3938179"/>
              <a:gd name="connsiteX475" fmla="*/ 17688229 w 19135506"/>
              <a:gd name="connsiteY475" fmla="*/ 2966962 h 3938179"/>
              <a:gd name="connsiteX476" fmla="*/ 17735793 w 19135506"/>
              <a:gd name="connsiteY476" fmla="*/ 2986696 h 3938179"/>
              <a:gd name="connsiteX477" fmla="*/ 17783361 w 19135506"/>
              <a:gd name="connsiteY477" fmla="*/ 2966962 h 3938179"/>
              <a:gd name="connsiteX478" fmla="*/ 17790929 w 19135506"/>
              <a:gd name="connsiteY478" fmla="*/ 2948661 h 3938179"/>
              <a:gd name="connsiteX479" fmla="*/ 17806333 w 19135506"/>
              <a:gd name="connsiteY479" fmla="*/ 2948661 h 3938179"/>
              <a:gd name="connsiteX480" fmla="*/ 17813297 w 19135506"/>
              <a:gd name="connsiteY480" fmla="*/ 2965499 h 3938179"/>
              <a:gd name="connsiteX481" fmla="*/ 17860861 w 19135506"/>
              <a:gd name="connsiteY481" fmla="*/ 2985234 h 3938179"/>
              <a:gd name="connsiteX482" fmla="*/ 17908429 w 19135506"/>
              <a:gd name="connsiteY482" fmla="*/ 2965499 h 3938179"/>
              <a:gd name="connsiteX483" fmla="*/ 17915389 w 19135506"/>
              <a:gd name="connsiteY483" fmla="*/ 2948661 h 3938179"/>
              <a:gd name="connsiteX484" fmla="*/ 17931053 w 19135506"/>
              <a:gd name="connsiteY484" fmla="*/ 2948661 h 3938179"/>
              <a:gd name="connsiteX485" fmla="*/ 17937413 w 19135506"/>
              <a:gd name="connsiteY485" fmla="*/ 2964037 h 3938179"/>
              <a:gd name="connsiteX486" fmla="*/ 17984981 w 19135506"/>
              <a:gd name="connsiteY486" fmla="*/ 2983771 h 3938179"/>
              <a:gd name="connsiteX487" fmla="*/ 18006217 w 19135506"/>
              <a:gd name="connsiteY487" fmla="*/ 2979477 h 3938179"/>
              <a:gd name="connsiteX488" fmla="*/ 18006217 w 19135506"/>
              <a:gd name="connsiteY488" fmla="*/ 2634032 h 3938179"/>
              <a:gd name="connsiteX489" fmla="*/ 18413098 w 19135506"/>
              <a:gd name="connsiteY489" fmla="*/ 2634032 h 3938179"/>
              <a:gd name="connsiteX490" fmla="*/ 18413098 w 19135506"/>
              <a:gd name="connsiteY490" fmla="*/ 2580075 h 3938179"/>
              <a:gd name="connsiteX491" fmla="*/ 18439046 w 19135506"/>
              <a:gd name="connsiteY491" fmla="*/ 2580075 h 3938179"/>
              <a:gd name="connsiteX492" fmla="*/ 18439046 w 19135506"/>
              <a:gd name="connsiteY492" fmla="*/ 2516569 h 3938179"/>
              <a:gd name="connsiteX493" fmla="*/ 18467662 w 19135506"/>
              <a:gd name="connsiteY493" fmla="*/ 2516569 h 3938179"/>
              <a:gd name="connsiteX494" fmla="*/ 18467662 w 19135506"/>
              <a:gd name="connsiteY494" fmla="*/ 2416066 h 3938179"/>
              <a:gd name="connsiteX495" fmla="*/ 18485034 w 19135506"/>
              <a:gd name="connsiteY495" fmla="*/ 2398694 h 3938179"/>
              <a:gd name="connsiteX496" fmla="*/ 18502406 w 19135506"/>
              <a:gd name="connsiteY496" fmla="*/ 2416066 h 3938179"/>
              <a:gd name="connsiteX497" fmla="*/ 18502406 w 19135506"/>
              <a:gd name="connsiteY497" fmla="*/ 2516569 h 3938179"/>
              <a:gd name="connsiteX498" fmla="*/ 18506094 w 19135506"/>
              <a:gd name="connsiteY498" fmla="*/ 2516569 h 3938179"/>
              <a:gd name="connsiteX499" fmla="*/ 18506094 w 19135506"/>
              <a:gd name="connsiteY499" fmla="*/ 2580075 h 3938179"/>
              <a:gd name="connsiteX500" fmla="*/ 18637050 w 19135506"/>
              <a:gd name="connsiteY500" fmla="*/ 2580075 h 3938179"/>
              <a:gd name="connsiteX501" fmla="*/ 18637050 w 19135506"/>
              <a:gd name="connsiteY501" fmla="*/ 2695613 h 3938179"/>
              <a:gd name="connsiteX502" fmla="*/ 18718558 w 19135506"/>
              <a:gd name="connsiteY502" fmla="*/ 2695613 h 3938179"/>
              <a:gd name="connsiteX503" fmla="*/ 18718558 w 19135506"/>
              <a:gd name="connsiteY503" fmla="*/ 2726404 h 3938179"/>
              <a:gd name="connsiteX504" fmla="*/ 18745930 w 19135506"/>
              <a:gd name="connsiteY504" fmla="*/ 2726404 h 3938179"/>
              <a:gd name="connsiteX505" fmla="*/ 18745930 w 19135506"/>
              <a:gd name="connsiteY505" fmla="*/ 2757194 h 3938179"/>
              <a:gd name="connsiteX506" fmla="*/ 18780006 w 19135506"/>
              <a:gd name="connsiteY506" fmla="*/ 2757194 h 3938179"/>
              <a:gd name="connsiteX507" fmla="*/ 18780006 w 19135506"/>
              <a:gd name="connsiteY507" fmla="*/ 2913955 h 3938179"/>
              <a:gd name="connsiteX508" fmla="*/ 18814130 w 19135506"/>
              <a:gd name="connsiteY508" fmla="*/ 2913955 h 3938179"/>
              <a:gd name="connsiteX509" fmla="*/ 18814130 w 19135506"/>
              <a:gd name="connsiteY509" fmla="*/ 3102723 h 3938179"/>
              <a:gd name="connsiteX510" fmla="*/ 18837178 w 19135506"/>
              <a:gd name="connsiteY510" fmla="*/ 3102723 h 3938179"/>
              <a:gd name="connsiteX511" fmla="*/ 18837178 w 19135506"/>
              <a:gd name="connsiteY511" fmla="*/ 3139699 h 3938179"/>
              <a:gd name="connsiteX512" fmla="*/ 18869246 w 19135506"/>
              <a:gd name="connsiteY512" fmla="*/ 3139699 h 3938179"/>
              <a:gd name="connsiteX513" fmla="*/ 18869246 w 19135506"/>
              <a:gd name="connsiteY513" fmla="*/ 3174630 h 3938179"/>
              <a:gd name="connsiteX514" fmla="*/ 18889698 w 19135506"/>
              <a:gd name="connsiteY514" fmla="*/ 3174630 h 3938179"/>
              <a:gd name="connsiteX515" fmla="*/ 18889698 w 19135506"/>
              <a:gd name="connsiteY515" fmla="*/ 3203980 h 3938179"/>
              <a:gd name="connsiteX516" fmla="*/ 18940662 w 19135506"/>
              <a:gd name="connsiteY516" fmla="*/ 3203980 h 3938179"/>
              <a:gd name="connsiteX517" fmla="*/ 18940662 w 19135506"/>
              <a:gd name="connsiteY517" fmla="*/ 3180257 h 3938179"/>
              <a:gd name="connsiteX518" fmla="*/ 18976382 w 19135506"/>
              <a:gd name="connsiteY518" fmla="*/ 3180257 h 3938179"/>
              <a:gd name="connsiteX519" fmla="*/ 18976382 w 19135506"/>
              <a:gd name="connsiteY519" fmla="*/ 3145861 h 3938179"/>
              <a:gd name="connsiteX520" fmla="*/ 18993366 w 19135506"/>
              <a:gd name="connsiteY520" fmla="*/ 3145861 h 3938179"/>
              <a:gd name="connsiteX521" fmla="*/ 18993366 w 19135506"/>
              <a:gd name="connsiteY521" fmla="*/ 2810499 h 3938179"/>
              <a:gd name="connsiteX522" fmla="*/ 19037486 w 19135506"/>
              <a:gd name="connsiteY522" fmla="*/ 2810499 h 3938179"/>
              <a:gd name="connsiteX523" fmla="*/ 19037486 w 19135506"/>
              <a:gd name="connsiteY523" fmla="*/ 3068586 h 3938179"/>
              <a:gd name="connsiteX524" fmla="*/ 19072026 w 19135506"/>
              <a:gd name="connsiteY524" fmla="*/ 3068586 h 3938179"/>
              <a:gd name="connsiteX525" fmla="*/ 19072026 w 19135506"/>
              <a:gd name="connsiteY525" fmla="*/ 3139955 h 3938179"/>
              <a:gd name="connsiteX526" fmla="*/ 19103246 w 19135506"/>
              <a:gd name="connsiteY526" fmla="*/ 3139955 h 3938179"/>
              <a:gd name="connsiteX527" fmla="*/ 19103246 w 19135506"/>
              <a:gd name="connsiteY527" fmla="*/ 3180099 h 3938179"/>
              <a:gd name="connsiteX528" fmla="*/ 19135506 w 19135506"/>
              <a:gd name="connsiteY528" fmla="*/ 3180099 h 3938179"/>
              <a:gd name="connsiteX529" fmla="*/ 19135506 w 19135506"/>
              <a:gd name="connsiteY529" fmla="*/ 3938179 h 3938179"/>
              <a:gd name="connsiteX530" fmla="*/ 19103246 w 19135506"/>
              <a:gd name="connsiteY530" fmla="*/ 3938179 h 3938179"/>
              <a:gd name="connsiteX531" fmla="*/ 19072026 w 19135506"/>
              <a:gd name="connsiteY531" fmla="*/ 3938179 h 3938179"/>
              <a:gd name="connsiteX532" fmla="*/ 19070366 w 19135506"/>
              <a:gd name="connsiteY532" fmla="*/ 3938179 h 3938179"/>
              <a:gd name="connsiteX533" fmla="*/ 19037486 w 19135506"/>
              <a:gd name="connsiteY533" fmla="*/ 3938179 h 3938179"/>
              <a:gd name="connsiteX534" fmla="*/ 19037310 w 19135506"/>
              <a:gd name="connsiteY534" fmla="*/ 3938179 h 3938179"/>
              <a:gd name="connsiteX535" fmla="*/ 19005226 w 19135506"/>
              <a:gd name="connsiteY535" fmla="*/ 3938179 h 3938179"/>
              <a:gd name="connsiteX536" fmla="*/ 65742 w 19135506"/>
              <a:gd name="connsiteY536" fmla="*/ 3938179 h 3938179"/>
              <a:gd name="connsiteX537" fmla="*/ 32064 w 19135506"/>
              <a:gd name="connsiteY537" fmla="*/ 3938179 h 3938179"/>
              <a:gd name="connsiteX538" fmla="*/ 0 w 19135506"/>
              <a:gd name="connsiteY538" fmla="*/ 3938179 h 3938179"/>
              <a:gd name="connsiteX539" fmla="*/ 0 w 19135506"/>
              <a:gd name="connsiteY539" fmla="*/ 3559767 h 3938179"/>
              <a:gd name="connsiteX540" fmla="*/ 19928 w 19135506"/>
              <a:gd name="connsiteY540" fmla="*/ 3559767 h 3938179"/>
              <a:gd name="connsiteX541" fmla="*/ 19928 w 19135506"/>
              <a:gd name="connsiteY541" fmla="*/ 3519310 h 3938179"/>
              <a:gd name="connsiteX542" fmla="*/ 32064 w 19135506"/>
              <a:gd name="connsiteY542" fmla="*/ 3519310 h 3938179"/>
              <a:gd name="connsiteX543" fmla="*/ 32064 w 19135506"/>
              <a:gd name="connsiteY543" fmla="*/ 3495802 h 3938179"/>
              <a:gd name="connsiteX544" fmla="*/ 86352 w 19135506"/>
              <a:gd name="connsiteY544" fmla="*/ 3495802 h 3938179"/>
              <a:gd name="connsiteX545" fmla="*/ 86352 w 19135506"/>
              <a:gd name="connsiteY545" fmla="*/ 3644125 h 3938179"/>
              <a:gd name="connsiteX546" fmla="*/ 218966 w 19135506"/>
              <a:gd name="connsiteY546" fmla="*/ 3644125 h 3938179"/>
              <a:gd name="connsiteX547" fmla="*/ 218966 w 19135506"/>
              <a:gd name="connsiteY547" fmla="*/ 3682161 h 3938179"/>
              <a:gd name="connsiteX548" fmla="*/ 270070 w 19135506"/>
              <a:gd name="connsiteY548" fmla="*/ 3682161 h 3938179"/>
              <a:gd name="connsiteX549" fmla="*/ 270070 w 19135506"/>
              <a:gd name="connsiteY549" fmla="*/ 3663142 h 3938179"/>
              <a:gd name="connsiteX550" fmla="*/ 298378 w 19135506"/>
              <a:gd name="connsiteY550" fmla="*/ 3663142 h 3938179"/>
              <a:gd name="connsiteX551" fmla="*/ 298378 w 19135506"/>
              <a:gd name="connsiteY551" fmla="*/ 3336569 h 3938179"/>
              <a:gd name="connsiteX552" fmla="*/ 472924 w 19135506"/>
              <a:gd name="connsiteY552" fmla="*/ 3336569 h 3938179"/>
              <a:gd name="connsiteX553" fmla="*/ 472924 w 19135506"/>
              <a:gd name="connsiteY553" fmla="*/ 3237704 h 3938179"/>
              <a:gd name="connsiteX554" fmla="*/ 509278 w 19135506"/>
              <a:gd name="connsiteY554" fmla="*/ 3237704 h 3938179"/>
              <a:gd name="connsiteX555" fmla="*/ 509278 w 19135506"/>
              <a:gd name="connsiteY555" fmla="*/ 3195575 h 3938179"/>
              <a:gd name="connsiteX556" fmla="*/ 703392 w 19135506"/>
              <a:gd name="connsiteY556" fmla="*/ 3195575 h 3938179"/>
              <a:gd name="connsiteX557" fmla="*/ 703392 w 19135506"/>
              <a:gd name="connsiteY557" fmla="*/ 3237704 h 3938179"/>
              <a:gd name="connsiteX558" fmla="*/ 767858 w 19135506"/>
              <a:gd name="connsiteY558" fmla="*/ 3237704 h 3938179"/>
              <a:gd name="connsiteX559" fmla="*/ 767858 w 19135506"/>
              <a:gd name="connsiteY559" fmla="*/ 3377495 h 3938179"/>
              <a:gd name="connsiteX560" fmla="*/ 897392 w 19135506"/>
              <a:gd name="connsiteY560" fmla="*/ 3377495 h 3938179"/>
              <a:gd name="connsiteX561" fmla="*/ 897392 w 19135506"/>
              <a:gd name="connsiteY561" fmla="*/ 2990139 h 3938179"/>
              <a:gd name="connsiteX562" fmla="*/ 1027946 w 19135506"/>
              <a:gd name="connsiteY562" fmla="*/ 2990139 h 3938179"/>
              <a:gd name="connsiteX563" fmla="*/ 1027946 w 19135506"/>
              <a:gd name="connsiteY563" fmla="*/ 3575576 h 3938179"/>
              <a:gd name="connsiteX564" fmla="*/ 1095466 w 19135506"/>
              <a:gd name="connsiteY564" fmla="*/ 3575576 h 3938179"/>
              <a:gd name="connsiteX565" fmla="*/ 1095466 w 19135506"/>
              <a:gd name="connsiteY565" fmla="*/ 3611282 h 3938179"/>
              <a:gd name="connsiteX566" fmla="*/ 1125004 w 19135506"/>
              <a:gd name="connsiteY566" fmla="*/ 3611282 h 3938179"/>
              <a:gd name="connsiteX567" fmla="*/ 1125004 w 19135506"/>
              <a:gd name="connsiteY567" fmla="*/ 3644124 h 3938179"/>
              <a:gd name="connsiteX568" fmla="*/ 1147590 w 19135506"/>
              <a:gd name="connsiteY568" fmla="*/ 3644124 h 3938179"/>
              <a:gd name="connsiteX569" fmla="*/ 1147590 w 19135506"/>
              <a:gd name="connsiteY569" fmla="*/ 3701489 h 3938179"/>
              <a:gd name="connsiteX570" fmla="*/ 1290688 w 19135506"/>
              <a:gd name="connsiteY570" fmla="*/ 3701489 h 3938179"/>
              <a:gd name="connsiteX571" fmla="*/ 1290688 w 19135506"/>
              <a:gd name="connsiteY571" fmla="*/ 3731691 h 3938179"/>
              <a:gd name="connsiteX572" fmla="*/ 1321558 w 19135506"/>
              <a:gd name="connsiteY572" fmla="*/ 3731691 h 3938179"/>
              <a:gd name="connsiteX573" fmla="*/ 1321558 w 19135506"/>
              <a:gd name="connsiteY573" fmla="*/ 3599445 h 3938179"/>
              <a:gd name="connsiteX574" fmla="*/ 1394134 w 19135506"/>
              <a:gd name="connsiteY574" fmla="*/ 3599445 h 3938179"/>
              <a:gd name="connsiteX575" fmla="*/ 1394134 w 19135506"/>
              <a:gd name="connsiteY575" fmla="*/ 3397510 h 3938179"/>
              <a:gd name="connsiteX576" fmla="*/ 1448694 w 19135506"/>
              <a:gd name="connsiteY576" fmla="*/ 3397510 h 3938179"/>
              <a:gd name="connsiteX577" fmla="*/ 1448694 w 19135506"/>
              <a:gd name="connsiteY577" fmla="*/ 3225098 h 3938179"/>
              <a:gd name="connsiteX578" fmla="*/ 1548610 w 19135506"/>
              <a:gd name="connsiteY578" fmla="*/ 3225098 h 3938179"/>
              <a:gd name="connsiteX579" fmla="*/ 1548610 w 19135506"/>
              <a:gd name="connsiteY579" fmla="*/ 3170941 h 3938179"/>
              <a:gd name="connsiteX580" fmla="*/ 1630479 w 19135506"/>
              <a:gd name="connsiteY580" fmla="*/ 3170941 h 3938179"/>
              <a:gd name="connsiteX581" fmla="*/ 1630479 w 19135506"/>
              <a:gd name="connsiteY581" fmla="*/ 2936559 h 3938179"/>
              <a:gd name="connsiteX582" fmla="*/ 1648479 w 19135506"/>
              <a:gd name="connsiteY582" fmla="*/ 2918559 h 3938179"/>
              <a:gd name="connsiteX583" fmla="*/ 1666480 w 19135506"/>
              <a:gd name="connsiteY583" fmla="*/ 2936559 h 3938179"/>
              <a:gd name="connsiteX584" fmla="*/ 1666480 w 19135506"/>
              <a:gd name="connsiteY584" fmla="*/ 3170941 h 3938179"/>
              <a:gd name="connsiteX585" fmla="*/ 1740672 w 19135506"/>
              <a:gd name="connsiteY585" fmla="*/ 3170941 h 3938179"/>
              <a:gd name="connsiteX586" fmla="*/ 1740672 w 19135506"/>
              <a:gd name="connsiteY586" fmla="*/ 3225098 h 3938179"/>
              <a:gd name="connsiteX587" fmla="*/ 1851694 w 19135506"/>
              <a:gd name="connsiteY587" fmla="*/ 3225098 h 3938179"/>
              <a:gd name="connsiteX588" fmla="*/ 1851694 w 19135506"/>
              <a:gd name="connsiteY588" fmla="*/ 3386903 h 3938179"/>
              <a:gd name="connsiteX589" fmla="*/ 1906488 w 19135506"/>
              <a:gd name="connsiteY589" fmla="*/ 3386903 h 3938179"/>
              <a:gd name="connsiteX590" fmla="*/ 1906488 w 19135506"/>
              <a:gd name="connsiteY590" fmla="*/ 3633086 h 3938179"/>
              <a:gd name="connsiteX591" fmla="*/ 2073761 w 19135506"/>
              <a:gd name="connsiteY591" fmla="*/ 3633086 h 3938179"/>
              <a:gd name="connsiteX592" fmla="*/ 2073761 w 19135506"/>
              <a:gd name="connsiteY592" fmla="*/ 3386903 h 3938179"/>
              <a:gd name="connsiteX593" fmla="*/ 2161096 w 19135506"/>
              <a:gd name="connsiteY593" fmla="*/ 3386903 h 3938179"/>
              <a:gd name="connsiteX594" fmla="*/ 2161096 w 19135506"/>
              <a:gd name="connsiteY594" fmla="*/ 2979754 h 3938179"/>
              <a:gd name="connsiteX595" fmla="*/ 2198366 w 19135506"/>
              <a:gd name="connsiteY595" fmla="*/ 2979754 h 3938179"/>
              <a:gd name="connsiteX596" fmla="*/ 2198366 w 19135506"/>
              <a:gd name="connsiteY596" fmla="*/ 2947993 h 3938179"/>
              <a:gd name="connsiteX597" fmla="*/ 2233244 w 19135506"/>
              <a:gd name="connsiteY597" fmla="*/ 2947993 h 3938179"/>
              <a:gd name="connsiteX598" fmla="*/ 2233244 w 19135506"/>
              <a:gd name="connsiteY598" fmla="*/ 2918697 h 3938179"/>
              <a:gd name="connsiteX599" fmla="*/ 2268122 w 19135506"/>
              <a:gd name="connsiteY599" fmla="*/ 2918697 h 3938179"/>
              <a:gd name="connsiteX600" fmla="*/ 2268122 w 19135506"/>
              <a:gd name="connsiteY600" fmla="*/ 2886270 h 3938179"/>
              <a:gd name="connsiteX601" fmla="*/ 2296248 w 19135506"/>
              <a:gd name="connsiteY601" fmla="*/ 2886270 h 3938179"/>
              <a:gd name="connsiteX602" fmla="*/ 2296248 w 19135506"/>
              <a:gd name="connsiteY602" fmla="*/ 2858057 h 3938179"/>
              <a:gd name="connsiteX603" fmla="*/ 2328937 w 19135506"/>
              <a:gd name="connsiteY603" fmla="*/ 2858057 h 3938179"/>
              <a:gd name="connsiteX604" fmla="*/ 2328937 w 19135506"/>
              <a:gd name="connsiteY604" fmla="*/ 2817595 h 3938179"/>
              <a:gd name="connsiteX605" fmla="*/ 2596325 w 19135506"/>
              <a:gd name="connsiteY605" fmla="*/ 2817595 h 3938179"/>
              <a:gd name="connsiteX606" fmla="*/ 2596325 w 19135506"/>
              <a:gd name="connsiteY606" fmla="*/ 3352789 h 3938179"/>
              <a:gd name="connsiteX607" fmla="*/ 2680818 w 19135506"/>
              <a:gd name="connsiteY607" fmla="*/ 3352789 h 3938179"/>
              <a:gd name="connsiteX608" fmla="*/ 2680818 w 19135506"/>
              <a:gd name="connsiteY608" fmla="*/ 3189832 h 3938179"/>
              <a:gd name="connsiteX609" fmla="*/ 2738489 w 19135506"/>
              <a:gd name="connsiteY609" fmla="*/ 3189832 h 3938179"/>
              <a:gd name="connsiteX610" fmla="*/ 2738489 w 19135506"/>
              <a:gd name="connsiteY610" fmla="*/ 3170246 h 3938179"/>
              <a:gd name="connsiteX611" fmla="*/ 2765199 w 19135506"/>
              <a:gd name="connsiteY611" fmla="*/ 3170246 h 3938179"/>
              <a:gd name="connsiteX612" fmla="*/ 2765199 w 19135506"/>
              <a:gd name="connsiteY612" fmla="*/ 2956971 h 3938179"/>
              <a:gd name="connsiteX613" fmla="*/ 2796882 w 19135506"/>
              <a:gd name="connsiteY613" fmla="*/ 2956971 h 3938179"/>
              <a:gd name="connsiteX614" fmla="*/ 2796882 w 19135506"/>
              <a:gd name="connsiteY614" fmla="*/ 2918697 h 3938179"/>
              <a:gd name="connsiteX615" fmla="*/ 2830031 w 19135506"/>
              <a:gd name="connsiteY615" fmla="*/ 2918697 h 3938179"/>
              <a:gd name="connsiteX616" fmla="*/ 2830031 w 19135506"/>
              <a:gd name="connsiteY616" fmla="*/ 2823411 h 3938179"/>
              <a:gd name="connsiteX617" fmla="*/ 2852336 w 19135506"/>
              <a:gd name="connsiteY617" fmla="*/ 2823411 h 3938179"/>
              <a:gd name="connsiteX618" fmla="*/ 2852336 w 19135506"/>
              <a:gd name="connsiteY618" fmla="*/ 2661462 h 3938179"/>
              <a:gd name="connsiteX619" fmla="*/ 2953855 w 19135506"/>
              <a:gd name="connsiteY619" fmla="*/ 2661462 h 3938179"/>
              <a:gd name="connsiteX620" fmla="*/ 2953855 w 19135506"/>
              <a:gd name="connsiteY620" fmla="*/ 2466961 h 3938179"/>
              <a:gd name="connsiteX621" fmla="*/ 2986480 w 19135506"/>
              <a:gd name="connsiteY621" fmla="*/ 2466961 h 3938179"/>
              <a:gd name="connsiteX622" fmla="*/ 2986480 w 19135506"/>
              <a:gd name="connsiteY622" fmla="*/ 2421387 h 3938179"/>
              <a:gd name="connsiteX623" fmla="*/ 3021470 w 19135506"/>
              <a:gd name="connsiteY623" fmla="*/ 2421387 h 3938179"/>
              <a:gd name="connsiteX624" fmla="*/ 3021470 w 19135506"/>
              <a:gd name="connsiteY624" fmla="*/ 2288802 h 3938179"/>
              <a:gd name="connsiteX625" fmla="*/ 3052178 w 19135506"/>
              <a:gd name="connsiteY625" fmla="*/ 2288802 h 3938179"/>
              <a:gd name="connsiteX626" fmla="*/ 3052178 w 19135506"/>
              <a:gd name="connsiteY626" fmla="*/ 2163238 h 3938179"/>
              <a:gd name="connsiteX627" fmla="*/ 3076946 w 19135506"/>
              <a:gd name="connsiteY627" fmla="*/ 2163238 h 3938179"/>
              <a:gd name="connsiteX628" fmla="*/ 3076946 w 19135506"/>
              <a:gd name="connsiteY628" fmla="*/ 2125469 h 3938179"/>
              <a:gd name="connsiteX629" fmla="*/ 3108644 w 19135506"/>
              <a:gd name="connsiteY629" fmla="*/ 2125469 h 3938179"/>
              <a:gd name="connsiteX630" fmla="*/ 3108644 w 19135506"/>
              <a:gd name="connsiteY630" fmla="*/ 2053348 h 3938179"/>
              <a:gd name="connsiteX631" fmla="*/ 3165310 w 19135506"/>
              <a:gd name="connsiteY631" fmla="*/ 2053348 h 3938179"/>
              <a:gd name="connsiteX632" fmla="*/ 3165310 w 19135506"/>
              <a:gd name="connsiteY632" fmla="*/ 1942519 h 3938179"/>
              <a:gd name="connsiteX633" fmla="*/ 3594872 w 19135506"/>
              <a:gd name="connsiteY633" fmla="*/ 1942519 h 3938179"/>
              <a:gd name="connsiteX634" fmla="*/ 3594872 w 19135506"/>
              <a:gd name="connsiteY634" fmla="*/ 2030857 h 3938179"/>
              <a:gd name="connsiteX635" fmla="*/ 3609977 w 19135506"/>
              <a:gd name="connsiteY635" fmla="*/ 2030857 h 3938179"/>
              <a:gd name="connsiteX636" fmla="*/ 3609977 w 19135506"/>
              <a:gd name="connsiteY636" fmla="*/ 2125665 h 3938179"/>
              <a:gd name="connsiteX637" fmla="*/ 3662266 w 19135506"/>
              <a:gd name="connsiteY637" fmla="*/ 2125665 h 3938179"/>
              <a:gd name="connsiteX638" fmla="*/ 3662266 w 19135506"/>
              <a:gd name="connsiteY638" fmla="*/ 2256527 h 3938179"/>
              <a:gd name="connsiteX639" fmla="*/ 3691605 w 19135506"/>
              <a:gd name="connsiteY639" fmla="*/ 2256527 h 3938179"/>
              <a:gd name="connsiteX640" fmla="*/ 3691605 w 19135506"/>
              <a:gd name="connsiteY640" fmla="*/ 2478186 h 3938179"/>
              <a:gd name="connsiteX641" fmla="*/ 3728768 w 19135506"/>
              <a:gd name="connsiteY641" fmla="*/ 2478186 h 3938179"/>
              <a:gd name="connsiteX642" fmla="*/ 3728768 w 19135506"/>
              <a:gd name="connsiteY642" fmla="*/ 2598519 h 3938179"/>
              <a:gd name="connsiteX643" fmla="*/ 3753109 w 19135506"/>
              <a:gd name="connsiteY643" fmla="*/ 2598519 h 3938179"/>
              <a:gd name="connsiteX644" fmla="*/ 3753109 w 19135506"/>
              <a:gd name="connsiteY644" fmla="*/ 2616064 h 3938179"/>
              <a:gd name="connsiteX645" fmla="*/ 3766766 w 19135506"/>
              <a:gd name="connsiteY645" fmla="*/ 2616064 h 3938179"/>
              <a:gd name="connsiteX646" fmla="*/ 3766766 w 19135506"/>
              <a:gd name="connsiteY646" fmla="*/ 2817201 h 3938179"/>
              <a:gd name="connsiteX647" fmla="*/ 3822350 w 19135506"/>
              <a:gd name="connsiteY647" fmla="*/ 2817201 h 3938179"/>
              <a:gd name="connsiteX648" fmla="*/ 3822350 w 19135506"/>
              <a:gd name="connsiteY648" fmla="*/ 2767915 h 3938179"/>
              <a:gd name="connsiteX649" fmla="*/ 3855573 w 19135506"/>
              <a:gd name="connsiteY649" fmla="*/ 2767915 h 3938179"/>
              <a:gd name="connsiteX650" fmla="*/ 3855573 w 19135506"/>
              <a:gd name="connsiteY650" fmla="*/ 2733106 h 3938179"/>
              <a:gd name="connsiteX651" fmla="*/ 3875106 w 19135506"/>
              <a:gd name="connsiteY651" fmla="*/ 2733106 h 3938179"/>
              <a:gd name="connsiteX652" fmla="*/ 3875106 w 19135506"/>
              <a:gd name="connsiteY652" fmla="*/ 2703138 h 3938179"/>
              <a:gd name="connsiteX653" fmla="*/ 3890967 w 19135506"/>
              <a:gd name="connsiteY653" fmla="*/ 2703138 h 3938179"/>
              <a:gd name="connsiteX654" fmla="*/ 3890967 w 19135506"/>
              <a:gd name="connsiteY654" fmla="*/ 2677429 h 3938179"/>
              <a:gd name="connsiteX655" fmla="*/ 3903118 w 19135506"/>
              <a:gd name="connsiteY655" fmla="*/ 2677429 h 3938179"/>
              <a:gd name="connsiteX656" fmla="*/ 3903118 w 19135506"/>
              <a:gd name="connsiteY656" fmla="*/ 2403602 h 3938179"/>
              <a:gd name="connsiteX657" fmla="*/ 3937863 w 19135506"/>
              <a:gd name="connsiteY657" fmla="*/ 2403602 h 3938179"/>
              <a:gd name="connsiteX658" fmla="*/ 3937863 w 19135506"/>
              <a:gd name="connsiteY658" fmla="*/ 2677429 h 3938179"/>
              <a:gd name="connsiteX659" fmla="*/ 3954089 w 19135506"/>
              <a:gd name="connsiteY659" fmla="*/ 2677429 h 3938179"/>
              <a:gd name="connsiteX660" fmla="*/ 3954089 w 19135506"/>
              <a:gd name="connsiteY660" fmla="*/ 2703138 h 3938179"/>
              <a:gd name="connsiteX661" fmla="*/ 3966861 w 19135506"/>
              <a:gd name="connsiteY661" fmla="*/ 2703138 h 3938179"/>
              <a:gd name="connsiteX662" fmla="*/ 3966861 w 19135506"/>
              <a:gd name="connsiteY662" fmla="*/ 2733106 h 3938179"/>
              <a:gd name="connsiteX663" fmla="*/ 3966861 w 19135506"/>
              <a:gd name="connsiteY663" fmla="*/ 2733106 h 3938179"/>
              <a:gd name="connsiteX664" fmla="*/ 3966861 w 19135506"/>
              <a:gd name="connsiteY664" fmla="*/ 2743222 h 3938179"/>
              <a:gd name="connsiteX665" fmla="*/ 4012600 w 19135506"/>
              <a:gd name="connsiteY665" fmla="*/ 2743222 h 3938179"/>
              <a:gd name="connsiteX666" fmla="*/ 4012600 w 19135506"/>
              <a:gd name="connsiteY666" fmla="*/ 2792607 h 3938179"/>
              <a:gd name="connsiteX667" fmla="*/ 4034346 w 19135506"/>
              <a:gd name="connsiteY667" fmla="*/ 2792607 h 3938179"/>
              <a:gd name="connsiteX668" fmla="*/ 4034346 w 19135506"/>
              <a:gd name="connsiteY668" fmla="*/ 2830743 h 3938179"/>
              <a:gd name="connsiteX669" fmla="*/ 4058733 w 19135506"/>
              <a:gd name="connsiteY669" fmla="*/ 2830743 h 3938179"/>
              <a:gd name="connsiteX670" fmla="*/ 4058733 w 19135506"/>
              <a:gd name="connsiteY670" fmla="*/ 2845101 h 3938179"/>
              <a:gd name="connsiteX671" fmla="*/ 4070700 w 19135506"/>
              <a:gd name="connsiteY671" fmla="*/ 2845101 h 3938179"/>
              <a:gd name="connsiteX672" fmla="*/ 4070700 w 19135506"/>
              <a:gd name="connsiteY672" fmla="*/ 3239962 h 3938179"/>
              <a:gd name="connsiteX673" fmla="*/ 4146047 w 19135506"/>
              <a:gd name="connsiteY673" fmla="*/ 3239962 h 3938179"/>
              <a:gd name="connsiteX674" fmla="*/ 4146047 w 19135506"/>
              <a:gd name="connsiteY674" fmla="*/ 2831200 h 3938179"/>
              <a:gd name="connsiteX675" fmla="*/ 4175177 w 19135506"/>
              <a:gd name="connsiteY675" fmla="*/ 2831200 h 3938179"/>
              <a:gd name="connsiteX676" fmla="*/ 4175177 w 19135506"/>
              <a:gd name="connsiteY676" fmla="*/ 1346802 h 3938179"/>
              <a:gd name="connsiteX677" fmla="*/ 4189754 w 19135506"/>
              <a:gd name="connsiteY677" fmla="*/ 1346802 h 3938179"/>
              <a:gd name="connsiteX678" fmla="*/ 4189754 w 19135506"/>
              <a:gd name="connsiteY678" fmla="*/ 1321303 h 3938179"/>
              <a:gd name="connsiteX679" fmla="*/ 4210214 w 19135506"/>
              <a:gd name="connsiteY679" fmla="*/ 1321303 h 3938179"/>
              <a:gd name="connsiteX680" fmla="*/ 4210214 w 19135506"/>
              <a:gd name="connsiteY680" fmla="*/ 1192678 h 3938179"/>
              <a:gd name="connsiteX681" fmla="*/ 4242620 w 19135506"/>
              <a:gd name="connsiteY681" fmla="*/ 1192678 h 3938179"/>
              <a:gd name="connsiteX682" fmla="*/ 4242620 w 19135506"/>
              <a:gd name="connsiteY682" fmla="*/ 1161432 h 3938179"/>
              <a:gd name="connsiteX683" fmla="*/ 4271097 w 19135506"/>
              <a:gd name="connsiteY683" fmla="*/ 1161432 h 3938179"/>
              <a:gd name="connsiteX684" fmla="*/ 4271097 w 19135506"/>
              <a:gd name="connsiteY684" fmla="*/ 1133696 h 3938179"/>
              <a:gd name="connsiteX685" fmla="*/ 4481158 w 19135506"/>
              <a:gd name="connsiteY685" fmla="*/ 1133696 h 3938179"/>
              <a:gd name="connsiteX686" fmla="*/ 4481158 w 19135506"/>
              <a:gd name="connsiteY686" fmla="*/ 1161432 h 3938179"/>
              <a:gd name="connsiteX687" fmla="*/ 4512917 w 19135506"/>
              <a:gd name="connsiteY687" fmla="*/ 1161432 h 3938179"/>
              <a:gd name="connsiteX688" fmla="*/ 4512917 w 19135506"/>
              <a:gd name="connsiteY688" fmla="*/ 1192678 h 3938179"/>
              <a:gd name="connsiteX689" fmla="*/ 4512917 w 19135506"/>
              <a:gd name="connsiteY689" fmla="*/ 1321303 h 3938179"/>
              <a:gd name="connsiteX690" fmla="*/ 4537898 w 19135506"/>
              <a:gd name="connsiteY690" fmla="*/ 1321303 h 3938179"/>
              <a:gd name="connsiteX691" fmla="*/ 4537898 w 19135506"/>
              <a:gd name="connsiteY691" fmla="*/ 1346802 h 3938179"/>
              <a:gd name="connsiteX692" fmla="*/ 4543915 w 19135506"/>
              <a:gd name="connsiteY692" fmla="*/ 1346802 h 3938179"/>
              <a:gd name="connsiteX693" fmla="*/ 4543915 w 19135506"/>
              <a:gd name="connsiteY693" fmla="*/ 2322233 h 3938179"/>
              <a:gd name="connsiteX694" fmla="*/ 4577684 w 19135506"/>
              <a:gd name="connsiteY694" fmla="*/ 2322233 h 3938179"/>
              <a:gd name="connsiteX695" fmla="*/ 4577684 w 19135506"/>
              <a:gd name="connsiteY695" fmla="*/ 2308200 h 3938179"/>
              <a:gd name="connsiteX696" fmla="*/ 4606692 w 19135506"/>
              <a:gd name="connsiteY696" fmla="*/ 2308200 h 3938179"/>
              <a:gd name="connsiteX697" fmla="*/ 4606692 w 19135506"/>
              <a:gd name="connsiteY697" fmla="*/ 2277578 h 3938179"/>
              <a:gd name="connsiteX698" fmla="*/ 4617599 w 19135506"/>
              <a:gd name="connsiteY698" fmla="*/ 2277578 h 3938179"/>
              <a:gd name="connsiteX699" fmla="*/ 4617599 w 19135506"/>
              <a:gd name="connsiteY699" fmla="*/ 2253305 h 3938179"/>
              <a:gd name="connsiteX700" fmla="*/ 4763727 w 19135506"/>
              <a:gd name="connsiteY700" fmla="*/ 2253305 h 3938179"/>
              <a:gd name="connsiteX701" fmla="*/ 4763727 w 19135506"/>
              <a:gd name="connsiteY701" fmla="*/ 2277578 h 3938179"/>
              <a:gd name="connsiteX702" fmla="*/ 4779340 w 19135506"/>
              <a:gd name="connsiteY702" fmla="*/ 2277578 h 3938179"/>
              <a:gd name="connsiteX703" fmla="*/ 4779340 w 19135506"/>
              <a:gd name="connsiteY703" fmla="*/ 2308200 h 3938179"/>
              <a:gd name="connsiteX704" fmla="*/ 4795642 w 19135506"/>
              <a:gd name="connsiteY704" fmla="*/ 2308200 h 3938179"/>
              <a:gd name="connsiteX705" fmla="*/ 4795642 w 19135506"/>
              <a:gd name="connsiteY705" fmla="*/ 2334628 h 3938179"/>
              <a:gd name="connsiteX706" fmla="*/ 4829119 w 19135506"/>
              <a:gd name="connsiteY706" fmla="*/ 2334628 h 3938179"/>
              <a:gd name="connsiteX707" fmla="*/ 4829119 w 19135506"/>
              <a:gd name="connsiteY707" fmla="*/ 2365249 h 3938179"/>
              <a:gd name="connsiteX708" fmla="*/ 4856537 w 19135506"/>
              <a:gd name="connsiteY708" fmla="*/ 2365249 h 3938179"/>
              <a:gd name="connsiteX709" fmla="*/ 4856537 w 19135506"/>
              <a:gd name="connsiteY709" fmla="*/ 2393325 h 3938179"/>
              <a:gd name="connsiteX710" fmla="*/ 4887082 w 19135506"/>
              <a:gd name="connsiteY710" fmla="*/ 2393325 h 3938179"/>
              <a:gd name="connsiteX711" fmla="*/ 4887082 w 19135506"/>
              <a:gd name="connsiteY711" fmla="*/ 2417142 h 3938179"/>
              <a:gd name="connsiteX712" fmla="*/ 4917879 w 19135506"/>
              <a:gd name="connsiteY712" fmla="*/ 2417142 h 3938179"/>
              <a:gd name="connsiteX713" fmla="*/ 4917879 w 19135506"/>
              <a:gd name="connsiteY713" fmla="*/ 2703138 h 3938179"/>
              <a:gd name="connsiteX714" fmla="*/ 4965337 w 19135506"/>
              <a:gd name="connsiteY714" fmla="*/ 2703138 h 3938179"/>
              <a:gd name="connsiteX715" fmla="*/ 4965337 w 19135506"/>
              <a:gd name="connsiteY715" fmla="*/ 2721322 h 3938179"/>
              <a:gd name="connsiteX716" fmla="*/ 4982610 w 19135506"/>
              <a:gd name="connsiteY716" fmla="*/ 2721322 h 3938179"/>
              <a:gd name="connsiteX717" fmla="*/ 4982610 w 19135506"/>
              <a:gd name="connsiteY717" fmla="*/ 2691860 h 3938179"/>
              <a:gd name="connsiteX718" fmla="*/ 5021150 w 19135506"/>
              <a:gd name="connsiteY718" fmla="*/ 2691860 h 3938179"/>
              <a:gd name="connsiteX719" fmla="*/ 5021150 w 19135506"/>
              <a:gd name="connsiteY719" fmla="*/ 2666115 h 3938179"/>
              <a:gd name="connsiteX720" fmla="*/ 5091299 w 19135506"/>
              <a:gd name="connsiteY720" fmla="*/ 2666115 h 3938179"/>
              <a:gd name="connsiteX721" fmla="*/ 5091299 w 19135506"/>
              <a:gd name="connsiteY721" fmla="*/ 2297834 h 3938179"/>
              <a:gd name="connsiteX722" fmla="*/ 5115634 w 19135506"/>
              <a:gd name="connsiteY722" fmla="*/ 2297834 h 3938179"/>
              <a:gd name="connsiteX723" fmla="*/ 5115634 w 19135506"/>
              <a:gd name="connsiteY723" fmla="*/ 2263868 h 3938179"/>
              <a:gd name="connsiteX724" fmla="*/ 5139244 w 19135506"/>
              <a:gd name="connsiteY724" fmla="*/ 2263868 h 3938179"/>
              <a:gd name="connsiteX725" fmla="*/ 5139244 w 19135506"/>
              <a:gd name="connsiteY725" fmla="*/ 2229384 h 3938179"/>
              <a:gd name="connsiteX726" fmla="*/ 5371495 w 19135506"/>
              <a:gd name="connsiteY726" fmla="*/ 2229384 h 3938179"/>
              <a:gd name="connsiteX727" fmla="*/ 5371495 w 19135506"/>
              <a:gd name="connsiteY727" fmla="*/ 2263868 h 3938179"/>
              <a:gd name="connsiteX728" fmla="*/ 5415025 w 19135506"/>
              <a:gd name="connsiteY728" fmla="*/ 2263868 h 3938179"/>
              <a:gd name="connsiteX729" fmla="*/ 5415025 w 19135506"/>
              <a:gd name="connsiteY729" fmla="*/ 2297834 h 3938179"/>
              <a:gd name="connsiteX730" fmla="*/ 5421963 w 19135506"/>
              <a:gd name="connsiteY730" fmla="*/ 2297834 h 3938179"/>
              <a:gd name="connsiteX731" fmla="*/ 5421963 w 19135506"/>
              <a:gd name="connsiteY731" fmla="*/ 2629525 h 3938179"/>
              <a:gd name="connsiteX732" fmla="*/ 5487247 w 19135506"/>
              <a:gd name="connsiteY732" fmla="*/ 2629525 h 3938179"/>
              <a:gd name="connsiteX733" fmla="*/ 5487247 w 19135506"/>
              <a:gd name="connsiteY733" fmla="*/ 2417142 h 3938179"/>
              <a:gd name="connsiteX734" fmla="*/ 5514081 w 19135506"/>
              <a:gd name="connsiteY734" fmla="*/ 2417142 h 3938179"/>
              <a:gd name="connsiteX735" fmla="*/ 5514081 w 19135506"/>
              <a:gd name="connsiteY735" fmla="*/ 2392707 h 3938179"/>
              <a:gd name="connsiteX736" fmla="*/ 5531964 w 19135506"/>
              <a:gd name="connsiteY736" fmla="*/ 2392707 h 3938179"/>
              <a:gd name="connsiteX737" fmla="*/ 5531964 w 19135506"/>
              <a:gd name="connsiteY737" fmla="*/ 2297834 h 3938179"/>
              <a:gd name="connsiteX738" fmla="*/ 5561409 w 19135506"/>
              <a:gd name="connsiteY738" fmla="*/ 2297834 h 3938179"/>
              <a:gd name="connsiteX739" fmla="*/ 5561409 w 19135506"/>
              <a:gd name="connsiteY739" fmla="*/ 2265591 h 3938179"/>
              <a:gd name="connsiteX740" fmla="*/ 5584747 w 19135506"/>
              <a:gd name="connsiteY740" fmla="*/ 2265591 h 3938179"/>
              <a:gd name="connsiteX741" fmla="*/ 5584747 w 19135506"/>
              <a:gd name="connsiteY741" fmla="*/ 2229384 h 3938179"/>
              <a:gd name="connsiteX742" fmla="*/ 5598837 w 19135506"/>
              <a:gd name="connsiteY742" fmla="*/ 2229384 h 3938179"/>
              <a:gd name="connsiteX743" fmla="*/ 5598837 w 19135506"/>
              <a:gd name="connsiteY743" fmla="*/ 2215638 h 3938179"/>
              <a:gd name="connsiteX744" fmla="*/ 5713068 w 19135506"/>
              <a:gd name="connsiteY744" fmla="*/ 2215638 h 3938179"/>
              <a:gd name="connsiteX745" fmla="*/ 5713068 w 19135506"/>
              <a:gd name="connsiteY745" fmla="*/ 2229384 h 3938179"/>
              <a:gd name="connsiteX746" fmla="*/ 5728379 w 19135506"/>
              <a:gd name="connsiteY746" fmla="*/ 2229384 h 3938179"/>
              <a:gd name="connsiteX747" fmla="*/ 5728379 w 19135506"/>
              <a:gd name="connsiteY747" fmla="*/ 2265591 h 3938179"/>
              <a:gd name="connsiteX748" fmla="*/ 5764218 w 19135506"/>
              <a:gd name="connsiteY748" fmla="*/ 2265591 h 3938179"/>
              <a:gd name="connsiteX749" fmla="*/ 5764218 w 19135506"/>
              <a:gd name="connsiteY749" fmla="*/ 2289617 h 3938179"/>
              <a:gd name="connsiteX750" fmla="*/ 5806440 w 19135506"/>
              <a:gd name="connsiteY750" fmla="*/ 2289617 h 3938179"/>
              <a:gd name="connsiteX751" fmla="*/ 5806440 w 19135506"/>
              <a:gd name="connsiteY751" fmla="*/ 2412898 h 3938179"/>
              <a:gd name="connsiteX752" fmla="*/ 5886798 w 19135506"/>
              <a:gd name="connsiteY752" fmla="*/ 2412898 h 3938179"/>
              <a:gd name="connsiteX753" fmla="*/ 5886798 w 19135506"/>
              <a:gd name="connsiteY753" fmla="*/ 2541665 h 3938179"/>
              <a:gd name="connsiteX754" fmla="*/ 6091473 w 19135506"/>
              <a:gd name="connsiteY754" fmla="*/ 2541665 h 3938179"/>
              <a:gd name="connsiteX755" fmla="*/ 6091473 w 19135506"/>
              <a:gd name="connsiteY755" fmla="*/ 1131782 h 3938179"/>
              <a:gd name="connsiteX756" fmla="*/ 6103789 w 19135506"/>
              <a:gd name="connsiteY756" fmla="*/ 1131782 h 3938179"/>
              <a:gd name="connsiteX757" fmla="*/ 6103789 w 19135506"/>
              <a:gd name="connsiteY757" fmla="*/ 1112765 h 3938179"/>
              <a:gd name="connsiteX758" fmla="*/ 6130034 w 19135506"/>
              <a:gd name="connsiteY758" fmla="*/ 1112765 h 3938179"/>
              <a:gd name="connsiteX759" fmla="*/ 6130034 w 19135506"/>
              <a:gd name="connsiteY759" fmla="*/ 818313 h 3938179"/>
              <a:gd name="connsiteX760" fmla="*/ 6173002 w 19135506"/>
              <a:gd name="connsiteY760" fmla="*/ 818313 h 3938179"/>
              <a:gd name="connsiteX761" fmla="*/ 6173002 w 19135506"/>
              <a:gd name="connsiteY761" fmla="*/ 667492 h 3938179"/>
              <a:gd name="connsiteX762" fmla="*/ 6191843 w 19135506"/>
              <a:gd name="connsiteY762" fmla="*/ 667492 h 3938179"/>
              <a:gd name="connsiteX763" fmla="*/ 6191843 w 19135506"/>
              <a:gd name="connsiteY763" fmla="*/ 648473 h 3938179"/>
              <a:gd name="connsiteX764" fmla="*/ 6210684 w 19135506"/>
              <a:gd name="connsiteY764" fmla="*/ 648473 h 3938179"/>
              <a:gd name="connsiteX765" fmla="*/ 6210684 w 19135506"/>
              <a:gd name="connsiteY765" fmla="*/ 410662 h 3938179"/>
              <a:gd name="connsiteX766" fmla="*/ 6240758 w 19135506"/>
              <a:gd name="connsiteY766" fmla="*/ 410662 h 3938179"/>
              <a:gd name="connsiteX767" fmla="*/ 6240758 w 19135506"/>
              <a:gd name="connsiteY767" fmla="*/ 384400 h 3938179"/>
              <a:gd name="connsiteX768" fmla="*/ 6266394 w 19135506"/>
              <a:gd name="connsiteY768" fmla="*/ 384400 h 3938179"/>
              <a:gd name="connsiteX769" fmla="*/ 6266394 w 19135506"/>
              <a:gd name="connsiteY769" fmla="*/ 355114 h 3938179"/>
              <a:gd name="connsiteX770" fmla="*/ 6288503 w 19135506"/>
              <a:gd name="connsiteY770" fmla="*/ 355114 h 3938179"/>
              <a:gd name="connsiteX771" fmla="*/ 6288503 w 19135506"/>
              <a:gd name="connsiteY771" fmla="*/ 339400 h 3938179"/>
              <a:gd name="connsiteX772" fmla="*/ 6303950 w 19135506"/>
              <a:gd name="connsiteY772" fmla="*/ 339400 h 3938179"/>
              <a:gd name="connsiteX773" fmla="*/ 6303950 w 19135506"/>
              <a:gd name="connsiteY773" fmla="*/ 316483 h 3938179"/>
              <a:gd name="connsiteX774" fmla="*/ 6319584 w 19135506"/>
              <a:gd name="connsiteY774" fmla="*/ 316483 h 3938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</a:cxnLst>
            <a:rect l="l" t="t" r="r" b="b"/>
            <a:pathLst>
              <a:path w="19135506" h="3938179">
                <a:moveTo>
                  <a:pt x="6319584" y="0"/>
                </a:moveTo>
                <a:lnTo>
                  <a:pt x="6354329" y="0"/>
                </a:lnTo>
                <a:lnTo>
                  <a:pt x="6354329" y="316483"/>
                </a:lnTo>
                <a:lnTo>
                  <a:pt x="6369961" y="316483"/>
                </a:lnTo>
                <a:lnTo>
                  <a:pt x="6369961" y="339400"/>
                </a:lnTo>
                <a:lnTo>
                  <a:pt x="6385783" y="339400"/>
                </a:lnTo>
                <a:lnTo>
                  <a:pt x="6385783" y="355114"/>
                </a:lnTo>
                <a:lnTo>
                  <a:pt x="6401890" y="355114"/>
                </a:lnTo>
                <a:lnTo>
                  <a:pt x="6401890" y="384400"/>
                </a:lnTo>
                <a:lnTo>
                  <a:pt x="6432022" y="384400"/>
                </a:lnTo>
                <a:lnTo>
                  <a:pt x="6432022" y="410662"/>
                </a:lnTo>
                <a:lnTo>
                  <a:pt x="6460211" y="410662"/>
                </a:lnTo>
                <a:lnTo>
                  <a:pt x="6460211" y="648473"/>
                </a:lnTo>
                <a:lnTo>
                  <a:pt x="6515492" y="648473"/>
                </a:lnTo>
                <a:lnTo>
                  <a:pt x="6515492" y="667492"/>
                </a:lnTo>
                <a:lnTo>
                  <a:pt x="6534331" y="667492"/>
                </a:lnTo>
                <a:lnTo>
                  <a:pt x="6534331" y="818313"/>
                </a:lnTo>
                <a:lnTo>
                  <a:pt x="6564496" y="818313"/>
                </a:lnTo>
                <a:lnTo>
                  <a:pt x="6564496" y="1099760"/>
                </a:lnTo>
                <a:lnTo>
                  <a:pt x="6589473" y="1099760"/>
                </a:lnTo>
                <a:lnTo>
                  <a:pt x="6589473" y="1065371"/>
                </a:lnTo>
                <a:lnTo>
                  <a:pt x="6622386" y="1065371"/>
                </a:lnTo>
                <a:lnTo>
                  <a:pt x="6622386" y="1033136"/>
                </a:lnTo>
                <a:lnTo>
                  <a:pt x="6654607" y="1033136"/>
                </a:lnTo>
                <a:lnTo>
                  <a:pt x="6654607" y="998898"/>
                </a:lnTo>
                <a:lnTo>
                  <a:pt x="6680488" y="998898"/>
                </a:lnTo>
                <a:lnTo>
                  <a:pt x="6680488" y="977694"/>
                </a:lnTo>
                <a:lnTo>
                  <a:pt x="6701683" y="977694"/>
                </a:lnTo>
                <a:lnTo>
                  <a:pt x="6701683" y="927363"/>
                </a:lnTo>
                <a:lnTo>
                  <a:pt x="6718882" y="927363"/>
                </a:lnTo>
                <a:lnTo>
                  <a:pt x="6718882" y="739185"/>
                </a:lnTo>
                <a:lnTo>
                  <a:pt x="6757099" y="739185"/>
                </a:lnTo>
                <a:lnTo>
                  <a:pt x="6757099" y="927363"/>
                </a:lnTo>
                <a:lnTo>
                  <a:pt x="6764219" y="927363"/>
                </a:lnTo>
                <a:lnTo>
                  <a:pt x="6764219" y="977694"/>
                </a:lnTo>
                <a:lnTo>
                  <a:pt x="6791055" y="977694"/>
                </a:lnTo>
                <a:lnTo>
                  <a:pt x="6791055" y="1025880"/>
                </a:lnTo>
                <a:lnTo>
                  <a:pt x="6806253" y="1025880"/>
                </a:lnTo>
                <a:lnTo>
                  <a:pt x="6806253" y="1049254"/>
                </a:lnTo>
                <a:lnTo>
                  <a:pt x="6819501" y="1049254"/>
                </a:lnTo>
                <a:lnTo>
                  <a:pt x="6819501" y="1092459"/>
                </a:lnTo>
                <a:lnTo>
                  <a:pt x="6839583" y="1092459"/>
                </a:lnTo>
                <a:lnTo>
                  <a:pt x="6839583" y="1126848"/>
                </a:lnTo>
                <a:lnTo>
                  <a:pt x="6859609" y="1126848"/>
                </a:lnTo>
                <a:lnTo>
                  <a:pt x="6859609" y="1163504"/>
                </a:lnTo>
                <a:lnTo>
                  <a:pt x="6870111" y="1163504"/>
                </a:lnTo>
                <a:lnTo>
                  <a:pt x="6870111" y="1193472"/>
                </a:lnTo>
                <a:lnTo>
                  <a:pt x="6886710" y="1193472"/>
                </a:lnTo>
                <a:lnTo>
                  <a:pt x="6886710" y="1241070"/>
                </a:lnTo>
                <a:lnTo>
                  <a:pt x="6916818" y="1241070"/>
                </a:lnTo>
                <a:lnTo>
                  <a:pt x="6916818" y="1288668"/>
                </a:lnTo>
                <a:lnTo>
                  <a:pt x="6960129" y="1288668"/>
                </a:lnTo>
                <a:lnTo>
                  <a:pt x="6960129" y="1886191"/>
                </a:lnTo>
                <a:lnTo>
                  <a:pt x="6989671" y="1886191"/>
                </a:lnTo>
                <a:lnTo>
                  <a:pt x="6989671" y="1920580"/>
                </a:lnTo>
                <a:lnTo>
                  <a:pt x="7012253" y="1920580"/>
                </a:lnTo>
                <a:lnTo>
                  <a:pt x="7012253" y="1981768"/>
                </a:lnTo>
                <a:lnTo>
                  <a:pt x="7029883" y="1981768"/>
                </a:lnTo>
                <a:lnTo>
                  <a:pt x="7029883" y="2075133"/>
                </a:lnTo>
                <a:lnTo>
                  <a:pt x="7046855" y="2075133"/>
                </a:lnTo>
                <a:lnTo>
                  <a:pt x="7046855" y="2513674"/>
                </a:lnTo>
                <a:lnTo>
                  <a:pt x="7097072" y="2513674"/>
                </a:lnTo>
                <a:lnTo>
                  <a:pt x="7097072" y="2455847"/>
                </a:lnTo>
                <a:lnTo>
                  <a:pt x="7123518" y="2455847"/>
                </a:lnTo>
                <a:lnTo>
                  <a:pt x="7123518" y="2387208"/>
                </a:lnTo>
                <a:lnTo>
                  <a:pt x="7152441" y="2387208"/>
                </a:lnTo>
                <a:lnTo>
                  <a:pt x="7152441" y="2313179"/>
                </a:lnTo>
                <a:lnTo>
                  <a:pt x="7169286" y="2313179"/>
                </a:lnTo>
                <a:lnTo>
                  <a:pt x="7169286" y="2283792"/>
                </a:lnTo>
                <a:lnTo>
                  <a:pt x="7186283" y="2283792"/>
                </a:lnTo>
                <a:lnTo>
                  <a:pt x="7186283" y="2251411"/>
                </a:lnTo>
                <a:lnTo>
                  <a:pt x="7203653" y="2251411"/>
                </a:lnTo>
                <a:lnTo>
                  <a:pt x="7203653" y="2283792"/>
                </a:lnTo>
                <a:lnTo>
                  <a:pt x="7220650" y="2283792"/>
                </a:lnTo>
                <a:lnTo>
                  <a:pt x="7220650" y="2313179"/>
                </a:lnTo>
                <a:lnTo>
                  <a:pt x="7235034" y="2313179"/>
                </a:lnTo>
                <a:lnTo>
                  <a:pt x="7235034" y="2345559"/>
                </a:lnTo>
                <a:lnTo>
                  <a:pt x="7267664" y="2345559"/>
                </a:lnTo>
                <a:lnTo>
                  <a:pt x="7267664" y="2407034"/>
                </a:lnTo>
                <a:lnTo>
                  <a:pt x="7301127" y="2407034"/>
                </a:lnTo>
                <a:lnTo>
                  <a:pt x="7301127" y="2467288"/>
                </a:lnTo>
                <a:lnTo>
                  <a:pt x="7330066" y="2467288"/>
                </a:lnTo>
                <a:lnTo>
                  <a:pt x="7330066" y="2525471"/>
                </a:lnTo>
                <a:lnTo>
                  <a:pt x="7366102" y="2525471"/>
                </a:lnTo>
                <a:lnTo>
                  <a:pt x="7366102" y="2577376"/>
                </a:lnTo>
                <a:lnTo>
                  <a:pt x="7395646" y="2577376"/>
                </a:lnTo>
                <a:lnTo>
                  <a:pt x="7395646" y="2671388"/>
                </a:lnTo>
                <a:lnTo>
                  <a:pt x="7464760" y="2671388"/>
                </a:lnTo>
                <a:lnTo>
                  <a:pt x="7464760" y="2810898"/>
                </a:lnTo>
                <a:lnTo>
                  <a:pt x="7485849" y="2810898"/>
                </a:lnTo>
                <a:lnTo>
                  <a:pt x="7485849" y="2829917"/>
                </a:lnTo>
                <a:lnTo>
                  <a:pt x="7683404" y="2829917"/>
                </a:lnTo>
                <a:lnTo>
                  <a:pt x="7683404" y="2787266"/>
                </a:lnTo>
                <a:lnTo>
                  <a:pt x="7728750" y="2787266"/>
                </a:lnTo>
                <a:lnTo>
                  <a:pt x="7728750" y="2297834"/>
                </a:lnTo>
                <a:lnTo>
                  <a:pt x="7959101" y="2297834"/>
                </a:lnTo>
                <a:lnTo>
                  <a:pt x="7959101" y="2268896"/>
                </a:lnTo>
                <a:lnTo>
                  <a:pt x="7971553" y="2268896"/>
                </a:lnTo>
                <a:lnTo>
                  <a:pt x="7971553" y="2230947"/>
                </a:lnTo>
                <a:lnTo>
                  <a:pt x="8007769" y="2230947"/>
                </a:lnTo>
                <a:lnTo>
                  <a:pt x="8007769" y="2184280"/>
                </a:lnTo>
                <a:lnTo>
                  <a:pt x="8468472" y="2184280"/>
                </a:lnTo>
                <a:lnTo>
                  <a:pt x="8468472" y="2197978"/>
                </a:lnTo>
                <a:lnTo>
                  <a:pt x="8509244" y="2197978"/>
                </a:lnTo>
                <a:lnTo>
                  <a:pt x="8509244" y="2216997"/>
                </a:lnTo>
                <a:lnTo>
                  <a:pt x="8530734" y="2216997"/>
                </a:lnTo>
                <a:lnTo>
                  <a:pt x="8530734" y="2243731"/>
                </a:lnTo>
                <a:lnTo>
                  <a:pt x="8559315" y="2243731"/>
                </a:lnTo>
                <a:lnTo>
                  <a:pt x="8559315" y="2353512"/>
                </a:lnTo>
                <a:lnTo>
                  <a:pt x="8698824" y="2353512"/>
                </a:lnTo>
                <a:lnTo>
                  <a:pt x="8698824" y="2268897"/>
                </a:lnTo>
                <a:lnTo>
                  <a:pt x="8814000" y="2268897"/>
                </a:lnTo>
                <a:lnTo>
                  <a:pt x="8814000" y="2119653"/>
                </a:lnTo>
                <a:lnTo>
                  <a:pt x="9026510" y="2119653"/>
                </a:lnTo>
                <a:lnTo>
                  <a:pt x="9026510" y="2268897"/>
                </a:lnTo>
                <a:lnTo>
                  <a:pt x="9026510" y="2297835"/>
                </a:lnTo>
                <a:lnTo>
                  <a:pt x="9108806" y="2297835"/>
                </a:lnTo>
                <a:lnTo>
                  <a:pt x="9108806" y="2437606"/>
                </a:lnTo>
                <a:lnTo>
                  <a:pt x="9141686" y="2437606"/>
                </a:lnTo>
                <a:lnTo>
                  <a:pt x="9141686" y="2577377"/>
                </a:lnTo>
                <a:lnTo>
                  <a:pt x="9173913" y="2577377"/>
                </a:lnTo>
                <a:lnTo>
                  <a:pt x="9173913" y="2655211"/>
                </a:lnTo>
                <a:lnTo>
                  <a:pt x="9226037" y="2655211"/>
                </a:lnTo>
                <a:lnTo>
                  <a:pt x="9226037" y="2623327"/>
                </a:lnTo>
                <a:lnTo>
                  <a:pt x="9244019" y="2623327"/>
                </a:lnTo>
                <a:lnTo>
                  <a:pt x="9244019" y="2593935"/>
                </a:lnTo>
                <a:lnTo>
                  <a:pt x="9259890" y="2593935"/>
                </a:lnTo>
                <a:lnTo>
                  <a:pt x="9259890" y="2573651"/>
                </a:lnTo>
                <a:lnTo>
                  <a:pt x="9316232" y="2573651"/>
                </a:lnTo>
                <a:lnTo>
                  <a:pt x="9316232" y="2539103"/>
                </a:lnTo>
                <a:lnTo>
                  <a:pt x="9438547" y="2539103"/>
                </a:lnTo>
                <a:lnTo>
                  <a:pt x="9438547" y="2573651"/>
                </a:lnTo>
                <a:lnTo>
                  <a:pt x="9462881" y="2573651"/>
                </a:lnTo>
                <a:lnTo>
                  <a:pt x="9462881" y="2593598"/>
                </a:lnTo>
                <a:lnTo>
                  <a:pt x="9504779" y="2593598"/>
                </a:lnTo>
                <a:lnTo>
                  <a:pt x="9504779" y="2579547"/>
                </a:lnTo>
                <a:lnTo>
                  <a:pt x="9535775" y="2579547"/>
                </a:lnTo>
                <a:lnTo>
                  <a:pt x="9535775" y="2548438"/>
                </a:lnTo>
                <a:lnTo>
                  <a:pt x="9769854" y="2548438"/>
                </a:lnTo>
                <a:lnTo>
                  <a:pt x="9769854" y="2610542"/>
                </a:lnTo>
                <a:lnTo>
                  <a:pt x="9947684" y="2610542"/>
                </a:lnTo>
                <a:lnTo>
                  <a:pt x="9947684" y="2736611"/>
                </a:lnTo>
                <a:lnTo>
                  <a:pt x="10000832" y="2736611"/>
                </a:lnTo>
                <a:lnTo>
                  <a:pt x="10000832" y="2388321"/>
                </a:lnTo>
                <a:lnTo>
                  <a:pt x="10034600" y="2388321"/>
                </a:lnTo>
                <a:lnTo>
                  <a:pt x="10034600" y="2356755"/>
                </a:lnTo>
                <a:lnTo>
                  <a:pt x="10050084" y="2356755"/>
                </a:lnTo>
                <a:lnTo>
                  <a:pt x="10050084" y="2315516"/>
                </a:lnTo>
                <a:lnTo>
                  <a:pt x="10067327" y="2315516"/>
                </a:lnTo>
                <a:lnTo>
                  <a:pt x="10067327" y="2040937"/>
                </a:lnTo>
                <a:lnTo>
                  <a:pt x="10082395" y="2040937"/>
                </a:lnTo>
                <a:lnTo>
                  <a:pt x="10082395" y="2027316"/>
                </a:lnTo>
                <a:lnTo>
                  <a:pt x="10112025" y="2027316"/>
                </a:lnTo>
                <a:lnTo>
                  <a:pt x="10112025" y="1791012"/>
                </a:lnTo>
                <a:lnTo>
                  <a:pt x="10153717" y="1791012"/>
                </a:lnTo>
                <a:lnTo>
                  <a:pt x="10153717" y="2027316"/>
                </a:lnTo>
                <a:lnTo>
                  <a:pt x="10171076" y="2027316"/>
                </a:lnTo>
                <a:lnTo>
                  <a:pt x="10171076" y="2040937"/>
                </a:lnTo>
                <a:lnTo>
                  <a:pt x="10183415" y="2040937"/>
                </a:lnTo>
                <a:lnTo>
                  <a:pt x="10183415" y="2238405"/>
                </a:lnTo>
                <a:lnTo>
                  <a:pt x="10214311" y="2238405"/>
                </a:lnTo>
                <a:lnTo>
                  <a:pt x="10214311" y="2278506"/>
                </a:lnTo>
                <a:lnTo>
                  <a:pt x="10242721" y="2278506"/>
                </a:lnTo>
                <a:lnTo>
                  <a:pt x="10242721" y="2315516"/>
                </a:lnTo>
                <a:lnTo>
                  <a:pt x="10245675" y="2315516"/>
                </a:lnTo>
                <a:lnTo>
                  <a:pt x="10245675" y="2321757"/>
                </a:lnTo>
                <a:lnTo>
                  <a:pt x="10260855" y="2321757"/>
                </a:lnTo>
                <a:lnTo>
                  <a:pt x="10260855" y="2351382"/>
                </a:lnTo>
                <a:lnTo>
                  <a:pt x="10283960" y="2351382"/>
                </a:lnTo>
                <a:lnTo>
                  <a:pt x="10283960" y="2554305"/>
                </a:lnTo>
                <a:lnTo>
                  <a:pt x="10295558" y="2554305"/>
                </a:lnTo>
                <a:lnTo>
                  <a:pt x="10295558" y="2571391"/>
                </a:lnTo>
                <a:lnTo>
                  <a:pt x="10444133" y="2571391"/>
                </a:lnTo>
                <a:lnTo>
                  <a:pt x="10444133" y="2607108"/>
                </a:lnTo>
                <a:lnTo>
                  <a:pt x="10509734" y="2607108"/>
                </a:lnTo>
                <a:lnTo>
                  <a:pt x="10509734" y="2637020"/>
                </a:lnTo>
                <a:lnTo>
                  <a:pt x="10532929" y="2637020"/>
                </a:lnTo>
                <a:lnTo>
                  <a:pt x="10532929" y="2672886"/>
                </a:lnTo>
                <a:lnTo>
                  <a:pt x="10617532" y="2672886"/>
                </a:lnTo>
                <a:lnTo>
                  <a:pt x="10617532" y="2632774"/>
                </a:lnTo>
                <a:lnTo>
                  <a:pt x="10643128" y="2632774"/>
                </a:lnTo>
                <a:lnTo>
                  <a:pt x="10643128" y="2552816"/>
                </a:lnTo>
                <a:lnTo>
                  <a:pt x="10667686" y="2552816"/>
                </a:lnTo>
                <a:lnTo>
                  <a:pt x="10667686" y="2442411"/>
                </a:lnTo>
                <a:lnTo>
                  <a:pt x="10737430" y="2442411"/>
                </a:lnTo>
                <a:lnTo>
                  <a:pt x="10737430" y="2289074"/>
                </a:lnTo>
                <a:lnTo>
                  <a:pt x="10767088" y="2289074"/>
                </a:lnTo>
                <a:lnTo>
                  <a:pt x="10767088" y="2254766"/>
                </a:lnTo>
                <a:lnTo>
                  <a:pt x="10790857" y="2254766"/>
                </a:lnTo>
                <a:lnTo>
                  <a:pt x="10790857" y="2133566"/>
                </a:lnTo>
                <a:lnTo>
                  <a:pt x="10821011" y="2133566"/>
                </a:lnTo>
                <a:lnTo>
                  <a:pt x="10821011" y="2025610"/>
                </a:lnTo>
                <a:lnTo>
                  <a:pt x="10855220" y="2025610"/>
                </a:lnTo>
                <a:lnTo>
                  <a:pt x="10855220" y="1940783"/>
                </a:lnTo>
                <a:lnTo>
                  <a:pt x="10898250" y="1940783"/>
                </a:lnTo>
                <a:lnTo>
                  <a:pt x="10898250" y="1839684"/>
                </a:lnTo>
                <a:lnTo>
                  <a:pt x="11256137" y="1839684"/>
                </a:lnTo>
                <a:lnTo>
                  <a:pt x="11256137" y="1940992"/>
                </a:lnTo>
                <a:lnTo>
                  <a:pt x="11288268" y="1940992"/>
                </a:lnTo>
                <a:lnTo>
                  <a:pt x="11288268" y="2001263"/>
                </a:lnTo>
                <a:lnTo>
                  <a:pt x="11310880" y="2001263"/>
                </a:lnTo>
                <a:lnTo>
                  <a:pt x="11310880" y="2107633"/>
                </a:lnTo>
                <a:lnTo>
                  <a:pt x="11345465" y="2107633"/>
                </a:lnTo>
                <a:lnTo>
                  <a:pt x="11345465" y="2282390"/>
                </a:lnTo>
                <a:lnTo>
                  <a:pt x="11376523" y="2282390"/>
                </a:lnTo>
                <a:lnTo>
                  <a:pt x="11376523" y="2401984"/>
                </a:lnTo>
                <a:lnTo>
                  <a:pt x="11399203" y="2401984"/>
                </a:lnTo>
                <a:lnTo>
                  <a:pt x="11399203" y="2533507"/>
                </a:lnTo>
                <a:lnTo>
                  <a:pt x="11423397" y="2533507"/>
                </a:lnTo>
                <a:lnTo>
                  <a:pt x="11423397" y="2564451"/>
                </a:lnTo>
                <a:lnTo>
                  <a:pt x="11447590" y="2564451"/>
                </a:lnTo>
                <a:lnTo>
                  <a:pt x="11447590" y="2510229"/>
                </a:lnTo>
                <a:lnTo>
                  <a:pt x="11483303" y="2510229"/>
                </a:lnTo>
                <a:lnTo>
                  <a:pt x="11483303" y="2458114"/>
                </a:lnTo>
                <a:lnTo>
                  <a:pt x="11506653" y="2458114"/>
                </a:lnTo>
                <a:lnTo>
                  <a:pt x="11506653" y="2233760"/>
                </a:lnTo>
                <a:lnTo>
                  <a:pt x="11537922" y="2233760"/>
                </a:lnTo>
                <a:lnTo>
                  <a:pt x="11537922" y="2458114"/>
                </a:lnTo>
                <a:lnTo>
                  <a:pt x="11561273" y="2458114"/>
                </a:lnTo>
                <a:lnTo>
                  <a:pt x="11561273" y="2510229"/>
                </a:lnTo>
                <a:lnTo>
                  <a:pt x="11596986" y="2510229"/>
                </a:lnTo>
                <a:lnTo>
                  <a:pt x="11596986" y="2554405"/>
                </a:lnTo>
                <a:lnTo>
                  <a:pt x="11626796" y="2554405"/>
                </a:lnTo>
                <a:lnTo>
                  <a:pt x="11626796" y="2591693"/>
                </a:lnTo>
                <a:lnTo>
                  <a:pt x="11656050" y="2591693"/>
                </a:lnTo>
                <a:lnTo>
                  <a:pt x="11656050" y="2900381"/>
                </a:lnTo>
                <a:lnTo>
                  <a:pt x="11707155" y="2900381"/>
                </a:lnTo>
                <a:lnTo>
                  <a:pt x="11707155" y="2572489"/>
                </a:lnTo>
                <a:lnTo>
                  <a:pt x="11729414" y="2572489"/>
                </a:lnTo>
                <a:lnTo>
                  <a:pt x="11729414" y="1346803"/>
                </a:lnTo>
                <a:lnTo>
                  <a:pt x="11762517" y="1346803"/>
                </a:lnTo>
                <a:lnTo>
                  <a:pt x="11762517" y="1228203"/>
                </a:lnTo>
                <a:lnTo>
                  <a:pt x="11788935" y="1228203"/>
                </a:lnTo>
                <a:lnTo>
                  <a:pt x="11788935" y="1190159"/>
                </a:lnTo>
                <a:lnTo>
                  <a:pt x="11800933" y="1190159"/>
                </a:lnTo>
                <a:lnTo>
                  <a:pt x="11800933" y="1181592"/>
                </a:lnTo>
                <a:lnTo>
                  <a:pt x="12000670" y="1181592"/>
                </a:lnTo>
                <a:lnTo>
                  <a:pt x="12000670" y="1190159"/>
                </a:lnTo>
                <a:lnTo>
                  <a:pt x="12000670" y="1228203"/>
                </a:lnTo>
                <a:lnTo>
                  <a:pt x="12012668" y="1228203"/>
                </a:lnTo>
                <a:lnTo>
                  <a:pt x="12012668" y="1346803"/>
                </a:lnTo>
                <a:lnTo>
                  <a:pt x="12044125" y="1346803"/>
                </a:lnTo>
                <a:lnTo>
                  <a:pt x="12044125" y="2131891"/>
                </a:lnTo>
                <a:lnTo>
                  <a:pt x="12051301" y="2131891"/>
                </a:lnTo>
                <a:lnTo>
                  <a:pt x="12051301" y="2160131"/>
                </a:lnTo>
                <a:lnTo>
                  <a:pt x="12067779" y="2160131"/>
                </a:lnTo>
                <a:lnTo>
                  <a:pt x="12067779" y="2150364"/>
                </a:lnTo>
                <a:lnTo>
                  <a:pt x="12086252" y="2131891"/>
                </a:lnTo>
                <a:lnTo>
                  <a:pt x="12213966" y="2131891"/>
                </a:lnTo>
                <a:lnTo>
                  <a:pt x="12232439" y="2150364"/>
                </a:lnTo>
                <a:lnTo>
                  <a:pt x="12232439" y="2160131"/>
                </a:lnTo>
                <a:lnTo>
                  <a:pt x="12268355" y="2160131"/>
                </a:lnTo>
                <a:lnTo>
                  <a:pt x="12268355" y="2196980"/>
                </a:lnTo>
                <a:lnTo>
                  <a:pt x="12290198" y="2196980"/>
                </a:lnTo>
                <a:lnTo>
                  <a:pt x="12290199" y="2196980"/>
                </a:lnTo>
                <a:lnTo>
                  <a:pt x="12290199" y="2225219"/>
                </a:lnTo>
                <a:lnTo>
                  <a:pt x="12333389" y="2225219"/>
                </a:lnTo>
                <a:lnTo>
                  <a:pt x="12333389" y="2481795"/>
                </a:lnTo>
                <a:lnTo>
                  <a:pt x="12441243" y="2481795"/>
                </a:lnTo>
                <a:lnTo>
                  <a:pt x="12441243" y="2453494"/>
                </a:lnTo>
                <a:lnTo>
                  <a:pt x="12482965" y="2453494"/>
                </a:lnTo>
                <a:lnTo>
                  <a:pt x="12482965" y="2135997"/>
                </a:lnTo>
                <a:lnTo>
                  <a:pt x="12503282" y="2135997"/>
                </a:lnTo>
                <a:lnTo>
                  <a:pt x="12503282" y="2099529"/>
                </a:lnTo>
                <a:lnTo>
                  <a:pt x="12533260" y="2099529"/>
                </a:lnTo>
                <a:lnTo>
                  <a:pt x="12533260" y="2063063"/>
                </a:lnTo>
                <a:lnTo>
                  <a:pt x="12682979" y="2063063"/>
                </a:lnTo>
                <a:lnTo>
                  <a:pt x="12682979" y="2099529"/>
                </a:lnTo>
                <a:lnTo>
                  <a:pt x="12756769" y="2099529"/>
                </a:lnTo>
                <a:lnTo>
                  <a:pt x="12756769" y="2420686"/>
                </a:lnTo>
                <a:lnTo>
                  <a:pt x="12791146" y="2420686"/>
                </a:lnTo>
                <a:lnTo>
                  <a:pt x="12791146" y="2225219"/>
                </a:lnTo>
                <a:lnTo>
                  <a:pt x="12832556" y="2225219"/>
                </a:lnTo>
                <a:lnTo>
                  <a:pt x="12832556" y="2131890"/>
                </a:lnTo>
                <a:lnTo>
                  <a:pt x="12862851" y="2131890"/>
                </a:lnTo>
                <a:lnTo>
                  <a:pt x="12862851" y="2099529"/>
                </a:lnTo>
                <a:lnTo>
                  <a:pt x="12880771" y="2099529"/>
                </a:lnTo>
                <a:lnTo>
                  <a:pt x="12880771" y="2063063"/>
                </a:lnTo>
                <a:lnTo>
                  <a:pt x="13012571" y="2063063"/>
                </a:lnTo>
                <a:lnTo>
                  <a:pt x="13012571" y="2099529"/>
                </a:lnTo>
                <a:lnTo>
                  <a:pt x="13044870" y="2099529"/>
                </a:lnTo>
                <a:lnTo>
                  <a:pt x="13044870" y="2131891"/>
                </a:lnTo>
                <a:lnTo>
                  <a:pt x="13070899" y="2131891"/>
                </a:lnTo>
                <a:lnTo>
                  <a:pt x="13070899" y="2233829"/>
                </a:lnTo>
                <a:lnTo>
                  <a:pt x="13122652" y="2233829"/>
                </a:lnTo>
                <a:lnTo>
                  <a:pt x="13122652" y="2261239"/>
                </a:lnTo>
                <a:lnTo>
                  <a:pt x="13134961" y="2261239"/>
                </a:lnTo>
                <a:lnTo>
                  <a:pt x="13134961" y="2322279"/>
                </a:lnTo>
                <a:lnTo>
                  <a:pt x="13296300" y="2322279"/>
                </a:lnTo>
                <a:lnTo>
                  <a:pt x="13296300" y="2322278"/>
                </a:lnTo>
                <a:lnTo>
                  <a:pt x="13296299" y="2322278"/>
                </a:lnTo>
                <a:lnTo>
                  <a:pt x="13296299" y="2186441"/>
                </a:lnTo>
                <a:lnTo>
                  <a:pt x="13296299" y="1319571"/>
                </a:lnTo>
                <a:lnTo>
                  <a:pt x="13296299" y="1189176"/>
                </a:lnTo>
                <a:lnTo>
                  <a:pt x="13329212" y="1189176"/>
                </a:lnTo>
                <a:lnTo>
                  <a:pt x="13329212" y="944714"/>
                </a:lnTo>
                <a:lnTo>
                  <a:pt x="13365590" y="944714"/>
                </a:lnTo>
                <a:lnTo>
                  <a:pt x="13365590" y="817109"/>
                </a:lnTo>
                <a:lnTo>
                  <a:pt x="13393460" y="817109"/>
                </a:lnTo>
                <a:lnTo>
                  <a:pt x="13393460" y="593980"/>
                </a:lnTo>
                <a:lnTo>
                  <a:pt x="13420895" y="593980"/>
                </a:lnTo>
                <a:lnTo>
                  <a:pt x="13420895" y="561289"/>
                </a:lnTo>
                <a:lnTo>
                  <a:pt x="13448435" y="561289"/>
                </a:lnTo>
                <a:lnTo>
                  <a:pt x="13448435" y="534615"/>
                </a:lnTo>
                <a:lnTo>
                  <a:pt x="13466637" y="534615"/>
                </a:lnTo>
                <a:lnTo>
                  <a:pt x="13466637" y="495809"/>
                </a:lnTo>
                <a:lnTo>
                  <a:pt x="13475295" y="495809"/>
                </a:lnTo>
                <a:lnTo>
                  <a:pt x="13475295" y="271203"/>
                </a:lnTo>
                <a:lnTo>
                  <a:pt x="13506564" y="271203"/>
                </a:lnTo>
                <a:lnTo>
                  <a:pt x="13506564" y="495809"/>
                </a:lnTo>
                <a:lnTo>
                  <a:pt x="13515221" y="495809"/>
                </a:lnTo>
                <a:lnTo>
                  <a:pt x="13515221" y="534615"/>
                </a:lnTo>
                <a:lnTo>
                  <a:pt x="13539326" y="534615"/>
                </a:lnTo>
                <a:lnTo>
                  <a:pt x="13539326" y="569950"/>
                </a:lnTo>
                <a:lnTo>
                  <a:pt x="13552866" y="569950"/>
                </a:lnTo>
                <a:lnTo>
                  <a:pt x="13552866" y="587873"/>
                </a:lnTo>
                <a:lnTo>
                  <a:pt x="13578649" y="587873"/>
                </a:lnTo>
                <a:lnTo>
                  <a:pt x="13578649" y="785894"/>
                </a:lnTo>
                <a:lnTo>
                  <a:pt x="13615266" y="785894"/>
                </a:lnTo>
                <a:lnTo>
                  <a:pt x="13615266" y="817109"/>
                </a:lnTo>
                <a:lnTo>
                  <a:pt x="13639910" y="817109"/>
                </a:lnTo>
                <a:lnTo>
                  <a:pt x="13639910" y="944714"/>
                </a:lnTo>
                <a:lnTo>
                  <a:pt x="13670647" y="944714"/>
                </a:lnTo>
                <a:lnTo>
                  <a:pt x="13670647" y="1169319"/>
                </a:lnTo>
                <a:lnTo>
                  <a:pt x="13709971" y="1169319"/>
                </a:lnTo>
                <a:lnTo>
                  <a:pt x="13709971" y="1138685"/>
                </a:lnTo>
                <a:lnTo>
                  <a:pt x="13729030" y="1138685"/>
                </a:lnTo>
                <a:lnTo>
                  <a:pt x="13729030" y="1109885"/>
                </a:lnTo>
                <a:lnTo>
                  <a:pt x="13746547" y="1109885"/>
                </a:lnTo>
                <a:lnTo>
                  <a:pt x="13746547" y="1068399"/>
                </a:lnTo>
                <a:lnTo>
                  <a:pt x="13775370" y="1068399"/>
                </a:lnTo>
                <a:lnTo>
                  <a:pt x="13775370" y="1035897"/>
                </a:lnTo>
                <a:lnTo>
                  <a:pt x="13793371" y="1035897"/>
                </a:lnTo>
                <a:lnTo>
                  <a:pt x="13793371" y="881475"/>
                </a:lnTo>
                <a:lnTo>
                  <a:pt x="13824640" y="881475"/>
                </a:lnTo>
                <a:lnTo>
                  <a:pt x="13824640" y="1035897"/>
                </a:lnTo>
                <a:lnTo>
                  <a:pt x="13833485" y="1035897"/>
                </a:lnTo>
                <a:lnTo>
                  <a:pt x="13833485" y="1053836"/>
                </a:lnTo>
                <a:lnTo>
                  <a:pt x="13849881" y="1053836"/>
                </a:lnTo>
                <a:lnTo>
                  <a:pt x="13849881" y="1068399"/>
                </a:lnTo>
                <a:lnTo>
                  <a:pt x="13854302" y="1068399"/>
                </a:lnTo>
                <a:lnTo>
                  <a:pt x="13854302" y="1128787"/>
                </a:lnTo>
                <a:lnTo>
                  <a:pt x="13887828" y="1128787"/>
                </a:lnTo>
                <a:lnTo>
                  <a:pt x="13887828" y="1193780"/>
                </a:lnTo>
                <a:lnTo>
                  <a:pt x="13920012" y="1193780"/>
                </a:lnTo>
                <a:lnTo>
                  <a:pt x="13920012" y="1257940"/>
                </a:lnTo>
                <a:lnTo>
                  <a:pt x="13951850" y="1257940"/>
                </a:lnTo>
                <a:lnTo>
                  <a:pt x="13951850" y="1319571"/>
                </a:lnTo>
                <a:lnTo>
                  <a:pt x="13985625" y="1319571"/>
                </a:lnTo>
                <a:lnTo>
                  <a:pt x="13985625" y="1450990"/>
                </a:lnTo>
                <a:lnTo>
                  <a:pt x="14001689" y="1450990"/>
                </a:lnTo>
                <a:lnTo>
                  <a:pt x="14001689" y="1823645"/>
                </a:lnTo>
                <a:lnTo>
                  <a:pt x="14047894" y="1823645"/>
                </a:lnTo>
                <a:lnTo>
                  <a:pt x="14047894" y="1957793"/>
                </a:lnTo>
                <a:lnTo>
                  <a:pt x="14069863" y="1957793"/>
                </a:lnTo>
                <a:lnTo>
                  <a:pt x="14069863" y="2285796"/>
                </a:lnTo>
                <a:lnTo>
                  <a:pt x="14097737" y="2285796"/>
                </a:lnTo>
                <a:lnTo>
                  <a:pt x="14097737" y="2298955"/>
                </a:lnTo>
                <a:lnTo>
                  <a:pt x="14123580" y="2298955"/>
                </a:lnTo>
                <a:lnTo>
                  <a:pt x="14123580" y="2233829"/>
                </a:lnTo>
                <a:lnTo>
                  <a:pt x="14149076" y="2233829"/>
                </a:lnTo>
                <a:lnTo>
                  <a:pt x="14149076" y="2158090"/>
                </a:lnTo>
                <a:lnTo>
                  <a:pt x="14162436" y="2158090"/>
                </a:lnTo>
                <a:lnTo>
                  <a:pt x="14162436" y="2135951"/>
                </a:lnTo>
                <a:lnTo>
                  <a:pt x="14223273" y="2135951"/>
                </a:lnTo>
                <a:lnTo>
                  <a:pt x="14223273" y="2148595"/>
                </a:lnTo>
                <a:lnTo>
                  <a:pt x="14234272" y="2148595"/>
                </a:lnTo>
                <a:lnTo>
                  <a:pt x="14234272" y="2190653"/>
                </a:lnTo>
                <a:lnTo>
                  <a:pt x="14253692" y="2190653"/>
                </a:lnTo>
                <a:lnTo>
                  <a:pt x="14253692" y="2206714"/>
                </a:lnTo>
                <a:lnTo>
                  <a:pt x="14264690" y="2206714"/>
                </a:lnTo>
                <a:lnTo>
                  <a:pt x="14264690" y="2259290"/>
                </a:lnTo>
                <a:lnTo>
                  <a:pt x="14289500" y="2259290"/>
                </a:lnTo>
                <a:lnTo>
                  <a:pt x="14289500" y="2311866"/>
                </a:lnTo>
                <a:lnTo>
                  <a:pt x="14310844" y="2311866"/>
                </a:lnTo>
                <a:lnTo>
                  <a:pt x="14310844" y="2335432"/>
                </a:lnTo>
                <a:lnTo>
                  <a:pt x="14326150" y="2335432"/>
                </a:lnTo>
                <a:lnTo>
                  <a:pt x="14326150" y="2362074"/>
                </a:lnTo>
                <a:lnTo>
                  <a:pt x="14355564" y="2362074"/>
                </a:lnTo>
                <a:lnTo>
                  <a:pt x="14355564" y="2420686"/>
                </a:lnTo>
                <a:lnTo>
                  <a:pt x="14399093" y="2420686"/>
                </a:lnTo>
                <a:lnTo>
                  <a:pt x="14399093" y="2447684"/>
                </a:lnTo>
                <a:lnTo>
                  <a:pt x="14451959" y="2447684"/>
                </a:lnTo>
                <a:lnTo>
                  <a:pt x="14451959" y="2577032"/>
                </a:lnTo>
                <a:lnTo>
                  <a:pt x="14593471" y="2577032"/>
                </a:lnTo>
                <a:lnTo>
                  <a:pt x="14593471" y="2549622"/>
                </a:lnTo>
                <a:lnTo>
                  <a:pt x="14623330" y="2549622"/>
                </a:lnTo>
                <a:lnTo>
                  <a:pt x="14623330" y="2135951"/>
                </a:lnTo>
                <a:lnTo>
                  <a:pt x="14810599" y="2135951"/>
                </a:lnTo>
                <a:lnTo>
                  <a:pt x="14810599" y="2099529"/>
                </a:lnTo>
                <a:lnTo>
                  <a:pt x="14838474" y="2099529"/>
                </a:lnTo>
                <a:lnTo>
                  <a:pt x="14838474" y="2042564"/>
                </a:lnTo>
                <a:lnTo>
                  <a:pt x="15168129" y="2042564"/>
                </a:lnTo>
                <a:lnTo>
                  <a:pt x="15168129" y="2063063"/>
                </a:lnTo>
                <a:lnTo>
                  <a:pt x="15169161" y="2063063"/>
                </a:lnTo>
                <a:lnTo>
                  <a:pt x="15169161" y="2067055"/>
                </a:lnTo>
                <a:lnTo>
                  <a:pt x="15296875" y="2067055"/>
                </a:lnTo>
                <a:lnTo>
                  <a:pt x="15296875" y="2196980"/>
                </a:lnTo>
                <a:lnTo>
                  <a:pt x="15403186" y="2196980"/>
                </a:lnTo>
                <a:lnTo>
                  <a:pt x="15403186" y="2107150"/>
                </a:lnTo>
                <a:lnTo>
                  <a:pt x="15508410" y="2107150"/>
                </a:lnTo>
                <a:lnTo>
                  <a:pt x="15508410" y="2005912"/>
                </a:lnTo>
                <a:lnTo>
                  <a:pt x="15680887" y="2005912"/>
                </a:lnTo>
                <a:lnTo>
                  <a:pt x="15680887" y="2157911"/>
                </a:lnTo>
                <a:lnTo>
                  <a:pt x="15741212" y="2157911"/>
                </a:lnTo>
                <a:lnTo>
                  <a:pt x="15741212" y="2255205"/>
                </a:lnTo>
                <a:lnTo>
                  <a:pt x="15767126" y="2255205"/>
                </a:lnTo>
                <a:lnTo>
                  <a:pt x="15767126" y="2378856"/>
                </a:lnTo>
                <a:lnTo>
                  <a:pt x="15801925" y="2378856"/>
                </a:lnTo>
                <a:lnTo>
                  <a:pt x="15801925" y="2452879"/>
                </a:lnTo>
                <a:lnTo>
                  <a:pt x="15845361" y="2452879"/>
                </a:lnTo>
                <a:lnTo>
                  <a:pt x="15845361" y="2390375"/>
                </a:lnTo>
                <a:lnTo>
                  <a:pt x="15900641" y="2390375"/>
                </a:lnTo>
                <a:lnTo>
                  <a:pt x="15900641" y="2362074"/>
                </a:lnTo>
                <a:lnTo>
                  <a:pt x="15997268" y="2362074"/>
                </a:lnTo>
                <a:lnTo>
                  <a:pt x="15997268" y="2390375"/>
                </a:lnTo>
                <a:lnTo>
                  <a:pt x="16094542" y="2390375"/>
                </a:lnTo>
                <a:lnTo>
                  <a:pt x="16094542" y="2362567"/>
                </a:lnTo>
                <a:lnTo>
                  <a:pt x="16274841" y="2362567"/>
                </a:lnTo>
                <a:lnTo>
                  <a:pt x="16274841" y="2420686"/>
                </a:lnTo>
                <a:lnTo>
                  <a:pt x="16426167" y="2420686"/>
                </a:lnTo>
                <a:lnTo>
                  <a:pt x="16426167" y="2512772"/>
                </a:lnTo>
                <a:lnTo>
                  <a:pt x="16467941" y="2512772"/>
                </a:lnTo>
                <a:lnTo>
                  <a:pt x="16467941" y="2214043"/>
                </a:lnTo>
                <a:lnTo>
                  <a:pt x="16497013" y="2214043"/>
                </a:lnTo>
                <a:lnTo>
                  <a:pt x="16497013" y="2163063"/>
                </a:lnTo>
                <a:lnTo>
                  <a:pt x="16531341" y="2163063"/>
                </a:lnTo>
                <a:lnTo>
                  <a:pt x="16531341" y="2108423"/>
                </a:lnTo>
                <a:lnTo>
                  <a:pt x="16538739" y="2108423"/>
                </a:lnTo>
                <a:lnTo>
                  <a:pt x="16538739" y="1940776"/>
                </a:lnTo>
                <a:lnTo>
                  <a:pt x="16562071" y="1940776"/>
                </a:lnTo>
                <a:lnTo>
                  <a:pt x="16562071" y="1726586"/>
                </a:lnTo>
                <a:lnTo>
                  <a:pt x="16596813" y="1726586"/>
                </a:lnTo>
                <a:lnTo>
                  <a:pt x="16596813" y="1940776"/>
                </a:lnTo>
                <a:lnTo>
                  <a:pt x="16619933" y="1940776"/>
                </a:lnTo>
                <a:lnTo>
                  <a:pt x="16619933" y="2108423"/>
                </a:lnTo>
                <a:lnTo>
                  <a:pt x="16638649" y="2108423"/>
                </a:lnTo>
                <a:lnTo>
                  <a:pt x="16638649" y="2142288"/>
                </a:lnTo>
                <a:lnTo>
                  <a:pt x="16673501" y="2142288"/>
                </a:lnTo>
                <a:lnTo>
                  <a:pt x="16673501" y="2198969"/>
                </a:lnTo>
                <a:lnTo>
                  <a:pt x="16710799" y="2198969"/>
                </a:lnTo>
                <a:lnTo>
                  <a:pt x="16710799" y="2387387"/>
                </a:lnTo>
                <a:lnTo>
                  <a:pt x="16907577" y="2387387"/>
                </a:lnTo>
                <a:lnTo>
                  <a:pt x="16907577" y="2439567"/>
                </a:lnTo>
                <a:lnTo>
                  <a:pt x="16934833" y="2439567"/>
                </a:lnTo>
                <a:lnTo>
                  <a:pt x="16934833" y="2481795"/>
                </a:lnTo>
                <a:lnTo>
                  <a:pt x="16961625" y="2481795"/>
                </a:lnTo>
                <a:lnTo>
                  <a:pt x="16961625" y="2681624"/>
                </a:lnTo>
                <a:lnTo>
                  <a:pt x="17084389" y="2681624"/>
                </a:lnTo>
                <a:lnTo>
                  <a:pt x="17084389" y="2719727"/>
                </a:lnTo>
                <a:lnTo>
                  <a:pt x="17116981" y="2719727"/>
                </a:lnTo>
                <a:lnTo>
                  <a:pt x="17116981" y="2757829"/>
                </a:lnTo>
                <a:lnTo>
                  <a:pt x="17149049" y="2757829"/>
                </a:lnTo>
                <a:lnTo>
                  <a:pt x="17149049" y="2887784"/>
                </a:lnTo>
                <a:lnTo>
                  <a:pt x="17216297" y="2887784"/>
                </a:lnTo>
                <a:lnTo>
                  <a:pt x="17216297" y="2946317"/>
                </a:lnTo>
                <a:lnTo>
                  <a:pt x="17243553" y="2946317"/>
                </a:lnTo>
                <a:lnTo>
                  <a:pt x="17243553" y="2979016"/>
                </a:lnTo>
                <a:lnTo>
                  <a:pt x="17307961" y="2979016"/>
                </a:lnTo>
                <a:lnTo>
                  <a:pt x="17307961" y="3016490"/>
                </a:lnTo>
                <a:lnTo>
                  <a:pt x="17370453" y="3016490"/>
                </a:lnTo>
                <a:lnTo>
                  <a:pt x="17370453" y="3039645"/>
                </a:lnTo>
                <a:lnTo>
                  <a:pt x="17439137" y="3039645"/>
                </a:lnTo>
                <a:lnTo>
                  <a:pt x="17439137" y="3011405"/>
                </a:lnTo>
                <a:lnTo>
                  <a:pt x="17471137" y="3011405"/>
                </a:lnTo>
                <a:lnTo>
                  <a:pt x="17471137" y="2975736"/>
                </a:lnTo>
                <a:lnTo>
                  <a:pt x="17492165" y="2971484"/>
                </a:lnTo>
                <a:cubicBezTo>
                  <a:pt x="17500209" y="2968074"/>
                  <a:pt x="17507457" y="2963141"/>
                  <a:pt x="17513545" y="2957044"/>
                </a:cubicBezTo>
                <a:lnTo>
                  <a:pt x="17517013" y="2948661"/>
                </a:lnTo>
                <a:lnTo>
                  <a:pt x="17526561" y="2948661"/>
                </a:lnTo>
                <a:lnTo>
                  <a:pt x="17552789" y="2980567"/>
                </a:lnTo>
                <a:cubicBezTo>
                  <a:pt x="17565553" y="2989203"/>
                  <a:pt x="17580941" y="2994246"/>
                  <a:pt x="17597501" y="2994246"/>
                </a:cubicBezTo>
                <a:cubicBezTo>
                  <a:pt x="17614061" y="2994246"/>
                  <a:pt x="17629445" y="2989203"/>
                  <a:pt x="17642209" y="2980567"/>
                </a:cubicBezTo>
                <a:lnTo>
                  <a:pt x="17668441" y="2948661"/>
                </a:lnTo>
                <a:lnTo>
                  <a:pt x="17680657" y="2948661"/>
                </a:lnTo>
                <a:lnTo>
                  <a:pt x="17688229" y="2966962"/>
                </a:lnTo>
                <a:cubicBezTo>
                  <a:pt x="17700401" y="2979154"/>
                  <a:pt x="17717217" y="2986696"/>
                  <a:pt x="17735793" y="2986696"/>
                </a:cubicBezTo>
                <a:cubicBezTo>
                  <a:pt x="17754369" y="2986696"/>
                  <a:pt x="17771185" y="2979154"/>
                  <a:pt x="17783361" y="2966962"/>
                </a:cubicBezTo>
                <a:lnTo>
                  <a:pt x="17790929" y="2948661"/>
                </a:lnTo>
                <a:lnTo>
                  <a:pt x="17806333" y="2948661"/>
                </a:lnTo>
                <a:lnTo>
                  <a:pt x="17813297" y="2965499"/>
                </a:lnTo>
                <a:cubicBezTo>
                  <a:pt x="17825469" y="2977692"/>
                  <a:pt x="17842285" y="2985234"/>
                  <a:pt x="17860861" y="2985234"/>
                </a:cubicBezTo>
                <a:cubicBezTo>
                  <a:pt x="17879437" y="2985234"/>
                  <a:pt x="17896253" y="2977692"/>
                  <a:pt x="17908429" y="2965499"/>
                </a:cubicBezTo>
                <a:lnTo>
                  <a:pt x="17915389" y="2948661"/>
                </a:lnTo>
                <a:lnTo>
                  <a:pt x="17931053" y="2948661"/>
                </a:lnTo>
                <a:lnTo>
                  <a:pt x="17937413" y="2964037"/>
                </a:lnTo>
                <a:cubicBezTo>
                  <a:pt x="17949585" y="2976230"/>
                  <a:pt x="17966405" y="2983771"/>
                  <a:pt x="17984981" y="2983771"/>
                </a:cubicBezTo>
                <a:lnTo>
                  <a:pt x="18006217" y="2979477"/>
                </a:lnTo>
                <a:lnTo>
                  <a:pt x="18006217" y="2634032"/>
                </a:lnTo>
                <a:lnTo>
                  <a:pt x="18413098" y="2634032"/>
                </a:lnTo>
                <a:lnTo>
                  <a:pt x="18413098" y="2580075"/>
                </a:lnTo>
                <a:lnTo>
                  <a:pt x="18439046" y="2580075"/>
                </a:lnTo>
                <a:lnTo>
                  <a:pt x="18439046" y="2516569"/>
                </a:lnTo>
                <a:lnTo>
                  <a:pt x="18467662" y="2516569"/>
                </a:lnTo>
                <a:lnTo>
                  <a:pt x="18467662" y="2416066"/>
                </a:lnTo>
                <a:cubicBezTo>
                  <a:pt x="18467662" y="2406472"/>
                  <a:pt x="18475442" y="2398694"/>
                  <a:pt x="18485034" y="2398694"/>
                </a:cubicBezTo>
                <a:cubicBezTo>
                  <a:pt x="18494626" y="2398694"/>
                  <a:pt x="18502406" y="2406472"/>
                  <a:pt x="18502406" y="2416066"/>
                </a:cubicBezTo>
                <a:lnTo>
                  <a:pt x="18502406" y="2516569"/>
                </a:lnTo>
                <a:lnTo>
                  <a:pt x="18506094" y="2516569"/>
                </a:lnTo>
                <a:lnTo>
                  <a:pt x="18506094" y="2580075"/>
                </a:lnTo>
                <a:lnTo>
                  <a:pt x="18637050" y="2580075"/>
                </a:lnTo>
                <a:lnTo>
                  <a:pt x="18637050" y="2695613"/>
                </a:lnTo>
                <a:lnTo>
                  <a:pt x="18718558" y="2695613"/>
                </a:lnTo>
                <a:lnTo>
                  <a:pt x="18718558" y="2726404"/>
                </a:lnTo>
                <a:lnTo>
                  <a:pt x="18745930" y="2726404"/>
                </a:lnTo>
                <a:lnTo>
                  <a:pt x="18745930" y="2757194"/>
                </a:lnTo>
                <a:lnTo>
                  <a:pt x="18780006" y="2757194"/>
                </a:lnTo>
                <a:lnTo>
                  <a:pt x="18780006" y="2913955"/>
                </a:lnTo>
                <a:lnTo>
                  <a:pt x="18814130" y="2913955"/>
                </a:lnTo>
                <a:lnTo>
                  <a:pt x="18814130" y="3102723"/>
                </a:lnTo>
                <a:lnTo>
                  <a:pt x="18837178" y="3102723"/>
                </a:lnTo>
                <a:lnTo>
                  <a:pt x="18837178" y="3139699"/>
                </a:lnTo>
                <a:lnTo>
                  <a:pt x="18869246" y="3139699"/>
                </a:lnTo>
                <a:lnTo>
                  <a:pt x="18869246" y="3174630"/>
                </a:lnTo>
                <a:lnTo>
                  <a:pt x="18889698" y="3174630"/>
                </a:lnTo>
                <a:lnTo>
                  <a:pt x="18889698" y="3203980"/>
                </a:lnTo>
                <a:lnTo>
                  <a:pt x="18940662" y="3203980"/>
                </a:lnTo>
                <a:lnTo>
                  <a:pt x="18940662" y="3180257"/>
                </a:lnTo>
                <a:lnTo>
                  <a:pt x="18976382" y="3180257"/>
                </a:lnTo>
                <a:lnTo>
                  <a:pt x="18976382" y="3145861"/>
                </a:lnTo>
                <a:lnTo>
                  <a:pt x="18993366" y="3145861"/>
                </a:lnTo>
                <a:lnTo>
                  <a:pt x="18993366" y="2810499"/>
                </a:lnTo>
                <a:lnTo>
                  <a:pt x="19037486" y="2810499"/>
                </a:lnTo>
                <a:lnTo>
                  <a:pt x="19037486" y="3068586"/>
                </a:lnTo>
                <a:lnTo>
                  <a:pt x="19072026" y="3068586"/>
                </a:lnTo>
                <a:lnTo>
                  <a:pt x="19072026" y="3139955"/>
                </a:lnTo>
                <a:lnTo>
                  <a:pt x="19103246" y="3139955"/>
                </a:lnTo>
                <a:lnTo>
                  <a:pt x="19103246" y="3180099"/>
                </a:lnTo>
                <a:lnTo>
                  <a:pt x="19135506" y="3180099"/>
                </a:lnTo>
                <a:lnTo>
                  <a:pt x="19135506" y="3938179"/>
                </a:lnTo>
                <a:lnTo>
                  <a:pt x="19103246" y="3938179"/>
                </a:lnTo>
                <a:lnTo>
                  <a:pt x="19072026" y="3938179"/>
                </a:lnTo>
                <a:lnTo>
                  <a:pt x="19070366" y="3938179"/>
                </a:lnTo>
                <a:lnTo>
                  <a:pt x="19037486" y="3938179"/>
                </a:lnTo>
                <a:lnTo>
                  <a:pt x="19037310" y="3938179"/>
                </a:lnTo>
                <a:lnTo>
                  <a:pt x="19005226" y="3938179"/>
                </a:lnTo>
                <a:lnTo>
                  <a:pt x="65742" y="3938179"/>
                </a:lnTo>
                <a:lnTo>
                  <a:pt x="32064" y="3938179"/>
                </a:lnTo>
                <a:lnTo>
                  <a:pt x="0" y="3938179"/>
                </a:lnTo>
                <a:lnTo>
                  <a:pt x="0" y="3559767"/>
                </a:lnTo>
                <a:lnTo>
                  <a:pt x="19928" y="3559767"/>
                </a:lnTo>
                <a:lnTo>
                  <a:pt x="19928" y="3519310"/>
                </a:lnTo>
                <a:lnTo>
                  <a:pt x="32064" y="3519310"/>
                </a:lnTo>
                <a:lnTo>
                  <a:pt x="32064" y="3495802"/>
                </a:lnTo>
                <a:lnTo>
                  <a:pt x="86352" y="3495802"/>
                </a:lnTo>
                <a:lnTo>
                  <a:pt x="86352" y="3644125"/>
                </a:lnTo>
                <a:lnTo>
                  <a:pt x="218966" y="3644125"/>
                </a:lnTo>
                <a:lnTo>
                  <a:pt x="218966" y="3682161"/>
                </a:lnTo>
                <a:lnTo>
                  <a:pt x="270070" y="3682161"/>
                </a:lnTo>
                <a:lnTo>
                  <a:pt x="270070" y="3663142"/>
                </a:lnTo>
                <a:lnTo>
                  <a:pt x="298378" y="3663142"/>
                </a:lnTo>
                <a:lnTo>
                  <a:pt x="298378" y="3336569"/>
                </a:lnTo>
                <a:lnTo>
                  <a:pt x="472924" y="3336569"/>
                </a:lnTo>
                <a:lnTo>
                  <a:pt x="472924" y="3237704"/>
                </a:lnTo>
                <a:lnTo>
                  <a:pt x="509278" y="3237704"/>
                </a:lnTo>
                <a:lnTo>
                  <a:pt x="509278" y="3195575"/>
                </a:lnTo>
                <a:lnTo>
                  <a:pt x="703392" y="3195575"/>
                </a:lnTo>
                <a:lnTo>
                  <a:pt x="703392" y="3237704"/>
                </a:lnTo>
                <a:lnTo>
                  <a:pt x="767858" y="3237704"/>
                </a:lnTo>
                <a:lnTo>
                  <a:pt x="767858" y="3377495"/>
                </a:lnTo>
                <a:lnTo>
                  <a:pt x="897392" y="3377495"/>
                </a:lnTo>
                <a:lnTo>
                  <a:pt x="897392" y="2990139"/>
                </a:lnTo>
                <a:lnTo>
                  <a:pt x="1027946" y="2990139"/>
                </a:lnTo>
                <a:lnTo>
                  <a:pt x="1027946" y="3575576"/>
                </a:lnTo>
                <a:lnTo>
                  <a:pt x="1095466" y="3575576"/>
                </a:lnTo>
                <a:lnTo>
                  <a:pt x="1095466" y="3611282"/>
                </a:lnTo>
                <a:lnTo>
                  <a:pt x="1125004" y="3611282"/>
                </a:lnTo>
                <a:lnTo>
                  <a:pt x="1125004" y="3644124"/>
                </a:lnTo>
                <a:lnTo>
                  <a:pt x="1147590" y="3644124"/>
                </a:lnTo>
                <a:lnTo>
                  <a:pt x="1147590" y="3701489"/>
                </a:lnTo>
                <a:lnTo>
                  <a:pt x="1290688" y="3701489"/>
                </a:lnTo>
                <a:lnTo>
                  <a:pt x="1290688" y="3731691"/>
                </a:lnTo>
                <a:lnTo>
                  <a:pt x="1321558" y="3731691"/>
                </a:lnTo>
                <a:lnTo>
                  <a:pt x="1321558" y="3599445"/>
                </a:lnTo>
                <a:lnTo>
                  <a:pt x="1394134" y="3599445"/>
                </a:lnTo>
                <a:lnTo>
                  <a:pt x="1394134" y="3397510"/>
                </a:lnTo>
                <a:lnTo>
                  <a:pt x="1448694" y="3397510"/>
                </a:lnTo>
                <a:lnTo>
                  <a:pt x="1448694" y="3225098"/>
                </a:lnTo>
                <a:lnTo>
                  <a:pt x="1548610" y="3225098"/>
                </a:lnTo>
                <a:lnTo>
                  <a:pt x="1548610" y="3170941"/>
                </a:lnTo>
                <a:lnTo>
                  <a:pt x="1630479" y="3170941"/>
                </a:lnTo>
                <a:lnTo>
                  <a:pt x="1630479" y="2936559"/>
                </a:lnTo>
                <a:cubicBezTo>
                  <a:pt x="1630479" y="2926618"/>
                  <a:pt x="1638538" y="2918559"/>
                  <a:pt x="1648479" y="2918559"/>
                </a:cubicBezTo>
                <a:cubicBezTo>
                  <a:pt x="1658420" y="2918559"/>
                  <a:pt x="1666480" y="2926618"/>
                  <a:pt x="1666480" y="2936559"/>
                </a:cubicBezTo>
                <a:lnTo>
                  <a:pt x="1666480" y="3170941"/>
                </a:lnTo>
                <a:lnTo>
                  <a:pt x="1740672" y="3170941"/>
                </a:lnTo>
                <a:lnTo>
                  <a:pt x="1740672" y="3225098"/>
                </a:lnTo>
                <a:lnTo>
                  <a:pt x="1851694" y="3225098"/>
                </a:lnTo>
                <a:lnTo>
                  <a:pt x="1851694" y="3386903"/>
                </a:lnTo>
                <a:lnTo>
                  <a:pt x="1906488" y="3386903"/>
                </a:lnTo>
                <a:lnTo>
                  <a:pt x="1906488" y="3633086"/>
                </a:lnTo>
                <a:lnTo>
                  <a:pt x="2073761" y="3633086"/>
                </a:lnTo>
                <a:lnTo>
                  <a:pt x="2073761" y="3386903"/>
                </a:lnTo>
                <a:lnTo>
                  <a:pt x="2161096" y="3386903"/>
                </a:lnTo>
                <a:lnTo>
                  <a:pt x="2161096" y="2979754"/>
                </a:lnTo>
                <a:lnTo>
                  <a:pt x="2198366" y="2979754"/>
                </a:lnTo>
                <a:lnTo>
                  <a:pt x="2198366" y="2947993"/>
                </a:lnTo>
                <a:lnTo>
                  <a:pt x="2233244" y="2947993"/>
                </a:lnTo>
                <a:lnTo>
                  <a:pt x="2233244" y="2918697"/>
                </a:lnTo>
                <a:lnTo>
                  <a:pt x="2268122" y="2918697"/>
                </a:lnTo>
                <a:lnTo>
                  <a:pt x="2268122" y="2886270"/>
                </a:lnTo>
                <a:lnTo>
                  <a:pt x="2296248" y="2886270"/>
                </a:lnTo>
                <a:lnTo>
                  <a:pt x="2296248" y="2858057"/>
                </a:lnTo>
                <a:lnTo>
                  <a:pt x="2328937" y="2858057"/>
                </a:lnTo>
                <a:lnTo>
                  <a:pt x="2328937" y="2817595"/>
                </a:lnTo>
                <a:lnTo>
                  <a:pt x="2596325" y="2817595"/>
                </a:lnTo>
                <a:lnTo>
                  <a:pt x="2596325" y="3352789"/>
                </a:lnTo>
                <a:lnTo>
                  <a:pt x="2680818" y="3352789"/>
                </a:lnTo>
                <a:lnTo>
                  <a:pt x="2680818" y="3189832"/>
                </a:lnTo>
                <a:lnTo>
                  <a:pt x="2738489" y="3189832"/>
                </a:lnTo>
                <a:lnTo>
                  <a:pt x="2738489" y="3170246"/>
                </a:lnTo>
                <a:lnTo>
                  <a:pt x="2765199" y="3170246"/>
                </a:lnTo>
                <a:lnTo>
                  <a:pt x="2765199" y="2956971"/>
                </a:lnTo>
                <a:lnTo>
                  <a:pt x="2796882" y="2956971"/>
                </a:lnTo>
                <a:lnTo>
                  <a:pt x="2796882" y="2918697"/>
                </a:lnTo>
                <a:lnTo>
                  <a:pt x="2830031" y="2918697"/>
                </a:lnTo>
                <a:lnTo>
                  <a:pt x="2830031" y="2823411"/>
                </a:lnTo>
                <a:lnTo>
                  <a:pt x="2852336" y="2823411"/>
                </a:lnTo>
                <a:lnTo>
                  <a:pt x="2852336" y="2661462"/>
                </a:lnTo>
                <a:lnTo>
                  <a:pt x="2953855" y="2661462"/>
                </a:lnTo>
                <a:lnTo>
                  <a:pt x="2953855" y="2466961"/>
                </a:lnTo>
                <a:lnTo>
                  <a:pt x="2986480" y="2466961"/>
                </a:lnTo>
                <a:lnTo>
                  <a:pt x="2986480" y="2421387"/>
                </a:lnTo>
                <a:lnTo>
                  <a:pt x="3021470" y="2421387"/>
                </a:lnTo>
                <a:lnTo>
                  <a:pt x="3021470" y="2288802"/>
                </a:lnTo>
                <a:lnTo>
                  <a:pt x="3052178" y="2288802"/>
                </a:lnTo>
                <a:lnTo>
                  <a:pt x="3052178" y="2163238"/>
                </a:lnTo>
                <a:lnTo>
                  <a:pt x="3076946" y="2163238"/>
                </a:lnTo>
                <a:lnTo>
                  <a:pt x="3076946" y="2125469"/>
                </a:lnTo>
                <a:lnTo>
                  <a:pt x="3108644" y="2125469"/>
                </a:lnTo>
                <a:lnTo>
                  <a:pt x="3108644" y="2053348"/>
                </a:lnTo>
                <a:lnTo>
                  <a:pt x="3165310" y="2053348"/>
                </a:lnTo>
                <a:lnTo>
                  <a:pt x="3165310" y="1942519"/>
                </a:lnTo>
                <a:lnTo>
                  <a:pt x="3594872" y="1942519"/>
                </a:lnTo>
                <a:lnTo>
                  <a:pt x="3594872" y="2030857"/>
                </a:lnTo>
                <a:lnTo>
                  <a:pt x="3609977" y="2030857"/>
                </a:lnTo>
                <a:lnTo>
                  <a:pt x="3609977" y="2125665"/>
                </a:lnTo>
                <a:lnTo>
                  <a:pt x="3662266" y="2125665"/>
                </a:lnTo>
                <a:lnTo>
                  <a:pt x="3662266" y="2256527"/>
                </a:lnTo>
                <a:lnTo>
                  <a:pt x="3691605" y="2256527"/>
                </a:lnTo>
                <a:lnTo>
                  <a:pt x="3691605" y="2478186"/>
                </a:lnTo>
                <a:lnTo>
                  <a:pt x="3728768" y="2478186"/>
                </a:lnTo>
                <a:lnTo>
                  <a:pt x="3728768" y="2598519"/>
                </a:lnTo>
                <a:lnTo>
                  <a:pt x="3753109" y="2598519"/>
                </a:lnTo>
                <a:lnTo>
                  <a:pt x="3753109" y="2616064"/>
                </a:lnTo>
                <a:lnTo>
                  <a:pt x="3766766" y="2616064"/>
                </a:lnTo>
                <a:lnTo>
                  <a:pt x="3766766" y="2817201"/>
                </a:lnTo>
                <a:lnTo>
                  <a:pt x="3822350" y="2817201"/>
                </a:lnTo>
                <a:lnTo>
                  <a:pt x="3822350" y="2767915"/>
                </a:lnTo>
                <a:lnTo>
                  <a:pt x="3855573" y="2767915"/>
                </a:lnTo>
                <a:lnTo>
                  <a:pt x="3855573" y="2733106"/>
                </a:lnTo>
                <a:lnTo>
                  <a:pt x="3875106" y="2733106"/>
                </a:lnTo>
                <a:lnTo>
                  <a:pt x="3875106" y="2703138"/>
                </a:lnTo>
                <a:lnTo>
                  <a:pt x="3890967" y="2703138"/>
                </a:lnTo>
                <a:lnTo>
                  <a:pt x="3890967" y="2677429"/>
                </a:lnTo>
                <a:lnTo>
                  <a:pt x="3903118" y="2677429"/>
                </a:lnTo>
                <a:lnTo>
                  <a:pt x="3903118" y="2403602"/>
                </a:lnTo>
                <a:lnTo>
                  <a:pt x="3937863" y="2403602"/>
                </a:lnTo>
                <a:lnTo>
                  <a:pt x="3937863" y="2677429"/>
                </a:lnTo>
                <a:lnTo>
                  <a:pt x="3954089" y="2677429"/>
                </a:lnTo>
                <a:lnTo>
                  <a:pt x="3954089" y="2703138"/>
                </a:lnTo>
                <a:lnTo>
                  <a:pt x="3966861" y="2703138"/>
                </a:lnTo>
                <a:lnTo>
                  <a:pt x="3966861" y="2733106"/>
                </a:lnTo>
                <a:lnTo>
                  <a:pt x="3966861" y="2733106"/>
                </a:lnTo>
                <a:lnTo>
                  <a:pt x="3966861" y="2743222"/>
                </a:lnTo>
                <a:lnTo>
                  <a:pt x="4012600" y="2743222"/>
                </a:lnTo>
                <a:lnTo>
                  <a:pt x="4012600" y="2792607"/>
                </a:lnTo>
                <a:lnTo>
                  <a:pt x="4034346" y="2792607"/>
                </a:lnTo>
                <a:lnTo>
                  <a:pt x="4034346" y="2830743"/>
                </a:lnTo>
                <a:lnTo>
                  <a:pt x="4058733" y="2830743"/>
                </a:lnTo>
                <a:lnTo>
                  <a:pt x="4058733" y="2845101"/>
                </a:lnTo>
                <a:lnTo>
                  <a:pt x="4070700" y="2845101"/>
                </a:lnTo>
                <a:lnTo>
                  <a:pt x="4070700" y="3239962"/>
                </a:lnTo>
                <a:lnTo>
                  <a:pt x="4146047" y="3239962"/>
                </a:lnTo>
                <a:lnTo>
                  <a:pt x="4146047" y="2831200"/>
                </a:lnTo>
                <a:lnTo>
                  <a:pt x="4175177" y="2831200"/>
                </a:lnTo>
                <a:lnTo>
                  <a:pt x="4175177" y="1346802"/>
                </a:lnTo>
                <a:lnTo>
                  <a:pt x="4189754" y="1346802"/>
                </a:lnTo>
                <a:lnTo>
                  <a:pt x="4189754" y="1321303"/>
                </a:lnTo>
                <a:lnTo>
                  <a:pt x="4210214" y="1321303"/>
                </a:lnTo>
                <a:lnTo>
                  <a:pt x="4210214" y="1192678"/>
                </a:lnTo>
                <a:lnTo>
                  <a:pt x="4242620" y="1192678"/>
                </a:lnTo>
                <a:lnTo>
                  <a:pt x="4242620" y="1161432"/>
                </a:lnTo>
                <a:lnTo>
                  <a:pt x="4271097" y="1161432"/>
                </a:lnTo>
                <a:lnTo>
                  <a:pt x="4271097" y="1133696"/>
                </a:lnTo>
                <a:lnTo>
                  <a:pt x="4481158" y="1133696"/>
                </a:lnTo>
                <a:lnTo>
                  <a:pt x="4481158" y="1161432"/>
                </a:lnTo>
                <a:lnTo>
                  <a:pt x="4512917" y="1161432"/>
                </a:lnTo>
                <a:lnTo>
                  <a:pt x="4512917" y="1192678"/>
                </a:lnTo>
                <a:lnTo>
                  <a:pt x="4512917" y="1321303"/>
                </a:lnTo>
                <a:lnTo>
                  <a:pt x="4537898" y="1321303"/>
                </a:lnTo>
                <a:lnTo>
                  <a:pt x="4537898" y="1346802"/>
                </a:lnTo>
                <a:lnTo>
                  <a:pt x="4543915" y="1346802"/>
                </a:lnTo>
                <a:lnTo>
                  <a:pt x="4543915" y="2322233"/>
                </a:lnTo>
                <a:lnTo>
                  <a:pt x="4577684" y="2322233"/>
                </a:lnTo>
                <a:lnTo>
                  <a:pt x="4577684" y="2308200"/>
                </a:lnTo>
                <a:lnTo>
                  <a:pt x="4606692" y="2308200"/>
                </a:lnTo>
                <a:lnTo>
                  <a:pt x="4606692" y="2277578"/>
                </a:lnTo>
                <a:lnTo>
                  <a:pt x="4617599" y="2277578"/>
                </a:lnTo>
                <a:lnTo>
                  <a:pt x="4617599" y="2253305"/>
                </a:lnTo>
                <a:lnTo>
                  <a:pt x="4763727" y="2253305"/>
                </a:lnTo>
                <a:lnTo>
                  <a:pt x="4763727" y="2277578"/>
                </a:lnTo>
                <a:lnTo>
                  <a:pt x="4779340" y="2277578"/>
                </a:lnTo>
                <a:lnTo>
                  <a:pt x="4779340" y="2308200"/>
                </a:lnTo>
                <a:lnTo>
                  <a:pt x="4795642" y="2308200"/>
                </a:lnTo>
                <a:lnTo>
                  <a:pt x="4795642" y="2334628"/>
                </a:lnTo>
                <a:lnTo>
                  <a:pt x="4829119" y="2334628"/>
                </a:lnTo>
                <a:lnTo>
                  <a:pt x="4829119" y="2365249"/>
                </a:lnTo>
                <a:lnTo>
                  <a:pt x="4856537" y="2365249"/>
                </a:lnTo>
                <a:lnTo>
                  <a:pt x="4856537" y="2393325"/>
                </a:lnTo>
                <a:lnTo>
                  <a:pt x="4887082" y="2393325"/>
                </a:lnTo>
                <a:lnTo>
                  <a:pt x="4887082" y="2417142"/>
                </a:lnTo>
                <a:lnTo>
                  <a:pt x="4917879" y="2417142"/>
                </a:lnTo>
                <a:lnTo>
                  <a:pt x="4917879" y="2703138"/>
                </a:lnTo>
                <a:lnTo>
                  <a:pt x="4965337" y="2703138"/>
                </a:lnTo>
                <a:lnTo>
                  <a:pt x="4965337" y="2721322"/>
                </a:lnTo>
                <a:lnTo>
                  <a:pt x="4982610" y="2721322"/>
                </a:lnTo>
                <a:lnTo>
                  <a:pt x="4982610" y="2691860"/>
                </a:lnTo>
                <a:lnTo>
                  <a:pt x="5021150" y="2691860"/>
                </a:lnTo>
                <a:lnTo>
                  <a:pt x="5021150" y="2666115"/>
                </a:lnTo>
                <a:lnTo>
                  <a:pt x="5091299" y="2666115"/>
                </a:lnTo>
                <a:lnTo>
                  <a:pt x="5091299" y="2297834"/>
                </a:lnTo>
                <a:lnTo>
                  <a:pt x="5115634" y="2297834"/>
                </a:lnTo>
                <a:lnTo>
                  <a:pt x="5115634" y="2263868"/>
                </a:lnTo>
                <a:lnTo>
                  <a:pt x="5139244" y="2263868"/>
                </a:lnTo>
                <a:lnTo>
                  <a:pt x="5139244" y="2229384"/>
                </a:lnTo>
                <a:lnTo>
                  <a:pt x="5371495" y="2229384"/>
                </a:lnTo>
                <a:lnTo>
                  <a:pt x="5371495" y="2263868"/>
                </a:lnTo>
                <a:lnTo>
                  <a:pt x="5415025" y="2263868"/>
                </a:lnTo>
                <a:lnTo>
                  <a:pt x="5415025" y="2297834"/>
                </a:lnTo>
                <a:lnTo>
                  <a:pt x="5421963" y="2297834"/>
                </a:lnTo>
                <a:lnTo>
                  <a:pt x="5421963" y="2629525"/>
                </a:lnTo>
                <a:lnTo>
                  <a:pt x="5487247" y="2629525"/>
                </a:lnTo>
                <a:lnTo>
                  <a:pt x="5487247" y="2417142"/>
                </a:lnTo>
                <a:lnTo>
                  <a:pt x="5514081" y="2417142"/>
                </a:lnTo>
                <a:lnTo>
                  <a:pt x="5514081" y="2392707"/>
                </a:lnTo>
                <a:lnTo>
                  <a:pt x="5531964" y="2392707"/>
                </a:lnTo>
                <a:lnTo>
                  <a:pt x="5531964" y="2297834"/>
                </a:lnTo>
                <a:lnTo>
                  <a:pt x="5561409" y="2297834"/>
                </a:lnTo>
                <a:lnTo>
                  <a:pt x="5561409" y="2265591"/>
                </a:lnTo>
                <a:lnTo>
                  <a:pt x="5584747" y="2265591"/>
                </a:lnTo>
                <a:lnTo>
                  <a:pt x="5584747" y="2229384"/>
                </a:lnTo>
                <a:lnTo>
                  <a:pt x="5598837" y="2229384"/>
                </a:lnTo>
                <a:lnTo>
                  <a:pt x="5598837" y="2215638"/>
                </a:lnTo>
                <a:lnTo>
                  <a:pt x="5713068" y="2215638"/>
                </a:lnTo>
                <a:lnTo>
                  <a:pt x="5713068" y="2229384"/>
                </a:lnTo>
                <a:lnTo>
                  <a:pt x="5728379" y="2229384"/>
                </a:lnTo>
                <a:lnTo>
                  <a:pt x="5728379" y="2265591"/>
                </a:lnTo>
                <a:lnTo>
                  <a:pt x="5764218" y="2265591"/>
                </a:lnTo>
                <a:lnTo>
                  <a:pt x="5764218" y="2289617"/>
                </a:lnTo>
                <a:lnTo>
                  <a:pt x="5806440" y="2289617"/>
                </a:lnTo>
                <a:lnTo>
                  <a:pt x="5806440" y="2412898"/>
                </a:lnTo>
                <a:lnTo>
                  <a:pt x="5886798" y="2412898"/>
                </a:lnTo>
                <a:lnTo>
                  <a:pt x="5886798" y="2541665"/>
                </a:lnTo>
                <a:lnTo>
                  <a:pt x="6091473" y="2541665"/>
                </a:lnTo>
                <a:lnTo>
                  <a:pt x="6091473" y="1131782"/>
                </a:lnTo>
                <a:lnTo>
                  <a:pt x="6103789" y="1131782"/>
                </a:lnTo>
                <a:lnTo>
                  <a:pt x="6103789" y="1112765"/>
                </a:lnTo>
                <a:lnTo>
                  <a:pt x="6130034" y="1112765"/>
                </a:lnTo>
                <a:lnTo>
                  <a:pt x="6130034" y="818313"/>
                </a:lnTo>
                <a:lnTo>
                  <a:pt x="6173002" y="818313"/>
                </a:lnTo>
                <a:lnTo>
                  <a:pt x="6173002" y="667492"/>
                </a:lnTo>
                <a:lnTo>
                  <a:pt x="6191843" y="667492"/>
                </a:lnTo>
                <a:lnTo>
                  <a:pt x="6191843" y="648473"/>
                </a:lnTo>
                <a:lnTo>
                  <a:pt x="6210684" y="648473"/>
                </a:lnTo>
                <a:lnTo>
                  <a:pt x="6210684" y="410662"/>
                </a:lnTo>
                <a:lnTo>
                  <a:pt x="6240758" y="410662"/>
                </a:lnTo>
                <a:lnTo>
                  <a:pt x="6240758" y="384400"/>
                </a:lnTo>
                <a:lnTo>
                  <a:pt x="6266394" y="384400"/>
                </a:lnTo>
                <a:lnTo>
                  <a:pt x="6266394" y="355114"/>
                </a:lnTo>
                <a:lnTo>
                  <a:pt x="6288503" y="355114"/>
                </a:lnTo>
                <a:lnTo>
                  <a:pt x="6288503" y="339400"/>
                </a:lnTo>
                <a:lnTo>
                  <a:pt x="6303950" y="339400"/>
                </a:lnTo>
                <a:lnTo>
                  <a:pt x="6303950" y="316483"/>
                </a:lnTo>
                <a:lnTo>
                  <a:pt x="6319584" y="316483"/>
                </a:lnTo>
                <a:close/>
              </a:path>
            </a:pathLst>
          </a:custGeom>
          <a:gradFill flip="none" rotWithShape="1">
            <a:gsLst>
              <a:gs pos="20000">
                <a:srgbClr val="C00000"/>
              </a:gs>
              <a:gs pos="100000">
                <a:schemeClr val="bg1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微软雅黑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888887" y="1439081"/>
            <a:ext cx="943254" cy="3894919"/>
            <a:chOff x="1965087" y="1439081"/>
            <a:chExt cx="943254" cy="3894919"/>
          </a:xfrm>
        </p:grpSpPr>
        <p:sp>
          <p:nvSpPr>
            <p:cNvPr id="5" name="圆角矩形 4"/>
            <p:cNvSpPr/>
            <p:nvPr/>
          </p:nvSpPr>
          <p:spPr>
            <a:xfrm>
              <a:off x="2580640" y="1981200"/>
              <a:ext cx="45719" cy="3352800"/>
            </a:xfrm>
            <a:prstGeom prst="roundRect">
              <a:avLst/>
            </a:prstGeom>
            <a:gradFill>
              <a:gsLst>
                <a:gs pos="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rgbClr val="C00000"/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iconfont-1187-868487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54405246-CCE2-4201-BBB1-D3F3EB6E740D}"/>
                </a:ext>
              </a:extLst>
            </p:cNvPr>
            <p:cNvSpPr/>
            <p:nvPr/>
          </p:nvSpPr>
          <p:spPr>
            <a:xfrm>
              <a:off x="2298656" y="1439081"/>
              <a:ext cx="609685" cy="542119"/>
            </a:xfrm>
            <a:custGeom>
              <a:avLst/>
              <a:gdLst>
                <a:gd name="T0" fmla="*/ 9594 w 12802"/>
                <a:gd name="T1" fmla="*/ 6548 h 11382"/>
                <a:gd name="T2" fmla="*/ 12802 w 12802"/>
                <a:gd name="T3" fmla="*/ 4139 h 11382"/>
                <a:gd name="T4" fmla="*/ 8193 w 12802"/>
                <a:gd name="T5" fmla="*/ 4139 h 11382"/>
                <a:gd name="T6" fmla="*/ 6401 w 12802"/>
                <a:gd name="T7" fmla="*/ 0 h 11382"/>
                <a:gd name="T8" fmla="*/ 4811 w 12802"/>
                <a:gd name="T9" fmla="*/ 3672 h 11382"/>
                <a:gd name="T10" fmla="*/ 4814 w 12802"/>
                <a:gd name="T11" fmla="*/ 3672 h 11382"/>
                <a:gd name="T12" fmla="*/ 3882 w 12802"/>
                <a:gd name="T13" fmla="*/ 7054 h 11382"/>
                <a:gd name="T14" fmla="*/ 3887 w 12802"/>
                <a:gd name="T15" fmla="*/ 7057 h 11382"/>
                <a:gd name="T16" fmla="*/ 3848 w 12802"/>
                <a:gd name="T17" fmla="*/ 7179 h 11382"/>
                <a:gd name="T18" fmla="*/ 3810 w 12802"/>
                <a:gd name="T19" fmla="*/ 7315 h 11382"/>
                <a:gd name="T20" fmla="*/ 3805 w 12802"/>
                <a:gd name="T21" fmla="*/ 7313 h 11382"/>
                <a:gd name="T22" fmla="*/ 2515 w 12802"/>
                <a:gd name="T23" fmla="*/ 11382 h 11382"/>
                <a:gd name="T24" fmla="*/ 5676 w 12802"/>
                <a:gd name="T25" fmla="*/ 9346 h 11382"/>
                <a:gd name="T26" fmla="*/ 9594 w 12802"/>
                <a:gd name="T27" fmla="*/ 6548 h 11382"/>
                <a:gd name="T28" fmla="*/ 4196 w 12802"/>
                <a:gd name="T29" fmla="*/ 4139 h 11382"/>
                <a:gd name="T30" fmla="*/ 0 w 12802"/>
                <a:gd name="T31" fmla="*/ 4139 h 11382"/>
                <a:gd name="T32" fmla="*/ 3461 w 12802"/>
                <a:gd name="T33" fmla="*/ 6738 h 11382"/>
                <a:gd name="T34" fmla="*/ 4196 w 12802"/>
                <a:gd name="T35" fmla="*/ 4139 h 11382"/>
                <a:gd name="T36" fmla="*/ 6755 w 12802"/>
                <a:gd name="T37" fmla="*/ 9120 h 11382"/>
                <a:gd name="T38" fmla="*/ 10059 w 12802"/>
                <a:gd name="T39" fmla="*/ 11382 h 11382"/>
                <a:gd name="T40" fmla="*/ 9039 w 12802"/>
                <a:gd name="T41" fmla="*/ 7523 h 11382"/>
                <a:gd name="T42" fmla="*/ 6755 w 12802"/>
                <a:gd name="T43" fmla="*/ 9120 h 11382"/>
                <a:gd name="T44" fmla="*/ 6755 w 12802"/>
                <a:gd name="T45" fmla="*/ 9120 h 1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2" h="11382">
                  <a:moveTo>
                    <a:pt x="9594" y="6548"/>
                  </a:moveTo>
                  <a:lnTo>
                    <a:pt x="12802" y="4139"/>
                  </a:lnTo>
                  <a:lnTo>
                    <a:pt x="8193" y="4139"/>
                  </a:lnTo>
                  <a:lnTo>
                    <a:pt x="6401" y="0"/>
                  </a:lnTo>
                  <a:lnTo>
                    <a:pt x="4811" y="3672"/>
                  </a:lnTo>
                  <a:lnTo>
                    <a:pt x="4814" y="3672"/>
                  </a:lnTo>
                  <a:lnTo>
                    <a:pt x="3882" y="7054"/>
                  </a:lnTo>
                  <a:lnTo>
                    <a:pt x="3887" y="7057"/>
                  </a:lnTo>
                  <a:lnTo>
                    <a:pt x="3848" y="7179"/>
                  </a:lnTo>
                  <a:lnTo>
                    <a:pt x="3810" y="7315"/>
                  </a:lnTo>
                  <a:lnTo>
                    <a:pt x="3805" y="7313"/>
                  </a:lnTo>
                  <a:lnTo>
                    <a:pt x="2515" y="11382"/>
                  </a:lnTo>
                  <a:lnTo>
                    <a:pt x="5676" y="9346"/>
                  </a:lnTo>
                  <a:lnTo>
                    <a:pt x="9594" y="6548"/>
                  </a:lnTo>
                  <a:close/>
                  <a:moveTo>
                    <a:pt x="4196" y="4139"/>
                  </a:moveTo>
                  <a:lnTo>
                    <a:pt x="0" y="4139"/>
                  </a:lnTo>
                  <a:lnTo>
                    <a:pt x="3461" y="6738"/>
                  </a:lnTo>
                  <a:lnTo>
                    <a:pt x="4196" y="4139"/>
                  </a:lnTo>
                  <a:close/>
                  <a:moveTo>
                    <a:pt x="6755" y="9120"/>
                  </a:moveTo>
                  <a:lnTo>
                    <a:pt x="10059" y="11382"/>
                  </a:lnTo>
                  <a:lnTo>
                    <a:pt x="9039" y="7523"/>
                  </a:lnTo>
                  <a:lnTo>
                    <a:pt x="6755" y="9120"/>
                  </a:lnTo>
                  <a:close/>
                  <a:moveTo>
                    <a:pt x="6755" y="9120"/>
                  </a:move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965087" y="2044299"/>
              <a:ext cx="615553" cy="29761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404040"/>
                  </a:solidFill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404040"/>
                  </a:solidFill>
                </a:rPr>
                <a:t>……</a:t>
              </a:r>
              <a:endParaRPr lang="zh-CN" altLang="en-US" sz="1400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717687" y="1439081"/>
            <a:ext cx="943254" cy="3894919"/>
            <a:chOff x="1965087" y="1439081"/>
            <a:chExt cx="943254" cy="3894919"/>
          </a:xfrm>
        </p:grpSpPr>
        <p:sp>
          <p:nvSpPr>
            <p:cNvPr id="29" name="圆角矩形 28"/>
            <p:cNvSpPr/>
            <p:nvPr/>
          </p:nvSpPr>
          <p:spPr>
            <a:xfrm>
              <a:off x="2580640" y="1981200"/>
              <a:ext cx="45719" cy="3352800"/>
            </a:xfrm>
            <a:prstGeom prst="roundRect">
              <a:avLst/>
            </a:prstGeom>
            <a:gradFill>
              <a:gsLst>
                <a:gs pos="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rgbClr val="C00000"/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iconfont-1187-868487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54405246-CCE2-4201-BBB1-D3F3EB6E740D}"/>
                </a:ext>
              </a:extLst>
            </p:cNvPr>
            <p:cNvSpPr/>
            <p:nvPr/>
          </p:nvSpPr>
          <p:spPr>
            <a:xfrm>
              <a:off x="2298656" y="1439081"/>
              <a:ext cx="609685" cy="542119"/>
            </a:xfrm>
            <a:custGeom>
              <a:avLst/>
              <a:gdLst>
                <a:gd name="T0" fmla="*/ 9594 w 12802"/>
                <a:gd name="T1" fmla="*/ 6548 h 11382"/>
                <a:gd name="T2" fmla="*/ 12802 w 12802"/>
                <a:gd name="T3" fmla="*/ 4139 h 11382"/>
                <a:gd name="T4" fmla="*/ 8193 w 12802"/>
                <a:gd name="T5" fmla="*/ 4139 h 11382"/>
                <a:gd name="T6" fmla="*/ 6401 w 12802"/>
                <a:gd name="T7" fmla="*/ 0 h 11382"/>
                <a:gd name="T8" fmla="*/ 4811 w 12802"/>
                <a:gd name="T9" fmla="*/ 3672 h 11382"/>
                <a:gd name="T10" fmla="*/ 4814 w 12802"/>
                <a:gd name="T11" fmla="*/ 3672 h 11382"/>
                <a:gd name="T12" fmla="*/ 3882 w 12802"/>
                <a:gd name="T13" fmla="*/ 7054 h 11382"/>
                <a:gd name="T14" fmla="*/ 3887 w 12802"/>
                <a:gd name="T15" fmla="*/ 7057 h 11382"/>
                <a:gd name="T16" fmla="*/ 3848 w 12802"/>
                <a:gd name="T17" fmla="*/ 7179 h 11382"/>
                <a:gd name="T18" fmla="*/ 3810 w 12802"/>
                <a:gd name="T19" fmla="*/ 7315 h 11382"/>
                <a:gd name="T20" fmla="*/ 3805 w 12802"/>
                <a:gd name="T21" fmla="*/ 7313 h 11382"/>
                <a:gd name="T22" fmla="*/ 2515 w 12802"/>
                <a:gd name="T23" fmla="*/ 11382 h 11382"/>
                <a:gd name="T24" fmla="*/ 5676 w 12802"/>
                <a:gd name="T25" fmla="*/ 9346 h 11382"/>
                <a:gd name="T26" fmla="*/ 9594 w 12802"/>
                <a:gd name="T27" fmla="*/ 6548 h 11382"/>
                <a:gd name="T28" fmla="*/ 4196 w 12802"/>
                <a:gd name="T29" fmla="*/ 4139 h 11382"/>
                <a:gd name="T30" fmla="*/ 0 w 12802"/>
                <a:gd name="T31" fmla="*/ 4139 h 11382"/>
                <a:gd name="T32" fmla="*/ 3461 w 12802"/>
                <a:gd name="T33" fmla="*/ 6738 h 11382"/>
                <a:gd name="T34" fmla="*/ 4196 w 12802"/>
                <a:gd name="T35" fmla="*/ 4139 h 11382"/>
                <a:gd name="T36" fmla="*/ 6755 w 12802"/>
                <a:gd name="T37" fmla="*/ 9120 h 11382"/>
                <a:gd name="T38" fmla="*/ 10059 w 12802"/>
                <a:gd name="T39" fmla="*/ 11382 h 11382"/>
                <a:gd name="T40" fmla="*/ 9039 w 12802"/>
                <a:gd name="T41" fmla="*/ 7523 h 11382"/>
                <a:gd name="T42" fmla="*/ 6755 w 12802"/>
                <a:gd name="T43" fmla="*/ 9120 h 11382"/>
                <a:gd name="T44" fmla="*/ 6755 w 12802"/>
                <a:gd name="T45" fmla="*/ 9120 h 1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2" h="11382">
                  <a:moveTo>
                    <a:pt x="9594" y="6548"/>
                  </a:moveTo>
                  <a:lnTo>
                    <a:pt x="12802" y="4139"/>
                  </a:lnTo>
                  <a:lnTo>
                    <a:pt x="8193" y="4139"/>
                  </a:lnTo>
                  <a:lnTo>
                    <a:pt x="6401" y="0"/>
                  </a:lnTo>
                  <a:lnTo>
                    <a:pt x="4811" y="3672"/>
                  </a:lnTo>
                  <a:lnTo>
                    <a:pt x="4814" y="3672"/>
                  </a:lnTo>
                  <a:lnTo>
                    <a:pt x="3882" y="7054"/>
                  </a:lnTo>
                  <a:lnTo>
                    <a:pt x="3887" y="7057"/>
                  </a:lnTo>
                  <a:lnTo>
                    <a:pt x="3848" y="7179"/>
                  </a:lnTo>
                  <a:lnTo>
                    <a:pt x="3810" y="7315"/>
                  </a:lnTo>
                  <a:lnTo>
                    <a:pt x="3805" y="7313"/>
                  </a:lnTo>
                  <a:lnTo>
                    <a:pt x="2515" y="11382"/>
                  </a:lnTo>
                  <a:lnTo>
                    <a:pt x="5676" y="9346"/>
                  </a:lnTo>
                  <a:lnTo>
                    <a:pt x="9594" y="6548"/>
                  </a:lnTo>
                  <a:close/>
                  <a:moveTo>
                    <a:pt x="4196" y="4139"/>
                  </a:moveTo>
                  <a:lnTo>
                    <a:pt x="0" y="4139"/>
                  </a:lnTo>
                  <a:lnTo>
                    <a:pt x="3461" y="6738"/>
                  </a:lnTo>
                  <a:lnTo>
                    <a:pt x="4196" y="4139"/>
                  </a:lnTo>
                  <a:close/>
                  <a:moveTo>
                    <a:pt x="6755" y="9120"/>
                  </a:moveTo>
                  <a:lnTo>
                    <a:pt x="10059" y="11382"/>
                  </a:lnTo>
                  <a:lnTo>
                    <a:pt x="9039" y="7523"/>
                  </a:lnTo>
                  <a:lnTo>
                    <a:pt x="6755" y="9120"/>
                  </a:lnTo>
                  <a:close/>
                  <a:moveTo>
                    <a:pt x="6755" y="9120"/>
                  </a:move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965087" y="2044299"/>
              <a:ext cx="615553" cy="29761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404040"/>
                  </a:solidFill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404040"/>
                  </a:solidFill>
                </a:rPr>
                <a:t>……</a:t>
              </a:r>
              <a:endParaRPr lang="zh-CN" altLang="en-US" sz="1400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546487" y="1439081"/>
            <a:ext cx="943254" cy="3894919"/>
            <a:chOff x="1965087" y="1439081"/>
            <a:chExt cx="943254" cy="3894919"/>
          </a:xfrm>
        </p:grpSpPr>
        <p:sp>
          <p:nvSpPr>
            <p:cNvPr id="33" name="圆角矩形 32"/>
            <p:cNvSpPr/>
            <p:nvPr/>
          </p:nvSpPr>
          <p:spPr>
            <a:xfrm>
              <a:off x="2580640" y="1981200"/>
              <a:ext cx="45719" cy="3352800"/>
            </a:xfrm>
            <a:prstGeom prst="roundRect">
              <a:avLst/>
            </a:prstGeom>
            <a:gradFill>
              <a:gsLst>
                <a:gs pos="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rgbClr val="C00000"/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iconfont-1187-868487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54405246-CCE2-4201-BBB1-D3F3EB6E740D}"/>
                </a:ext>
              </a:extLst>
            </p:cNvPr>
            <p:cNvSpPr/>
            <p:nvPr/>
          </p:nvSpPr>
          <p:spPr>
            <a:xfrm>
              <a:off x="2298656" y="1439081"/>
              <a:ext cx="609685" cy="542119"/>
            </a:xfrm>
            <a:custGeom>
              <a:avLst/>
              <a:gdLst>
                <a:gd name="T0" fmla="*/ 9594 w 12802"/>
                <a:gd name="T1" fmla="*/ 6548 h 11382"/>
                <a:gd name="T2" fmla="*/ 12802 w 12802"/>
                <a:gd name="T3" fmla="*/ 4139 h 11382"/>
                <a:gd name="T4" fmla="*/ 8193 w 12802"/>
                <a:gd name="T5" fmla="*/ 4139 h 11382"/>
                <a:gd name="T6" fmla="*/ 6401 w 12802"/>
                <a:gd name="T7" fmla="*/ 0 h 11382"/>
                <a:gd name="T8" fmla="*/ 4811 w 12802"/>
                <a:gd name="T9" fmla="*/ 3672 h 11382"/>
                <a:gd name="T10" fmla="*/ 4814 w 12802"/>
                <a:gd name="T11" fmla="*/ 3672 h 11382"/>
                <a:gd name="T12" fmla="*/ 3882 w 12802"/>
                <a:gd name="T13" fmla="*/ 7054 h 11382"/>
                <a:gd name="T14" fmla="*/ 3887 w 12802"/>
                <a:gd name="T15" fmla="*/ 7057 h 11382"/>
                <a:gd name="T16" fmla="*/ 3848 w 12802"/>
                <a:gd name="T17" fmla="*/ 7179 h 11382"/>
                <a:gd name="T18" fmla="*/ 3810 w 12802"/>
                <a:gd name="T19" fmla="*/ 7315 h 11382"/>
                <a:gd name="T20" fmla="*/ 3805 w 12802"/>
                <a:gd name="T21" fmla="*/ 7313 h 11382"/>
                <a:gd name="T22" fmla="*/ 2515 w 12802"/>
                <a:gd name="T23" fmla="*/ 11382 h 11382"/>
                <a:gd name="T24" fmla="*/ 5676 w 12802"/>
                <a:gd name="T25" fmla="*/ 9346 h 11382"/>
                <a:gd name="T26" fmla="*/ 9594 w 12802"/>
                <a:gd name="T27" fmla="*/ 6548 h 11382"/>
                <a:gd name="T28" fmla="*/ 4196 w 12802"/>
                <a:gd name="T29" fmla="*/ 4139 h 11382"/>
                <a:gd name="T30" fmla="*/ 0 w 12802"/>
                <a:gd name="T31" fmla="*/ 4139 h 11382"/>
                <a:gd name="T32" fmla="*/ 3461 w 12802"/>
                <a:gd name="T33" fmla="*/ 6738 h 11382"/>
                <a:gd name="T34" fmla="*/ 4196 w 12802"/>
                <a:gd name="T35" fmla="*/ 4139 h 11382"/>
                <a:gd name="T36" fmla="*/ 6755 w 12802"/>
                <a:gd name="T37" fmla="*/ 9120 h 11382"/>
                <a:gd name="T38" fmla="*/ 10059 w 12802"/>
                <a:gd name="T39" fmla="*/ 11382 h 11382"/>
                <a:gd name="T40" fmla="*/ 9039 w 12802"/>
                <a:gd name="T41" fmla="*/ 7523 h 11382"/>
                <a:gd name="T42" fmla="*/ 6755 w 12802"/>
                <a:gd name="T43" fmla="*/ 9120 h 11382"/>
                <a:gd name="T44" fmla="*/ 6755 w 12802"/>
                <a:gd name="T45" fmla="*/ 9120 h 1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2" h="11382">
                  <a:moveTo>
                    <a:pt x="9594" y="6548"/>
                  </a:moveTo>
                  <a:lnTo>
                    <a:pt x="12802" y="4139"/>
                  </a:lnTo>
                  <a:lnTo>
                    <a:pt x="8193" y="4139"/>
                  </a:lnTo>
                  <a:lnTo>
                    <a:pt x="6401" y="0"/>
                  </a:lnTo>
                  <a:lnTo>
                    <a:pt x="4811" y="3672"/>
                  </a:lnTo>
                  <a:lnTo>
                    <a:pt x="4814" y="3672"/>
                  </a:lnTo>
                  <a:lnTo>
                    <a:pt x="3882" y="7054"/>
                  </a:lnTo>
                  <a:lnTo>
                    <a:pt x="3887" y="7057"/>
                  </a:lnTo>
                  <a:lnTo>
                    <a:pt x="3848" y="7179"/>
                  </a:lnTo>
                  <a:lnTo>
                    <a:pt x="3810" y="7315"/>
                  </a:lnTo>
                  <a:lnTo>
                    <a:pt x="3805" y="7313"/>
                  </a:lnTo>
                  <a:lnTo>
                    <a:pt x="2515" y="11382"/>
                  </a:lnTo>
                  <a:lnTo>
                    <a:pt x="5676" y="9346"/>
                  </a:lnTo>
                  <a:lnTo>
                    <a:pt x="9594" y="6548"/>
                  </a:lnTo>
                  <a:close/>
                  <a:moveTo>
                    <a:pt x="4196" y="4139"/>
                  </a:moveTo>
                  <a:lnTo>
                    <a:pt x="0" y="4139"/>
                  </a:lnTo>
                  <a:lnTo>
                    <a:pt x="3461" y="6738"/>
                  </a:lnTo>
                  <a:lnTo>
                    <a:pt x="4196" y="4139"/>
                  </a:lnTo>
                  <a:close/>
                  <a:moveTo>
                    <a:pt x="6755" y="9120"/>
                  </a:moveTo>
                  <a:lnTo>
                    <a:pt x="10059" y="11382"/>
                  </a:lnTo>
                  <a:lnTo>
                    <a:pt x="9039" y="7523"/>
                  </a:lnTo>
                  <a:lnTo>
                    <a:pt x="6755" y="9120"/>
                  </a:lnTo>
                  <a:close/>
                  <a:moveTo>
                    <a:pt x="6755" y="9120"/>
                  </a:move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965087" y="2044299"/>
              <a:ext cx="615553" cy="29761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404040"/>
                  </a:solidFill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404040"/>
                  </a:solidFill>
                </a:rPr>
                <a:t>……</a:t>
              </a:r>
              <a:endParaRPr lang="zh-CN" altLang="en-US" sz="1400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375287" y="1439081"/>
            <a:ext cx="943254" cy="3894919"/>
            <a:chOff x="1965087" y="1439081"/>
            <a:chExt cx="943254" cy="3894919"/>
          </a:xfrm>
        </p:grpSpPr>
        <p:sp>
          <p:nvSpPr>
            <p:cNvPr id="37" name="圆角矩形 36"/>
            <p:cNvSpPr/>
            <p:nvPr/>
          </p:nvSpPr>
          <p:spPr>
            <a:xfrm>
              <a:off x="2580640" y="1981200"/>
              <a:ext cx="45719" cy="3352800"/>
            </a:xfrm>
            <a:prstGeom prst="roundRect">
              <a:avLst/>
            </a:prstGeom>
            <a:gradFill>
              <a:gsLst>
                <a:gs pos="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rgbClr val="C00000"/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iconfont-1187-868487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54405246-CCE2-4201-BBB1-D3F3EB6E740D}"/>
                </a:ext>
              </a:extLst>
            </p:cNvPr>
            <p:cNvSpPr/>
            <p:nvPr/>
          </p:nvSpPr>
          <p:spPr>
            <a:xfrm>
              <a:off x="2298656" y="1439081"/>
              <a:ext cx="609685" cy="542119"/>
            </a:xfrm>
            <a:custGeom>
              <a:avLst/>
              <a:gdLst>
                <a:gd name="T0" fmla="*/ 9594 w 12802"/>
                <a:gd name="T1" fmla="*/ 6548 h 11382"/>
                <a:gd name="T2" fmla="*/ 12802 w 12802"/>
                <a:gd name="T3" fmla="*/ 4139 h 11382"/>
                <a:gd name="T4" fmla="*/ 8193 w 12802"/>
                <a:gd name="T5" fmla="*/ 4139 h 11382"/>
                <a:gd name="T6" fmla="*/ 6401 w 12802"/>
                <a:gd name="T7" fmla="*/ 0 h 11382"/>
                <a:gd name="T8" fmla="*/ 4811 w 12802"/>
                <a:gd name="T9" fmla="*/ 3672 h 11382"/>
                <a:gd name="T10" fmla="*/ 4814 w 12802"/>
                <a:gd name="T11" fmla="*/ 3672 h 11382"/>
                <a:gd name="T12" fmla="*/ 3882 w 12802"/>
                <a:gd name="T13" fmla="*/ 7054 h 11382"/>
                <a:gd name="T14" fmla="*/ 3887 w 12802"/>
                <a:gd name="T15" fmla="*/ 7057 h 11382"/>
                <a:gd name="T16" fmla="*/ 3848 w 12802"/>
                <a:gd name="T17" fmla="*/ 7179 h 11382"/>
                <a:gd name="T18" fmla="*/ 3810 w 12802"/>
                <a:gd name="T19" fmla="*/ 7315 h 11382"/>
                <a:gd name="T20" fmla="*/ 3805 w 12802"/>
                <a:gd name="T21" fmla="*/ 7313 h 11382"/>
                <a:gd name="T22" fmla="*/ 2515 w 12802"/>
                <a:gd name="T23" fmla="*/ 11382 h 11382"/>
                <a:gd name="T24" fmla="*/ 5676 w 12802"/>
                <a:gd name="T25" fmla="*/ 9346 h 11382"/>
                <a:gd name="T26" fmla="*/ 9594 w 12802"/>
                <a:gd name="T27" fmla="*/ 6548 h 11382"/>
                <a:gd name="T28" fmla="*/ 4196 w 12802"/>
                <a:gd name="T29" fmla="*/ 4139 h 11382"/>
                <a:gd name="T30" fmla="*/ 0 w 12802"/>
                <a:gd name="T31" fmla="*/ 4139 h 11382"/>
                <a:gd name="T32" fmla="*/ 3461 w 12802"/>
                <a:gd name="T33" fmla="*/ 6738 h 11382"/>
                <a:gd name="T34" fmla="*/ 4196 w 12802"/>
                <a:gd name="T35" fmla="*/ 4139 h 11382"/>
                <a:gd name="T36" fmla="*/ 6755 w 12802"/>
                <a:gd name="T37" fmla="*/ 9120 h 11382"/>
                <a:gd name="T38" fmla="*/ 10059 w 12802"/>
                <a:gd name="T39" fmla="*/ 11382 h 11382"/>
                <a:gd name="T40" fmla="*/ 9039 w 12802"/>
                <a:gd name="T41" fmla="*/ 7523 h 11382"/>
                <a:gd name="T42" fmla="*/ 6755 w 12802"/>
                <a:gd name="T43" fmla="*/ 9120 h 11382"/>
                <a:gd name="T44" fmla="*/ 6755 w 12802"/>
                <a:gd name="T45" fmla="*/ 9120 h 1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2" h="11382">
                  <a:moveTo>
                    <a:pt x="9594" y="6548"/>
                  </a:moveTo>
                  <a:lnTo>
                    <a:pt x="12802" y="4139"/>
                  </a:lnTo>
                  <a:lnTo>
                    <a:pt x="8193" y="4139"/>
                  </a:lnTo>
                  <a:lnTo>
                    <a:pt x="6401" y="0"/>
                  </a:lnTo>
                  <a:lnTo>
                    <a:pt x="4811" y="3672"/>
                  </a:lnTo>
                  <a:lnTo>
                    <a:pt x="4814" y="3672"/>
                  </a:lnTo>
                  <a:lnTo>
                    <a:pt x="3882" y="7054"/>
                  </a:lnTo>
                  <a:lnTo>
                    <a:pt x="3887" y="7057"/>
                  </a:lnTo>
                  <a:lnTo>
                    <a:pt x="3848" y="7179"/>
                  </a:lnTo>
                  <a:lnTo>
                    <a:pt x="3810" y="7315"/>
                  </a:lnTo>
                  <a:lnTo>
                    <a:pt x="3805" y="7313"/>
                  </a:lnTo>
                  <a:lnTo>
                    <a:pt x="2515" y="11382"/>
                  </a:lnTo>
                  <a:lnTo>
                    <a:pt x="5676" y="9346"/>
                  </a:lnTo>
                  <a:lnTo>
                    <a:pt x="9594" y="6548"/>
                  </a:lnTo>
                  <a:close/>
                  <a:moveTo>
                    <a:pt x="4196" y="4139"/>
                  </a:moveTo>
                  <a:lnTo>
                    <a:pt x="0" y="4139"/>
                  </a:lnTo>
                  <a:lnTo>
                    <a:pt x="3461" y="6738"/>
                  </a:lnTo>
                  <a:lnTo>
                    <a:pt x="4196" y="4139"/>
                  </a:lnTo>
                  <a:close/>
                  <a:moveTo>
                    <a:pt x="6755" y="9120"/>
                  </a:moveTo>
                  <a:lnTo>
                    <a:pt x="10059" y="11382"/>
                  </a:lnTo>
                  <a:lnTo>
                    <a:pt x="9039" y="7523"/>
                  </a:lnTo>
                  <a:lnTo>
                    <a:pt x="6755" y="9120"/>
                  </a:lnTo>
                  <a:close/>
                  <a:moveTo>
                    <a:pt x="6755" y="9120"/>
                  </a:move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965087" y="2044299"/>
              <a:ext cx="615553" cy="29761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404040"/>
                  </a:solidFill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404040"/>
                  </a:solidFill>
                </a:rPr>
                <a:t>……</a:t>
              </a:r>
              <a:endParaRPr lang="zh-CN" altLang="en-US" sz="1400" dirty="0">
                <a:solidFill>
                  <a:srgbClr val="404040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204087" y="1439081"/>
            <a:ext cx="943254" cy="3894919"/>
            <a:chOff x="1965087" y="1439081"/>
            <a:chExt cx="943254" cy="3894919"/>
          </a:xfrm>
        </p:grpSpPr>
        <p:sp>
          <p:nvSpPr>
            <p:cNvPr id="41" name="圆角矩形 40"/>
            <p:cNvSpPr/>
            <p:nvPr/>
          </p:nvSpPr>
          <p:spPr>
            <a:xfrm>
              <a:off x="2580640" y="1981200"/>
              <a:ext cx="45719" cy="3352800"/>
            </a:xfrm>
            <a:prstGeom prst="roundRect">
              <a:avLst/>
            </a:prstGeom>
            <a:gradFill>
              <a:gsLst>
                <a:gs pos="0">
                  <a:schemeClr val="accent1">
                    <a:tint val="100000"/>
                    <a:shade val="100000"/>
                    <a:satMod val="130000"/>
                    <a:alpha val="0"/>
                  </a:schemeClr>
                </a:gs>
                <a:gs pos="100000">
                  <a:srgbClr val="C00000"/>
                </a:gs>
              </a:gsLst>
              <a:lin ang="162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iconfont-1187-868487">
              <a:extLst>
                <a:ext uri="{FF2B5EF4-FFF2-40B4-BE49-F238E27FC236}">
                  <a16:creationId xmlns:a16="http://schemas.microsoft.com/office/drawing/2014/main" xmlns:p14="http://schemas.microsoft.com/office/powerpoint/2010/main" xmlns="" id="{54405246-CCE2-4201-BBB1-D3F3EB6E740D}"/>
                </a:ext>
              </a:extLst>
            </p:cNvPr>
            <p:cNvSpPr/>
            <p:nvPr/>
          </p:nvSpPr>
          <p:spPr>
            <a:xfrm>
              <a:off x="2298656" y="1439081"/>
              <a:ext cx="609685" cy="542119"/>
            </a:xfrm>
            <a:custGeom>
              <a:avLst/>
              <a:gdLst>
                <a:gd name="T0" fmla="*/ 9594 w 12802"/>
                <a:gd name="T1" fmla="*/ 6548 h 11382"/>
                <a:gd name="T2" fmla="*/ 12802 w 12802"/>
                <a:gd name="T3" fmla="*/ 4139 h 11382"/>
                <a:gd name="T4" fmla="*/ 8193 w 12802"/>
                <a:gd name="T5" fmla="*/ 4139 h 11382"/>
                <a:gd name="T6" fmla="*/ 6401 w 12802"/>
                <a:gd name="T7" fmla="*/ 0 h 11382"/>
                <a:gd name="T8" fmla="*/ 4811 w 12802"/>
                <a:gd name="T9" fmla="*/ 3672 h 11382"/>
                <a:gd name="T10" fmla="*/ 4814 w 12802"/>
                <a:gd name="T11" fmla="*/ 3672 h 11382"/>
                <a:gd name="T12" fmla="*/ 3882 w 12802"/>
                <a:gd name="T13" fmla="*/ 7054 h 11382"/>
                <a:gd name="T14" fmla="*/ 3887 w 12802"/>
                <a:gd name="T15" fmla="*/ 7057 h 11382"/>
                <a:gd name="T16" fmla="*/ 3848 w 12802"/>
                <a:gd name="T17" fmla="*/ 7179 h 11382"/>
                <a:gd name="T18" fmla="*/ 3810 w 12802"/>
                <a:gd name="T19" fmla="*/ 7315 h 11382"/>
                <a:gd name="T20" fmla="*/ 3805 w 12802"/>
                <a:gd name="T21" fmla="*/ 7313 h 11382"/>
                <a:gd name="T22" fmla="*/ 2515 w 12802"/>
                <a:gd name="T23" fmla="*/ 11382 h 11382"/>
                <a:gd name="T24" fmla="*/ 5676 w 12802"/>
                <a:gd name="T25" fmla="*/ 9346 h 11382"/>
                <a:gd name="T26" fmla="*/ 9594 w 12802"/>
                <a:gd name="T27" fmla="*/ 6548 h 11382"/>
                <a:gd name="T28" fmla="*/ 4196 w 12802"/>
                <a:gd name="T29" fmla="*/ 4139 h 11382"/>
                <a:gd name="T30" fmla="*/ 0 w 12802"/>
                <a:gd name="T31" fmla="*/ 4139 h 11382"/>
                <a:gd name="T32" fmla="*/ 3461 w 12802"/>
                <a:gd name="T33" fmla="*/ 6738 h 11382"/>
                <a:gd name="T34" fmla="*/ 4196 w 12802"/>
                <a:gd name="T35" fmla="*/ 4139 h 11382"/>
                <a:gd name="T36" fmla="*/ 6755 w 12802"/>
                <a:gd name="T37" fmla="*/ 9120 h 11382"/>
                <a:gd name="T38" fmla="*/ 10059 w 12802"/>
                <a:gd name="T39" fmla="*/ 11382 h 11382"/>
                <a:gd name="T40" fmla="*/ 9039 w 12802"/>
                <a:gd name="T41" fmla="*/ 7523 h 11382"/>
                <a:gd name="T42" fmla="*/ 6755 w 12802"/>
                <a:gd name="T43" fmla="*/ 9120 h 11382"/>
                <a:gd name="T44" fmla="*/ 6755 w 12802"/>
                <a:gd name="T45" fmla="*/ 9120 h 1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02" h="11382">
                  <a:moveTo>
                    <a:pt x="9594" y="6548"/>
                  </a:moveTo>
                  <a:lnTo>
                    <a:pt x="12802" y="4139"/>
                  </a:lnTo>
                  <a:lnTo>
                    <a:pt x="8193" y="4139"/>
                  </a:lnTo>
                  <a:lnTo>
                    <a:pt x="6401" y="0"/>
                  </a:lnTo>
                  <a:lnTo>
                    <a:pt x="4811" y="3672"/>
                  </a:lnTo>
                  <a:lnTo>
                    <a:pt x="4814" y="3672"/>
                  </a:lnTo>
                  <a:lnTo>
                    <a:pt x="3882" y="7054"/>
                  </a:lnTo>
                  <a:lnTo>
                    <a:pt x="3887" y="7057"/>
                  </a:lnTo>
                  <a:lnTo>
                    <a:pt x="3848" y="7179"/>
                  </a:lnTo>
                  <a:lnTo>
                    <a:pt x="3810" y="7315"/>
                  </a:lnTo>
                  <a:lnTo>
                    <a:pt x="3805" y="7313"/>
                  </a:lnTo>
                  <a:lnTo>
                    <a:pt x="2515" y="11382"/>
                  </a:lnTo>
                  <a:lnTo>
                    <a:pt x="5676" y="9346"/>
                  </a:lnTo>
                  <a:lnTo>
                    <a:pt x="9594" y="6548"/>
                  </a:lnTo>
                  <a:close/>
                  <a:moveTo>
                    <a:pt x="4196" y="4139"/>
                  </a:moveTo>
                  <a:lnTo>
                    <a:pt x="0" y="4139"/>
                  </a:lnTo>
                  <a:lnTo>
                    <a:pt x="3461" y="6738"/>
                  </a:lnTo>
                  <a:lnTo>
                    <a:pt x="4196" y="4139"/>
                  </a:lnTo>
                  <a:close/>
                  <a:moveTo>
                    <a:pt x="6755" y="9120"/>
                  </a:moveTo>
                  <a:lnTo>
                    <a:pt x="10059" y="11382"/>
                  </a:lnTo>
                  <a:lnTo>
                    <a:pt x="9039" y="7523"/>
                  </a:lnTo>
                  <a:lnTo>
                    <a:pt x="6755" y="9120"/>
                  </a:lnTo>
                  <a:close/>
                  <a:moveTo>
                    <a:pt x="6755" y="9120"/>
                  </a:move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965087" y="2044299"/>
              <a:ext cx="615553" cy="29761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404040"/>
                  </a:solidFill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rgbClr val="404040"/>
                  </a:solidFill>
                </a:rPr>
                <a:t>……</a:t>
              </a:r>
              <a:endParaRPr lang="zh-CN" altLang="en-US" sz="1400" dirty="0">
                <a:solidFill>
                  <a:srgbClr val="404040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0182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9848" y="264672"/>
            <a:ext cx="4152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966663271"/>
              </p:ext>
            </p:extLst>
          </p:nvPr>
        </p:nvGraphicFramePr>
        <p:xfrm>
          <a:off x="4627248" y="1304624"/>
          <a:ext cx="6924913" cy="46166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5" name="组合 3"/>
          <p:cNvGrpSpPr/>
          <p:nvPr/>
        </p:nvGrpSpPr>
        <p:grpSpPr>
          <a:xfrm>
            <a:off x="2457491" y="1821618"/>
            <a:ext cx="2933604" cy="1247985"/>
            <a:chOff x="2608558" y="2290978"/>
            <a:chExt cx="2933604" cy="1247985"/>
          </a:xfrm>
        </p:grpSpPr>
        <p:sp>
          <p:nvSpPr>
            <p:cNvPr id="6" name="文本框 5"/>
            <p:cNvSpPr txBox="1"/>
            <p:nvPr/>
          </p:nvSpPr>
          <p:spPr>
            <a:xfrm>
              <a:off x="2608558" y="2290978"/>
              <a:ext cx="24872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单击添加文本标题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608558" y="2671033"/>
              <a:ext cx="293360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charset="0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charset="0"/>
                </a:rPr>
                <a:t>... ...</a:t>
              </a:r>
              <a:endParaRPr lang="zh-CN" altLang="en-US" sz="1400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11" name="Freeform 282"/>
          <p:cNvSpPr>
            <a:spLocks noChangeAspect="1"/>
          </p:cNvSpPr>
          <p:nvPr/>
        </p:nvSpPr>
        <p:spPr bwMode="auto">
          <a:xfrm>
            <a:off x="1897239" y="1841673"/>
            <a:ext cx="396577" cy="360000"/>
          </a:xfrm>
          <a:custGeom>
            <a:avLst/>
            <a:gdLst>
              <a:gd name="T0" fmla="*/ 85 w 87"/>
              <a:gd name="T1" fmla="*/ 56 h 79"/>
              <a:gd name="T2" fmla="*/ 76 w 87"/>
              <a:gd name="T3" fmla="*/ 56 h 79"/>
              <a:gd name="T4" fmla="*/ 76 w 87"/>
              <a:gd name="T5" fmla="*/ 45 h 79"/>
              <a:gd name="T6" fmla="*/ 72 w 87"/>
              <a:gd name="T7" fmla="*/ 40 h 79"/>
              <a:gd name="T8" fmla="*/ 45 w 87"/>
              <a:gd name="T9" fmla="*/ 40 h 79"/>
              <a:gd name="T10" fmla="*/ 45 w 87"/>
              <a:gd name="T11" fmla="*/ 23 h 79"/>
              <a:gd name="T12" fmla="*/ 54 w 87"/>
              <a:gd name="T13" fmla="*/ 23 h 79"/>
              <a:gd name="T14" fmla="*/ 56 w 87"/>
              <a:gd name="T15" fmla="*/ 21 h 79"/>
              <a:gd name="T16" fmla="*/ 56 w 87"/>
              <a:gd name="T17" fmla="*/ 2 h 79"/>
              <a:gd name="T18" fmla="*/ 54 w 87"/>
              <a:gd name="T19" fmla="*/ 0 h 79"/>
              <a:gd name="T20" fmla="*/ 34 w 87"/>
              <a:gd name="T21" fmla="*/ 0 h 79"/>
              <a:gd name="T22" fmla="*/ 32 w 87"/>
              <a:gd name="T23" fmla="*/ 2 h 79"/>
              <a:gd name="T24" fmla="*/ 32 w 87"/>
              <a:gd name="T25" fmla="*/ 21 h 79"/>
              <a:gd name="T26" fmla="*/ 34 w 87"/>
              <a:gd name="T27" fmla="*/ 23 h 79"/>
              <a:gd name="T28" fmla="*/ 43 w 87"/>
              <a:gd name="T29" fmla="*/ 23 h 79"/>
              <a:gd name="T30" fmla="*/ 43 w 87"/>
              <a:gd name="T31" fmla="*/ 40 h 79"/>
              <a:gd name="T32" fmla="*/ 16 w 87"/>
              <a:gd name="T33" fmla="*/ 40 h 79"/>
              <a:gd name="T34" fmla="*/ 11 w 87"/>
              <a:gd name="T35" fmla="*/ 45 h 79"/>
              <a:gd name="T36" fmla="*/ 11 w 87"/>
              <a:gd name="T37" fmla="*/ 56 h 79"/>
              <a:gd name="T38" fmla="*/ 2 w 87"/>
              <a:gd name="T39" fmla="*/ 56 h 79"/>
              <a:gd name="T40" fmla="*/ 0 w 87"/>
              <a:gd name="T41" fmla="*/ 58 h 79"/>
              <a:gd name="T42" fmla="*/ 0 w 87"/>
              <a:gd name="T43" fmla="*/ 77 h 79"/>
              <a:gd name="T44" fmla="*/ 2 w 87"/>
              <a:gd name="T45" fmla="*/ 79 h 79"/>
              <a:gd name="T46" fmla="*/ 23 w 87"/>
              <a:gd name="T47" fmla="*/ 79 h 79"/>
              <a:gd name="T48" fmla="*/ 25 w 87"/>
              <a:gd name="T49" fmla="*/ 77 h 79"/>
              <a:gd name="T50" fmla="*/ 25 w 87"/>
              <a:gd name="T51" fmla="*/ 58 h 79"/>
              <a:gd name="T52" fmla="*/ 23 w 87"/>
              <a:gd name="T53" fmla="*/ 56 h 79"/>
              <a:gd name="T54" fmla="*/ 14 w 87"/>
              <a:gd name="T55" fmla="*/ 56 h 79"/>
              <a:gd name="T56" fmla="*/ 14 w 87"/>
              <a:gd name="T57" fmla="*/ 45 h 79"/>
              <a:gd name="T58" fmla="*/ 16 w 87"/>
              <a:gd name="T59" fmla="*/ 42 h 79"/>
              <a:gd name="T60" fmla="*/ 43 w 87"/>
              <a:gd name="T61" fmla="*/ 42 h 79"/>
              <a:gd name="T62" fmla="*/ 43 w 87"/>
              <a:gd name="T63" fmla="*/ 56 h 79"/>
              <a:gd name="T64" fmla="*/ 34 w 87"/>
              <a:gd name="T65" fmla="*/ 56 h 79"/>
              <a:gd name="T66" fmla="*/ 32 w 87"/>
              <a:gd name="T67" fmla="*/ 58 h 79"/>
              <a:gd name="T68" fmla="*/ 32 w 87"/>
              <a:gd name="T69" fmla="*/ 77 h 79"/>
              <a:gd name="T70" fmla="*/ 34 w 87"/>
              <a:gd name="T71" fmla="*/ 79 h 79"/>
              <a:gd name="T72" fmla="*/ 54 w 87"/>
              <a:gd name="T73" fmla="*/ 79 h 79"/>
              <a:gd name="T74" fmla="*/ 56 w 87"/>
              <a:gd name="T75" fmla="*/ 77 h 79"/>
              <a:gd name="T76" fmla="*/ 56 w 87"/>
              <a:gd name="T77" fmla="*/ 58 h 79"/>
              <a:gd name="T78" fmla="*/ 54 w 87"/>
              <a:gd name="T79" fmla="*/ 56 h 79"/>
              <a:gd name="T80" fmla="*/ 45 w 87"/>
              <a:gd name="T81" fmla="*/ 56 h 79"/>
              <a:gd name="T82" fmla="*/ 45 w 87"/>
              <a:gd name="T83" fmla="*/ 42 h 79"/>
              <a:gd name="T84" fmla="*/ 72 w 87"/>
              <a:gd name="T85" fmla="*/ 42 h 79"/>
              <a:gd name="T86" fmla="*/ 74 w 87"/>
              <a:gd name="T87" fmla="*/ 45 h 79"/>
              <a:gd name="T88" fmla="*/ 74 w 87"/>
              <a:gd name="T89" fmla="*/ 56 h 79"/>
              <a:gd name="T90" fmla="*/ 65 w 87"/>
              <a:gd name="T91" fmla="*/ 56 h 79"/>
              <a:gd name="T92" fmla="*/ 63 w 87"/>
              <a:gd name="T93" fmla="*/ 58 h 79"/>
              <a:gd name="T94" fmla="*/ 63 w 87"/>
              <a:gd name="T95" fmla="*/ 77 h 79"/>
              <a:gd name="T96" fmla="*/ 65 w 87"/>
              <a:gd name="T97" fmla="*/ 79 h 79"/>
              <a:gd name="T98" fmla="*/ 85 w 87"/>
              <a:gd name="T99" fmla="*/ 79 h 79"/>
              <a:gd name="T100" fmla="*/ 87 w 87"/>
              <a:gd name="T101" fmla="*/ 77 h 79"/>
              <a:gd name="T102" fmla="*/ 87 w 87"/>
              <a:gd name="T103" fmla="*/ 58 h 79"/>
              <a:gd name="T104" fmla="*/ 85 w 87"/>
              <a:gd name="T105" fmla="*/ 56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7" h="79">
                <a:moveTo>
                  <a:pt x="85" y="56"/>
                </a:moveTo>
                <a:cubicBezTo>
                  <a:pt x="76" y="56"/>
                  <a:pt x="76" y="56"/>
                  <a:pt x="76" y="56"/>
                </a:cubicBezTo>
                <a:cubicBezTo>
                  <a:pt x="76" y="45"/>
                  <a:pt x="76" y="45"/>
                  <a:pt x="76" y="45"/>
                </a:cubicBezTo>
                <a:cubicBezTo>
                  <a:pt x="76" y="42"/>
                  <a:pt x="74" y="40"/>
                  <a:pt x="72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23"/>
                  <a:pt x="45" y="23"/>
                  <a:pt x="45" y="23"/>
                </a:cubicBezTo>
                <a:cubicBezTo>
                  <a:pt x="54" y="23"/>
                  <a:pt x="54" y="23"/>
                  <a:pt x="54" y="23"/>
                </a:cubicBezTo>
                <a:cubicBezTo>
                  <a:pt x="55" y="23"/>
                  <a:pt x="56" y="22"/>
                  <a:pt x="56" y="21"/>
                </a:cubicBezTo>
                <a:cubicBezTo>
                  <a:pt x="56" y="2"/>
                  <a:pt x="56" y="2"/>
                  <a:pt x="56" y="2"/>
                </a:cubicBezTo>
                <a:cubicBezTo>
                  <a:pt x="56" y="1"/>
                  <a:pt x="55" y="0"/>
                  <a:pt x="5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2" y="0"/>
                  <a:pt x="32" y="1"/>
                  <a:pt x="32" y="2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2"/>
                  <a:pt x="32" y="23"/>
                  <a:pt x="34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40"/>
                  <a:pt x="43" y="40"/>
                  <a:pt x="43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4" y="40"/>
                  <a:pt x="11" y="42"/>
                  <a:pt x="11" y="45"/>
                </a:cubicBezTo>
                <a:cubicBezTo>
                  <a:pt x="11" y="56"/>
                  <a:pt x="11" y="56"/>
                  <a:pt x="11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1" y="56"/>
                  <a:pt x="0" y="57"/>
                  <a:pt x="0" y="58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8"/>
                  <a:pt x="1" y="79"/>
                  <a:pt x="2" y="79"/>
                </a:cubicBezTo>
                <a:cubicBezTo>
                  <a:pt x="23" y="79"/>
                  <a:pt x="23" y="79"/>
                  <a:pt x="23" y="79"/>
                </a:cubicBezTo>
                <a:cubicBezTo>
                  <a:pt x="24" y="79"/>
                  <a:pt x="25" y="78"/>
                  <a:pt x="25" y="77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7"/>
                  <a:pt x="24" y="56"/>
                  <a:pt x="23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45"/>
                  <a:pt x="14" y="45"/>
                  <a:pt x="14" y="45"/>
                </a:cubicBezTo>
                <a:cubicBezTo>
                  <a:pt x="14" y="43"/>
                  <a:pt x="15" y="42"/>
                  <a:pt x="16" y="42"/>
                </a:cubicBezTo>
                <a:cubicBezTo>
                  <a:pt x="43" y="42"/>
                  <a:pt x="43" y="42"/>
                  <a:pt x="43" y="42"/>
                </a:cubicBezTo>
                <a:cubicBezTo>
                  <a:pt x="43" y="56"/>
                  <a:pt x="43" y="56"/>
                  <a:pt x="43" y="56"/>
                </a:cubicBezTo>
                <a:cubicBezTo>
                  <a:pt x="34" y="56"/>
                  <a:pt x="34" y="56"/>
                  <a:pt x="34" y="56"/>
                </a:cubicBezTo>
                <a:cubicBezTo>
                  <a:pt x="32" y="56"/>
                  <a:pt x="32" y="57"/>
                  <a:pt x="32" y="58"/>
                </a:cubicBezTo>
                <a:cubicBezTo>
                  <a:pt x="32" y="77"/>
                  <a:pt x="32" y="77"/>
                  <a:pt x="32" y="77"/>
                </a:cubicBezTo>
                <a:cubicBezTo>
                  <a:pt x="32" y="78"/>
                  <a:pt x="32" y="79"/>
                  <a:pt x="34" y="79"/>
                </a:cubicBezTo>
                <a:cubicBezTo>
                  <a:pt x="54" y="79"/>
                  <a:pt x="54" y="79"/>
                  <a:pt x="54" y="79"/>
                </a:cubicBezTo>
                <a:cubicBezTo>
                  <a:pt x="55" y="79"/>
                  <a:pt x="56" y="78"/>
                  <a:pt x="56" y="77"/>
                </a:cubicBezTo>
                <a:cubicBezTo>
                  <a:pt x="56" y="58"/>
                  <a:pt x="56" y="58"/>
                  <a:pt x="56" y="58"/>
                </a:cubicBezTo>
                <a:cubicBezTo>
                  <a:pt x="56" y="57"/>
                  <a:pt x="55" y="56"/>
                  <a:pt x="54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42"/>
                  <a:pt x="45" y="42"/>
                  <a:pt x="45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3" y="42"/>
                  <a:pt x="74" y="43"/>
                  <a:pt x="74" y="45"/>
                </a:cubicBezTo>
                <a:cubicBezTo>
                  <a:pt x="74" y="56"/>
                  <a:pt x="74" y="56"/>
                  <a:pt x="74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4" y="56"/>
                  <a:pt x="63" y="57"/>
                  <a:pt x="63" y="58"/>
                </a:cubicBezTo>
                <a:cubicBezTo>
                  <a:pt x="63" y="77"/>
                  <a:pt x="63" y="77"/>
                  <a:pt x="63" y="77"/>
                </a:cubicBezTo>
                <a:cubicBezTo>
                  <a:pt x="63" y="78"/>
                  <a:pt x="64" y="79"/>
                  <a:pt x="65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79"/>
                  <a:pt x="87" y="78"/>
                  <a:pt x="87" y="77"/>
                </a:cubicBezTo>
                <a:cubicBezTo>
                  <a:pt x="87" y="58"/>
                  <a:pt x="87" y="58"/>
                  <a:pt x="87" y="58"/>
                </a:cubicBezTo>
                <a:cubicBezTo>
                  <a:pt x="87" y="57"/>
                  <a:pt x="87" y="56"/>
                  <a:pt x="85" y="56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84"/>
          <p:cNvSpPr>
            <a:spLocks noChangeAspect="1" noEditPoints="1"/>
          </p:cNvSpPr>
          <p:nvPr/>
        </p:nvSpPr>
        <p:spPr bwMode="auto">
          <a:xfrm>
            <a:off x="1876990" y="3503568"/>
            <a:ext cx="437074" cy="324000"/>
          </a:xfrm>
          <a:custGeom>
            <a:avLst/>
            <a:gdLst>
              <a:gd name="T0" fmla="*/ 1 w 85"/>
              <a:gd name="T1" fmla="*/ 0 h 63"/>
              <a:gd name="T2" fmla="*/ 0 w 85"/>
              <a:gd name="T3" fmla="*/ 62 h 63"/>
              <a:gd name="T4" fmla="*/ 16 w 85"/>
              <a:gd name="T5" fmla="*/ 63 h 63"/>
              <a:gd name="T6" fmla="*/ 18 w 85"/>
              <a:gd name="T7" fmla="*/ 1 h 63"/>
              <a:gd name="T8" fmla="*/ 2 w 85"/>
              <a:gd name="T9" fmla="*/ 5 h 63"/>
              <a:gd name="T10" fmla="*/ 14 w 85"/>
              <a:gd name="T11" fmla="*/ 4 h 63"/>
              <a:gd name="T12" fmla="*/ 16 w 85"/>
              <a:gd name="T13" fmla="*/ 28 h 63"/>
              <a:gd name="T14" fmla="*/ 3 w 85"/>
              <a:gd name="T15" fmla="*/ 29 h 63"/>
              <a:gd name="T16" fmla="*/ 2 w 85"/>
              <a:gd name="T17" fmla="*/ 5 h 63"/>
              <a:gd name="T18" fmla="*/ 2 w 85"/>
              <a:gd name="T19" fmla="*/ 56 h 63"/>
              <a:gd name="T20" fmla="*/ 2 w 85"/>
              <a:gd name="T21" fmla="*/ 55 h 63"/>
              <a:gd name="T22" fmla="*/ 16 w 85"/>
              <a:gd name="T23" fmla="*/ 56 h 63"/>
              <a:gd name="T24" fmla="*/ 16 w 85"/>
              <a:gd name="T25" fmla="*/ 52 h 63"/>
              <a:gd name="T26" fmla="*/ 2 w 85"/>
              <a:gd name="T27" fmla="*/ 52 h 63"/>
              <a:gd name="T28" fmla="*/ 16 w 85"/>
              <a:gd name="T29" fmla="*/ 51 h 63"/>
              <a:gd name="T30" fmla="*/ 16 w 85"/>
              <a:gd name="T31" fmla="*/ 52 h 63"/>
              <a:gd name="T32" fmla="*/ 21 w 85"/>
              <a:gd name="T33" fmla="*/ 0 h 63"/>
              <a:gd name="T34" fmla="*/ 19 w 85"/>
              <a:gd name="T35" fmla="*/ 62 h 63"/>
              <a:gd name="T36" fmla="*/ 36 w 85"/>
              <a:gd name="T37" fmla="*/ 63 h 63"/>
              <a:gd name="T38" fmla="*/ 38 w 85"/>
              <a:gd name="T39" fmla="*/ 1 h 63"/>
              <a:gd name="T40" fmla="*/ 22 w 85"/>
              <a:gd name="T41" fmla="*/ 5 h 63"/>
              <a:gd name="T42" fmla="*/ 34 w 85"/>
              <a:gd name="T43" fmla="*/ 4 h 63"/>
              <a:gd name="T44" fmla="*/ 35 w 85"/>
              <a:gd name="T45" fmla="*/ 28 h 63"/>
              <a:gd name="T46" fmla="*/ 23 w 85"/>
              <a:gd name="T47" fmla="*/ 29 h 63"/>
              <a:gd name="T48" fmla="*/ 22 w 85"/>
              <a:gd name="T49" fmla="*/ 5 h 63"/>
              <a:gd name="T50" fmla="*/ 22 w 85"/>
              <a:gd name="T51" fmla="*/ 56 h 63"/>
              <a:gd name="T52" fmla="*/ 22 w 85"/>
              <a:gd name="T53" fmla="*/ 55 h 63"/>
              <a:gd name="T54" fmla="*/ 36 w 85"/>
              <a:gd name="T55" fmla="*/ 56 h 63"/>
              <a:gd name="T56" fmla="*/ 35 w 85"/>
              <a:gd name="T57" fmla="*/ 52 h 63"/>
              <a:gd name="T58" fmla="*/ 21 w 85"/>
              <a:gd name="T59" fmla="*/ 52 h 63"/>
              <a:gd name="T60" fmla="*/ 35 w 85"/>
              <a:gd name="T61" fmla="*/ 51 h 63"/>
              <a:gd name="T62" fmla="*/ 35 w 85"/>
              <a:gd name="T63" fmla="*/ 52 h 63"/>
              <a:gd name="T64" fmla="*/ 53 w 85"/>
              <a:gd name="T65" fmla="*/ 1 h 63"/>
              <a:gd name="T66" fmla="*/ 38 w 85"/>
              <a:gd name="T67" fmla="*/ 9 h 63"/>
              <a:gd name="T68" fmla="*/ 69 w 85"/>
              <a:gd name="T69" fmla="*/ 62 h 63"/>
              <a:gd name="T70" fmla="*/ 84 w 85"/>
              <a:gd name="T71" fmla="*/ 55 h 63"/>
              <a:gd name="T72" fmla="*/ 64 w 85"/>
              <a:gd name="T73" fmla="*/ 27 h 63"/>
              <a:gd name="T74" fmla="*/ 53 w 85"/>
              <a:gd name="T75" fmla="*/ 32 h 63"/>
              <a:gd name="T76" fmla="*/ 42 w 85"/>
              <a:gd name="T77" fmla="*/ 11 h 63"/>
              <a:gd name="T78" fmla="*/ 53 w 85"/>
              <a:gd name="T79" fmla="*/ 6 h 63"/>
              <a:gd name="T80" fmla="*/ 64 w 85"/>
              <a:gd name="T81" fmla="*/ 27 h 63"/>
              <a:gd name="T82" fmla="*/ 66 w 85"/>
              <a:gd name="T83" fmla="*/ 52 h 63"/>
              <a:gd name="T84" fmla="*/ 78 w 85"/>
              <a:gd name="T85" fmla="*/ 46 h 63"/>
              <a:gd name="T86" fmla="*/ 66 w 85"/>
              <a:gd name="T87" fmla="*/ 53 h 63"/>
              <a:gd name="T88" fmla="*/ 80 w 85"/>
              <a:gd name="T89" fmla="*/ 49 h 63"/>
              <a:gd name="T90" fmla="*/ 68 w 85"/>
              <a:gd name="T91" fmla="*/ 56 h 63"/>
              <a:gd name="T92" fmla="*/ 79 w 85"/>
              <a:gd name="T93" fmla="*/ 49 h 63"/>
              <a:gd name="T94" fmla="*/ 80 w 85"/>
              <a:gd name="T95" fmla="*/ 4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5" h="63">
                <a:moveTo>
                  <a:pt x="16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1" y="63"/>
                  <a:pt x="1" y="63"/>
                </a:cubicBezTo>
                <a:cubicBezTo>
                  <a:pt x="16" y="63"/>
                  <a:pt x="16" y="63"/>
                  <a:pt x="16" y="63"/>
                </a:cubicBezTo>
                <a:cubicBezTo>
                  <a:pt x="17" y="63"/>
                  <a:pt x="18" y="62"/>
                  <a:pt x="18" y="62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7" y="0"/>
                  <a:pt x="16" y="0"/>
                </a:cubicBezTo>
                <a:close/>
                <a:moveTo>
                  <a:pt x="2" y="5"/>
                </a:moveTo>
                <a:cubicBezTo>
                  <a:pt x="2" y="4"/>
                  <a:pt x="3" y="4"/>
                  <a:pt x="3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5" y="4"/>
                  <a:pt x="16" y="4"/>
                  <a:pt x="16" y="5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8"/>
                  <a:pt x="15" y="29"/>
                  <a:pt x="14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2" y="28"/>
                  <a:pt x="2" y="28"/>
                </a:cubicBezTo>
                <a:lnTo>
                  <a:pt x="2" y="5"/>
                </a:lnTo>
                <a:close/>
                <a:moveTo>
                  <a:pt x="16" y="56"/>
                </a:moveTo>
                <a:cubicBezTo>
                  <a:pt x="2" y="56"/>
                  <a:pt x="2" y="56"/>
                  <a:pt x="2" y="56"/>
                </a:cubicBezTo>
                <a:cubicBezTo>
                  <a:pt x="2" y="56"/>
                  <a:pt x="2" y="56"/>
                  <a:pt x="2" y="56"/>
                </a:cubicBezTo>
                <a:cubicBezTo>
                  <a:pt x="2" y="55"/>
                  <a:pt x="2" y="55"/>
                  <a:pt x="2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6" y="56"/>
                </a:cubicBezTo>
                <a:cubicBezTo>
                  <a:pt x="16" y="56"/>
                  <a:pt x="16" y="56"/>
                  <a:pt x="16" y="56"/>
                </a:cubicBezTo>
                <a:close/>
                <a:moveTo>
                  <a:pt x="16" y="52"/>
                </a:move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2"/>
                  <a:pt x="2" y="51"/>
                  <a:pt x="2" y="51"/>
                </a:cubicBezTo>
                <a:cubicBezTo>
                  <a:pt x="16" y="51"/>
                  <a:pt x="16" y="51"/>
                  <a:pt x="16" y="51"/>
                </a:cubicBezTo>
                <a:cubicBezTo>
                  <a:pt x="16" y="51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lose/>
                <a:moveTo>
                  <a:pt x="36" y="0"/>
                </a:moveTo>
                <a:cubicBezTo>
                  <a:pt x="21" y="0"/>
                  <a:pt x="21" y="0"/>
                  <a:pt x="21" y="0"/>
                </a:cubicBezTo>
                <a:cubicBezTo>
                  <a:pt x="20" y="0"/>
                  <a:pt x="19" y="1"/>
                  <a:pt x="19" y="1"/>
                </a:cubicBezTo>
                <a:cubicBezTo>
                  <a:pt x="19" y="62"/>
                  <a:pt x="19" y="62"/>
                  <a:pt x="19" y="62"/>
                </a:cubicBezTo>
                <a:cubicBezTo>
                  <a:pt x="19" y="62"/>
                  <a:pt x="20" y="63"/>
                  <a:pt x="21" y="63"/>
                </a:cubicBezTo>
                <a:cubicBezTo>
                  <a:pt x="36" y="63"/>
                  <a:pt x="36" y="63"/>
                  <a:pt x="36" y="63"/>
                </a:cubicBezTo>
                <a:cubicBezTo>
                  <a:pt x="37" y="63"/>
                  <a:pt x="38" y="62"/>
                  <a:pt x="38" y="62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1"/>
                  <a:pt x="37" y="0"/>
                  <a:pt x="36" y="0"/>
                </a:cubicBezTo>
                <a:close/>
                <a:moveTo>
                  <a:pt x="22" y="5"/>
                </a:moveTo>
                <a:cubicBezTo>
                  <a:pt x="22" y="4"/>
                  <a:pt x="22" y="4"/>
                  <a:pt x="23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4"/>
                  <a:pt x="35" y="4"/>
                  <a:pt x="35" y="5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8"/>
                  <a:pt x="35" y="29"/>
                  <a:pt x="34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2" y="29"/>
                  <a:pt x="22" y="28"/>
                  <a:pt x="22" y="28"/>
                </a:cubicBezTo>
                <a:lnTo>
                  <a:pt x="22" y="5"/>
                </a:lnTo>
                <a:close/>
                <a:moveTo>
                  <a:pt x="35" y="56"/>
                </a:moveTo>
                <a:cubicBezTo>
                  <a:pt x="22" y="56"/>
                  <a:pt x="22" y="56"/>
                  <a:pt x="22" y="56"/>
                </a:cubicBezTo>
                <a:cubicBezTo>
                  <a:pt x="22" y="56"/>
                  <a:pt x="21" y="56"/>
                  <a:pt x="21" y="56"/>
                </a:cubicBezTo>
                <a:cubicBezTo>
                  <a:pt x="21" y="55"/>
                  <a:pt x="22" y="55"/>
                  <a:pt x="22" y="55"/>
                </a:cubicBezTo>
                <a:cubicBezTo>
                  <a:pt x="35" y="55"/>
                  <a:pt x="35" y="55"/>
                  <a:pt x="35" y="55"/>
                </a:cubicBezTo>
                <a:cubicBezTo>
                  <a:pt x="35" y="55"/>
                  <a:pt x="36" y="55"/>
                  <a:pt x="36" y="56"/>
                </a:cubicBezTo>
                <a:cubicBezTo>
                  <a:pt x="36" y="56"/>
                  <a:pt x="35" y="56"/>
                  <a:pt x="35" y="56"/>
                </a:cubicBezTo>
                <a:close/>
                <a:moveTo>
                  <a:pt x="35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22" y="52"/>
                  <a:pt x="21" y="52"/>
                  <a:pt x="21" y="52"/>
                </a:cubicBezTo>
                <a:cubicBezTo>
                  <a:pt x="21" y="52"/>
                  <a:pt x="22" y="51"/>
                  <a:pt x="22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6" y="52"/>
                  <a:pt x="36" y="52"/>
                </a:cubicBezTo>
                <a:cubicBezTo>
                  <a:pt x="36" y="52"/>
                  <a:pt x="35" y="52"/>
                  <a:pt x="35" y="52"/>
                </a:cubicBezTo>
                <a:close/>
                <a:moveTo>
                  <a:pt x="85" y="53"/>
                </a:moveTo>
                <a:cubicBezTo>
                  <a:pt x="53" y="1"/>
                  <a:pt x="53" y="1"/>
                  <a:pt x="53" y="1"/>
                </a:cubicBezTo>
                <a:cubicBezTo>
                  <a:pt x="53" y="1"/>
                  <a:pt x="52" y="1"/>
                  <a:pt x="51" y="1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10"/>
                  <a:pt x="37" y="10"/>
                  <a:pt x="38" y="11"/>
                </a:cubicBezTo>
                <a:cubicBezTo>
                  <a:pt x="69" y="62"/>
                  <a:pt x="69" y="62"/>
                  <a:pt x="69" y="62"/>
                </a:cubicBezTo>
                <a:cubicBezTo>
                  <a:pt x="70" y="63"/>
                  <a:pt x="70" y="63"/>
                  <a:pt x="71" y="62"/>
                </a:cubicBezTo>
                <a:cubicBezTo>
                  <a:pt x="84" y="55"/>
                  <a:pt x="84" y="55"/>
                  <a:pt x="84" y="55"/>
                </a:cubicBezTo>
                <a:cubicBezTo>
                  <a:pt x="85" y="54"/>
                  <a:pt x="85" y="53"/>
                  <a:pt x="85" y="53"/>
                </a:cubicBezTo>
                <a:close/>
                <a:moveTo>
                  <a:pt x="64" y="27"/>
                </a:moveTo>
                <a:cubicBezTo>
                  <a:pt x="55" y="32"/>
                  <a:pt x="55" y="32"/>
                  <a:pt x="55" y="32"/>
                </a:cubicBezTo>
                <a:cubicBezTo>
                  <a:pt x="54" y="33"/>
                  <a:pt x="54" y="33"/>
                  <a:pt x="53" y="32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2"/>
                  <a:pt x="41" y="11"/>
                  <a:pt x="42" y="11"/>
                </a:cubicBezTo>
                <a:cubicBezTo>
                  <a:pt x="51" y="5"/>
                  <a:pt x="51" y="5"/>
                  <a:pt x="51" y="5"/>
                </a:cubicBezTo>
                <a:cubicBezTo>
                  <a:pt x="52" y="5"/>
                  <a:pt x="53" y="5"/>
                  <a:pt x="53" y="6"/>
                </a:cubicBezTo>
                <a:cubicBezTo>
                  <a:pt x="65" y="25"/>
                  <a:pt x="65" y="25"/>
                  <a:pt x="65" y="25"/>
                </a:cubicBezTo>
                <a:cubicBezTo>
                  <a:pt x="65" y="26"/>
                  <a:pt x="65" y="26"/>
                  <a:pt x="64" y="27"/>
                </a:cubicBezTo>
                <a:close/>
                <a:moveTo>
                  <a:pt x="66" y="53"/>
                </a:moveTo>
                <a:cubicBezTo>
                  <a:pt x="66" y="53"/>
                  <a:pt x="66" y="53"/>
                  <a:pt x="66" y="52"/>
                </a:cubicBezTo>
                <a:cubicBezTo>
                  <a:pt x="77" y="45"/>
                  <a:pt x="77" y="45"/>
                  <a:pt x="77" y="45"/>
                </a:cubicBezTo>
                <a:cubicBezTo>
                  <a:pt x="78" y="45"/>
                  <a:pt x="78" y="45"/>
                  <a:pt x="78" y="46"/>
                </a:cubicBezTo>
                <a:cubicBezTo>
                  <a:pt x="78" y="46"/>
                  <a:pt x="78" y="46"/>
                  <a:pt x="78" y="46"/>
                </a:cubicBezTo>
                <a:cubicBezTo>
                  <a:pt x="66" y="53"/>
                  <a:pt x="66" y="53"/>
                  <a:pt x="66" y="53"/>
                </a:cubicBezTo>
                <a:cubicBezTo>
                  <a:pt x="66" y="53"/>
                  <a:pt x="66" y="53"/>
                  <a:pt x="66" y="53"/>
                </a:cubicBezTo>
                <a:close/>
                <a:moveTo>
                  <a:pt x="80" y="49"/>
                </a:move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6"/>
                </a:cubicBezTo>
                <a:cubicBezTo>
                  <a:pt x="79" y="49"/>
                  <a:pt x="79" y="49"/>
                  <a:pt x="79" y="49"/>
                </a:cubicBezTo>
                <a:cubicBezTo>
                  <a:pt x="80" y="48"/>
                  <a:pt x="80" y="49"/>
                  <a:pt x="80" y="49"/>
                </a:cubicBezTo>
                <a:cubicBezTo>
                  <a:pt x="80" y="49"/>
                  <a:pt x="80" y="49"/>
                  <a:pt x="80" y="49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" name="组合 3"/>
          <p:cNvGrpSpPr/>
          <p:nvPr/>
        </p:nvGrpSpPr>
        <p:grpSpPr>
          <a:xfrm>
            <a:off x="2457491" y="3503568"/>
            <a:ext cx="2933604" cy="1247985"/>
            <a:chOff x="2608558" y="2290978"/>
            <a:chExt cx="2933604" cy="1247985"/>
          </a:xfrm>
        </p:grpSpPr>
        <p:sp>
          <p:nvSpPr>
            <p:cNvPr id="14" name="文本框 13"/>
            <p:cNvSpPr txBox="1"/>
            <p:nvPr/>
          </p:nvSpPr>
          <p:spPr>
            <a:xfrm>
              <a:off x="2608558" y="2290978"/>
              <a:ext cx="24872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单击添加文本标题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608558" y="2671033"/>
              <a:ext cx="2933604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charset="0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charset="0"/>
                </a:rPr>
                <a:t>... ...</a:t>
              </a:r>
              <a:endParaRPr lang="zh-CN" altLang="en-US" sz="1400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104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9848" y="264672"/>
            <a:ext cx="4152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ïśḷïḓè">
            <a:extLst>
              <a:ext uri="{FF2B5EF4-FFF2-40B4-BE49-F238E27FC236}">
                <a16:creationId xmlns:a16="http://schemas.microsoft.com/office/drawing/2014/main" xmlns="" id="{44972A34-2F0B-43F0-AA25-259711383FC9}"/>
              </a:ext>
            </a:extLst>
          </p:cNvPr>
          <p:cNvSpPr/>
          <p:nvPr/>
        </p:nvSpPr>
        <p:spPr bwMode="auto">
          <a:xfrm>
            <a:off x="3443000" y="973189"/>
            <a:ext cx="5077400" cy="5063708"/>
          </a:xfrm>
          <a:prstGeom prst="donut">
            <a:avLst>
              <a:gd name="adj" fmla="val 5000"/>
            </a:avLst>
          </a:prstGeom>
          <a:solidFill>
            <a:schemeClr val="tx2">
              <a:lumMod val="20000"/>
              <a:lumOff val="80000"/>
              <a:alpha val="2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4" name="íṧlïḓè">
            <a:extLst>
              <a:ext uri="{FF2B5EF4-FFF2-40B4-BE49-F238E27FC236}">
                <a16:creationId xmlns:a16="http://schemas.microsoft.com/office/drawing/2014/main" xmlns="" id="{5A07CF98-E327-4F0C-B03E-DAC94C086482}"/>
              </a:ext>
            </a:extLst>
          </p:cNvPr>
          <p:cNvSpPr/>
          <p:nvPr/>
        </p:nvSpPr>
        <p:spPr bwMode="auto">
          <a:xfrm>
            <a:off x="3950740" y="1479560"/>
            <a:ext cx="4061920" cy="4050966"/>
          </a:xfrm>
          <a:prstGeom prst="donut">
            <a:avLst>
              <a:gd name="adj" fmla="val 6250"/>
            </a:avLst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5" name="iṡḷîḓe">
            <a:extLst>
              <a:ext uri="{FF2B5EF4-FFF2-40B4-BE49-F238E27FC236}">
                <a16:creationId xmlns:a16="http://schemas.microsoft.com/office/drawing/2014/main" xmlns="" id="{012A4C1E-57CA-42D3-960F-F3FA4B011818}"/>
              </a:ext>
            </a:extLst>
          </p:cNvPr>
          <p:cNvSpPr/>
          <p:nvPr/>
        </p:nvSpPr>
        <p:spPr bwMode="auto">
          <a:xfrm>
            <a:off x="4458480" y="1985931"/>
            <a:ext cx="3046440" cy="3038224"/>
          </a:xfrm>
          <a:prstGeom prst="donut">
            <a:avLst>
              <a:gd name="adj" fmla="val 8333"/>
            </a:avLst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6" name="íṩḻîḋé">
            <a:extLst>
              <a:ext uri="{FF2B5EF4-FFF2-40B4-BE49-F238E27FC236}">
                <a16:creationId xmlns:a16="http://schemas.microsoft.com/office/drawing/2014/main" xmlns="" id="{F25BCE69-C305-499B-8310-E86036CFBA57}"/>
              </a:ext>
            </a:extLst>
          </p:cNvPr>
          <p:cNvSpPr/>
          <p:nvPr/>
        </p:nvSpPr>
        <p:spPr bwMode="auto">
          <a:xfrm>
            <a:off x="4966220" y="2492301"/>
            <a:ext cx="2030961" cy="2025484"/>
          </a:xfrm>
          <a:prstGeom prst="ellipse">
            <a:avLst/>
          </a:prstGeom>
          <a:blipFill>
            <a:blip r:embed="rId2"/>
            <a:stretch>
              <a:fillRect l="-25248" r="-24934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grpSp>
        <p:nvGrpSpPr>
          <p:cNvPr id="7" name="îṣ1ïḓê">
            <a:extLst>
              <a:ext uri="{FF2B5EF4-FFF2-40B4-BE49-F238E27FC236}">
                <a16:creationId xmlns:a16="http://schemas.microsoft.com/office/drawing/2014/main" xmlns="" id="{C70EB4C1-E41D-4E9C-B4D2-D12960866AE5}"/>
              </a:ext>
            </a:extLst>
          </p:cNvPr>
          <p:cNvGrpSpPr/>
          <p:nvPr/>
        </p:nvGrpSpPr>
        <p:grpSpPr>
          <a:xfrm>
            <a:off x="3331615" y="1669300"/>
            <a:ext cx="1238250" cy="1238250"/>
            <a:chOff x="4498403" y="2983026"/>
            <a:chExt cx="914400" cy="914400"/>
          </a:xfrm>
        </p:grpSpPr>
        <p:sp>
          <p:nvSpPr>
            <p:cNvPr id="8" name="islïḍê">
              <a:extLst>
                <a:ext uri="{FF2B5EF4-FFF2-40B4-BE49-F238E27FC236}">
                  <a16:creationId xmlns:a16="http://schemas.microsoft.com/office/drawing/2014/main" xmlns="" id="{6D769D33-816E-4C74-83DA-2450A27FBFE5}"/>
                </a:ext>
              </a:extLst>
            </p:cNvPr>
            <p:cNvSpPr/>
            <p:nvPr/>
          </p:nvSpPr>
          <p:spPr>
            <a:xfrm>
              <a:off x="4498403" y="2983026"/>
              <a:ext cx="914400" cy="914400"/>
            </a:xfrm>
            <a:prstGeom prst="ellipse">
              <a:avLst/>
            </a:prstGeom>
            <a:solidFill>
              <a:srgbClr val="C000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îṡḻíḓe">
              <a:extLst>
                <a:ext uri="{FF2B5EF4-FFF2-40B4-BE49-F238E27FC236}">
                  <a16:creationId xmlns:a16="http://schemas.microsoft.com/office/drawing/2014/main" xmlns="" id="{39A0C44C-C70E-4FED-84DA-4E806B7F6635}"/>
                </a:ext>
              </a:extLst>
            </p:cNvPr>
            <p:cNvSpPr/>
            <p:nvPr/>
          </p:nvSpPr>
          <p:spPr bwMode="auto">
            <a:xfrm>
              <a:off x="4733787" y="3240201"/>
              <a:ext cx="443632" cy="400050"/>
            </a:xfrm>
            <a:custGeom>
              <a:avLst/>
              <a:gdLst>
                <a:gd name="connsiteX0" fmla="*/ 521432 w 608344"/>
                <a:gd name="connsiteY0" fmla="*/ 370453 h 548582"/>
                <a:gd name="connsiteX1" fmla="*/ 465737 w 608344"/>
                <a:gd name="connsiteY1" fmla="*/ 425787 h 548582"/>
                <a:gd name="connsiteX2" fmla="*/ 442491 w 608344"/>
                <a:gd name="connsiteY2" fmla="*/ 402479 h 548582"/>
                <a:gd name="connsiteX3" fmla="*/ 418201 w 608344"/>
                <a:gd name="connsiteY3" fmla="*/ 426545 h 548582"/>
                <a:gd name="connsiteX4" fmla="*/ 441447 w 608344"/>
                <a:gd name="connsiteY4" fmla="*/ 449948 h 548582"/>
                <a:gd name="connsiteX5" fmla="*/ 465642 w 608344"/>
                <a:gd name="connsiteY5" fmla="*/ 474204 h 548582"/>
                <a:gd name="connsiteX6" fmla="*/ 489932 w 608344"/>
                <a:gd name="connsiteY6" fmla="*/ 450043 h 548582"/>
                <a:gd name="connsiteX7" fmla="*/ 545532 w 608344"/>
                <a:gd name="connsiteY7" fmla="*/ 394709 h 548582"/>
                <a:gd name="connsiteX8" fmla="*/ 481962 w 608344"/>
                <a:gd name="connsiteY8" fmla="*/ 296170 h 548582"/>
                <a:gd name="connsiteX9" fmla="*/ 608344 w 608344"/>
                <a:gd name="connsiteY9" fmla="*/ 422376 h 548582"/>
                <a:gd name="connsiteX10" fmla="*/ 481962 w 608344"/>
                <a:gd name="connsiteY10" fmla="*/ 548582 h 548582"/>
                <a:gd name="connsiteX11" fmla="*/ 355579 w 608344"/>
                <a:gd name="connsiteY11" fmla="*/ 422376 h 548582"/>
                <a:gd name="connsiteX12" fmla="*/ 481962 w 608344"/>
                <a:gd name="connsiteY12" fmla="*/ 296170 h 548582"/>
                <a:gd name="connsiteX13" fmla="*/ 255835 w 608344"/>
                <a:gd name="connsiteY13" fmla="*/ 446 h 548582"/>
                <a:gd name="connsiteX14" fmla="*/ 317801 w 608344"/>
                <a:gd name="connsiteY14" fmla="*/ 13616 h 548582"/>
                <a:gd name="connsiteX15" fmla="*/ 348072 w 608344"/>
                <a:gd name="connsiteY15" fmla="*/ 41661 h 548582"/>
                <a:gd name="connsiteX16" fmla="*/ 381190 w 608344"/>
                <a:gd name="connsiteY16" fmla="*/ 146831 h 548582"/>
                <a:gd name="connsiteX17" fmla="*/ 378913 w 608344"/>
                <a:gd name="connsiteY17" fmla="*/ 156211 h 548582"/>
                <a:gd name="connsiteX18" fmla="*/ 387833 w 608344"/>
                <a:gd name="connsiteY18" fmla="*/ 200458 h 548582"/>
                <a:gd name="connsiteX19" fmla="*/ 366387 w 608344"/>
                <a:gd name="connsiteY19" fmla="*/ 237694 h 548582"/>
                <a:gd name="connsiteX20" fmla="*/ 351393 w 608344"/>
                <a:gd name="connsiteY20" fmla="*/ 278720 h 548582"/>
                <a:gd name="connsiteX21" fmla="*/ 351393 w 608344"/>
                <a:gd name="connsiteY21" fmla="*/ 322873 h 548582"/>
                <a:gd name="connsiteX22" fmla="*/ 317611 w 608344"/>
                <a:gd name="connsiteY22" fmla="*/ 422358 h 548582"/>
                <a:gd name="connsiteX23" fmla="*/ 376635 w 608344"/>
                <a:gd name="connsiteY23" fmla="*/ 548088 h 548582"/>
                <a:gd name="connsiteX24" fmla="*/ 26855 w 608344"/>
                <a:gd name="connsiteY24" fmla="*/ 548088 h 548582"/>
                <a:gd name="connsiteX25" fmla="*/ 0 w 608344"/>
                <a:gd name="connsiteY25" fmla="*/ 521274 h 548582"/>
                <a:gd name="connsiteX26" fmla="*/ 0 w 608344"/>
                <a:gd name="connsiteY26" fmla="*/ 473806 h 548582"/>
                <a:gd name="connsiteX27" fmla="*/ 19453 w 608344"/>
                <a:gd name="connsiteY27" fmla="*/ 432969 h 548582"/>
                <a:gd name="connsiteX28" fmla="*/ 173751 w 608344"/>
                <a:gd name="connsiteY28" fmla="*/ 334242 h 548582"/>
                <a:gd name="connsiteX29" fmla="*/ 176408 w 608344"/>
                <a:gd name="connsiteY29" fmla="*/ 329884 h 548582"/>
                <a:gd name="connsiteX30" fmla="*/ 176408 w 608344"/>
                <a:gd name="connsiteY30" fmla="*/ 278720 h 548582"/>
                <a:gd name="connsiteX31" fmla="*/ 161320 w 608344"/>
                <a:gd name="connsiteY31" fmla="*/ 237694 h 548582"/>
                <a:gd name="connsiteX32" fmla="*/ 139969 w 608344"/>
                <a:gd name="connsiteY32" fmla="*/ 200458 h 548582"/>
                <a:gd name="connsiteX33" fmla="*/ 148320 w 608344"/>
                <a:gd name="connsiteY33" fmla="*/ 156211 h 548582"/>
                <a:gd name="connsiteX34" fmla="*/ 146042 w 608344"/>
                <a:gd name="connsiteY34" fmla="*/ 146736 h 548582"/>
                <a:gd name="connsiteX35" fmla="*/ 145758 w 608344"/>
                <a:gd name="connsiteY35" fmla="*/ 95099 h 548582"/>
                <a:gd name="connsiteX36" fmla="*/ 176029 w 608344"/>
                <a:gd name="connsiteY36" fmla="*/ 42135 h 548582"/>
                <a:gd name="connsiteX37" fmla="*/ 203928 w 608344"/>
                <a:gd name="connsiteY37" fmla="*/ 19017 h 548582"/>
                <a:gd name="connsiteX38" fmla="*/ 231162 w 608344"/>
                <a:gd name="connsiteY38" fmla="*/ 5089 h 548582"/>
                <a:gd name="connsiteX39" fmla="*/ 255835 w 608344"/>
                <a:gd name="connsiteY39" fmla="*/ 446 h 548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608344" h="548582">
                  <a:moveTo>
                    <a:pt x="521432" y="370453"/>
                  </a:moveTo>
                  <a:lnTo>
                    <a:pt x="465737" y="425787"/>
                  </a:lnTo>
                  <a:lnTo>
                    <a:pt x="442491" y="402479"/>
                  </a:lnTo>
                  <a:lnTo>
                    <a:pt x="418201" y="426545"/>
                  </a:lnTo>
                  <a:lnTo>
                    <a:pt x="441447" y="449948"/>
                  </a:lnTo>
                  <a:lnTo>
                    <a:pt x="465642" y="474204"/>
                  </a:lnTo>
                  <a:lnTo>
                    <a:pt x="489932" y="450043"/>
                  </a:lnTo>
                  <a:lnTo>
                    <a:pt x="545532" y="394709"/>
                  </a:lnTo>
                  <a:close/>
                  <a:moveTo>
                    <a:pt x="481962" y="296170"/>
                  </a:moveTo>
                  <a:cubicBezTo>
                    <a:pt x="551795" y="296170"/>
                    <a:pt x="608344" y="352641"/>
                    <a:pt x="608344" y="422376"/>
                  </a:cubicBezTo>
                  <a:cubicBezTo>
                    <a:pt x="608344" y="492111"/>
                    <a:pt x="551795" y="548582"/>
                    <a:pt x="481962" y="548582"/>
                  </a:cubicBezTo>
                  <a:cubicBezTo>
                    <a:pt x="412129" y="548582"/>
                    <a:pt x="355579" y="492111"/>
                    <a:pt x="355579" y="422376"/>
                  </a:cubicBezTo>
                  <a:cubicBezTo>
                    <a:pt x="355579" y="352641"/>
                    <a:pt x="412129" y="296170"/>
                    <a:pt x="481962" y="296170"/>
                  </a:cubicBezTo>
                  <a:close/>
                  <a:moveTo>
                    <a:pt x="255835" y="446"/>
                  </a:moveTo>
                  <a:cubicBezTo>
                    <a:pt x="282785" y="-1828"/>
                    <a:pt x="303187" y="4899"/>
                    <a:pt x="317801" y="13616"/>
                  </a:cubicBezTo>
                  <a:cubicBezTo>
                    <a:pt x="339721" y="25744"/>
                    <a:pt x="348072" y="41661"/>
                    <a:pt x="348072" y="41661"/>
                  </a:cubicBezTo>
                  <a:cubicBezTo>
                    <a:pt x="348072" y="41661"/>
                    <a:pt x="398176" y="45167"/>
                    <a:pt x="381190" y="146831"/>
                  </a:cubicBezTo>
                  <a:cubicBezTo>
                    <a:pt x="380621" y="149863"/>
                    <a:pt x="379862" y="153085"/>
                    <a:pt x="378913" y="156211"/>
                  </a:cubicBezTo>
                  <a:cubicBezTo>
                    <a:pt x="388592" y="156211"/>
                    <a:pt x="398271" y="163507"/>
                    <a:pt x="387833" y="200458"/>
                  </a:cubicBezTo>
                  <a:cubicBezTo>
                    <a:pt x="379672" y="229262"/>
                    <a:pt x="372080" y="237221"/>
                    <a:pt x="366387" y="237694"/>
                  </a:cubicBezTo>
                  <a:cubicBezTo>
                    <a:pt x="364394" y="250675"/>
                    <a:pt x="359175" y="265076"/>
                    <a:pt x="351393" y="278720"/>
                  </a:cubicBezTo>
                  <a:lnTo>
                    <a:pt x="351393" y="322873"/>
                  </a:lnTo>
                  <a:cubicBezTo>
                    <a:pt x="330232" y="350539"/>
                    <a:pt x="317611" y="385027"/>
                    <a:pt x="317611" y="422358"/>
                  </a:cubicBezTo>
                  <a:cubicBezTo>
                    <a:pt x="317611" y="472764"/>
                    <a:pt x="340480" y="518053"/>
                    <a:pt x="376635" y="548088"/>
                  </a:cubicBezTo>
                  <a:lnTo>
                    <a:pt x="26855" y="548088"/>
                  </a:lnTo>
                  <a:cubicBezTo>
                    <a:pt x="12052" y="548088"/>
                    <a:pt x="0" y="536055"/>
                    <a:pt x="0" y="521274"/>
                  </a:cubicBezTo>
                  <a:lnTo>
                    <a:pt x="0" y="473806"/>
                  </a:lnTo>
                  <a:cubicBezTo>
                    <a:pt x="0" y="457983"/>
                    <a:pt x="7212" y="443013"/>
                    <a:pt x="19453" y="432969"/>
                  </a:cubicBezTo>
                  <a:cubicBezTo>
                    <a:pt x="86638" y="377921"/>
                    <a:pt x="159043" y="341443"/>
                    <a:pt x="173751" y="334242"/>
                  </a:cubicBezTo>
                  <a:cubicBezTo>
                    <a:pt x="175365" y="333484"/>
                    <a:pt x="176408" y="331779"/>
                    <a:pt x="176408" y="329884"/>
                  </a:cubicBezTo>
                  <a:lnTo>
                    <a:pt x="176408" y="278720"/>
                  </a:lnTo>
                  <a:cubicBezTo>
                    <a:pt x="168437" y="265076"/>
                    <a:pt x="163313" y="250675"/>
                    <a:pt x="161320" y="237694"/>
                  </a:cubicBezTo>
                  <a:cubicBezTo>
                    <a:pt x="155627" y="237221"/>
                    <a:pt x="148035" y="229072"/>
                    <a:pt x="139969" y="200458"/>
                  </a:cubicBezTo>
                  <a:cubicBezTo>
                    <a:pt x="129531" y="164170"/>
                    <a:pt x="138925" y="156496"/>
                    <a:pt x="148320" y="156211"/>
                  </a:cubicBezTo>
                  <a:cubicBezTo>
                    <a:pt x="147371" y="153085"/>
                    <a:pt x="146612" y="149863"/>
                    <a:pt x="146042" y="146736"/>
                  </a:cubicBezTo>
                  <a:cubicBezTo>
                    <a:pt x="142436" y="128450"/>
                    <a:pt x="141487" y="111396"/>
                    <a:pt x="145758" y="95099"/>
                  </a:cubicBezTo>
                  <a:cubicBezTo>
                    <a:pt x="150787" y="73212"/>
                    <a:pt x="162744" y="55684"/>
                    <a:pt x="176029" y="42135"/>
                  </a:cubicBezTo>
                  <a:cubicBezTo>
                    <a:pt x="184379" y="33134"/>
                    <a:pt x="193869" y="25459"/>
                    <a:pt x="203928" y="19017"/>
                  </a:cubicBezTo>
                  <a:cubicBezTo>
                    <a:pt x="212183" y="13332"/>
                    <a:pt x="221293" y="8405"/>
                    <a:pt x="231162" y="5089"/>
                  </a:cubicBezTo>
                  <a:cubicBezTo>
                    <a:pt x="238849" y="2625"/>
                    <a:pt x="247105" y="825"/>
                    <a:pt x="25583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0" name="îŝļíḍê">
            <a:extLst>
              <a:ext uri="{FF2B5EF4-FFF2-40B4-BE49-F238E27FC236}">
                <a16:creationId xmlns:a16="http://schemas.microsoft.com/office/drawing/2014/main" xmlns="" id="{E830412E-2825-47A5-B746-080F0BFC3CF5}"/>
              </a:ext>
            </a:extLst>
          </p:cNvPr>
          <p:cNvGrpSpPr/>
          <p:nvPr/>
        </p:nvGrpSpPr>
        <p:grpSpPr>
          <a:xfrm>
            <a:off x="3331615" y="4039091"/>
            <a:ext cx="1238250" cy="1238250"/>
            <a:chOff x="4498403" y="2983026"/>
            <a:chExt cx="914400" cy="914400"/>
          </a:xfrm>
        </p:grpSpPr>
        <p:sp>
          <p:nvSpPr>
            <p:cNvPr id="11" name="íṡ1íḋè">
              <a:extLst>
                <a:ext uri="{FF2B5EF4-FFF2-40B4-BE49-F238E27FC236}">
                  <a16:creationId xmlns:a16="http://schemas.microsoft.com/office/drawing/2014/main" xmlns="" id="{7CA5A986-F5C5-4889-A85B-DB6AE6D730E3}"/>
                </a:ext>
              </a:extLst>
            </p:cNvPr>
            <p:cNvSpPr/>
            <p:nvPr/>
          </p:nvSpPr>
          <p:spPr>
            <a:xfrm>
              <a:off x="4498403" y="2983026"/>
              <a:ext cx="914400" cy="914400"/>
            </a:xfrm>
            <a:prstGeom prst="ellipse">
              <a:avLst/>
            </a:prstGeom>
            <a:solidFill>
              <a:srgbClr val="40404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2" name="îsḻïḋè">
              <a:extLst>
                <a:ext uri="{FF2B5EF4-FFF2-40B4-BE49-F238E27FC236}">
                  <a16:creationId xmlns:a16="http://schemas.microsoft.com/office/drawing/2014/main" xmlns="" id="{63E6D70D-CBAD-48CC-B1A2-ED8AD0AADCE2}"/>
                </a:ext>
              </a:extLst>
            </p:cNvPr>
            <p:cNvSpPr/>
            <p:nvPr/>
          </p:nvSpPr>
          <p:spPr bwMode="auto">
            <a:xfrm>
              <a:off x="4733787" y="3218667"/>
              <a:ext cx="443632" cy="443116"/>
            </a:xfrm>
            <a:custGeom>
              <a:avLst/>
              <a:gdLst>
                <a:gd name="connsiteX0" fmla="*/ 177038 w 607145"/>
                <a:gd name="connsiteY0" fmla="*/ 452889 h 606439"/>
                <a:gd name="connsiteX1" fmla="*/ 285367 w 607145"/>
                <a:gd name="connsiteY1" fmla="*/ 593703 h 606439"/>
                <a:gd name="connsiteX2" fmla="*/ 289106 w 607145"/>
                <a:gd name="connsiteY2" fmla="*/ 595925 h 606439"/>
                <a:gd name="connsiteX3" fmla="*/ 82773 w 607145"/>
                <a:gd name="connsiteY3" fmla="*/ 503916 h 606439"/>
                <a:gd name="connsiteX4" fmla="*/ 89538 w 607145"/>
                <a:gd name="connsiteY4" fmla="*/ 498316 h 606439"/>
                <a:gd name="connsiteX5" fmla="*/ 177038 w 607145"/>
                <a:gd name="connsiteY5" fmla="*/ 452889 h 606439"/>
                <a:gd name="connsiteX6" fmla="*/ 288118 w 607145"/>
                <a:gd name="connsiteY6" fmla="*/ 432001 h 606439"/>
                <a:gd name="connsiteX7" fmla="*/ 288118 w 607145"/>
                <a:gd name="connsiteY7" fmla="*/ 568968 h 606439"/>
                <a:gd name="connsiteX8" fmla="*/ 196736 w 607145"/>
                <a:gd name="connsiteY8" fmla="*/ 446400 h 606439"/>
                <a:gd name="connsiteX9" fmla="*/ 288118 w 607145"/>
                <a:gd name="connsiteY9" fmla="*/ 432001 h 606439"/>
                <a:gd name="connsiteX10" fmla="*/ 484035 w 607145"/>
                <a:gd name="connsiteY10" fmla="*/ 411043 h 606439"/>
                <a:gd name="connsiteX11" fmla="*/ 565930 w 607145"/>
                <a:gd name="connsiteY11" fmla="*/ 486394 h 606439"/>
                <a:gd name="connsiteX12" fmla="*/ 607145 w 607145"/>
                <a:gd name="connsiteY12" fmla="*/ 544862 h 606439"/>
                <a:gd name="connsiteX13" fmla="*/ 546881 w 607145"/>
                <a:gd name="connsiteY13" fmla="*/ 606439 h 606439"/>
                <a:gd name="connsiteX14" fmla="*/ 502551 w 607145"/>
                <a:gd name="connsiteY14" fmla="*/ 606439 h 606439"/>
                <a:gd name="connsiteX15" fmla="*/ 500592 w 607145"/>
                <a:gd name="connsiteY15" fmla="*/ 606350 h 606439"/>
                <a:gd name="connsiteX16" fmla="*/ 498812 w 607145"/>
                <a:gd name="connsiteY16" fmla="*/ 606439 h 606439"/>
                <a:gd name="connsiteX17" fmla="*/ 387898 w 607145"/>
                <a:gd name="connsiteY17" fmla="*/ 606439 h 606439"/>
                <a:gd name="connsiteX18" fmla="*/ 323895 w 607145"/>
                <a:gd name="connsiteY18" fmla="*/ 541041 h 606439"/>
                <a:gd name="connsiteX19" fmla="*/ 356030 w 607145"/>
                <a:gd name="connsiteY19" fmla="*/ 484439 h 606439"/>
                <a:gd name="connsiteX20" fmla="*/ 408193 w 607145"/>
                <a:gd name="connsiteY20" fmla="*/ 445253 h 606439"/>
                <a:gd name="connsiteX21" fmla="*/ 417273 w 607145"/>
                <a:gd name="connsiteY21" fmla="*/ 446053 h 606439"/>
                <a:gd name="connsiteX22" fmla="*/ 484035 w 607145"/>
                <a:gd name="connsiteY22" fmla="*/ 411043 h 606439"/>
                <a:gd name="connsiteX23" fmla="*/ 308794 w 607145"/>
                <a:gd name="connsiteY23" fmla="*/ 308230 h 606439"/>
                <a:gd name="connsiteX24" fmla="*/ 596701 w 607145"/>
                <a:gd name="connsiteY24" fmla="*/ 308230 h 606439"/>
                <a:gd name="connsiteX25" fmla="*/ 565463 w 607145"/>
                <a:gd name="connsiteY25" fmla="*/ 431229 h 606439"/>
                <a:gd name="connsiteX26" fmla="*/ 484030 w 607145"/>
                <a:gd name="connsiteY26" fmla="*/ 390525 h 606439"/>
                <a:gd name="connsiteX27" fmla="*/ 408026 w 607145"/>
                <a:gd name="connsiteY27" fmla="*/ 424741 h 606439"/>
                <a:gd name="connsiteX28" fmla="*/ 339053 w 607145"/>
                <a:gd name="connsiteY28" fmla="*/ 471043 h 606439"/>
                <a:gd name="connsiteX29" fmla="*/ 308794 w 607145"/>
                <a:gd name="connsiteY29" fmla="*/ 511035 h 606439"/>
                <a:gd name="connsiteX30" fmla="*/ 164841 w 607145"/>
                <a:gd name="connsiteY30" fmla="*/ 308230 h 606439"/>
                <a:gd name="connsiteX31" fmla="*/ 288119 w 607145"/>
                <a:gd name="connsiteY31" fmla="*/ 308230 h 606439"/>
                <a:gd name="connsiteX32" fmla="*/ 288119 w 607145"/>
                <a:gd name="connsiteY32" fmla="*/ 411461 h 606439"/>
                <a:gd name="connsiteX33" fmla="*/ 188696 w 607145"/>
                <a:gd name="connsiteY33" fmla="*/ 427274 h 606439"/>
                <a:gd name="connsiteX34" fmla="*/ 164841 w 607145"/>
                <a:gd name="connsiteY34" fmla="*/ 308230 h 606439"/>
                <a:gd name="connsiteX35" fmla="*/ 0 w 607145"/>
                <a:gd name="connsiteY35" fmla="*/ 308230 h 606439"/>
                <a:gd name="connsiteX36" fmla="*/ 144307 w 607145"/>
                <a:gd name="connsiteY36" fmla="*/ 308230 h 606439"/>
                <a:gd name="connsiteX37" fmla="*/ 169145 w 607145"/>
                <a:gd name="connsiteY37" fmla="*/ 433864 h 606439"/>
                <a:gd name="connsiteX38" fmla="*/ 77005 w 607145"/>
                <a:gd name="connsiteY38" fmla="*/ 482020 h 606439"/>
                <a:gd name="connsiteX39" fmla="*/ 69082 w 607145"/>
                <a:gd name="connsiteY39" fmla="*/ 488595 h 606439"/>
                <a:gd name="connsiteX40" fmla="*/ 0 w 607145"/>
                <a:gd name="connsiteY40" fmla="*/ 308230 h 606439"/>
                <a:gd name="connsiteX41" fmla="*/ 404568 w 607145"/>
                <a:gd name="connsiteY41" fmla="*/ 159337 h 606439"/>
                <a:gd name="connsiteX42" fmla="*/ 432072 w 607145"/>
                <a:gd name="connsiteY42" fmla="*/ 287695 h 606439"/>
                <a:gd name="connsiteX43" fmla="*/ 308794 w 607145"/>
                <a:gd name="connsiteY43" fmla="*/ 287695 h 606439"/>
                <a:gd name="connsiteX44" fmla="*/ 308794 w 607145"/>
                <a:gd name="connsiteY44" fmla="*/ 174181 h 606439"/>
                <a:gd name="connsiteX45" fmla="*/ 404568 w 607145"/>
                <a:gd name="connsiteY45" fmla="*/ 159337 h 606439"/>
                <a:gd name="connsiteX46" fmla="*/ 192256 w 607145"/>
                <a:gd name="connsiteY46" fmla="*/ 159337 h 606439"/>
                <a:gd name="connsiteX47" fmla="*/ 288119 w 607145"/>
                <a:gd name="connsiteY47" fmla="*/ 174181 h 606439"/>
                <a:gd name="connsiteX48" fmla="*/ 288119 w 607145"/>
                <a:gd name="connsiteY48" fmla="*/ 287695 h 606439"/>
                <a:gd name="connsiteX49" fmla="*/ 164841 w 607145"/>
                <a:gd name="connsiteY49" fmla="*/ 287695 h 606439"/>
                <a:gd name="connsiteX50" fmla="*/ 192256 w 607145"/>
                <a:gd name="connsiteY50" fmla="*/ 159337 h 606439"/>
                <a:gd name="connsiteX51" fmla="*/ 74418 w 607145"/>
                <a:gd name="connsiteY51" fmla="*/ 101050 h 606439"/>
                <a:gd name="connsiteX52" fmla="*/ 83586 w 607145"/>
                <a:gd name="connsiteY52" fmla="*/ 108249 h 606439"/>
                <a:gd name="connsiteX53" fmla="*/ 172603 w 607145"/>
                <a:gd name="connsiteY53" fmla="*/ 152955 h 606439"/>
                <a:gd name="connsiteX54" fmla="*/ 144296 w 607145"/>
                <a:gd name="connsiteY54" fmla="*/ 287695 h 606439"/>
                <a:gd name="connsiteX55" fmla="*/ 0 w 607145"/>
                <a:gd name="connsiteY55" fmla="*/ 287695 h 606439"/>
                <a:gd name="connsiteX56" fmla="*/ 74418 w 607145"/>
                <a:gd name="connsiteY56" fmla="*/ 101050 h 606439"/>
                <a:gd name="connsiteX57" fmla="*/ 522228 w 607145"/>
                <a:gd name="connsiteY57" fmla="*/ 100697 h 606439"/>
                <a:gd name="connsiteX58" fmla="*/ 596913 w 607145"/>
                <a:gd name="connsiteY58" fmla="*/ 287695 h 606439"/>
                <a:gd name="connsiteX59" fmla="*/ 452617 w 607145"/>
                <a:gd name="connsiteY59" fmla="*/ 287695 h 606439"/>
                <a:gd name="connsiteX60" fmla="*/ 424310 w 607145"/>
                <a:gd name="connsiteY60" fmla="*/ 152957 h 606439"/>
                <a:gd name="connsiteX61" fmla="*/ 513326 w 607145"/>
                <a:gd name="connsiteY61" fmla="*/ 108251 h 606439"/>
                <a:gd name="connsiteX62" fmla="*/ 308794 w 607145"/>
                <a:gd name="connsiteY62" fmla="*/ 26956 h 606439"/>
                <a:gd name="connsiteX63" fmla="*/ 396013 w 607145"/>
                <a:gd name="connsiteY63" fmla="*/ 140402 h 606439"/>
                <a:gd name="connsiteX64" fmla="*/ 308794 w 607145"/>
                <a:gd name="connsiteY64" fmla="*/ 153550 h 606439"/>
                <a:gd name="connsiteX65" fmla="*/ 288119 w 607145"/>
                <a:gd name="connsiteY65" fmla="*/ 26956 h 606439"/>
                <a:gd name="connsiteX66" fmla="*/ 288119 w 607145"/>
                <a:gd name="connsiteY66" fmla="*/ 153550 h 606439"/>
                <a:gd name="connsiteX67" fmla="*/ 200900 w 607145"/>
                <a:gd name="connsiteY67" fmla="*/ 140402 h 606439"/>
                <a:gd name="connsiteX68" fmla="*/ 288119 w 607145"/>
                <a:gd name="connsiteY68" fmla="*/ 26956 h 606439"/>
                <a:gd name="connsiteX69" fmla="*/ 317031 w 607145"/>
                <a:gd name="connsiteY69" fmla="*/ 353 h 606439"/>
                <a:gd name="connsiteX70" fmla="*/ 508071 w 607145"/>
                <a:gd name="connsiteY70" fmla="*/ 85739 h 606439"/>
                <a:gd name="connsiteX71" fmla="*/ 501216 w 607145"/>
                <a:gd name="connsiteY71" fmla="*/ 91603 h 606439"/>
                <a:gd name="connsiteX72" fmla="*/ 415934 w 607145"/>
                <a:gd name="connsiteY72" fmla="*/ 134074 h 606439"/>
                <a:gd name="connsiteX73" fmla="*/ 313381 w 607145"/>
                <a:gd name="connsiteY73" fmla="*/ 3818 h 606439"/>
                <a:gd name="connsiteX74" fmla="*/ 287696 w 607145"/>
                <a:gd name="connsiteY74" fmla="*/ 0 h 606439"/>
                <a:gd name="connsiteX75" fmla="*/ 285382 w 607145"/>
                <a:gd name="connsiteY75" fmla="*/ 2222 h 606439"/>
                <a:gd name="connsiteX76" fmla="*/ 180962 w 607145"/>
                <a:gd name="connsiteY76" fmla="*/ 134215 h 606439"/>
                <a:gd name="connsiteX77" fmla="*/ 95682 w 607145"/>
                <a:gd name="connsiteY77" fmla="*/ 91639 h 606439"/>
                <a:gd name="connsiteX78" fmla="*/ 88560 w 607145"/>
                <a:gd name="connsiteY78" fmla="*/ 86040 h 606439"/>
                <a:gd name="connsiteX79" fmla="*/ 287696 w 607145"/>
                <a:gd name="connsiteY79" fmla="*/ 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607145" h="606439">
                  <a:moveTo>
                    <a:pt x="177038" y="452889"/>
                  </a:moveTo>
                  <a:cubicBezTo>
                    <a:pt x="201161" y="506850"/>
                    <a:pt x="237834" y="555210"/>
                    <a:pt x="285367" y="593703"/>
                  </a:cubicBezTo>
                  <a:lnTo>
                    <a:pt x="289106" y="595925"/>
                  </a:lnTo>
                  <a:cubicBezTo>
                    <a:pt x="208193" y="593436"/>
                    <a:pt x="135202" y="558588"/>
                    <a:pt x="82773" y="503916"/>
                  </a:cubicBezTo>
                  <a:lnTo>
                    <a:pt x="89538" y="498316"/>
                  </a:lnTo>
                  <a:cubicBezTo>
                    <a:pt x="116776" y="478936"/>
                    <a:pt x="146151" y="463913"/>
                    <a:pt x="177038" y="452889"/>
                  </a:cubicBezTo>
                  <a:close/>
                  <a:moveTo>
                    <a:pt x="288118" y="432001"/>
                  </a:moveTo>
                  <a:lnTo>
                    <a:pt x="288118" y="568968"/>
                  </a:lnTo>
                  <a:cubicBezTo>
                    <a:pt x="248700" y="534571"/>
                    <a:pt x="217735" y="492796"/>
                    <a:pt x="196736" y="446400"/>
                  </a:cubicBezTo>
                  <a:cubicBezTo>
                    <a:pt x="226188" y="437690"/>
                    <a:pt x="256886" y="432890"/>
                    <a:pt x="288118" y="432001"/>
                  </a:cubicBezTo>
                  <a:close/>
                  <a:moveTo>
                    <a:pt x="484035" y="411043"/>
                  </a:moveTo>
                  <a:cubicBezTo>
                    <a:pt x="526318" y="411043"/>
                    <a:pt x="561569" y="444187"/>
                    <a:pt x="565930" y="486394"/>
                  </a:cubicBezTo>
                  <a:cubicBezTo>
                    <a:pt x="590232" y="494746"/>
                    <a:pt x="607145" y="518116"/>
                    <a:pt x="607145" y="544862"/>
                  </a:cubicBezTo>
                  <a:cubicBezTo>
                    <a:pt x="607145" y="578805"/>
                    <a:pt x="580173" y="606439"/>
                    <a:pt x="546881" y="606439"/>
                  </a:cubicBezTo>
                  <a:lnTo>
                    <a:pt x="502551" y="606439"/>
                  </a:lnTo>
                  <a:cubicBezTo>
                    <a:pt x="501839" y="606439"/>
                    <a:pt x="501216" y="606350"/>
                    <a:pt x="500592" y="606350"/>
                  </a:cubicBezTo>
                  <a:cubicBezTo>
                    <a:pt x="500147" y="606350"/>
                    <a:pt x="499435" y="606439"/>
                    <a:pt x="498812" y="606439"/>
                  </a:cubicBezTo>
                  <a:lnTo>
                    <a:pt x="387898" y="606439"/>
                  </a:lnTo>
                  <a:cubicBezTo>
                    <a:pt x="352647" y="606439"/>
                    <a:pt x="323895" y="577028"/>
                    <a:pt x="323895" y="541041"/>
                  </a:cubicBezTo>
                  <a:cubicBezTo>
                    <a:pt x="323895" y="517760"/>
                    <a:pt x="336357" y="496079"/>
                    <a:pt x="356030" y="484439"/>
                  </a:cubicBezTo>
                  <a:cubicBezTo>
                    <a:pt x="363062" y="461425"/>
                    <a:pt x="384337" y="445253"/>
                    <a:pt x="408193" y="445253"/>
                  </a:cubicBezTo>
                  <a:cubicBezTo>
                    <a:pt x="411220" y="445253"/>
                    <a:pt x="414247" y="445520"/>
                    <a:pt x="417273" y="446053"/>
                  </a:cubicBezTo>
                  <a:cubicBezTo>
                    <a:pt x="432673" y="424283"/>
                    <a:pt x="457598" y="411043"/>
                    <a:pt x="484035" y="411043"/>
                  </a:cubicBezTo>
                  <a:close/>
                  <a:moveTo>
                    <a:pt x="308794" y="308230"/>
                  </a:moveTo>
                  <a:lnTo>
                    <a:pt x="596701" y="308230"/>
                  </a:lnTo>
                  <a:cubicBezTo>
                    <a:pt x="595188" y="351422"/>
                    <a:pt x="584597" y="393103"/>
                    <a:pt x="565463" y="431229"/>
                  </a:cubicBezTo>
                  <a:cubicBezTo>
                    <a:pt x="546595" y="406344"/>
                    <a:pt x="517048" y="390525"/>
                    <a:pt x="484030" y="390525"/>
                  </a:cubicBezTo>
                  <a:cubicBezTo>
                    <a:pt x="455106" y="390525"/>
                    <a:pt x="427428" y="403145"/>
                    <a:pt x="408026" y="424741"/>
                  </a:cubicBezTo>
                  <a:cubicBezTo>
                    <a:pt x="378123" y="424741"/>
                    <a:pt x="350801" y="443404"/>
                    <a:pt x="339053" y="471043"/>
                  </a:cubicBezTo>
                  <a:cubicBezTo>
                    <a:pt x="325170" y="481086"/>
                    <a:pt x="314668" y="495127"/>
                    <a:pt x="308794" y="511035"/>
                  </a:cubicBezTo>
                  <a:close/>
                  <a:moveTo>
                    <a:pt x="164841" y="308230"/>
                  </a:moveTo>
                  <a:lnTo>
                    <a:pt x="288119" y="308230"/>
                  </a:lnTo>
                  <a:lnTo>
                    <a:pt x="288119" y="411461"/>
                  </a:lnTo>
                  <a:cubicBezTo>
                    <a:pt x="254117" y="412349"/>
                    <a:pt x="220739" y="417591"/>
                    <a:pt x="188696" y="427274"/>
                  </a:cubicBezTo>
                  <a:cubicBezTo>
                    <a:pt x="174187" y="389695"/>
                    <a:pt x="165998" y="349540"/>
                    <a:pt x="164841" y="308230"/>
                  </a:cubicBezTo>
                  <a:close/>
                  <a:moveTo>
                    <a:pt x="0" y="308230"/>
                  </a:moveTo>
                  <a:lnTo>
                    <a:pt x="144307" y="308230"/>
                  </a:lnTo>
                  <a:cubicBezTo>
                    <a:pt x="145465" y="351855"/>
                    <a:pt x="153922" y="394148"/>
                    <a:pt x="169145" y="433864"/>
                  </a:cubicBezTo>
                  <a:cubicBezTo>
                    <a:pt x="136829" y="445592"/>
                    <a:pt x="105760" y="461496"/>
                    <a:pt x="77005" y="482020"/>
                  </a:cubicBezTo>
                  <a:lnTo>
                    <a:pt x="69082" y="488595"/>
                  </a:lnTo>
                  <a:cubicBezTo>
                    <a:pt x="27864" y="439372"/>
                    <a:pt x="2404" y="376733"/>
                    <a:pt x="0" y="308230"/>
                  </a:cubicBezTo>
                  <a:close/>
                  <a:moveTo>
                    <a:pt x="404568" y="159337"/>
                  </a:moveTo>
                  <a:cubicBezTo>
                    <a:pt x="421391" y="199604"/>
                    <a:pt x="430826" y="242983"/>
                    <a:pt x="432072" y="287695"/>
                  </a:cubicBezTo>
                  <a:lnTo>
                    <a:pt x="308794" y="287695"/>
                  </a:lnTo>
                  <a:lnTo>
                    <a:pt x="308794" y="174181"/>
                  </a:lnTo>
                  <a:cubicBezTo>
                    <a:pt x="341460" y="173293"/>
                    <a:pt x="373682" y="168315"/>
                    <a:pt x="404568" y="159337"/>
                  </a:cubicBezTo>
                  <a:close/>
                  <a:moveTo>
                    <a:pt x="192256" y="159337"/>
                  </a:moveTo>
                  <a:cubicBezTo>
                    <a:pt x="223231" y="168315"/>
                    <a:pt x="255364" y="173293"/>
                    <a:pt x="288119" y="174181"/>
                  </a:cubicBezTo>
                  <a:lnTo>
                    <a:pt x="288119" y="287695"/>
                  </a:lnTo>
                  <a:lnTo>
                    <a:pt x="164841" y="287695"/>
                  </a:lnTo>
                  <a:cubicBezTo>
                    <a:pt x="166087" y="242983"/>
                    <a:pt x="175433" y="199604"/>
                    <a:pt x="192256" y="159337"/>
                  </a:cubicBezTo>
                  <a:close/>
                  <a:moveTo>
                    <a:pt x="74418" y="101050"/>
                  </a:moveTo>
                  <a:lnTo>
                    <a:pt x="83586" y="108249"/>
                  </a:lnTo>
                  <a:cubicBezTo>
                    <a:pt x="111360" y="127269"/>
                    <a:pt x="141269" y="142023"/>
                    <a:pt x="172603" y="152955"/>
                  </a:cubicBezTo>
                  <a:cubicBezTo>
                    <a:pt x="155156" y="195261"/>
                    <a:pt x="145542" y="240767"/>
                    <a:pt x="144296" y="287695"/>
                  </a:cubicBezTo>
                  <a:lnTo>
                    <a:pt x="0" y="287695"/>
                  </a:lnTo>
                  <a:cubicBezTo>
                    <a:pt x="2492" y="216325"/>
                    <a:pt x="30088" y="151266"/>
                    <a:pt x="74418" y="101050"/>
                  </a:cubicBezTo>
                  <a:close/>
                  <a:moveTo>
                    <a:pt x="522228" y="100697"/>
                  </a:moveTo>
                  <a:cubicBezTo>
                    <a:pt x="566647" y="150912"/>
                    <a:pt x="594421" y="216148"/>
                    <a:pt x="596913" y="287695"/>
                  </a:cubicBezTo>
                  <a:lnTo>
                    <a:pt x="452617" y="287695"/>
                  </a:lnTo>
                  <a:cubicBezTo>
                    <a:pt x="451371" y="240768"/>
                    <a:pt x="441757" y="195262"/>
                    <a:pt x="424310" y="152957"/>
                  </a:cubicBezTo>
                  <a:cubicBezTo>
                    <a:pt x="455644" y="142025"/>
                    <a:pt x="485553" y="127271"/>
                    <a:pt x="513326" y="108251"/>
                  </a:cubicBezTo>
                  <a:close/>
                  <a:moveTo>
                    <a:pt x="308794" y="26956"/>
                  </a:moveTo>
                  <a:cubicBezTo>
                    <a:pt x="345640" y="59026"/>
                    <a:pt x="375098" y="97671"/>
                    <a:pt x="396013" y="140402"/>
                  </a:cubicBezTo>
                  <a:cubicBezTo>
                    <a:pt x="367800" y="148308"/>
                    <a:pt x="338520" y="152750"/>
                    <a:pt x="308794" y="153550"/>
                  </a:cubicBezTo>
                  <a:close/>
                  <a:moveTo>
                    <a:pt x="288119" y="26956"/>
                  </a:moveTo>
                  <a:lnTo>
                    <a:pt x="288119" y="153550"/>
                  </a:lnTo>
                  <a:cubicBezTo>
                    <a:pt x="258393" y="152750"/>
                    <a:pt x="229113" y="148308"/>
                    <a:pt x="200900" y="140402"/>
                  </a:cubicBezTo>
                  <a:cubicBezTo>
                    <a:pt x="221726" y="97760"/>
                    <a:pt x="251184" y="59204"/>
                    <a:pt x="288119" y="26956"/>
                  </a:cubicBezTo>
                  <a:close/>
                  <a:moveTo>
                    <a:pt x="317031" y="353"/>
                  </a:moveTo>
                  <a:cubicBezTo>
                    <a:pt x="391275" y="4973"/>
                    <a:pt x="458219" y="36693"/>
                    <a:pt x="508071" y="85739"/>
                  </a:cubicBezTo>
                  <a:lnTo>
                    <a:pt x="501216" y="91603"/>
                  </a:lnTo>
                  <a:cubicBezTo>
                    <a:pt x="474599" y="109729"/>
                    <a:pt x="445934" y="123767"/>
                    <a:pt x="415934" y="134074"/>
                  </a:cubicBezTo>
                  <a:cubicBezTo>
                    <a:pt x="392165" y="84406"/>
                    <a:pt x="357447" y="39892"/>
                    <a:pt x="313381" y="3818"/>
                  </a:cubicBezTo>
                  <a:close/>
                  <a:moveTo>
                    <a:pt x="287696" y="0"/>
                  </a:moveTo>
                  <a:lnTo>
                    <a:pt x="285382" y="2222"/>
                  </a:lnTo>
                  <a:cubicBezTo>
                    <a:pt x="240427" y="38575"/>
                    <a:pt x="205086" y="83729"/>
                    <a:pt x="180962" y="134215"/>
                  </a:cubicBezTo>
                  <a:cubicBezTo>
                    <a:pt x="150873" y="123815"/>
                    <a:pt x="122209" y="109772"/>
                    <a:pt x="95682" y="91639"/>
                  </a:cubicBezTo>
                  <a:lnTo>
                    <a:pt x="88560" y="86040"/>
                  </a:lnTo>
                  <a:cubicBezTo>
                    <a:pt x="140102" y="35109"/>
                    <a:pt x="210160" y="2755"/>
                    <a:pt x="2876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3" name="íṡ1íḋê">
            <a:extLst>
              <a:ext uri="{FF2B5EF4-FFF2-40B4-BE49-F238E27FC236}">
                <a16:creationId xmlns:a16="http://schemas.microsoft.com/office/drawing/2014/main" xmlns="" id="{8FC0C9B5-3F33-4195-B4B1-D1A07BD711F2}"/>
              </a:ext>
            </a:extLst>
          </p:cNvPr>
          <p:cNvGrpSpPr/>
          <p:nvPr/>
        </p:nvGrpSpPr>
        <p:grpSpPr>
          <a:xfrm>
            <a:off x="7446415" y="1669300"/>
            <a:ext cx="1238250" cy="1238250"/>
            <a:chOff x="4498403" y="2983026"/>
            <a:chExt cx="914400" cy="914400"/>
          </a:xfrm>
        </p:grpSpPr>
        <p:sp>
          <p:nvSpPr>
            <p:cNvPr id="14" name="íŝḷíḑê">
              <a:extLst>
                <a:ext uri="{FF2B5EF4-FFF2-40B4-BE49-F238E27FC236}">
                  <a16:creationId xmlns:a16="http://schemas.microsoft.com/office/drawing/2014/main" xmlns="" id="{04C478F3-5931-4802-A869-71B81A1A8624}"/>
                </a:ext>
              </a:extLst>
            </p:cNvPr>
            <p:cNvSpPr/>
            <p:nvPr/>
          </p:nvSpPr>
          <p:spPr>
            <a:xfrm>
              <a:off x="4498403" y="2983026"/>
              <a:ext cx="914400" cy="914400"/>
            </a:xfrm>
            <a:prstGeom prst="ellipse">
              <a:avLst/>
            </a:prstGeom>
            <a:solidFill>
              <a:srgbClr val="40404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5" name="ï$1ïḑé">
              <a:extLst>
                <a:ext uri="{FF2B5EF4-FFF2-40B4-BE49-F238E27FC236}">
                  <a16:creationId xmlns:a16="http://schemas.microsoft.com/office/drawing/2014/main" xmlns="" id="{43991AE4-D8C8-4AB9-8F38-97A3C0C765B4}"/>
                </a:ext>
              </a:extLst>
            </p:cNvPr>
            <p:cNvSpPr/>
            <p:nvPr/>
          </p:nvSpPr>
          <p:spPr bwMode="auto">
            <a:xfrm>
              <a:off x="4733787" y="3271729"/>
              <a:ext cx="443632" cy="336992"/>
            </a:xfrm>
            <a:custGeom>
              <a:avLst/>
              <a:gdLst>
                <a:gd name="T0" fmla="*/ 2664 w 2711"/>
                <a:gd name="T1" fmla="*/ 1581 h 2062"/>
                <a:gd name="T2" fmla="*/ 909 w 2711"/>
                <a:gd name="T3" fmla="*/ 1581 h 2062"/>
                <a:gd name="T4" fmla="*/ 861 w 2711"/>
                <a:gd name="T5" fmla="*/ 1534 h 2062"/>
                <a:gd name="T6" fmla="*/ 861 w 2711"/>
                <a:gd name="T7" fmla="*/ 434 h 2062"/>
                <a:gd name="T8" fmla="*/ 909 w 2711"/>
                <a:gd name="T9" fmla="*/ 386 h 2062"/>
                <a:gd name="T10" fmla="*/ 2664 w 2711"/>
                <a:gd name="T11" fmla="*/ 386 h 2062"/>
                <a:gd name="T12" fmla="*/ 2711 w 2711"/>
                <a:gd name="T13" fmla="*/ 434 h 2062"/>
                <a:gd name="T14" fmla="*/ 2711 w 2711"/>
                <a:gd name="T15" fmla="*/ 1534 h 2062"/>
                <a:gd name="T16" fmla="*/ 2664 w 2711"/>
                <a:gd name="T17" fmla="*/ 1581 h 2062"/>
                <a:gd name="T18" fmla="*/ 2177 w 2711"/>
                <a:gd name="T19" fmla="*/ 1928 h 2062"/>
                <a:gd name="T20" fmla="*/ 2000 w 2711"/>
                <a:gd name="T21" fmla="*/ 1928 h 2062"/>
                <a:gd name="T22" fmla="*/ 2000 w 2711"/>
                <a:gd name="T23" fmla="*/ 1715 h 2062"/>
                <a:gd name="T24" fmla="*/ 1573 w 2711"/>
                <a:gd name="T25" fmla="*/ 1715 h 2062"/>
                <a:gd name="T26" fmla="*/ 1573 w 2711"/>
                <a:gd name="T27" fmla="*/ 1928 h 2062"/>
                <a:gd name="T28" fmla="*/ 1395 w 2711"/>
                <a:gd name="T29" fmla="*/ 1928 h 2062"/>
                <a:gd name="T30" fmla="*/ 1329 w 2711"/>
                <a:gd name="T31" fmla="*/ 1995 h 2062"/>
                <a:gd name="T32" fmla="*/ 1395 w 2711"/>
                <a:gd name="T33" fmla="*/ 2062 h 2062"/>
                <a:gd name="T34" fmla="*/ 1640 w 2711"/>
                <a:gd name="T35" fmla="*/ 2062 h 2062"/>
                <a:gd name="T36" fmla="*/ 1933 w 2711"/>
                <a:gd name="T37" fmla="*/ 2062 h 2062"/>
                <a:gd name="T38" fmla="*/ 2177 w 2711"/>
                <a:gd name="T39" fmla="*/ 2062 h 2062"/>
                <a:gd name="T40" fmla="*/ 2244 w 2711"/>
                <a:gd name="T41" fmla="*/ 1995 h 2062"/>
                <a:gd name="T42" fmla="*/ 2177 w 2711"/>
                <a:gd name="T43" fmla="*/ 1928 h 2062"/>
                <a:gd name="T44" fmla="*/ 1065 w 2711"/>
                <a:gd name="T45" fmla="*/ 253 h 2062"/>
                <a:gd name="T46" fmla="*/ 909 w 2711"/>
                <a:gd name="T47" fmla="*/ 253 h 2062"/>
                <a:gd name="T48" fmla="*/ 880 w 2711"/>
                <a:gd name="T49" fmla="*/ 255 h 2062"/>
                <a:gd name="T50" fmla="*/ 863 w 2711"/>
                <a:gd name="T51" fmla="*/ 253 h 2062"/>
                <a:gd name="T52" fmla="*/ 201 w 2711"/>
                <a:gd name="T53" fmla="*/ 253 h 2062"/>
                <a:gd name="T54" fmla="*/ 135 w 2711"/>
                <a:gd name="T55" fmla="*/ 320 h 2062"/>
                <a:gd name="T56" fmla="*/ 201 w 2711"/>
                <a:gd name="T57" fmla="*/ 386 h 2062"/>
                <a:gd name="T58" fmla="*/ 735 w 2711"/>
                <a:gd name="T59" fmla="*/ 386 h 2062"/>
                <a:gd name="T60" fmla="*/ 728 w 2711"/>
                <a:gd name="T61" fmla="*/ 434 h 2062"/>
                <a:gd name="T62" fmla="*/ 728 w 2711"/>
                <a:gd name="T63" fmla="*/ 558 h 2062"/>
                <a:gd name="T64" fmla="*/ 201 w 2711"/>
                <a:gd name="T65" fmla="*/ 558 h 2062"/>
                <a:gd name="T66" fmla="*/ 135 w 2711"/>
                <a:gd name="T67" fmla="*/ 624 h 2062"/>
                <a:gd name="T68" fmla="*/ 201 w 2711"/>
                <a:gd name="T69" fmla="*/ 691 h 2062"/>
                <a:gd name="T70" fmla="*/ 728 w 2711"/>
                <a:gd name="T71" fmla="*/ 691 h 2062"/>
                <a:gd name="T72" fmla="*/ 728 w 2711"/>
                <a:gd name="T73" fmla="*/ 863 h 2062"/>
                <a:gd name="T74" fmla="*/ 201 w 2711"/>
                <a:gd name="T75" fmla="*/ 863 h 2062"/>
                <a:gd name="T76" fmla="*/ 135 w 2711"/>
                <a:gd name="T77" fmla="*/ 929 h 2062"/>
                <a:gd name="T78" fmla="*/ 201 w 2711"/>
                <a:gd name="T79" fmla="*/ 996 h 2062"/>
                <a:gd name="T80" fmla="*/ 728 w 2711"/>
                <a:gd name="T81" fmla="*/ 996 h 2062"/>
                <a:gd name="T82" fmla="*/ 728 w 2711"/>
                <a:gd name="T83" fmla="*/ 1534 h 2062"/>
                <a:gd name="T84" fmla="*/ 909 w 2711"/>
                <a:gd name="T85" fmla="*/ 1715 h 2062"/>
                <a:gd name="T86" fmla="*/ 1065 w 2711"/>
                <a:gd name="T87" fmla="*/ 1715 h 2062"/>
                <a:gd name="T88" fmla="*/ 1065 w 2711"/>
                <a:gd name="T89" fmla="*/ 1995 h 2062"/>
                <a:gd name="T90" fmla="*/ 998 w 2711"/>
                <a:gd name="T91" fmla="*/ 2062 h 2062"/>
                <a:gd name="T92" fmla="*/ 67 w 2711"/>
                <a:gd name="T93" fmla="*/ 2062 h 2062"/>
                <a:gd name="T94" fmla="*/ 0 w 2711"/>
                <a:gd name="T95" fmla="*/ 1995 h 2062"/>
                <a:gd name="T96" fmla="*/ 0 w 2711"/>
                <a:gd name="T97" fmla="*/ 66 h 2062"/>
                <a:gd name="T98" fmla="*/ 67 w 2711"/>
                <a:gd name="T99" fmla="*/ 0 h 2062"/>
                <a:gd name="T100" fmla="*/ 998 w 2711"/>
                <a:gd name="T101" fmla="*/ 0 h 2062"/>
                <a:gd name="T102" fmla="*/ 1065 w 2711"/>
                <a:gd name="T103" fmla="*/ 66 h 2062"/>
                <a:gd name="T104" fmla="*/ 1065 w 2711"/>
                <a:gd name="T105" fmla="*/ 253 h 2062"/>
                <a:gd name="T106" fmla="*/ 430 w 2711"/>
                <a:gd name="T107" fmla="*/ 1569 h 2062"/>
                <a:gd name="T108" fmla="*/ 532 w 2711"/>
                <a:gd name="T109" fmla="*/ 1672 h 2062"/>
                <a:gd name="T110" fmla="*/ 635 w 2711"/>
                <a:gd name="T111" fmla="*/ 1569 h 2062"/>
                <a:gd name="T112" fmla="*/ 532 w 2711"/>
                <a:gd name="T113" fmla="*/ 1466 h 2062"/>
                <a:gd name="T114" fmla="*/ 430 w 2711"/>
                <a:gd name="T115" fmla="*/ 1569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11" h="2062">
                  <a:moveTo>
                    <a:pt x="2664" y="1581"/>
                  </a:moveTo>
                  <a:lnTo>
                    <a:pt x="909" y="1581"/>
                  </a:lnTo>
                  <a:cubicBezTo>
                    <a:pt x="883" y="1581"/>
                    <a:pt x="861" y="1560"/>
                    <a:pt x="861" y="1534"/>
                  </a:cubicBezTo>
                  <a:lnTo>
                    <a:pt x="861" y="434"/>
                  </a:lnTo>
                  <a:cubicBezTo>
                    <a:pt x="861" y="407"/>
                    <a:pt x="883" y="386"/>
                    <a:pt x="909" y="386"/>
                  </a:cubicBezTo>
                  <a:lnTo>
                    <a:pt x="2664" y="386"/>
                  </a:lnTo>
                  <a:cubicBezTo>
                    <a:pt x="2690" y="386"/>
                    <a:pt x="2711" y="408"/>
                    <a:pt x="2711" y="434"/>
                  </a:cubicBezTo>
                  <a:lnTo>
                    <a:pt x="2711" y="1534"/>
                  </a:lnTo>
                  <a:cubicBezTo>
                    <a:pt x="2711" y="1560"/>
                    <a:pt x="2690" y="1581"/>
                    <a:pt x="2664" y="1581"/>
                  </a:cubicBezTo>
                  <a:close/>
                  <a:moveTo>
                    <a:pt x="2177" y="1928"/>
                  </a:moveTo>
                  <a:lnTo>
                    <a:pt x="2000" y="1928"/>
                  </a:lnTo>
                  <a:lnTo>
                    <a:pt x="2000" y="1715"/>
                  </a:lnTo>
                  <a:lnTo>
                    <a:pt x="1573" y="1715"/>
                  </a:lnTo>
                  <a:lnTo>
                    <a:pt x="1573" y="1928"/>
                  </a:lnTo>
                  <a:lnTo>
                    <a:pt x="1395" y="1928"/>
                  </a:lnTo>
                  <a:cubicBezTo>
                    <a:pt x="1358" y="1928"/>
                    <a:pt x="1329" y="1958"/>
                    <a:pt x="1329" y="1995"/>
                  </a:cubicBezTo>
                  <a:cubicBezTo>
                    <a:pt x="1329" y="2032"/>
                    <a:pt x="1358" y="2062"/>
                    <a:pt x="1395" y="2062"/>
                  </a:cubicBezTo>
                  <a:lnTo>
                    <a:pt x="1640" y="2062"/>
                  </a:lnTo>
                  <a:lnTo>
                    <a:pt x="1933" y="2062"/>
                  </a:lnTo>
                  <a:lnTo>
                    <a:pt x="2177" y="2062"/>
                  </a:lnTo>
                  <a:cubicBezTo>
                    <a:pt x="2214" y="2062"/>
                    <a:pt x="2244" y="2032"/>
                    <a:pt x="2244" y="1995"/>
                  </a:cubicBezTo>
                  <a:cubicBezTo>
                    <a:pt x="2244" y="1958"/>
                    <a:pt x="2214" y="1928"/>
                    <a:pt x="2177" y="1928"/>
                  </a:cubicBezTo>
                  <a:close/>
                  <a:moveTo>
                    <a:pt x="1065" y="253"/>
                  </a:moveTo>
                  <a:lnTo>
                    <a:pt x="909" y="253"/>
                  </a:lnTo>
                  <a:cubicBezTo>
                    <a:pt x="899" y="253"/>
                    <a:pt x="890" y="254"/>
                    <a:pt x="880" y="255"/>
                  </a:cubicBezTo>
                  <a:cubicBezTo>
                    <a:pt x="875" y="254"/>
                    <a:pt x="869" y="253"/>
                    <a:pt x="863" y="253"/>
                  </a:cubicBezTo>
                  <a:lnTo>
                    <a:pt x="201" y="253"/>
                  </a:lnTo>
                  <a:cubicBezTo>
                    <a:pt x="164" y="253"/>
                    <a:pt x="135" y="283"/>
                    <a:pt x="135" y="320"/>
                  </a:cubicBezTo>
                  <a:cubicBezTo>
                    <a:pt x="135" y="356"/>
                    <a:pt x="164" y="386"/>
                    <a:pt x="201" y="386"/>
                  </a:cubicBezTo>
                  <a:lnTo>
                    <a:pt x="735" y="386"/>
                  </a:lnTo>
                  <a:cubicBezTo>
                    <a:pt x="730" y="401"/>
                    <a:pt x="728" y="417"/>
                    <a:pt x="728" y="434"/>
                  </a:cubicBezTo>
                  <a:lnTo>
                    <a:pt x="728" y="558"/>
                  </a:lnTo>
                  <a:lnTo>
                    <a:pt x="201" y="558"/>
                  </a:lnTo>
                  <a:cubicBezTo>
                    <a:pt x="164" y="558"/>
                    <a:pt x="135" y="588"/>
                    <a:pt x="135" y="624"/>
                  </a:cubicBezTo>
                  <a:cubicBezTo>
                    <a:pt x="135" y="661"/>
                    <a:pt x="164" y="691"/>
                    <a:pt x="201" y="691"/>
                  </a:cubicBezTo>
                  <a:lnTo>
                    <a:pt x="728" y="691"/>
                  </a:lnTo>
                  <a:lnTo>
                    <a:pt x="728" y="863"/>
                  </a:lnTo>
                  <a:lnTo>
                    <a:pt x="201" y="863"/>
                  </a:lnTo>
                  <a:cubicBezTo>
                    <a:pt x="164" y="863"/>
                    <a:pt x="135" y="893"/>
                    <a:pt x="135" y="929"/>
                  </a:cubicBezTo>
                  <a:cubicBezTo>
                    <a:pt x="135" y="966"/>
                    <a:pt x="164" y="996"/>
                    <a:pt x="201" y="996"/>
                  </a:cubicBezTo>
                  <a:lnTo>
                    <a:pt x="728" y="996"/>
                  </a:lnTo>
                  <a:lnTo>
                    <a:pt x="728" y="1534"/>
                  </a:lnTo>
                  <a:cubicBezTo>
                    <a:pt x="728" y="1633"/>
                    <a:pt x="809" y="1715"/>
                    <a:pt x="909" y="1715"/>
                  </a:cubicBezTo>
                  <a:lnTo>
                    <a:pt x="1065" y="1715"/>
                  </a:lnTo>
                  <a:lnTo>
                    <a:pt x="1065" y="1995"/>
                  </a:lnTo>
                  <a:cubicBezTo>
                    <a:pt x="1065" y="2032"/>
                    <a:pt x="1035" y="2062"/>
                    <a:pt x="998" y="2062"/>
                  </a:cubicBezTo>
                  <a:lnTo>
                    <a:pt x="67" y="2062"/>
                  </a:lnTo>
                  <a:cubicBezTo>
                    <a:pt x="30" y="2062"/>
                    <a:pt x="0" y="2032"/>
                    <a:pt x="0" y="1995"/>
                  </a:cubicBezTo>
                  <a:lnTo>
                    <a:pt x="0" y="66"/>
                  </a:lnTo>
                  <a:cubicBezTo>
                    <a:pt x="0" y="29"/>
                    <a:pt x="30" y="0"/>
                    <a:pt x="67" y="0"/>
                  </a:cubicBezTo>
                  <a:lnTo>
                    <a:pt x="998" y="0"/>
                  </a:lnTo>
                  <a:cubicBezTo>
                    <a:pt x="1035" y="0"/>
                    <a:pt x="1065" y="29"/>
                    <a:pt x="1065" y="66"/>
                  </a:cubicBezTo>
                  <a:lnTo>
                    <a:pt x="1065" y="253"/>
                  </a:lnTo>
                  <a:close/>
                  <a:moveTo>
                    <a:pt x="430" y="1569"/>
                  </a:moveTo>
                  <a:cubicBezTo>
                    <a:pt x="430" y="1626"/>
                    <a:pt x="476" y="1672"/>
                    <a:pt x="532" y="1672"/>
                  </a:cubicBezTo>
                  <a:cubicBezTo>
                    <a:pt x="589" y="1672"/>
                    <a:pt x="635" y="1626"/>
                    <a:pt x="635" y="1569"/>
                  </a:cubicBezTo>
                  <a:cubicBezTo>
                    <a:pt x="635" y="1512"/>
                    <a:pt x="589" y="1466"/>
                    <a:pt x="532" y="1466"/>
                  </a:cubicBezTo>
                  <a:cubicBezTo>
                    <a:pt x="476" y="1466"/>
                    <a:pt x="430" y="1512"/>
                    <a:pt x="430" y="15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6" name="íšḻídê">
            <a:extLst>
              <a:ext uri="{FF2B5EF4-FFF2-40B4-BE49-F238E27FC236}">
                <a16:creationId xmlns:a16="http://schemas.microsoft.com/office/drawing/2014/main" xmlns="" id="{1C31853E-AA72-46F4-B156-F78FBC811CB1}"/>
              </a:ext>
            </a:extLst>
          </p:cNvPr>
          <p:cNvGrpSpPr/>
          <p:nvPr/>
        </p:nvGrpSpPr>
        <p:grpSpPr>
          <a:xfrm>
            <a:off x="7446415" y="4039091"/>
            <a:ext cx="1238250" cy="1238250"/>
            <a:chOff x="4498403" y="2983026"/>
            <a:chExt cx="914400" cy="914400"/>
          </a:xfrm>
        </p:grpSpPr>
        <p:sp>
          <p:nvSpPr>
            <p:cNvPr id="17" name="ïṩľíḋè">
              <a:extLst>
                <a:ext uri="{FF2B5EF4-FFF2-40B4-BE49-F238E27FC236}">
                  <a16:creationId xmlns:a16="http://schemas.microsoft.com/office/drawing/2014/main" xmlns="" id="{7938D040-4F9A-48FF-B342-AC703CA84A73}"/>
                </a:ext>
              </a:extLst>
            </p:cNvPr>
            <p:cNvSpPr/>
            <p:nvPr/>
          </p:nvSpPr>
          <p:spPr>
            <a:xfrm>
              <a:off x="4498403" y="2983026"/>
              <a:ext cx="914400" cy="914400"/>
            </a:xfrm>
            <a:prstGeom prst="ellipse">
              <a:avLst/>
            </a:prstGeom>
            <a:solidFill>
              <a:srgbClr val="C0000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8" name="îŝļïḋè">
              <a:extLst>
                <a:ext uri="{FF2B5EF4-FFF2-40B4-BE49-F238E27FC236}">
                  <a16:creationId xmlns:a16="http://schemas.microsoft.com/office/drawing/2014/main" xmlns="" id="{42CC0837-E9C3-4FC9-9ADB-D4253AC7CE97}"/>
                </a:ext>
              </a:extLst>
            </p:cNvPr>
            <p:cNvSpPr/>
            <p:nvPr/>
          </p:nvSpPr>
          <p:spPr bwMode="auto">
            <a:xfrm>
              <a:off x="4736037" y="3218410"/>
              <a:ext cx="439130" cy="443632"/>
            </a:xfrm>
            <a:custGeom>
              <a:avLst/>
              <a:gdLst>
                <a:gd name="T0" fmla="*/ 4165 w 6033"/>
                <a:gd name="T1" fmla="*/ 3494 h 6104"/>
                <a:gd name="T2" fmla="*/ 4030 w 6033"/>
                <a:gd name="T3" fmla="*/ 2533 h 6104"/>
                <a:gd name="T4" fmla="*/ 4030 w 6033"/>
                <a:gd name="T5" fmla="*/ 2391 h 6104"/>
                <a:gd name="T6" fmla="*/ 3550 w 6033"/>
                <a:gd name="T7" fmla="*/ 2054 h 6104"/>
                <a:gd name="T8" fmla="*/ 2598 w 6033"/>
                <a:gd name="T9" fmla="*/ 1945 h 6104"/>
                <a:gd name="T10" fmla="*/ 2498 w 6033"/>
                <a:gd name="T11" fmla="*/ 1562 h 6104"/>
                <a:gd name="T12" fmla="*/ 1920 w 6033"/>
                <a:gd name="T13" fmla="*/ 1662 h 6104"/>
                <a:gd name="T14" fmla="*/ 1162 w 6033"/>
                <a:gd name="T15" fmla="*/ 2256 h 6104"/>
                <a:gd name="T16" fmla="*/ 826 w 6033"/>
                <a:gd name="T17" fmla="*/ 2063 h 6104"/>
                <a:gd name="T18" fmla="*/ 460 w 6033"/>
                <a:gd name="T19" fmla="*/ 2471 h 6104"/>
                <a:gd name="T20" fmla="*/ 679 w 6033"/>
                <a:gd name="T21" fmla="*/ 2731 h 6104"/>
                <a:gd name="T22" fmla="*/ 101 w 6033"/>
                <a:gd name="T23" fmla="*/ 3494 h 6104"/>
                <a:gd name="T24" fmla="*/ 0 w 6033"/>
                <a:gd name="T25" fmla="*/ 4071 h 6104"/>
                <a:gd name="T26" fmla="*/ 346 w 6033"/>
                <a:gd name="T27" fmla="*/ 4172 h 6104"/>
                <a:gd name="T28" fmla="*/ 480 w 6033"/>
                <a:gd name="T29" fmla="*/ 5124 h 6104"/>
                <a:gd name="T30" fmla="*/ 817 w 6033"/>
                <a:gd name="T31" fmla="*/ 5603 h 6104"/>
                <a:gd name="T32" fmla="*/ 959 w 6033"/>
                <a:gd name="T33" fmla="*/ 5603 h 6104"/>
                <a:gd name="T34" fmla="*/ 1920 w 6033"/>
                <a:gd name="T35" fmla="*/ 5763 h 6104"/>
                <a:gd name="T36" fmla="*/ 2021 w 6033"/>
                <a:gd name="T37" fmla="*/ 6104 h 6104"/>
                <a:gd name="T38" fmla="*/ 2598 w 6033"/>
                <a:gd name="T39" fmla="*/ 6004 h 6104"/>
                <a:gd name="T40" fmla="*/ 3382 w 6033"/>
                <a:gd name="T41" fmla="*/ 5435 h 6104"/>
                <a:gd name="T42" fmla="*/ 3701 w 6033"/>
                <a:gd name="T43" fmla="*/ 5612 h 6104"/>
                <a:gd name="T44" fmla="*/ 4038 w 6033"/>
                <a:gd name="T45" fmla="*/ 5133 h 6104"/>
                <a:gd name="T46" fmla="*/ 4173 w 6033"/>
                <a:gd name="T47" fmla="*/ 4172 h 6104"/>
                <a:gd name="T48" fmla="*/ 4543 w 6033"/>
                <a:gd name="T49" fmla="*/ 4071 h 6104"/>
                <a:gd name="T50" fmla="*/ 4443 w 6033"/>
                <a:gd name="T51" fmla="*/ 3494 h 6104"/>
                <a:gd name="T52" fmla="*/ 1214 w 6033"/>
                <a:gd name="T53" fmla="*/ 3833 h 6104"/>
                <a:gd name="T54" fmla="*/ 3330 w 6033"/>
                <a:gd name="T55" fmla="*/ 3833 h 6104"/>
                <a:gd name="T56" fmla="*/ 2674 w 6033"/>
                <a:gd name="T57" fmla="*/ 3833 h 6104"/>
                <a:gd name="T58" fmla="*/ 1870 w 6033"/>
                <a:gd name="T59" fmla="*/ 3833 h 6104"/>
                <a:gd name="T60" fmla="*/ 2674 w 6033"/>
                <a:gd name="T61" fmla="*/ 3833 h 6104"/>
                <a:gd name="T62" fmla="*/ 5843 w 6033"/>
                <a:gd name="T63" fmla="*/ 1525 h 6104"/>
                <a:gd name="T64" fmla="*/ 5990 w 6033"/>
                <a:gd name="T65" fmla="*/ 987 h 6104"/>
                <a:gd name="T66" fmla="*/ 5921 w 6033"/>
                <a:gd name="T67" fmla="*/ 659 h 6104"/>
                <a:gd name="T68" fmla="*/ 5699 w 6033"/>
                <a:gd name="T69" fmla="*/ 686 h 6104"/>
                <a:gd name="T70" fmla="*/ 5424 w 6033"/>
                <a:gd name="T71" fmla="*/ 204 h 6104"/>
                <a:gd name="T72" fmla="*/ 5394 w 6033"/>
                <a:gd name="T73" fmla="*/ 129 h 6104"/>
                <a:gd name="T74" fmla="*/ 5068 w 6033"/>
                <a:gd name="T75" fmla="*/ 51 h 6104"/>
                <a:gd name="T76" fmla="*/ 4540 w 6033"/>
                <a:gd name="T77" fmla="*/ 194 h 6104"/>
                <a:gd name="T78" fmla="*/ 4405 w 6033"/>
                <a:gd name="T79" fmla="*/ 12 h 6104"/>
                <a:gd name="T80" fmla="*/ 4120 w 6033"/>
                <a:gd name="T81" fmla="*/ 187 h 6104"/>
                <a:gd name="T82" fmla="*/ 3843 w 6033"/>
                <a:gd name="T83" fmla="*/ 663 h 6104"/>
                <a:gd name="T84" fmla="*/ 3624 w 6033"/>
                <a:gd name="T85" fmla="*/ 631 h 6104"/>
                <a:gd name="T86" fmla="*/ 3515 w 6033"/>
                <a:gd name="T87" fmla="*/ 925 h 6104"/>
                <a:gd name="T88" fmla="*/ 3687 w 6033"/>
                <a:gd name="T89" fmla="*/ 1017 h 6104"/>
                <a:gd name="T90" fmla="*/ 3541 w 6033"/>
                <a:gd name="T91" fmla="*/ 1545 h 6104"/>
                <a:gd name="T92" fmla="*/ 3610 w 6033"/>
                <a:gd name="T93" fmla="*/ 1872 h 6104"/>
                <a:gd name="T94" fmla="*/ 3814 w 6033"/>
                <a:gd name="T95" fmla="*/ 1853 h 6104"/>
                <a:gd name="T96" fmla="*/ 4087 w 6033"/>
                <a:gd name="T97" fmla="*/ 2330 h 6104"/>
                <a:gd name="T98" fmla="*/ 4367 w 6033"/>
                <a:gd name="T99" fmla="*/ 2513 h 6104"/>
                <a:gd name="T100" fmla="*/ 4442 w 6033"/>
                <a:gd name="T101" fmla="*/ 2483 h 6104"/>
                <a:gd name="T102" fmla="*/ 4986 w 6033"/>
                <a:gd name="T103" fmla="*/ 2365 h 6104"/>
                <a:gd name="T104" fmla="*/ 5112 w 6033"/>
                <a:gd name="T105" fmla="*/ 2525 h 6104"/>
                <a:gd name="T106" fmla="*/ 5397 w 6033"/>
                <a:gd name="T107" fmla="*/ 2350 h 6104"/>
                <a:gd name="T108" fmla="*/ 5693 w 6033"/>
                <a:gd name="T109" fmla="*/ 1882 h 6104"/>
                <a:gd name="T110" fmla="*/ 5900 w 6033"/>
                <a:gd name="T111" fmla="*/ 1909 h 6104"/>
                <a:gd name="T112" fmla="*/ 5978 w 6033"/>
                <a:gd name="T113" fmla="*/ 1583 h 6104"/>
                <a:gd name="T114" fmla="*/ 4203 w 6033"/>
                <a:gd name="T115" fmla="*/ 1489 h 6104"/>
                <a:gd name="T116" fmla="*/ 5327 w 6033"/>
                <a:gd name="T117" fmla="*/ 1042 h 6104"/>
                <a:gd name="T118" fmla="*/ 4979 w 6033"/>
                <a:gd name="T119" fmla="*/ 1181 h 6104"/>
                <a:gd name="T120" fmla="*/ 4552 w 6033"/>
                <a:gd name="T121" fmla="*/ 1351 h 6104"/>
                <a:gd name="T122" fmla="*/ 4979 w 6033"/>
                <a:gd name="T123" fmla="*/ 1181 h 6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33" h="6104">
                  <a:moveTo>
                    <a:pt x="4443" y="3494"/>
                  </a:moveTo>
                  <a:lnTo>
                    <a:pt x="4165" y="3494"/>
                  </a:lnTo>
                  <a:cubicBezTo>
                    <a:pt x="4112" y="3217"/>
                    <a:pt x="4000" y="2955"/>
                    <a:pt x="3836" y="2726"/>
                  </a:cubicBezTo>
                  <a:lnTo>
                    <a:pt x="4030" y="2533"/>
                  </a:lnTo>
                  <a:cubicBezTo>
                    <a:pt x="4048" y="2514"/>
                    <a:pt x="4059" y="2488"/>
                    <a:pt x="4059" y="2462"/>
                  </a:cubicBezTo>
                  <a:cubicBezTo>
                    <a:pt x="4059" y="2435"/>
                    <a:pt x="4048" y="2410"/>
                    <a:pt x="4030" y="2391"/>
                  </a:cubicBezTo>
                  <a:lnTo>
                    <a:pt x="3692" y="2054"/>
                  </a:lnTo>
                  <a:cubicBezTo>
                    <a:pt x="3653" y="2015"/>
                    <a:pt x="3590" y="2015"/>
                    <a:pt x="3550" y="2054"/>
                  </a:cubicBezTo>
                  <a:lnTo>
                    <a:pt x="3351" y="2253"/>
                  </a:lnTo>
                  <a:cubicBezTo>
                    <a:pt x="3125" y="2098"/>
                    <a:pt x="2867" y="1992"/>
                    <a:pt x="2598" y="1945"/>
                  </a:cubicBezTo>
                  <a:lnTo>
                    <a:pt x="2598" y="1662"/>
                  </a:lnTo>
                  <a:cubicBezTo>
                    <a:pt x="2598" y="1607"/>
                    <a:pt x="2553" y="1562"/>
                    <a:pt x="2498" y="1562"/>
                  </a:cubicBezTo>
                  <a:lnTo>
                    <a:pt x="2021" y="1562"/>
                  </a:lnTo>
                  <a:cubicBezTo>
                    <a:pt x="1965" y="1562"/>
                    <a:pt x="1920" y="1607"/>
                    <a:pt x="1920" y="1662"/>
                  </a:cubicBezTo>
                  <a:lnTo>
                    <a:pt x="1920" y="1945"/>
                  </a:lnTo>
                  <a:cubicBezTo>
                    <a:pt x="1649" y="1993"/>
                    <a:pt x="1390" y="2099"/>
                    <a:pt x="1162" y="2256"/>
                  </a:cubicBezTo>
                  <a:lnTo>
                    <a:pt x="968" y="2063"/>
                  </a:lnTo>
                  <a:cubicBezTo>
                    <a:pt x="929" y="2023"/>
                    <a:pt x="865" y="2023"/>
                    <a:pt x="826" y="2063"/>
                  </a:cubicBezTo>
                  <a:lnTo>
                    <a:pt x="489" y="2400"/>
                  </a:lnTo>
                  <a:cubicBezTo>
                    <a:pt x="470" y="2419"/>
                    <a:pt x="460" y="2444"/>
                    <a:pt x="460" y="2471"/>
                  </a:cubicBezTo>
                  <a:cubicBezTo>
                    <a:pt x="460" y="2497"/>
                    <a:pt x="470" y="2523"/>
                    <a:pt x="489" y="2542"/>
                  </a:cubicBezTo>
                  <a:lnTo>
                    <a:pt x="679" y="2731"/>
                  </a:lnTo>
                  <a:cubicBezTo>
                    <a:pt x="517" y="2959"/>
                    <a:pt x="406" y="3220"/>
                    <a:pt x="354" y="3494"/>
                  </a:cubicBezTo>
                  <a:lnTo>
                    <a:pt x="101" y="3494"/>
                  </a:lnTo>
                  <a:cubicBezTo>
                    <a:pt x="45" y="3494"/>
                    <a:pt x="0" y="3539"/>
                    <a:pt x="0" y="3594"/>
                  </a:cubicBezTo>
                  <a:lnTo>
                    <a:pt x="0" y="4071"/>
                  </a:lnTo>
                  <a:cubicBezTo>
                    <a:pt x="0" y="4127"/>
                    <a:pt x="45" y="4172"/>
                    <a:pt x="101" y="4172"/>
                  </a:cubicBezTo>
                  <a:lnTo>
                    <a:pt x="346" y="4172"/>
                  </a:lnTo>
                  <a:cubicBezTo>
                    <a:pt x="392" y="4448"/>
                    <a:pt x="498" y="4713"/>
                    <a:pt x="658" y="4946"/>
                  </a:cubicBezTo>
                  <a:lnTo>
                    <a:pt x="480" y="5124"/>
                  </a:lnTo>
                  <a:cubicBezTo>
                    <a:pt x="441" y="5163"/>
                    <a:pt x="441" y="5227"/>
                    <a:pt x="480" y="5266"/>
                  </a:cubicBezTo>
                  <a:lnTo>
                    <a:pt x="817" y="5603"/>
                  </a:lnTo>
                  <a:cubicBezTo>
                    <a:pt x="836" y="5622"/>
                    <a:pt x="862" y="5633"/>
                    <a:pt x="888" y="5633"/>
                  </a:cubicBezTo>
                  <a:cubicBezTo>
                    <a:pt x="915" y="5633"/>
                    <a:pt x="940" y="5622"/>
                    <a:pt x="959" y="5603"/>
                  </a:cubicBezTo>
                  <a:lnTo>
                    <a:pt x="1131" y="5431"/>
                  </a:lnTo>
                  <a:cubicBezTo>
                    <a:pt x="1367" y="5599"/>
                    <a:pt x="1636" y="5713"/>
                    <a:pt x="1920" y="5763"/>
                  </a:cubicBezTo>
                  <a:lnTo>
                    <a:pt x="1920" y="6004"/>
                  </a:lnTo>
                  <a:cubicBezTo>
                    <a:pt x="1920" y="6059"/>
                    <a:pt x="1965" y="6104"/>
                    <a:pt x="2021" y="6104"/>
                  </a:cubicBezTo>
                  <a:lnTo>
                    <a:pt x="2498" y="6104"/>
                  </a:lnTo>
                  <a:cubicBezTo>
                    <a:pt x="2553" y="6104"/>
                    <a:pt x="2598" y="6059"/>
                    <a:pt x="2598" y="6004"/>
                  </a:cubicBezTo>
                  <a:lnTo>
                    <a:pt x="2598" y="5763"/>
                  </a:lnTo>
                  <a:cubicBezTo>
                    <a:pt x="2880" y="5713"/>
                    <a:pt x="3148" y="5601"/>
                    <a:pt x="3382" y="5435"/>
                  </a:cubicBezTo>
                  <a:lnTo>
                    <a:pt x="3559" y="5612"/>
                  </a:lnTo>
                  <a:cubicBezTo>
                    <a:pt x="3597" y="5650"/>
                    <a:pt x="3664" y="5650"/>
                    <a:pt x="3701" y="5612"/>
                  </a:cubicBezTo>
                  <a:lnTo>
                    <a:pt x="4038" y="5275"/>
                  </a:lnTo>
                  <a:cubicBezTo>
                    <a:pt x="4078" y="5235"/>
                    <a:pt x="4078" y="5172"/>
                    <a:pt x="4038" y="5133"/>
                  </a:cubicBezTo>
                  <a:lnTo>
                    <a:pt x="3857" y="4951"/>
                  </a:lnTo>
                  <a:cubicBezTo>
                    <a:pt x="4019" y="4717"/>
                    <a:pt x="4126" y="4450"/>
                    <a:pt x="4173" y="4172"/>
                  </a:cubicBezTo>
                  <a:lnTo>
                    <a:pt x="4443" y="4172"/>
                  </a:lnTo>
                  <a:cubicBezTo>
                    <a:pt x="4498" y="4172"/>
                    <a:pt x="4543" y="4127"/>
                    <a:pt x="4543" y="4071"/>
                  </a:cubicBezTo>
                  <a:lnTo>
                    <a:pt x="4543" y="3594"/>
                  </a:lnTo>
                  <a:cubicBezTo>
                    <a:pt x="4543" y="3539"/>
                    <a:pt x="4498" y="3494"/>
                    <a:pt x="4443" y="3494"/>
                  </a:cubicBezTo>
                  <a:close/>
                  <a:moveTo>
                    <a:pt x="2272" y="4891"/>
                  </a:moveTo>
                  <a:cubicBezTo>
                    <a:pt x="1687" y="4891"/>
                    <a:pt x="1214" y="4417"/>
                    <a:pt x="1214" y="3833"/>
                  </a:cubicBezTo>
                  <a:cubicBezTo>
                    <a:pt x="1214" y="3248"/>
                    <a:pt x="1687" y="2775"/>
                    <a:pt x="2272" y="2775"/>
                  </a:cubicBezTo>
                  <a:cubicBezTo>
                    <a:pt x="2856" y="2775"/>
                    <a:pt x="3330" y="3248"/>
                    <a:pt x="3330" y="3833"/>
                  </a:cubicBezTo>
                  <a:cubicBezTo>
                    <a:pt x="3330" y="4417"/>
                    <a:pt x="2856" y="4891"/>
                    <a:pt x="2272" y="4891"/>
                  </a:cubicBezTo>
                  <a:close/>
                  <a:moveTo>
                    <a:pt x="2674" y="3833"/>
                  </a:moveTo>
                  <a:cubicBezTo>
                    <a:pt x="2674" y="4055"/>
                    <a:pt x="2494" y="4235"/>
                    <a:pt x="2272" y="4235"/>
                  </a:cubicBezTo>
                  <a:cubicBezTo>
                    <a:pt x="2050" y="4235"/>
                    <a:pt x="1870" y="4055"/>
                    <a:pt x="1870" y="3833"/>
                  </a:cubicBezTo>
                  <a:cubicBezTo>
                    <a:pt x="1870" y="3611"/>
                    <a:pt x="2050" y="3431"/>
                    <a:pt x="2272" y="3431"/>
                  </a:cubicBezTo>
                  <a:cubicBezTo>
                    <a:pt x="2494" y="3431"/>
                    <a:pt x="2674" y="3611"/>
                    <a:pt x="2674" y="3833"/>
                  </a:cubicBezTo>
                  <a:close/>
                  <a:moveTo>
                    <a:pt x="5978" y="1583"/>
                  </a:moveTo>
                  <a:lnTo>
                    <a:pt x="5843" y="1525"/>
                  </a:lnTo>
                  <a:cubicBezTo>
                    <a:pt x="5879" y="1366"/>
                    <a:pt x="5880" y="1202"/>
                    <a:pt x="5846" y="1044"/>
                  </a:cubicBezTo>
                  <a:lnTo>
                    <a:pt x="5990" y="987"/>
                  </a:lnTo>
                  <a:cubicBezTo>
                    <a:pt x="6019" y="975"/>
                    <a:pt x="6033" y="942"/>
                    <a:pt x="6022" y="913"/>
                  </a:cubicBezTo>
                  <a:lnTo>
                    <a:pt x="5921" y="659"/>
                  </a:lnTo>
                  <a:cubicBezTo>
                    <a:pt x="5909" y="630"/>
                    <a:pt x="5876" y="616"/>
                    <a:pt x="5846" y="627"/>
                  </a:cubicBezTo>
                  <a:lnTo>
                    <a:pt x="5699" y="686"/>
                  </a:lnTo>
                  <a:cubicBezTo>
                    <a:pt x="5612" y="550"/>
                    <a:pt x="5497" y="435"/>
                    <a:pt x="5362" y="348"/>
                  </a:cubicBezTo>
                  <a:lnTo>
                    <a:pt x="5424" y="204"/>
                  </a:lnTo>
                  <a:cubicBezTo>
                    <a:pt x="5430" y="190"/>
                    <a:pt x="5430" y="175"/>
                    <a:pt x="5424" y="160"/>
                  </a:cubicBezTo>
                  <a:cubicBezTo>
                    <a:pt x="5419" y="146"/>
                    <a:pt x="5408" y="135"/>
                    <a:pt x="5394" y="129"/>
                  </a:cubicBezTo>
                  <a:lnTo>
                    <a:pt x="5144" y="21"/>
                  </a:lnTo>
                  <a:cubicBezTo>
                    <a:pt x="5115" y="9"/>
                    <a:pt x="5081" y="22"/>
                    <a:pt x="5068" y="51"/>
                  </a:cubicBezTo>
                  <a:lnTo>
                    <a:pt x="5005" y="199"/>
                  </a:lnTo>
                  <a:cubicBezTo>
                    <a:pt x="4851" y="164"/>
                    <a:pt x="4693" y="163"/>
                    <a:pt x="4540" y="194"/>
                  </a:cubicBezTo>
                  <a:lnTo>
                    <a:pt x="4480" y="44"/>
                  </a:lnTo>
                  <a:cubicBezTo>
                    <a:pt x="4468" y="15"/>
                    <a:pt x="4435" y="0"/>
                    <a:pt x="4405" y="12"/>
                  </a:cubicBezTo>
                  <a:lnTo>
                    <a:pt x="4152" y="113"/>
                  </a:lnTo>
                  <a:cubicBezTo>
                    <a:pt x="4123" y="125"/>
                    <a:pt x="4108" y="158"/>
                    <a:pt x="4120" y="187"/>
                  </a:cubicBezTo>
                  <a:lnTo>
                    <a:pt x="4180" y="337"/>
                  </a:lnTo>
                  <a:cubicBezTo>
                    <a:pt x="4046" y="420"/>
                    <a:pt x="3931" y="532"/>
                    <a:pt x="3843" y="663"/>
                  </a:cubicBezTo>
                  <a:lnTo>
                    <a:pt x="3699" y="601"/>
                  </a:lnTo>
                  <a:cubicBezTo>
                    <a:pt x="3670" y="589"/>
                    <a:pt x="3636" y="602"/>
                    <a:pt x="3624" y="631"/>
                  </a:cubicBezTo>
                  <a:lnTo>
                    <a:pt x="3516" y="881"/>
                  </a:lnTo>
                  <a:cubicBezTo>
                    <a:pt x="3510" y="896"/>
                    <a:pt x="3510" y="911"/>
                    <a:pt x="3515" y="925"/>
                  </a:cubicBezTo>
                  <a:cubicBezTo>
                    <a:pt x="3521" y="940"/>
                    <a:pt x="3532" y="951"/>
                    <a:pt x="3546" y="957"/>
                  </a:cubicBezTo>
                  <a:lnTo>
                    <a:pt x="3687" y="1017"/>
                  </a:lnTo>
                  <a:cubicBezTo>
                    <a:pt x="3649" y="1173"/>
                    <a:pt x="3645" y="1334"/>
                    <a:pt x="3675" y="1491"/>
                  </a:cubicBezTo>
                  <a:lnTo>
                    <a:pt x="3541" y="1545"/>
                  </a:lnTo>
                  <a:cubicBezTo>
                    <a:pt x="3512" y="1556"/>
                    <a:pt x="3497" y="1590"/>
                    <a:pt x="3509" y="1619"/>
                  </a:cubicBezTo>
                  <a:lnTo>
                    <a:pt x="3610" y="1872"/>
                  </a:lnTo>
                  <a:cubicBezTo>
                    <a:pt x="3621" y="1902"/>
                    <a:pt x="3655" y="1916"/>
                    <a:pt x="3684" y="1904"/>
                  </a:cubicBezTo>
                  <a:lnTo>
                    <a:pt x="3814" y="1853"/>
                  </a:lnTo>
                  <a:cubicBezTo>
                    <a:pt x="3897" y="1990"/>
                    <a:pt x="4009" y="2108"/>
                    <a:pt x="4143" y="2198"/>
                  </a:cubicBezTo>
                  <a:lnTo>
                    <a:pt x="4087" y="2330"/>
                  </a:lnTo>
                  <a:cubicBezTo>
                    <a:pt x="4074" y="2359"/>
                    <a:pt x="4087" y="2393"/>
                    <a:pt x="4117" y="2405"/>
                  </a:cubicBezTo>
                  <a:lnTo>
                    <a:pt x="4367" y="2513"/>
                  </a:lnTo>
                  <a:cubicBezTo>
                    <a:pt x="4381" y="2519"/>
                    <a:pt x="4397" y="2519"/>
                    <a:pt x="4411" y="2514"/>
                  </a:cubicBezTo>
                  <a:cubicBezTo>
                    <a:pt x="4425" y="2508"/>
                    <a:pt x="4436" y="2497"/>
                    <a:pt x="4442" y="2483"/>
                  </a:cubicBezTo>
                  <a:lnTo>
                    <a:pt x="4497" y="2355"/>
                  </a:lnTo>
                  <a:cubicBezTo>
                    <a:pt x="4658" y="2395"/>
                    <a:pt x="4825" y="2398"/>
                    <a:pt x="4986" y="2365"/>
                  </a:cubicBezTo>
                  <a:lnTo>
                    <a:pt x="5037" y="2493"/>
                  </a:lnTo>
                  <a:cubicBezTo>
                    <a:pt x="5049" y="2522"/>
                    <a:pt x="5082" y="2537"/>
                    <a:pt x="5112" y="2525"/>
                  </a:cubicBezTo>
                  <a:lnTo>
                    <a:pt x="5365" y="2424"/>
                  </a:lnTo>
                  <a:cubicBezTo>
                    <a:pt x="5394" y="2413"/>
                    <a:pt x="5409" y="2379"/>
                    <a:pt x="5397" y="2350"/>
                  </a:cubicBezTo>
                  <a:lnTo>
                    <a:pt x="5346" y="2222"/>
                  </a:lnTo>
                  <a:cubicBezTo>
                    <a:pt x="5485" y="2136"/>
                    <a:pt x="5604" y="2020"/>
                    <a:pt x="5693" y="1882"/>
                  </a:cubicBezTo>
                  <a:lnTo>
                    <a:pt x="5825" y="1939"/>
                  </a:lnTo>
                  <a:cubicBezTo>
                    <a:pt x="5852" y="1951"/>
                    <a:pt x="5888" y="1937"/>
                    <a:pt x="5900" y="1909"/>
                  </a:cubicBezTo>
                  <a:lnTo>
                    <a:pt x="6008" y="1658"/>
                  </a:lnTo>
                  <a:cubicBezTo>
                    <a:pt x="6020" y="1629"/>
                    <a:pt x="6007" y="1595"/>
                    <a:pt x="5978" y="1583"/>
                  </a:cubicBezTo>
                  <a:close/>
                  <a:moveTo>
                    <a:pt x="4989" y="1828"/>
                  </a:moveTo>
                  <a:cubicBezTo>
                    <a:pt x="4678" y="1951"/>
                    <a:pt x="4327" y="1800"/>
                    <a:pt x="4203" y="1489"/>
                  </a:cubicBezTo>
                  <a:cubicBezTo>
                    <a:pt x="4080" y="1179"/>
                    <a:pt x="4231" y="828"/>
                    <a:pt x="4542" y="704"/>
                  </a:cubicBezTo>
                  <a:cubicBezTo>
                    <a:pt x="4852" y="581"/>
                    <a:pt x="5204" y="732"/>
                    <a:pt x="5327" y="1042"/>
                  </a:cubicBezTo>
                  <a:cubicBezTo>
                    <a:pt x="5451" y="1353"/>
                    <a:pt x="5299" y="1704"/>
                    <a:pt x="4989" y="1828"/>
                  </a:cubicBezTo>
                  <a:close/>
                  <a:moveTo>
                    <a:pt x="4979" y="1181"/>
                  </a:moveTo>
                  <a:cubicBezTo>
                    <a:pt x="5025" y="1299"/>
                    <a:pt x="4968" y="1432"/>
                    <a:pt x="4850" y="1479"/>
                  </a:cubicBezTo>
                  <a:cubicBezTo>
                    <a:pt x="4732" y="1526"/>
                    <a:pt x="4599" y="1468"/>
                    <a:pt x="4552" y="1351"/>
                  </a:cubicBezTo>
                  <a:cubicBezTo>
                    <a:pt x="4505" y="1233"/>
                    <a:pt x="4563" y="1099"/>
                    <a:pt x="4680" y="1053"/>
                  </a:cubicBezTo>
                  <a:cubicBezTo>
                    <a:pt x="4798" y="1006"/>
                    <a:pt x="4932" y="1063"/>
                    <a:pt x="4979" y="118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9" name="组合 3"/>
          <p:cNvGrpSpPr/>
          <p:nvPr/>
        </p:nvGrpSpPr>
        <p:grpSpPr>
          <a:xfrm>
            <a:off x="690395" y="1769220"/>
            <a:ext cx="2576181" cy="1083952"/>
            <a:chOff x="2608558" y="2240178"/>
            <a:chExt cx="2576181" cy="1083952"/>
          </a:xfrm>
        </p:grpSpPr>
        <p:sp>
          <p:nvSpPr>
            <p:cNvPr id="20" name="文本框 19"/>
            <p:cNvSpPr txBox="1"/>
            <p:nvPr/>
          </p:nvSpPr>
          <p:spPr>
            <a:xfrm>
              <a:off x="2697458" y="2240178"/>
              <a:ext cx="24872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单击添加文本标题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608558" y="2567000"/>
              <a:ext cx="257618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charset="0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charset="0"/>
                </a:rPr>
                <a:t>... ...</a:t>
              </a:r>
              <a:endParaRPr lang="zh-CN" altLang="en-US" sz="1200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2" name="组合 3"/>
          <p:cNvGrpSpPr/>
          <p:nvPr/>
        </p:nvGrpSpPr>
        <p:grpSpPr>
          <a:xfrm>
            <a:off x="690395" y="3975809"/>
            <a:ext cx="2576181" cy="1083952"/>
            <a:chOff x="2608558" y="2240178"/>
            <a:chExt cx="2576181" cy="1083952"/>
          </a:xfrm>
        </p:grpSpPr>
        <p:sp>
          <p:nvSpPr>
            <p:cNvPr id="23" name="文本框 22"/>
            <p:cNvSpPr txBox="1"/>
            <p:nvPr/>
          </p:nvSpPr>
          <p:spPr>
            <a:xfrm>
              <a:off x="2697458" y="2240178"/>
              <a:ext cx="24872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单击添加文本标题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608558" y="2567000"/>
              <a:ext cx="257618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charset="0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charset="0"/>
                </a:rPr>
                <a:t>... ...</a:t>
              </a:r>
              <a:endParaRPr lang="zh-CN" altLang="en-US" sz="1200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5" name="组合 3"/>
          <p:cNvGrpSpPr/>
          <p:nvPr/>
        </p:nvGrpSpPr>
        <p:grpSpPr>
          <a:xfrm>
            <a:off x="8767944" y="1769220"/>
            <a:ext cx="2588881" cy="1083952"/>
            <a:chOff x="2595858" y="2240178"/>
            <a:chExt cx="2588881" cy="1083952"/>
          </a:xfrm>
        </p:grpSpPr>
        <p:sp>
          <p:nvSpPr>
            <p:cNvPr id="26" name="文本框 25"/>
            <p:cNvSpPr txBox="1"/>
            <p:nvPr/>
          </p:nvSpPr>
          <p:spPr>
            <a:xfrm>
              <a:off x="2595858" y="2240178"/>
              <a:ext cx="24872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单击添加文本标题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608558" y="2567000"/>
              <a:ext cx="257618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charset="0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charset="0"/>
                </a:rPr>
                <a:t>... ...</a:t>
              </a:r>
              <a:endParaRPr lang="zh-CN" altLang="en-US" sz="1200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8" name="组合 3"/>
          <p:cNvGrpSpPr/>
          <p:nvPr/>
        </p:nvGrpSpPr>
        <p:grpSpPr>
          <a:xfrm>
            <a:off x="8767944" y="3975809"/>
            <a:ext cx="2588881" cy="1083952"/>
            <a:chOff x="2595858" y="2240178"/>
            <a:chExt cx="2588881" cy="1083952"/>
          </a:xfrm>
        </p:grpSpPr>
        <p:sp>
          <p:nvSpPr>
            <p:cNvPr id="29" name="文本框 28"/>
            <p:cNvSpPr txBox="1"/>
            <p:nvPr/>
          </p:nvSpPr>
          <p:spPr>
            <a:xfrm>
              <a:off x="2595858" y="2240178"/>
              <a:ext cx="24872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单击添加文本标题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608558" y="2567000"/>
              <a:ext cx="2576181" cy="75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charset="0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Arial" charset="0"/>
                </a:rPr>
                <a:t>... ...</a:t>
              </a:r>
              <a:endParaRPr lang="zh-CN" altLang="en-US" sz="1200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6840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9848" y="264672"/>
            <a:ext cx="4152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cxnSp>
        <p:nvCxnSpPr>
          <p:cNvPr id="4" name="直线连接符 3"/>
          <p:cNvCxnSpPr/>
          <p:nvPr/>
        </p:nvCxnSpPr>
        <p:spPr>
          <a:xfrm>
            <a:off x="6059488" y="1883475"/>
            <a:ext cx="0" cy="3727762"/>
          </a:xfrm>
          <a:prstGeom prst="line">
            <a:avLst/>
          </a:prstGeom>
          <a:ln>
            <a:solidFill>
              <a:srgbClr val="39445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1557095" y="1883475"/>
            <a:ext cx="3865785" cy="3518115"/>
          </a:xfrm>
          <a:prstGeom prst="roundRect">
            <a:avLst>
              <a:gd name="adj" fmla="val 2429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2028752" y="1651000"/>
            <a:ext cx="3006671" cy="449451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spc="300" dirty="0" smtClean="0">
                <a:latin typeface="Microsoft YaHei" charset="-122"/>
                <a:ea typeface="Microsoft YaHei" charset="-122"/>
                <a:cs typeface="Microsoft YaHei" charset="-122"/>
              </a:rPr>
              <a:t>添</a:t>
            </a:r>
            <a:r>
              <a:rPr kumimoji="1" lang="zh-CN" altLang="en-US" sz="2000" spc="300" dirty="0">
                <a:latin typeface="Microsoft YaHei" charset="-122"/>
                <a:ea typeface="Microsoft YaHei" charset="-122"/>
                <a:cs typeface="Microsoft YaHei" charset="-122"/>
              </a:rPr>
              <a:t>加标题文本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6696097" y="1883475"/>
            <a:ext cx="3865785" cy="3518115"/>
          </a:xfrm>
          <a:prstGeom prst="roundRect">
            <a:avLst>
              <a:gd name="adj" fmla="val 2429"/>
            </a:avLst>
          </a:prstGeom>
          <a:noFill/>
          <a:ln>
            <a:solidFill>
              <a:srgbClr val="3944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7167754" y="1651000"/>
            <a:ext cx="3006671" cy="449451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pc="300" dirty="0">
                <a:latin typeface="Microsoft YaHei" charset="-122"/>
                <a:ea typeface="Microsoft YaHei" charset="-122"/>
                <a:cs typeface="Microsoft YaHei" charset="-122"/>
              </a:rPr>
              <a:t>添加标题文本</a:t>
            </a:r>
          </a:p>
        </p:txBody>
      </p:sp>
      <p:sp>
        <p:nvSpPr>
          <p:cNvPr id="11" name="矩形 10"/>
          <p:cNvSpPr/>
          <p:nvPr/>
        </p:nvSpPr>
        <p:spPr>
          <a:xfrm>
            <a:off x="1856836" y="2469838"/>
            <a:ext cx="32663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404040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2" name="矩形 11"/>
          <p:cNvSpPr/>
          <p:nvPr/>
        </p:nvSpPr>
        <p:spPr>
          <a:xfrm>
            <a:off x="1856836" y="3496944"/>
            <a:ext cx="32663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404040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3" name="矩形 12"/>
          <p:cNvSpPr/>
          <p:nvPr/>
        </p:nvSpPr>
        <p:spPr>
          <a:xfrm>
            <a:off x="7067924" y="2469838"/>
            <a:ext cx="32663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404040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4" name="矩形 13"/>
          <p:cNvSpPr/>
          <p:nvPr/>
        </p:nvSpPr>
        <p:spPr>
          <a:xfrm>
            <a:off x="7067924" y="3496944"/>
            <a:ext cx="32663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404040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75728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 descr="卡通人物&#10;&#10;低可信度描述已自动生成">
            <a:extLst>
              <a:ext uri="{FF2B5EF4-FFF2-40B4-BE49-F238E27FC236}">
                <a16:creationId xmlns:a16="http://schemas.microsoft.com/office/drawing/2014/main" xmlns="" id="{8AD26119-F4C5-467B-AD32-2C5829AD5D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44" r="622" b="22241"/>
          <a:stretch/>
        </p:blipFill>
        <p:spPr>
          <a:xfrm rot="10800000">
            <a:off x="0" y="2571272"/>
            <a:ext cx="12192000" cy="43053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879439" y="721602"/>
            <a:ext cx="2106287" cy="2225898"/>
            <a:chOff x="2523124" y="1017314"/>
            <a:chExt cx="2106287" cy="2225898"/>
          </a:xfrm>
        </p:grpSpPr>
        <p:sp>
          <p:nvSpPr>
            <p:cNvPr id="11" name="文本框 10"/>
            <p:cNvSpPr txBox="1"/>
            <p:nvPr/>
          </p:nvSpPr>
          <p:spPr>
            <a:xfrm>
              <a:off x="2523124" y="1027221"/>
              <a:ext cx="1015998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 smtClean="0">
                  <a:gradFill flip="none" rotWithShape="1">
                    <a:gsLst>
                      <a:gs pos="41000">
                        <a:srgbClr val="C00000"/>
                      </a:gs>
                      <a:gs pos="81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阿里巴巴普惠体 2.0 115 Black" panose="00020600040101010101" pitchFamily="18" charset="-122"/>
                </a:rPr>
                <a:t>0</a:t>
              </a:r>
              <a:endParaRPr lang="zh-CN" altLang="en-US" sz="13800" dirty="0">
                <a:gradFill flip="none" rotWithShape="1">
                  <a:gsLst>
                    <a:gs pos="41000">
                      <a:srgbClr val="C00000"/>
                    </a:gs>
                    <a:gs pos="81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613413" y="1017314"/>
              <a:ext cx="1015998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 smtClean="0">
                  <a:gradFill flip="none" rotWithShape="1">
                    <a:gsLst>
                      <a:gs pos="41000">
                        <a:srgbClr val="C00000"/>
                      </a:gs>
                      <a:gs pos="81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阿里巴巴普惠体 2.0 115 Black" panose="00020600040101010101" pitchFamily="18" charset="-122"/>
                </a:rPr>
                <a:t>4</a:t>
              </a:r>
              <a:endParaRPr lang="zh-CN" altLang="en-US" sz="13800" dirty="0">
                <a:gradFill flip="none" rotWithShape="1">
                  <a:gsLst>
                    <a:gs pos="34000">
                      <a:srgbClr val="C00000"/>
                    </a:gs>
                    <a:gs pos="87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115 Black" panose="00020600040101010101" pitchFamily="18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050" y="479371"/>
            <a:ext cx="5011198" cy="5136478"/>
          </a:xfrm>
          <a:prstGeom prst="rect">
            <a:avLst/>
          </a:prstGeom>
        </p:spPr>
      </p:pic>
      <p:sp>
        <p:nvSpPr>
          <p:cNvPr id="16" name="平行四边形 15"/>
          <p:cNvSpPr/>
          <p:nvPr/>
        </p:nvSpPr>
        <p:spPr>
          <a:xfrm>
            <a:off x="3170334" y="2976321"/>
            <a:ext cx="5524501" cy="525492"/>
          </a:xfrm>
          <a:prstGeom prst="parallelogram">
            <a:avLst/>
          </a:prstGeom>
          <a:solidFill>
            <a:schemeClr val="bg1"/>
          </a:solidFill>
          <a:ln w="12700">
            <a:solidFill>
              <a:srgbClr val="C000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0404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56548" y="3059290"/>
            <a:ext cx="4152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pic>
        <p:nvPicPr>
          <p:cNvPr id="43" name="图片 42" descr="徽标&#10;&#10;描述已自动生成">
            <a:extLst>
              <a:ext uri="{FF2B5EF4-FFF2-40B4-BE49-F238E27FC236}">
                <a16:creationId xmlns:a16="http://schemas.microsoft.com/office/drawing/2014/main" xmlns="" id="{917C6ED3-22B9-499F-B26E-8634503562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81" y="782417"/>
            <a:ext cx="2131820" cy="21318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84583" y="3705153"/>
            <a:ext cx="60960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404040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3634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9848" y="264672"/>
            <a:ext cx="4152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文本框 2"/>
          <p:cNvSpPr txBox="1"/>
          <p:nvPr/>
        </p:nvSpPr>
        <p:spPr>
          <a:xfrm rot="16200000">
            <a:off x="2699428" y="1704120"/>
            <a:ext cx="11604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US" altLang="zh-CN" sz="1100" dirty="0">
                <a:solidFill>
                  <a:schemeClr val="bg1"/>
                </a:solidFill>
              </a:rPr>
              <a:t>PART </a:t>
            </a:r>
            <a:endParaRPr kumimoji="1" lang="zh-CN" altLang="en-US" sz="1100" dirty="0">
              <a:solidFill>
                <a:schemeClr val="bg1"/>
              </a:solidFill>
            </a:endParaRPr>
          </a:p>
        </p:txBody>
      </p:sp>
      <p:grpSp>
        <p:nvGrpSpPr>
          <p:cNvPr id="4" name="Group 13">
            <a:extLst>
              <a:ext uri="{FF2B5EF4-FFF2-40B4-BE49-F238E27FC236}">
                <a16:creationId xmlns:a16="http://schemas.microsoft.com/office/drawing/2014/main" xmlns="" id="{3A38D9E6-6863-4FB1-91D3-C1CCEA4BCC72}"/>
              </a:ext>
            </a:extLst>
          </p:cNvPr>
          <p:cNvGrpSpPr/>
          <p:nvPr/>
        </p:nvGrpSpPr>
        <p:grpSpPr>
          <a:xfrm>
            <a:off x="5918682" y="2619022"/>
            <a:ext cx="1599704" cy="1599704"/>
            <a:chOff x="5886055" y="2646544"/>
            <a:chExt cx="1935595" cy="1935595"/>
          </a:xfrm>
        </p:grpSpPr>
        <p:sp>
          <p:nvSpPr>
            <p:cNvPr id="5" name="Teardrop 14">
              <a:extLst>
                <a:ext uri="{FF2B5EF4-FFF2-40B4-BE49-F238E27FC236}">
                  <a16:creationId xmlns:a16="http://schemas.microsoft.com/office/drawing/2014/main" xmlns="" id="{97A038CF-46C4-491E-B12A-33C31A29D7C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86055" y="2646544"/>
              <a:ext cx="1935595" cy="1935595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Freeform: Shape 15">
              <a:extLst>
                <a:ext uri="{FF2B5EF4-FFF2-40B4-BE49-F238E27FC236}">
                  <a16:creationId xmlns:a16="http://schemas.microsoft.com/office/drawing/2014/main" xmlns="" id="{3F4B7D29-33FF-422E-B9FC-B560BEFFA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15195" y="3315977"/>
              <a:ext cx="677313" cy="605385"/>
            </a:xfrm>
            <a:custGeom>
              <a:avLst/>
              <a:gdLst>
                <a:gd name="T0" fmla="*/ 443 w 497"/>
                <a:gd name="T1" fmla="*/ 70 h 444"/>
                <a:gd name="T2" fmla="*/ 443 w 497"/>
                <a:gd name="T3" fmla="*/ 70 h 444"/>
                <a:gd name="T4" fmla="*/ 426 w 497"/>
                <a:gd name="T5" fmla="*/ 70 h 444"/>
                <a:gd name="T6" fmla="*/ 426 w 497"/>
                <a:gd name="T7" fmla="*/ 443 h 444"/>
                <a:gd name="T8" fmla="*/ 443 w 497"/>
                <a:gd name="T9" fmla="*/ 443 h 444"/>
                <a:gd name="T10" fmla="*/ 496 w 497"/>
                <a:gd name="T11" fmla="*/ 398 h 444"/>
                <a:gd name="T12" fmla="*/ 496 w 497"/>
                <a:gd name="T13" fmla="*/ 124 h 444"/>
                <a:gd name="T14" fmla="*/ 443 w 497"/>
                <a:gd name="T15" fmla="*/ 70 h 444"/>
                <a:gd name="T16" fmla="*/ 0 w 497"/>
                <a:gd name="T17" fmla="*/ 124 h 444"/>
                <a:gd name="T18" fmla="*/ 0 w 497"/>
                <a:gd name="T19" fmla="*/ 124 h 444"/>
                <a:gd name="T20" fmla="*/ 0 w 497"/>
                <a:gd name="T21" fmla="*/ 398 h 444"/>
                <a:gd name="T22" fmla="*/ 53 w 497"/>
                <a:gd name="T23" fmla="*/ 443 h 444"/>
                <a:gd name="T24" fmla="*/ 71 w 497"/>
                <a:gd name="T25" fmla="*/ 443 h 444"/>
                <a:gd name="T26" fmla="*/ 71 w 497"/>
                <a:gd name="T27" fmla="*/ 70 h 444"/>
                <a:gd name="T28" fmla="*/ 53 w 497"/>
                <a:gd name="T29" fmla="*/ 70 h 444"/>
                <a:gd name="T30" fmla="*/ 0 w 497"/>
                <a:gd name="T31" fmla="*/ 124 h 444"/>
                <a:gd name="T32" fmla="*/ 337 w 497"/>
                <a:gd name="T33" fmla="*/ 26 h 444"/>
                <a:gd name="T34" fmla="*/ 337 w 497"/>
                <a:gd name="T35" fmla="*/ 26 h 444"/>
                <a:gd name="T36" fmla="*/ 248 w 497"/>
                <a:gd name="T37" fmla="*/ 0 h 444"/>
                <a:gd name="T38" fmla="*/ 160 w 497"/>
                <a:gd name="T39" fmla="*/ 26 h 444"/>
                <a:gd name="T40" fmla="*/ 160 w 497"/>
                <a:gd name="T41" fmla="*/ 70 h 444"/>
                <a:gd name="T42" fmla="*/ 107 w 497"/>
                <a:gd name="T43" fmla="*/ 70 h 444"/>
                <a:gd name="T44" fmla="*/ 107 w 497"/>
                <a:gd name="T45" fmla="*/ 443 h 444"/>
                <a:gd name="T46" fmla="*/ 390 w 497"/>
                <a:gd name="T47" fmla="*/ 443 h 444"/>
                <a:gd name="T48" fmla="*/ 390 w 497"/>
                <a:gd name="T49" fmla="*/ 70 h 444"/>
                <a:gd name="T50" fmla="*/ 337 w 497"/>
                <a:gd name="T51" fmla="*/ 70 h 444"/>
                <a:gd name="T52" fmla="*/ 337 w 497"/>
                <a:gd name="T53" fmla="*/ 26 h 444"/>
                <a:gd name="T54" fmla="*/ 301 w 497"/>
                <a:gd name="T55" fmla="*/ 70 h 444"/>
                <a:gd name="T56" fmla="*/ 301 w 497"/>
                <a:gd name="T57" fmla="*/ 70 h 444"/>
                <a:gd name="T58" fmla="*/ 195 w 497"/>
                <a:gd name="T59" fmla="*/ 70 h 444"/>
                <a:gd name="T60" fmla="*/ 195 w 497"/>
                <a:gd name="T61" fmla="*/ 44 h 444"/>
                <a:gd name="T62" fmla="*/ 248 w 497"/>
                <a:gd name="T63" fmla="*/ 26 h 444"/>
                <a:gd name="T64" fmla="*/ 301 w 497"/>
                <a:gd name="T65" fmla="*/ 44 h 444"/>
                <a:gd name="T66" fmla="*/ 301 w 497"/>
                <a:gd name="T67" fmla="*/ 7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97" h="444">
                  <a:moveTo>
                    <a:pt x="443" y="70"/>
                  </a:moveTo>
                  <a:lnTo>
                    <a:pt x="443" y="70"/>
                  </a:lnTo>
                  <a:cubicBezTo>
                    <a:pt x="426" y="70"/>
                    <a:pt x="426" y="70"/>
                    <a:pt x="426" y="70"/>
                  </a:cubicBezTo>
                  <a:cubicBezTo>
                    <a:pt x="426" y="443"/>
                    <a:pt x="426" y="443"/>
                    <a:pt x="426" y="443"/>
                  </a:cubicBezTo>
                  <a:cubicBezTo>
                    <a:pt x="443" y="443"/>
                    <a:pt x="443" y="443"/>
                    <a:pt x="443" y="443"/>
                  </a:cubicBezTo>
                  <a:cubicBezTo>
                    <a:pt x="479" y="443"/>
                    <a:pt x="496" y="425"/>
                    <a:pt x="496" y="398"/>
                  </a:cubicBezTo>
                  <a:cubicBezTo>
                    <a:pt x="496" y="124"/>
                    <a:pt x="496" y="124"/>
                    <a:pt x="496" y="124"/>
                  </a:cubicBezTo>
                  <a:cubicBezTo>
                    <a:pt x="496" y="97"/>
                    <a:pt x="479" y="70"/>
                    <a:pt x="443" y="70"/>
                  </a:cubicBezTo>
                  <a:close/>
                  <a:moveTo>
                    <a:pt x="0" y="124"/>
                  </a:moveTo>
                  <a:lnTo>
                    <a:pt x="0" y="124"/>
                  </a:lnTo>
                  <a:cubicBezTo>
                    <a:pt x="0" y="398"/>
                    <a:pt x="0" y="398"/>
                    <a:pt x="0" y="398"/>
                  </a:cubicBezTo>
                  <a:cubicBezTo>
                    <a:pt x="0" y="425"/>
                    <a:pt x="26" y="443"/>
                    <a:pt x="53" y="443"/>
                  </a:cubicBezTo>
                  <a:cubicBezTo>
                    <a:pt x="71" y="443"/>
                    <a:pt x="71" y="443"/>
                    <a:pt x="71" y="443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26" y="70"/>
                    <a:pt x="0" y="97"/>
                    <a:pt x="0" y="124"/>
                  </a:cubicBezTo>
                  <a:close/>
                  <a:moveTo>
                    <a:pt x="337" y="26"/>
                  </a:moveTo>
                  <a:lnTo>
                    <a:pt x="337" y="26"/>
                  </a:lnTo>
                  <a:cubicBezTo>
                    <a:pt x="319" y="17"/>
                    <a:pt x="292" y="0"/>
                    <a:pt x="248" y="0"/>
                  </a:cubicBezTo>
                  <a:cubicBezTo>
                    <a:pt x="204" y="0"/>
                    <a:pt x="177" y="17"/>
                    <a:pt x="160" y="26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443"/>
                    <a:pt x="107" y="443"/>
                    <a:pt x="107" y="443"/>
                  </a:cubicBezTo>
                  <a:cubicBezTo>
                    <a:pt x="390" y="443"/>
                    <a:pt x="390" y="443"/>
                    <a:pt x="390" y="443"/>
                  </a:cubicBezTo>
                  <a:cubicBezTo>
                    <a:pt x="390" y="70"/>
                    <a:pt x="390" y="70"/>
                    <a:pt x="390" y="70"/>
                  </a:cubicBezTo>
                  <a:cubicBezTo>
                    <a:pt x="337" y="70"/>
                    <a:pt x="337" y="70"/>
                    <a:pt x="337" y="70"/>
                  </a:cubicBezTo>
                  <a:lnTo>
                    <a:pt x="337" y="26"/>
                  </a:lnTo>
                  <a:close/>
                  <a:moveTo>
                    <a:pt x="301" y="70"/>
                  </a:moveTo>
                  <a:lnTo>
                    <a:pt x="301" y="70"/>
                  </a:lnTo>
                  <a:cubicBezTo>
                    <a:pt x="195" y="70"/>
                    <a:pt x="195" y="70"/>
                    <a:pt x="195" y="7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204" y="35"/>
                    <a:pt x="222" y="26"/>
                    <a:pt x="248" y="26"/>
                  </a:cubicBezTo>
                  <a:cubicBezTo>
                    <a:pt x="275" y="26"/>
                    <a:pt x="292" y="35"/>
                    <a:pt x="301" y="44"/>
                  </a:cubicBezTo>
                  <a:lnTo>
                    <a:pt x="301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Group 16">
            <a:extLst>
              <a:ext uri="{FF2B5EF4-FFF2-40B4-BE49-F238E27FC236}">
                <a16:creationId xmlns:a16="http://schemas.microsoft.com/office/drawing/2014/main" xmlns="" id="{11A49830-2654-4F39-B002-EFF5740811CB}"/>
              </a:ext>
            </a:extLst>
          </p:cNvPr>
          <p:cNvGrpSpPr/>
          <p:nvPr/>
        </p:nvGrpSpPr>
        <p:grpSpPr>
          <a:xfrm>
            <a:off x="3413326" y="2619022"/>
            <a:ext cx="1599704" cy="1599704"/>
            <a:chOff x="2854647" y="2646544"/>
            <a:chExt cx="1935595" cy="1935595"/>
          </a:xfrm>
        </p:grpSpPr>
        <p:sp>
          <p:nvSpPr>
            <p:cNvPr id="8" name="Teardrop 17">
              <a:extLst>
                <a:ext uri="{FF2B5EF4-FFF2-40B4-BE49-F238E27FC236}">
                  <a16:creationId xmlns:a16="http://schemas.microsoft.com/office/drawing/2014/main" xmlns="" id="{47B2597E-29B8-431A-BDB1-0C4126B10B4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54647" y="2646544"/>
              <a:ext cx="1935595" cy="1935595"/>
            </a:xfrm>
            <a:prstGeom prst="teardrop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Freeform: Shape 18">
              <a:extLst>
                <a:ext uri="{FF2B5EF4-FFF2-40B4-BE49-F238E27FC236}">
                  <a16:creationId xmlns:a16="http://schemas.microsoft.com/office/drawing/2014/main" xmlns="" id="{08D918EB-F93E-443F-B5C8-73442FA9E4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9780" y="3319068"/>
              <a:ext cx="587791" cy="599203"/>
            </a:xfrm>
            <a:custGeom>
              <a:avLst/>
              <a:gdLst>
                <a:gd name="T0" fmla="*/ 275 w 452"/>
                <a:gd name="T1" fmla="*/ 301 h 462"/>
                <a:gd name="T2" fmla="*/ 275 w 452"/>
                <a:gd name="T3" fmla="*/ 301 h 462"/>
                <a:gd name="T4" fmla="*/ 434 w 452"/>
                <a:gd name="T5" fmla="*/ 26 h 462"/>
                <a:gd name="T6" fmla="*/ 434 w 452"/>
                <a:gd name="T7" fmla="*/ 18 h 462"/>
                <a:gd name="T8" fmla="*/ 425 w 452"/>
                <a:gd name="T9" fmla="*/ 18 h 462"/>
                <a:gd name="T10" fmla="*/ 159 w 452"/>
                <a:gd name="T11" fmla="*/ 178 h 462"/>
                <a:gd name="T12" fmla="*/ 9 w 452"/>
                <a:gd name="T13" fmla="*/ 301 h 462"/>
                <a:gd name="T14" fmla="*/ 35 w 452"/>
                <a:gd name="T15" fmla="*/ 328 h 462"/>
                <a:gd name="T16" fmla="*/ 88 w 452"/>
                <a:gd name="T17" fmla="*/ 310 h 462"/>
                <a:gd name="T18" fmla="*/ 151 w 452"/>
                <a:gd name="T19" fmla="*/ 372 h 462"/>
                <a:gd name="T20" fmla="*/ 133 w 452"/>
                <a:gd name="T21" fmla="*/ 425 h 462"/>
                <a:gd name="T22" fmla="*/ 151 w 452"/>
                <a:gd name="T23" fmla="*/ 452 h 462"/>
                <a:gd name="T24" fmla="*/ 275 w 452"/>
                <a:gd name="T25" fmla="*/ 301 h 462"/>
                <a:gd name="T26" fmla="*/ 301 w 452"/>
                <a:gd name="T27" fmla="*/ 150 h 462"/>
                <a:gd name="T28" fmla="*/ 301 w 452"/>
                <a:gd name="T29" fmla="*/ 150 h 462"/>
                <a:gd name="T30" fmla="*/ 301 w 452"/>
                <a:gd name="T31" fmla="*/ 97 h 462"/>
                <a:gd name="T32" fmla="*/ 354 w 452"/>
                <a:gd name="T33" fmla="*/ 97 h 462"/>
                <a:gd name="T34" fmla="*/ 354 w 452"/>
                <a:gd name="T35" fmla="*/ 150 h 462"/>
                <a:gd name="T36" fmla="*/ 301 w 452"/>
                <a:gd name="T37" fmla="*/ 15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2" h="462">
                  <a:moveTo>
                    <a:pt x="275" y="301"/>
                  </a:moveTo>
                  <a:lnTo>
                    <a:pt x="275" y="301"/>
                  </a:lnTo>
                  <a:cubicBezTo>
                    <a:pt x="275" y="301"/>
                    <a:pt x="451" y="169"/>
                    <a:pt x="434" y="26"/>
                  </a:cubicBezTo>
                  <a:lnTo>
                    <a:pt x="434" y="18"/>
                  </a:lnTo>
                  <a:cubicBezTo>
                    <a:pt x="425" y="18"/>
                    <a:pt x="425" y="18"/>
                    <a:pt x="425" y="18"/>
                  </a:cubicBezTo>
                  <a:cubicBezTo>
                    <a:pt x="284" y="0"/>
                    <a:pt x="159" y="178"/>
                    <a:pt x="159" y="178"/>
                  </a:cubicBezTo>
                  <a:cubicBezTo>
                    <a:pt x="53" y="159"/>
                    <a:pt x="62" y="186"/>
                    <a:pt x="9" y="301"/>
                  </a:cubicBezTo>
                  <a:cubicBezTo>
                    <a:pt x="0" y="328"/>
                    <a:pt x="18" y="328"/>
                    <a:pt x="35" y="328"/>
                  </a:cubicBezTo>
                  <a:cubicBezTo>
                    <a:pt x="53" y="319"/>
                    <a:pt x="88" y="310"/>
                    <a:pt x="88" y="310"/>
                  </a:cubicBezTo>
                  <a:cubicBezTo>
                    <a:pt x="151" y="372"/>
                    <a:pt x="151" y="372"/>
                    <a:pt x="151" y="372"/>
                  </a:cubicBezTo>
                  <a:cubicBezTo>
                    <a:pt x="151" y="372"/>
                    <a:pt x="141" y="407"/>
                    <a:pt x="133" y="425"/>
                  </a:cubicBezTo>
                  <a:cubicBezTo>
                    <a:pt x="124" y="443"/>
                    <a:pt x="133" y="461"/>
                    <a:pt x="151" y="452"/>
                  </a:cubicBezTo>
                  <a:cubicBezTo>
                    <a:pt x="266" y="398"/>
                    <a:pt x="292" y="407"/>
                    <a:pt x="275" y="301"/>
                  </a:cubicBezTo>
                  <a:close/>
                  <a:moveTo>
                    <a:pt x="301" y="150"/>
                  </a:moveTo>
                  <a:lnTo>
                    <a:pt x="301" y="150"/>
                  </a:lnTo>
                  <a:cubicBezTo>
                    <a:pt x="284" y="133"/>
                    <a:pt x="284" y="115"/>
                    <a:pt x="301" y="97"/>
                  </a:cubicBezTo>
                  <a:cubicBezTo>
                    <a:pt x="319" y="80"/>
                    <a:pt x="345" y="80"/>
                    <a:pt x="354" y="97"/>
                  </a:cubicBezTo>
                  <a:cubicBezTo>
                    <a:pt x="372" y="115"/>
                    <a:pt x="372" y="133"/>
                    <a:pt x="354" y="150"/>
                  </a:cubicBezTo>
                  <a:cubicBezTo>
                    <a:pt x="345" y="169"/>
                    <a:pt x="319" y="169"/>
                    <a:pt x="301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0" name="Group 19">
            <a:extLst>
              <a:ext uri="{FF2B5EF4-FFF2-40B4-BE49-F238E27FC236}">
                <a16:creationId xmlns:a16="http://schemas.microsoft.com/office/drawing/2014/main" xmlns="" id="{CB8F6EF7-1DDD-442B-9133-754C6044B0A1}"/>
              </a:ext>
            </a:extLst>
          </p:cNvPr>
          <p:cNvGrpSpPr/>
          <p:nvPr/>
        </p:nvGrpSpPr>
        <p:grpSpPr>
          <a:xfrm>
            <a:off x="4666004" y="2619022"/>
            <a:ext cx="1599704" cy="1599704"/>
            <a:chOff x="4370351" y="2646544"/>
            <a:chExt cx="1935595" cy="1935595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11" name="Teardrop 20">
              <a:extLst>
                <a:ext uri="{FF2B5EF4-FFF2-40B4-BE49-F238E27FC236}">
                  <a16:creationId xmlns:a16="http://schemas.microsoft.com/office/drawing/2014/main" xmlns="" id="{255DD276-92B1-47B4-ADC6-5EDD5BEA26DC}"/>
                </a:ext>
              </a:extLst>
            </p:cNvPr>
            <p:cNvSpPr>
              <a:spLocks noChangeAspect="1"/>
            </p:cNvSpPr>
            <p:nvPr/>
          </p:nvSpPr>
          <p:spPr>
            <a:xfrm rot="5400000" flipV="1">
              <a:off x="4370351" y="2646544"/>
              <a:ext cx="1935595" cy="1935595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21">
              <a:extLst>
                <a:ext uri="{FF2B5EF4-FFF2-40B4-BE49-F238E27FC236}">
                  <a16:creationId xmlns:a16="http://schemas.microsoft.com/office/drawing/2014/main" xmlns="" id="{20B404F4-2F37-4D6B-8AF4-21881CDB37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7698" y="3319068"/>
              <a:ext cx="466728" cy="570441"/>
            </a:xfrm>
            <a:custGeom>
              <a:avLst/>
              <a:gdLst>
                <a:gd name="T0" fmla="*/ 346 w 355"/>
                <a:gd name="T1" fmla="*/ 283 h 435"/>
                <a:gd name="T2" fmla="*/ 346 w 355"/>
                <a:gd name="T3" fmla="*/ 283 h 435"/>
                <a:gd name="T4" fmla="*/ 178 w 355"/>
                <a:gd name="T5" fmla="*/ 345 h 435"/>
                <a:gd name="T6" fmla="*/ 9 w 355"/>
                <a:gd name="T7" fmla="*/ 283 h 435"/>
                <a:gd name="T8" fmla="*/ 0 w 355"/>
                <a:gd name="T9" fmla="*/ 283 h 435"/>
                <a:gd name="T10" fmla="*/ 0 w 355"/>
                <a:gd name="T11" fmla="*/ 336 h 435"/>
                <a:gd name="T12" fmla="*/ 178 w 355"/>
                <a:gd name="T13" fmla="*/ 434 h 435"/>
                <a:gd name="T14" fmla="*/ 354 w 355"/>
                <a:gd name="T15" fmla="*/ 336 h 435"/>
                <a:gd name="T16" fmla="*/ 354 w 355"/>
                <a:gd name="T17" fmla="*/ 283 h 435"/>
                <a:gd name="T18" fmla="*/ 346 w 355"/>
                <a:gd name="T19" fmla="*/ 283 h 435"/>
                <a:gd name="T20" fmla="*/ 346 w 355"/>
                <a:gd name="T21" fmla="*/ 160 h 435"/>
                <a:gd name="T22" fmla="*/ 346 w 355"/>
                <a:gd name="T23" fmla="*/ 160 h 435"/>
                <a:gd name="T24" fmla="*/ 178 w 355"/>
                <a:gd name="T25" fmla="*/ 213 h 435"/>
                <a:gd name="T26" fmla="*/ 9 w 355"/>
                <a:gd name="T27" fmla="*/ 160 h 435"/>
                <a:gd name="T28" fmla="*/ 0 w 355"/>
                <a:gd name="T29" fmla="*/ 160 h 435"/>
                <a:gd name="T30" fmla="*/ 0 w 355"/>
                <a:gd name="T31" fmla="*/ 222 h 435"/>
                <a:gd name="T32" fmla="*/ 178 w 355"/>
                <a:gd name="T33" fmla="*/ 292 h 435"/>
                <a:gd name="T34" fmla="*/ 354 w 355"/>
                <a:gd name="T35" fmla="*/ 222 h 435"/>
                <a:gd name="T36" fmla="*/ 354 w 355"/>
                <a:gd name="T37" fmla="*/ 160 h 435"/>
                <a:gd name="T38" fmla="*/ 346 w 355"/>
                <a:gd name="T39" fmla="*/ 160 h 435"/>
                <a:gd name="T40" fmla="*/ 178 w 355"/>
                <a:gd name="T41" fmla="*/ 0 h 435"/>
                <a:gd name="T42" fmla="*/ 178 w 355"/>
                <a:gd name="T43" fmla="*/ 0 h 435"/>
                <a:gd name="T44" fmla="*/ 0 w 355"/>
                <a:gd name="T45" fmla="*/ 62 h 435"/>
                <a:gd name="T46" fmla="*/ 0 w 355"/>
                <a:gd name="T47" fmla="*/ 97 h 435"/>
                <a:gd name="T48" fmla="*/ 178 w 355"/>
                <a:gd name="T49" fmla="*/ 160 h 435"/>
                <a:gd name="T50" fmla="*/ 354 w 355"/>
                <a:gd name="T51" fmla="*/ 97 h 435"/>
                <a:gd name="T52" fmla="*/ 354 w 355"/>
                <a:gd name="T53" fmla="*/ 62 h 435"/>
                <a:gd name="T54" fmla="*/ 178 w 355"/>
                <a:gd name="T55" fmla="*/ 0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5" h="435">
                  <a:moveTo>
                    <a:pt x="346" y="283"/>
                  </a:moveTo>
                  <a:lnTo>
                    <a:pt x="346" y="283"/>
                  </a:lnTo>
                  <a:cubicBezTo>
                    <a:pt x="328" y="319"/>
                    <a:pt x="257" y="345"/>
                    <a:pt x="178" y="345"/>
                  </a:cubicBezTo>
                  <a:cubicBezTo>
                    <a:pt x="97" y="345"/>
                    <a:pt x="36" y="319"/>
                    <a:pt x="9" y="283"/>
                  </a:cubicBezTo>
                  <a:cubicBezTo>
                    <a:pt x="9" y="275"/>
                    <a:pt x="0" y="283"/>
                    <a:pt x="0" y="283"/>
                  </a:cubicBezTo>
                  <a:cubicBezTo>
                    <a:pt x="0" y="292"/>
                    <a:pt x="0" y="336"/>
                    <a:pt x="0" y="336"/>
                  </a:cubicBezTo>
                  <a:cubicBezTo>
                    <a:pt x="0" y="381"/>
                    <a:pt x="80" y="434"/>
                    <a:pt x="178" y="434"/>
                  </a:cubicBezTo>
                  <a:cubicBezTo>
                    <a:pt x="275" y="434"/>
                    <a:pt x="354" y="381"/>
                    <a:pt x="354" y="336"/>
                  </a:cubicBezTo>
                  <a:cubicBezTo>
                    <a:pt x="354" y="336"/>
                    <a:pt x="354" y="292"/>
                    <a:pt x="354" y="283"/>
                  </a:cubicBezTo>
                  <a:cubicBezTo>
                    <a:pt x="354" y="283"/>
                    <a:pt x="346" y="275"/>
                    <a:pt x="346" y="283"/>
                  </a:cubicBezTo>
                  <a:close/>
                  <a:moveTo>
                    <a:pt x="346" y="160"/>
                  </a:moveTo>
                  <a:lnTo>
                    <a:pt x="346" y="160"/>
                  </a:lnTo>
                  <a:cubicBezTo>
                    <a:pt x="328" y="186"/>
                    <a:pt x="257" y="213"/>
                    <a:pt x="178" y="213"/>
                  </a:cubicBezTo>
                  <a:cubicBezTo>
                    <a:pt x="97" y="213"/>
                    <a:pt x="36" y="186"/>
                    <a:pt x="9" y="160"/>
                  </a:cubicBezTo>
                  <a:cubicBezTo>
                    <a:pt x="9" y="151"/>
                    <a:pt x="0" y="160"/>
                    <a:pt x="0" y="160"/>
                  </a:cubicBezTo>
                  <a:lnTo>
                    <a:pt x="0" y="222"/>
                  </a:lnTo>
                  <a:cubicBezTo>
                    <a:pt x="0" y="257"/>
                    <a:pt x="80" y="292"/>
                    <a:pt x="178" y="292"/>
                  </a:cubicBezTo>
                  <a:cubicBezTo>
                    <a:pt x="275" y="292"/>
                    <a:pt x="354" y="257"/>
                    <a:pt x="354" y="222"/>
                  </a:cubicBezTo>
                  <a:lnTo>
                    <a:pt x="354" y="160"/>
                  </a:lnTo>
                  <a:cubicBezTo>
                    <a:pt x="354" y="160"/>
                    <a:pt x="346" y="151"/>
                    <a:pt x="346" y="160"/>
                  </a:cubicBezTo>
                  <a:close/>
                  <a:moveTo>
                    <a:pt x="178" y="0"/>
                  </a:moveTo>
                  <a:lnTo>
                    <a:pt x="178" y="0"/>
                  </a:lnTo>
                  <a:cubicBezTo>
                    <a:pt x="80" y="0"/>
                    <a:pt x="0" y="26"/>
                    <a:pt x="0" y="6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33"/>
                    <a:pt x="80" y="160"/>
                    <a:pt x="178" y="160"/>
                  </a:cubicBezTo>
                  <a:cubicBezTo>
                    <a:pt x="275" y="160"/>
                    <a:pt x="354" y="133"/>
                    <a:pt x="354" y="97"/>
                  </a:cubicBezTo>
                  <a:cubicBezTo>
                    <a:pt x="354" y="62"/>
                    <a:pt x="354" y="62"/>
                    <a:pt x="354" y="62"/>
                  </a:cubicBezTo>
                  <a:cubicBezTo>
                    <a:pt x="354" y="26"/>
                    <a:pt x="275" y="0"/>
                    <a:pt x="17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3" name="Group 22">
            <a:extLst>
              <a:ext uri="{FF2B5EF4-FFF2-40B4-BE49-F238E27FC236}">
                <a16:creationId xmlns:a16="http://schemas.microsoft.com/office/drawing/2014/main" xmlns="" id="{68B4DEA7-E6CA-47BE-AD30-7F67F3BBB6B1}"/>
              </a:ext>
            </a:extLst>
          </p:cNvPr>
          <p:cNvGrpSpPr/>
          <p:nvPr/>
        </p:nvGrpSpPr>
        <p:grpSpPr>
          <a:xfrm>
            <a:off x="7171360" y="2619022"/>
            <a:ext cx="1599704" cy="1599704"/>
            <a:chOff x="7401759" y="2646544"/>
            <a:chExt cx="1935595" cy="1935595"/>
          </a:xfrm>
        </p:grpSpPr>
        <p:sp>
          <p:nvSpPr>
            <p:cNvPr id="14" name="Teardrop 23">
              <a:extLst>
                <a:ext uri="{FF2B5EF4-FFF2-40B4-BE49-F238E27FC236}">
                  <a16:creationId xmlns:a16="http://schemas.microsoft.com/office/drawing/2014/main" xmlns="" id="{D2DF6CA8-6BC2-4270-A598-709FC36EB279}"/>
                </a:ext>
              </a:extLst>
            </p:cNvPr>
            <p:cNvSpPr>
              <a:spLocks noChangeAspect="1"/>
            </p:cNvSpPr>
            <p:nvPr/>
          </p:nvSpPr>
          <p:spPr>
            <a:xfrm rot="16200000" flipH="1">
              <a:off x="7401759" y="2646544"/>
              <a:ext cx="1935595" cy="1935595"/>
            </a:xfrm>
            <a:prstGeom prst="teardrop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Freeform: Shape 24">
              <a:extLst>
                <a:ext uri="{FF2B5EF4-FFF2-40B4-BE49-F238E27FC236}">
                  <a16:creationId xmlns:a16="http://schemas.microsoft.com/office/drawing/2014/main" xmlns="" id="{49359B16-91E4-45E6-AA7C-8791CD786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8030899" y="3274049"/>
              <a:ext cx="676138" cy="676138"/>
            </a:xfrm>
            <a:custGeom>
              <a:avLst/>
              <a:gdLst>
                <a:gd name="T0" fmla="*/ 239 w 479"/>
                <a:gd name="T1" fmla="*/ 0 h 479"/>
                <a:gd name="T2" fmla="*/ 239 w 479"/>
                <a:gd name="T3" fmla="*/ 0 h 479"/>
                <a:gd name="T4" fmla="*/ 0 w 479"/>
                <a:gd name="T5" fmla="*/ 239 h 479"/>
                <a:gd name="T6" fmla="*/ 239 w 479"/>
                <a:gd name="T7" fmla="*/ 478 h 479"/>
                <a:gd name="T8" fmla="*/ 478 w 479"/>
                <a:gd name="T9" fmla="*/ 239 h 479"/>
                <a:gd name="T10" fmla="*/ 239 w 479"/>
                <a:gd name="T11" fmla="*/ 0 h 479"/>
                <a:gd name="T12" fmla="*/ 443 w 479"/>
                <a:gd name="T13" fmla="*/ 239 h 479"/>
                <a:gd name="T14" fmla="*/ 443 w 479"/>
                <a:gd name="T15" fmla="*/ 239 h 479"/>
                <a:gd name="T16" fmla="*/ 399 w 479"/>
                <a:gd name="T17" fmla="*/ 363 h 479"/>
                <a:gd name="T18" fmla="*/ 390 w 479"/>
                <a:gd name="T19" fmla="*/ 328 h 479"/>
                <a:gd name="T20" fmla="*/ 399 w 479"/>
                <a:gd name="T21" fmla="*/ 257 h 479"/>
                <a:gd name="T22" fmla="*/ 372 w 479"/>
                <a:gd name="T23" fmla="*/ 204 h 479"/>
                <a:gd name="T24" fmla="*/ 319 w 479"/>
                <a:gd name="T25" fmla="*/ 178 h 479"/>
                <a:gd name="T26" fmla="*/ 346 w 479"/>
                <a:gd name="T27" fmla="*/ 88 h 479"/>
                <a:gd name="T28" fmla="*/ 293 w 479"/>
                <a:gd name="T29" fmla="*/ 62 h 479"/>
                <a:gd name="T30" fmla="*/ 301 w 479"/>
                <a:gd name="T31" fmla="*/ 53 h 479"/>
                <a:gd name="T32" fmla="*/ 443 w 479"/>
                <a:gd name="T33" fmla="*/ 239 h 479"/>
                <a:gd name="T34" fmla="*/ 212 w 479"/>
                <a:gd name="T35" fmla="*/ 44 h 479"/>
                <a:gd name="T36" fmla="*/ 212 w 479"/>
                <a:gd name="T37" fmla="*/ 44 h 479"/>
                <a:gd name="T38" fmla="*/ 186 w 479"/>
                <a:gd name="T39" fmla="*/ 62 h 479"/>
                <a:gd name="T40" fmla="*/ 150 w 479"/>
                <a:gd name="T41" fmla="*/ 88 h 479"/>
                <a:gd name="T42" fmla="*/ 115 w 479"/>
                <a:gd name="T43" fmla="*/ 133 h 479"/>
                <a:gd name="T44" fmla="*/ 133 w 479"/>
                <a:gd name="T45" fmla="*/ 159 h 479"/>
                <a:gd name="T46" fmla="*/ 177 w 479"/>
                <a:gd name="T47" fmla="*/ 159 h 479"/>
                <a:gd name="T48" fmla="*/ 248 w 479"/>
                <a:gd name="T49" fmla="*/ 239 h 479"/>
                <a:gd name="T50" fmla="*/ 186 w 479"/>
                <a:gd name="T51" fmla="*/ 292 h 479"/>
                <a:gd name="T52" fmla="*/ 177 w 479"/>
                <a:gd name="T53" fmla="*/ 337 h 479"/>
                <a:gd name="T54" fmla="*/ 177 w 479"/>
                <a:gd name="T55" fmla="*/ 390 h 479"/>
                <a:gd name="T56" fmla="*/ 133 w 479"/>
                <a:gd name="T57" fmla="*/ 345 h 479"/>
                <a:gd name="T58" fmla="*/ 124 w 479"/>
                <a:gd name="T59" fmla="*/ 284 h 479"/>
                <a:gd name="T60" fmla="*/ 88 w 479"/>
                <a:gd name="T61" fmla="*/ 239 h 479"/>
                <a:gd name="T62" fmla="*/ 106 w 479"/>
                <a:gd name="T63" fmla="*/ 186 h 479"/>
                <a:gd name="T64" fmla="*/ 53 w 479"/>
                <a:gd name="T65" fmla="*/ 169 h 479"/>
                <a:gd name="T66" fmla="*/ 212 w 479"/>
                <a:gd name="T67" fmla="*/ 44 h 479"/>
                <a:gd name="T68" fmla="*/ 177 w 479"/>
                <a:gd name="T69" fmla="*/ 434 h 479"/>
                <a:gd name="T70" fmla="*/ 177 w 479"/>
                <a:gd name="T71" fmla="*/ 434 h 479"/>
                <a:gd name="T72" fmla="*/ 204 w 479"/>
                <a:gd name="T73" fmla="*/ 416 h 479"/>
                <a:gd name="T74" fmla="*/ 239 w 479"/>
                <a:gd name="T75" fmla="*/ 407 h 479"/>
                <a:gd name="T76" fmla="*/ 293 w 479"/>
                <a:gd name="T77" fmla="*/ 390 h 479"/>
                <a:gd name="T78" fmla="*/ 354 w 479"/>
                <a:gd name="T79" fmla="*/ 407 h 479"/>
                <a:gd name="T80" fmla="*/ 239 w 479"/>
                <a:gd name="T81" fmla="*/ 443 h 479"/>
                <a:gd name="T82" fmla="*/ 177 w 479"/>
                <a:gd name="T83" fmla="*/ 434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79" h="479">
                  <a:moveTo>
                    <a:pt x="239" y="0"/>
                  </a:moveTo>
                  <a:lnTo>
                    <a:pt x="239" y="0"/>
                  </a:lnTo>
                  <a:cubicBezTo>
                    <a:pt x="106" y="0"/>
                    <a:pt x="0" y="106"/>
                    <a:pt x="0" y="239"/>
                  </a:cubicBezTo>
                  <a:cubicBezTo>
                    <a:pt x="0" y="372"/>
                    <a:pt x="106" y="478"/>
                    <a:pt x="239" y="478"/>
                  </a:cubicBezTo>
                  <a:cubicBezTo>
                    <a:pt x="372" y="478"/>
                    <a:pt x="478" y="372"/>
                    <a:pt x="478" y="239"/>
                  </a:cubicBezTo>
                  <a:cubicBezTo>
                    <a:pt x="478" y="106"/>
                    <a:pt x="372" y="0"/>
                    <a:pt x="239" y="0"/>
                  </a:cubicBezTo>
                  <a:close/>
                  <a:moveTo>
                    <a:pt x="443" y="239"/>
                  </a:moveTo>
                  <a:lnTo>
                    <a:pt x="443" y="239"/>
                  </a:lnTo>
                  <a:cubicBezTo>
                    <a:pt x="443" y="292"/>
                    <a:pt x="425" y="328"/>
                    <a:pt x="399" y="363"/>
                  </a:cubicBezTo>
                  <a:cubicBezTo>
                    <a:pt x="390" y="363"/>
                    <a:pt x="381" y="345"/>
                    <a:pt x="390" y="328"/>
                  </a:cubicBezTo>
                  <a:cubicBezTo>
                    <a:pt x="399" y="310"/>
                    <a:pt x="399" y="275"/>
                    <a:pt x="399" y="257"/>
                  </a:cubicBezTo>
                  <a:cubicBezTo>
                    <a:pt x="399" y="239"/>
                    <a:pt x="390" y="204"/>
                    <a:pt x="372" y="204"/>
                  </a:cubicBezTo>
                  <a:cubicBezTo>
                    <a:pt x="346" y="204"/>
                    <a:pt x="337" y="204"/>
                    <a:pt x="319" y="178"/>
                  </a:cubicBezTo>
                  <a:cubicBezTo>
                    <a:pt x="301" y="124"/>
                    <a:pt x="372" y="115"/>
                    <a:pt x="346" y="88"/>
                  </a:cubicBezTo>
                  <a:cubicBezTo>
                    <a:pt x="337" y="80"/>
                    <a:pt x="301" y="115"/>
                    <a:pt x="293" y="62"/>
                  </a:cubicBezTo>
                  <a:lnTo>
                    <a:pt x="301" y="53"/>
                  </a:lnTo>
                  <a:cubicBezTo>
                    <a:pt x="381" y="80"/>
                    <a:pt x="443" y="150"/>
                    <a:pt x="443" y="239"/>
                  </a:cubicBezTo>
                  <a:close/>
                  <a:moveTo>
                    <a:pt x="212" y="44"/>
                  </a:moveTo>
                  <a:lnTo>
                    <a:pt x="212" y="44"/>
                  </a:lnTo>
                  <a:cubicBezTo>
                    <a:pt x="204" y="53"/>
                    <a:pt x="194" y="53"/>
                    <a:pt x="186" y="62"/>
                  </a:cubicBezTo>
                  <a:cubicBezTo>
                    <a:pt x="168" y="80"/>
                    <a:pt x="159" y="71"/>
                    <a:pt x="150" y="88"/>
                  </a:cubicBezTo>
                  <a:cubicBezTo>
                    <a:pt x="141" y="106"/>
                    <a:pt x="115" y="124"/>
                    <a:pt x="115" y="133"/>
                  </a:cubicBezTo>
                  <a:cubicBezTo>
                    <a:pt x="115" y="142"/>
                    <a:pt x="133" y="159"/>
                    <a:pt x="133" y="159"/>
                  </a:cubicBezTo>
                  <a:cubicBezTo>
                    <a:pt x="141" y="150"/>
                    <a:pt x="159" y="150"/>
                    <a:pt x="177" y="159"/>
                  </a:cubicBezTo>
                  <a:cubicBezTo>
                    <a:pt x="186" y="159"/>
                    <a:pt x="275" y="169"/>
                    <a:pt x="248" y="239"/>
                  </a:cubicBezTo>
                  <a:cubicBezTo>
                    <a:pt x="239" y="266"/>
                    <a:pt x="194" y="257"/>
                    <a:pt x="186" y="292"/>
                  </a:cubicBezTo>
                  <a:cubicBezTo>
                    <a:pt x="186" y="301"/>
                    <a:pt x="186" y="328"/>
                    <a:pt x="177" y="337"/>
                  </a:cubicBezTo>
                  <a:cubicBezTo>
                    <a:pt x="177" y="345"/>
                    <a:pt x="186" y="390"/>
                    <a:pt x="177" y="390"/>
                  </a:cubicBezTo>
                  <a:cubicBezTo>
                    <a:pt x="168" y="390"/>
                    <a:pt x="133" y="345"/>
                    <a:pt x="133" y="345"/>
                  </a:cubicBezTo>
                  <a:cubicBezTo>
                    <a:pt x="133" y="337"/>
                    <a:pt x="124" y="310"/>
                    <a:pt x="124" y="284"/>
                  </a:cubicBezTo>
                  <a:cubicBezTo>
                    <a:pt x="124" y="266"/>
                    <a:pt x="88" y="266"/>
                    <a:pt x="88" y="239"/>
                  </a:cubicBezTo>
                  <a:cubicBezTo>
                    <a:pt x="88" y="213"/>
                    <a:pt x="106" y="195"/>
                    <a:pt x="106" y="186"/>
                  </a:cubicBezTo>
                  <a:cubicBezTo>
                    <a:pt x="97" y="169"/>
                    <a:pt x="62" y="169"/>
                    <a:pt x="53" y="169"/>
                  </a:cubicBezTo>
                  <a:cubicBezTo>
                    <a:pt x="80" y="97"/>
                    <a:pt x="141" y="53"/>
                    <a:pt x="212" y="44"/>
                  </a:cubicBezTo>
                  <a:close/>
                  <a:moveTo>
                    <a:pt x="177" y="434"/>
                  </a:moveTo>
                  <a:lnTo>
                    <a:pt x="177" y="434"/>
                  </a:lnTo>
                  <a:cubicBezTo>
                    <a:pt x="186" y="425"/>
                    <a:pt x="186" y="416"/>
                    <a:pt x="204" y="416"/>
                  </a:cubicBezTo>
                  <a:cubicBezTo>
                    <a:pt x="212" y="416"/>
                    <a:pt x="221" y="416"/>
                    <a:pt x="239" y="407"/>
                  </a:cubicBezTo>
                  <a:cubicBezTo>
                    <a:pt x="248" y="407"/>
                    <a:pt x="275" y="398"/>
                    <a:pt x="293" y="390"/>
                  </a:cubicBezTo>
                  <a:cubicBezTo>
                    <a:pt x="310" y="390"/>
                    <a:pt x="346" y="398"/>
                    <a:pt x="354" y="407"/>
                  </a:cubicBezTo>
                  <a:cubicBezTo>
                    <a:pt x="319" y="434"/>
                    <a:pt x="284" y="443"/>
                    <a:pt x="239" y="443"/>
                  </a:cubicBezTo>
                  <a:cubicBezTo>
                    <a:pt x="221" y="443"/>
                    <a:pt x="194" y="443"/>
                    <a:pt x="177" y="4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cxnSp>
        <p:nvCxnSpPr>
          <p:cNvPr id="16" name="Connector: Elbow 25">
            <a:extLst>
              <a:ext uri="{FF2B5EF4-FFF2-40B4-BE49-F238E27FC236}">
                <a16:creationId xmlns:a16="http://schemas.microsoft.com/office/drawing/2014/main" xmlns="" id="{7A1AAF69-6F96-4FE1-84F6-BE6EEB0A03B5}"/>
              </a:ext>
            </a:extLst>
          </p:cNvPr>
          <p:cNvCxnSpPr/>
          <p:nvPr/>
        </p:nvCxnSpPr>
        <p:spPr>
          <a:xfrm rot="16200000" flipV="1">
            <a:off x="3846887" y="1452879"/>
            <a:ext cx="618317" cy="1713969"/>
          </a:xfrm>
          <a:prstGeom prst="bentConnector2">
            <a:avLst/>
          </a:prstGeom>
          <a:ln w="19050">
            <a:solidFill>
              <a:srgbClr val="394454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or: Elbow 26">
            <a:extLst>
              <a:ext uri="{FF2B5EF4-FFF2-40B4-BE49-F238E27FC236}">
                <a16:creationId xmlns:a16="http://schemas.microsoft.com/office/drawing/2014/main" xmlns="" id="{9FA504CA-C1C2-4B60-83CD-FFD4D2F539EE}"/>
              </a:ext>
            </a:extLst>
          </p:cNvPr>
          <p:cNvCxnSpPr/>
          <p:nvPr/>
        </p:nvCxnSpPr>
        <p:spPr>
          <a:xfrm rot="10800000" flipV="1">
            <a:off x="3295685" y="4218725"/>
            <a:ext cx="1370320" cy="413910"/>
          </a:xfrm>
          <a:prstGeom prst="bentConnector3">
            <a:avLst>
              <a:gd name="adj1" fmla="val 199"/>
            </a:avLst>
          </a:prstGeom>
          <a:ln w="19050">
            <a:solidFill>
              <a:srgbClr val="D0AA8C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or: Elbow 27">
            <a:extLst>
              <a:ext uri="{FF2B5EF4-FFF2-40B4-BE49-F238E27FC236}">
                <a16:creationId xmlns:a16="http://schemas.microsoft.com/office/drawing/2014/main" xmlns="" id="{5A33D8EE-353A-45EC-A840-BD139D472306}"/>
              </a:ext>
            </a:extLst>
          </p:cNvPr>
          <p:cNvCxnSpPr/>
          <p:nvPr/>
        </p:nvCxnSpPr>
        <p:spPr>
          <a:xfrm flipV="1">
            <a:off x="7518387" y="2086455"/>
            <a:ext cx="1314504" cy="520047"/>
          </a:xfrm>
          <a:prstGeom prst="bentConnector3">
            <a:avLst>
              <a:gd name="adj1" fmla="val 50000"/>
            </a:avLst>
          </a:prstGeom>
          <a:ln w="19050">
            <a:solidFill>
              <a:srgbClr val="394454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or: Elbow 28">
            <a:extLst>
              <a:ext uri="{FF2B5EF4-FFF2-40B4-BE49-F238E27FC236}">
                <a16:creationId xmlns:a16="http://schemas.microsoft.com/office/drawing/2014/main" xmlns="" id="{D4246C68-3D52-4413-9580-AFE67E6FCBC3}"/>
              </a:ext>
            </a:extLst>
          </p:cNvPr>
          <p:cNvCxnSpPr/>
          <p:nvPr/>
        </p:nvCxnSpPr>
        <p:spPr>
          <a:xfrm>
            <a:off x="7171359" y="4215050"/>
            <a:ext cx="1681092" cy="434019"/>
          </a:xfrm>
          <a:prstGeom prst="bentConnector3">
            <a:avLst>
              <a:gd name="adj1" fmla="val -215"/>
            </a:avLst>
          </a:prstGeom>
          <a:ln w="19050">
            <a:solidFill>
              <a:srgbClr val="D0AA8C"/>
            </a:solidFill>
            <a:prstDash val="sysDot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30">
            <a:extLst>
              <a:ext uri="{FF2B5EF4-FFF2-40B4-BE49-F238E27FC236}">
                <a16:creationId xmlns:a16="http://schemas.microsoft.com/office/drawing/2014/main" xmlns="" id="{D8BD4210-4A2F-4E7A-AB2A-D4E6B1A581BC}"/>
              </a:ext>
            </a:extLst>
          </p:cNvPr>
          <p:cNvGrpSpPr/>
          <p:nvPr/>
        </p:nvGrpSpPr>
        <p:grpSpPr>
          <a:xfrm>
            <a:off x="1485902" y="1857629"/>
            <a:ext cx="1973233" cy="907595"/>
            <a:chOff x="8899234" y="2417875"/>
            <a:chExt cx="1627707" cy="907595"/>
          </a:xfrm>
        </p:grpSpPr>
        <p:sp>
          <p:nvSpPr>
            <p:cNvPr id="21" name="TextBox 31">
              <a:extLst>
                <a:ext uri="{FF2B5EF4-FFF2-40B4-BE49-F238E27FC236}">
                  <a16:creationId xmlns:a16="http://schemas.microsoft.com/office/drawing/2014/main" xmlns="" id="{CE5E1C06-E45B-4576-A2FF-392942F7CA9F}"/>
                </a:ext>
              </a:extLst>
            </p:cNvPr>
            <p:cNvSpPr txBox="1"/>
            <p:nvPr/>
          </p:nvSpPr>
          <p:spPr>
            <a:xfrm>
              <a:off x="9295835" y="2417875"/>
              <a:ext cx="1231106" cy="247223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2" name="TextBox 32">
              <a:extLst>
                <a:ext uri="{FF2B5EF4-FFF2-40B4-BE49-F238E27FC236}">
                  <a16:creationId xmlns:a16="http://schemas.microsoft.com/office/drawing/2014/main" xmlns="" id="{0D73E811-7687-417A-925D-B26ACDE698D1}"/>
                </a:ext>
              </a:extLst>
            </p:cNvPr>
            <p:cNvSpPr txBox="1">
              <a:spLocks/>
            </p:cNvSpPr>
            <p:nvPr/>
          </p:nvSpPr>
          <p:spPr>
            <a:xfrm>
              <a:off x="8899234" y="2564077"/>
              <a:ext cx="1627706" cy="761393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……</a:t>
              </a:r>
              <a:endParaRPr lang="zh-CN" altLang="en-US" sz="1100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32" name="Group 30">
            <a:extLst>
              <a:ext uri="{FF2B5EF4-FFF2-40B4-BE49-F238E27FC236}">
                <a16:creationId xmlns:a16="http://schemas.microsoft.com/office/drawing/2014/main" xmlns="" id="{D8BD4210-4A2F-4E7A-AB2A-D4E6B1A581BC}"/>
              </a:ext>
            </a:extLst>
          </p:cNvPr>
          <p:cNvGrpSpPr/>
          <p:nvPr/>
        </p:nvGrpSpPr>
        <p:grpSpPr>
          <a:xfrm>
            <a:off x="1619662" y="4383246"/>
            <a:ext cx="1839467" cy="907595"/>
            <a:chOff x="9009576" y="2417875"/>
            <a:chExt cx="1517365" cy="907595"/>
          </a:xfrm>
        </p:grpSpPr>
        <p:sp>
          <p:nvSpPr>
            <p:cNvPr id="33" name="TextBox 31">
              <a:extLst>
                <a:ext uri="{FF2B5EF4-FFF2-40B4-BE49-F238E27FC236}">
                  <a16:creationId xmlns:a16="http://schemas.microsoft.com/office/drawing/2014/main" xmlns="" id="{CE5E1C06-E45B-4576-A2FF-392942F7CA9F}"/>
                </a:ext>
              </a:extLst>
            </p:cNvPr>
            <p:cNvSpPr txBox="1"/>
            <p:nvPr/>
          </p:nvSpPr>
          <p:spPr>
            <a:xfrm>
              <a:off x="9295835" y="2417875"/>
              <a:ext cx="1231106" cy="247223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4" name="TextBox 32">
              <a:extLst>
                <a:ext uri="{FF2B5EF4-FFF2-40B4-BE49-F238E27FC236}">
                  <a16:creationId xmlns:a16="http://schemas.microsoft.com/office/drawing/2014/main" xmlns="" id="{0D73E811-7687-417A-925D-B26ACDE698D1}"/>
                </a:ext>
              </a:extLst>
            </p:cNvPr>
            <p:cNvSpPr txBox="1">
              <a:spLocks/>
            </p:cNvSpPr>
            <p:nvPr/>
          </p:nvSpPr>
          <p:spPr>
            <a:xfrm>
              <a:off x="9009576" y="2564077"/>
              <a:ext cx="1517364" cy="761393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……</a:t>
              </a:r>
              <a:endParaRPr lang="zh-CN" altLang="en-US" sz="1100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35" name="Group 30">
            <a:extLst>
              <a:ext uri="{FF2B5EF4-FFF2-40B4-BE49-F238E27FC236}">
                <a16:creationId xmlns:a16="http://schemas.microsoft.com/office/drawing/2014/main" xmlns="" id="{D8BD4210-4A2F-4E7A-AB2A-D4E6B1A581BC}"/>
              </a:ext>
            </a:extLst>
          </p:cNvPr>
          <p:cNvGrpSpPr/>
          <p:nvPr/>
        </p:nvGrpSpPr>
        <p:grpSpPr>
          <a:xfrm>
            <a:off x="8944003" y="1857629"/>
            <a:ext cx="1850999" cy="907595"/>
            <a:chOff x="8120982" y="2417875"/>
            <a:chExt cx="1526877" cy="907595"/>
          </a:xfrm>
        </p:grpSpPr>
        <p:sp>
          <p:nvSpPr>
            <p:cNvPr id="36" name="TextBox 31">
              <a:extLst>
                <a:ext uri="{FF2B5EF4-FFF2-40B4-BE49-F238E27FC236}">
                  <a16:creationId xmlns:a16="http://schemas.microsoft.com/office/drawing/2014/main" xmlns="" id="{CE5E1C06-E45B-4576-A2FF-392942F7CA9F}"/>
                </a:ext>
              </a:extLst>
            </p:cNvPr>
            <p:cNvSpPr txBox="1"/>
            <p:nvPr/>
          </p:nvSpPr>
          <p:spPr>
            <a:xfrm>
              <a:off x="8120982" y="2417875"/>
              <a:ext cx="1231106" cy="247223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7" name="TextBox 32">
              <a:extLst>
                <a:ext uri="{FF2B5EF4-FFF2-40B4-BE49-F238E27FC236}">
                  <a16:creationId xmlns:a16="http://schemas.microsoft.com/office/drawing/2014/main" xmlns="" id="{0D73E811-7687-417A-925D-B26ACDE698D1}"/>
                </a:ext>
              </a:extLst>
            </p:cNvPr>
            <p:cNvSpPr txBox="1">
              <a:spLocks/>
            </p:cNvSpPr>
            <p:nvPr/>
          </p:nvSpPr>
          <p:spPr>
            <a:xfrm>
              <a:off x="8120983" y="2564077"/>
              <a:ext cx="1526876" cy="761393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……</a:t>
              </a:r>
              <a:endParaRPr lang="zh-CN" altLang="en-US" sz="1100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38" name="Group 30">
            <a:extLst>
              <a:ext uri="{FF2B5EF4-FFF2-40B4-BE49-F238E27FC236}">
                <a16:creationId xmlns:a16="http://schemas.microsoft.com/office/drawing/2014/main" xmlns="" id="{D8BD4210-4A2F-4E7A-AB2A-D4E6B1A581BC}"/>
              </a:ext>
            </a:extLst>
          </p:cNvPr>
          <p:cNvGrpSpPr/>
          <p:nvPr/>
        </p:nvGrpSpPr>
        <p:grpSpPr>
          <a:xfrm>
            <a:off x="8944003" y="4383246"/>
            <a:ext cx="1851000" cy="907595"/>
            <a:chOff x="8120983" y="2417875"/>
            <a:chExt cx="1526878" cy="907595"/>
          </a:xfrm>
        </p:grpSpPr>
        <p:sp>
          <p:nvSpPr>
            <p:cNvPr id="39" name="TextBox 31">
              <a:extLst>
                <a:ext uri="{FF2B5EF4-FFF2-40B4-BE49-F238E27FC236}">
                  <a16:creationId xmlns:a16="http://schemas.microsoft.com/office/drawing/2014/main" xmlns="" id="{CE5E1C06-E45B-4576-A2FF-392942F7CA9F}"/>
                </a:ext>
              </a:extLst>
            </p:cNvPr>
            <p:cNvSpPr txBox="1"/>
            <p:nvPr/>
          </p:nvSpPr>
          <p:spPr>
            <a:xfrm>
              <a:off x="8120983" y="2417875"/>
              <a:ext cx="1231106" cy="247223"/>
            </a:xfrm>
            <a:prstGeom prst="rect">
              <a:avLst/>
            </a:prstGeom>
            <a:noFill/>
          </p:spPr>
          <p:txBody>
            <a:bodyPr wrap="none" lIns="0" tIns="0" rIns="36000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0" name="TextBox 32">
              <a:extLst>
                <a:ext uri="{FF2B5EF4-FFF2-40B4-BE49-F238E27FC236}">
                  <a16:creationId xmlns:a16="http://schemas.microsoft.com/office/drawing/2014/main" xmlns="" id="{0D73E811-7687-417A-925D-B26ACDE698D1}"/>
                </a:ext>
              </a:extLst>
            </p:cNvPr>
            <p:cNvSpPr txBox="1">
              <a:spLocks/>
            </p:cNvSpPr>
            <p:nvPr/>
          </p:nvSpPr>
          <p:spPr>
            <a:xfrm>
              <a:off x="8120983" y="2564077"/>
              <a:ext cx="1526878" cy="761393"/>
            </a:xfrm>
            <a:prstGeom prst="rect">
              <a:avLst/>
            </a:prstGeom>
          </p:spPr>
          <p:txBody>
            <a:bodyPr vert="horz" wrap="square" lIns="0" tIns="0" rIns="360000" bIns="0" anchor="ctr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100" dirty="0">
                  <a:solidFill>
                    <a:srgbClr val="404040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……</a:t>
              </a:r>
              <a:endParaRPr lang="zh-CN" altLang="en-US" sz="1100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6353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 descr="卡通人物&#10;&#10;低可信度描述已自动生成">
            <a:extLst>
              <a:ext uri="{FF2B5EF4-FFF2-40B4-BE49-F238E27FC236}">
                <a16:creationId xmlns:a16="http://schemas.microsoft.com/office/drawing/2014/main" xmlns="" id="{8AD26119-F4C5-467B-AD32-2C5829AD5D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44" r="622" b="22241"/>
          <a:stretch/>
        </p:blipFill>
        <p:spPr>
          <a:xfrm rot="10800000">
            <a:off x="0" y="2571272"/>
            <a:ext cx="12192000" cy="43053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170334" y="606597"/>
            <a:ext cx="1701150" cy="1025570"/>
            <a:chOff x="2928261" y="1017314"/>
            <a:chExt cx="1701150" cy="1025570"/>
          </a:xfrm>
        </p:grpSpPr>
        <p:sp>
          <p:nvSpPr>
            <p:cNvPr id="11" name="文本框 10"/>
            <p:cNvSpPr txBox="1"/>
            <p:nvPr/>
          </p:nvSpPr>
          <p:spPr>
            <a:xfrm>
              <a:off x="2928261" y="1027221"/>
              <a:ext cx="101599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 smtClean="0">
                  <a:gradFill flip="none" rotWithShape="1">
                    <a:gsLst>
                      <a:gs pos="41000">
                        <a:srgbClr val="C00000"/>
                      </a:gs>
                      <a:gs pos="81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阿里巴巴普惠体 2.0 115 Black" panose="00020600040101010101" pitchFamily="18" charset="-122"/>
                </a:rPr>
                <a:t>目</a:t>
              </a:r>
              <a:endParaRPr lang="zh-CN" altLang="en-US" sz="6000" dirty="0">
                <a:gradFill flip="none" rotWithShape="1">
                  <a:gsLst>
                    <a:gs pos="41000">
                      <a:srgbClr val="C00000"/>
                    </a:gs>
                    <a:gs pos="81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613413" y="1017314"/>
              <a:ext cx="101599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>
                  <a:gradFill flip="none" rotWithShape="1">
                    <a:gsLst>
                      <a:gs pos="41000">
                        <a:srgbClr val="C00000"/>
                      </a:gs>
                      <a:gs pos="81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阿里巴巴普惠体 2.0 115 Black" panose="00020600040101010101" pitchFamily="18" charset="-122"/>
                </a:rPr>
                <a:t>录</a:t>
              </a:r>
              <a:endParaRPr lang="zh-CN" altLang="en-US" sz="6000" dirty="0">
                <a:gradFill flip="none" rotWithShape="1">
                  <a:gsLst>
                    <a:gs pos="34000">
                      <a:srgbClr val="C00000"/>
                    </a:gs>
                    <a:gs pos="87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115 Black" panose="00020600040101010101" pitchFamily="18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050" y="479371"/>
            <a:ext cx="5011198" cy="5136478"/>
          </a:xfrm>
          <a:prstGeom prst="rect">
            <a:avLst/>
          </a:prstGeom>
        </p:spPr>
      </p:pic>
      <p:sp>
        <p:nvSpPr>
          <p:cNvPr id="16" name="平行四边形 15"/>
          <p:cNvSpPr/>
          <p:nvPr/>
        </p:nvSpPr>
        <p:spPr>
          <a:xfrm>
            <a:off x="3170334" y="2078286"/>
            <a:ext cx="5524501" cy="525492"/>
          </a:xfrm>
          <a:prstGeom prst="parallelogram">
            <a:avLst/>
          </a:prstGeom>
          <a:solidFill>
            <a:schemeClr val="bg1"/>
          </a:solidFill>
          <a:ln w="12700">
            <a:solidFill>
              <a:srgbClr val="C000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04040"/>
              </a:solidFill>
            </a:endParaRPr>
          </a:p>
        </p:txBody>
      </p:sp>
      <p:sp>
        <p:nvSpPr>
          <p:cNvPr id="24" name="平行四边形 23"/>
          <p:cNvSpPr/>
          <p:nvPr/>
        </p:nvSpPr>
        <p:spPr>
          <a:xfrm>
            <a:off x="3054809" y="1914041"/>
            <a:ext cx="828146" cy="598196"/>
          </a:xfrm>
          <a:prstGeom prst="parallelogram">
            <a:avLst/>
          </a:prstGeom>
          <a:solidFill>
            <a:srgbClr val="C00000"/>
          </a:solidFill>
          <a:ln w="12700">
            <a:noFill/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i="1" dirty="0" smtClean="0">
                <a:solidFill>
                  <a:schemeClr val="bg1"/>
                </a:solidFill>
              </a:rPr>
              <a:t>1</a:t>
            </a:r>
            <a:endParaRPr lang="zh-CN" altLang="en-US" sz="2800" i="1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61762" y="2140977"/>
            <a:ext cx="4152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26" name="平行四边形 25"/>
          <p:cNvSpPr/>
          <p:nvPr/>
        </p:nvSpPr>
        <p:spPr>
          <a:xfrm>
            <a:off x="3170334" y="2891086"/>
            <a:ext cx="5524501" cy="525492"/>
          </a:xfrm>
          <a:prstGeom prst="parallelogram">
            <a:avLst/>
          </a:prstGeom>
          <a:solidFill>
            <a:schemeClr val="bg1"/>
          </a:solidFill>
          <a:ln w="12700">
            <a:solidFill>
              <a:srgbClr val="C000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04040"/>
              </a:solidFill>
            </a:endParaRPr>
          </a:p>
        </p:txBody>
      </p:sp>
      <p:sp>
        <p:nvSpPr>
          <p:cNvPr id="33" name="平行四边形 32"/>
          <p:cNvSpPr/>
          <p:nvPr/>
        </p:nvSpPr>
        <p:spPr>
          <a:xfrm>
            <a:off x="3054809" y="2726841"/>
            <a:ext cx="828146" cy="598196"/>
          </a:xfrm>
          <a:prstGeom prst="parallelogram">
            <a:avLst/>
          </a:prstGeom>
          <a:solidFill>
            <a:srgbClr val="C00000"/>
          </a:solidFill>
          <a:ln w="12700">
            <a:noFill/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i="1" dirty="0" smtClean="0">
                <a:solidFill>
                  <a:schemeClr val="bg1"/>
                </a:solidFill>
              </a:rPr>
              <a:t>2</a:t>
            </a:r>
            <a:endParaRPr lang="zh-CN" altLang="en-US" sz="2800" i="1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161762" y="2953777"/>
            <a:ext cx="4152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6" name="平行四边形 35"/>
          <p:cNvSpPr/>
          <p:nvPr/>
        </p:nvSpPr>
        <p:spPr>
          <a:xfrm>
            <a:off x="3170334" y="3703886"/>
            <a:ext cx="5524501" cy="525492"/>
          </a:xfrm>
          <a:prstGeom prst="parallelogram">
            <a:avLst/>
          </a:prstGeom>
          <a:solidFill>
            <a:schemeClr val="bg1"/>
          </a:solidFill>
          <a:ln w="12700">
            <a:solidFill>
              <a:srgbClr val="C000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04040"/>
              </a:solidFill>
            </a:endParaRPr>
          </a:p>
        </p:txBody>
      </p:sp>
      <p:sp>
        <p:nvSpPr>
          <p:cNvPr id="37" name="平行四边形 36"/>
          <p:cNvSpPr/>
          <p:nvPr/>
        </p:nvSpPr>
        <p:spPr>
          <a:xfrm>
            <a:off x="3054809" y="3539641"/>
            <a:ext cx="828146" cy="598196"/>
          </a:xfrm>
          <a:prstGeom prst="parallelogram">
            <a:avLst/>
          </a:prstGeom>
          <a:solidFill>
            <a:srgbClr val="C00000"/>
          </a:solidFill>
          <a:ln w="12700">
            <a:noFill/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i="1" dirty="0" smtClean="0">
                <a:solidFill>
                  <a:schemeClr val="bg1"/>
                </a:solidFill>
              </a:rPr>
              <a:t>3</a:t>
            </a:r>
            <a:endParaRPr lang="zh-CN" altLang="en-US" sz="2800" i="1" dirty="0">
              <a:solidFill>
                <a:schemeClr val="bg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161762" y="3766577"/>
            <a:ext cx="4152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40" name="平行四边形 39"/>
          <p:cNvSpPr/>
          <p:nvPr/>
        </p:nvSpPr>
        <p:spPr>
          <a:xfrm>
            <a:off x="3170334" y="4516686"/>
            <a:ext cx="5524501" cy="525492"/>
          </a:xfrm>
          <a:prstGeom prst="parallelogram">
            <a:avLst/>
          </a:prstGeom>
          <a:solidFill>
            <a:schemeClr val="bg1"/>
          </a:solidFill>
          <a:ln w="12700">
            <a:solidFill>
              <a:srgbClr val="C000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04040"/>
              </a:solidFill>
            </a:endParaRPr>
          </a:p>
        </p:txBody>
      </p:sp>
      <p:sp>
        <p:nvSpPr>
          <p:cNvPr id="41" name="平行四边形 40"/>
          <p:cNvSpPr/>
          <p:nvPr/>
        </p:nvSpPr>
        <p:spPr>
          <a:xfrm>
            <a:off x="3054809" y="4352441"/>
            <a:ext cx="828146" cy="598196"/>
          </a:xfrm>
          <a:prstGeom prst="parallelogram">
            <a:avLst/>
          </a:prstGeom>
          <a:solidFill>
            <a:srgbClr val="C00000"/>
          </a:solidFill>
          <a:ln w="12700">
            <a:noFill/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i="1" dirty="0" smtClean="0">
                <a:solidFill>
                  <a:schemeClr val="bg1"/>
                </a:solidFill>
              </a:rPr>
              <a:t>4</a:t>
            </a:r>
            <a:endParaRPr lang="zh-CN" altLang="en-US" sz="2800" i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161762" y="4579377"/>
            <a:ext cx="4152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pic>
        <p:nvPicPr>
          <p:cNvPr id="43" name="图片 42" descr="徽标&#10;&#10;描述已自动生成">
            <a:extLst>
              <a:ext uri="{FF2B5EF4-FFF2-40B4-BE49-F238E27FC236}">
                <a16:creationId xmlns:a16="http://schemas.microsoft.com/office/drawing/2014/main" xmlns="" id="{917C6ED3-22B9-499F-B26E-8634503562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81" y="782417"/>
            <a:ext cx="2131820" cy="2131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9848" y="264672"/>
            <a:ext cx="4152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4" name="ísḷïḍê">
            <a:extLst>
              <a:ext uri="{FF2B5EF4-FFF2-40B4-BE49-F238E27FC236}">
                <a16:creationId xmlns:a16="http://schemas.microsoft.com/office/drawing/2014/main" xmlns="" id="{CFB33B30-7648-4201-BEA1-DB974E03FBF4}"/>
              </a:ext>
            </a:extLst>
          </p:cNvPr>
          <p:cNvGrpSpPr/>
          <p:nvPr/>
        </p:nvGrpSpPr>
        <p:grpSpPr>
          <a:xfrm>
            <a:off x="4116509" y="5139091"/>
            <a:ext cx="323503" cy="913348"/>
            <a:chOff x="5021074" y="5165013"/>
            <a:chExt cx="346103" cy="977150"/>
          </a:xfrm>
          <a:solidFill>
            <a:srgbClr val="394454"/>
          </a:solidFill>
        </p:grpSpPr>
        <p:sp>
          <p:nvSpPr>
            <p:cNvPr id="5" name="íšḷíďè">
              <a:extLst>
                <a:ext uri="{FF2B5EF4-FFF2-40B4-BE49-F238E27FC236}">
                  <a16:creationId xmlns:a16="http://schemas.microsoft.com/office/drawing/2014/main" xmlns="" id="{A8C6C315-E973-433C-822C-47586C9A959E}"/>
                </a:ext>
              </a:extLst>
            </p:cNvPr>
            <p:cNvSpPr/>
            <p:nvPr/>
          </p:nvSpPr>
          <p:spPr bwMode="auto">
            <a:xfrm>
              <a:off x="5123938" y="5165013"/>
              <a:ext cx="140387" cy="154287"/>
            </a:xfrm>
            <a:prstGeom prst="ellipse">
              <a:avLst/>
            </a:prstGeom>
            <a:grpFill/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6" name="išľïḋé">
              <a:extLst>
                <a:ext uri="{FF2B5EF4-FFF2-40B4-BE49-F238E27FC236}">
                  <a16:creationId xmlns:a16="http://schemas.microsoft.com/office/drawing/2014/main" xmlns="" id="{096A5182-8711-4C2E-89D1-0CCE73DFCDC6}"/>
                </a:ext>
              </a:extLst>
            </p:cNvPr>
            <p:cNvSpPr/>
            <p:nvPr/>
          </p:nvSpPr>
          <p:spPr bwMode="auto">
            <a:xfrm>
              <a:off x="5021074" y="5359608"/>
              <a:ext cx="346103" cy="782555"/>
            </a:xfrm>
            <a:custGeom>
              <a:avLst/>
              <a:gdLst>
                <a:gd name="T0" fmla="*/ 105 w 105"/>
                <a:gd name="T1" fmla="*/ 30 h 241"/>
                <a:gd name="T2" fmla="*/ 52 w 105"/>
                <a:gd name="T3" fmla="*/ 0 h 241"/>
                <a:gd name="T4" fmla="*/ 0 w 105"/>
                <a:gd name="T5" fmla="*/ 30 h 241"/>
                <a:gd name="T6" fmla="*/ 0 w 105"/>
                <a:gd name="T7" fmla="*/ 30 h 241"/>
                <a:gd name="T8" fmla="*/ 0 w 105"/>
                <a:gd name="T9" fmla="*/ 124 h 241"/>
                <a:gd name="T10" fmla="*/ 9 w 105"/>
                <a:gd name="T11" fmla="*/ 134 h 241"/>
                <a:gd name="T12" fmla="*/ 19 w 105"/>
                <a:gd name="T13" fmla="*/ 124 h 241"/>
                <a:gd name="T14" fmla="*/ 19 w 105"/>
                <a:gd name="T15" fmla="*/ 41 h 241"/>
                <a:gd name="T16" fmla="*/ 25 w 105"/>
                <a:gd name="T17" fmla="*/ 41 h 241"/>
                <a:gd name="T18" fmla="*/ 25 w 105"/>
                <a:gd name="T19" fmla="*/ 228 h 241"/>
                <a:gd name="T20" fmla="*/ 25 w 105"/>
                <a:gd name="T21" fmla="*/ 228 h 241"/>
                <a:gd name="T22" fmla="*/ 25 w 105"/>
                <a:gd name="T23" fmla="*/ 229 h 241"/>
                <a:gd name="T24" fmla="*/ 36 w 105"/>
                <a:gd name="T25" fmla="*/ 241 h 241"/>
                <a:gd name="T26" fmla="*/ 47 w 105"/>
                <a:gd name="T27" fmla="*/ 230 h 241"/>
                <a:gd name="T28" fmla="*/ 47 w 105"/>
                <a:gd name="T29" fmla="*/ 229 h 241"/>
                <a:gd name="T30" fmla="*/ 47 w 105"/>
                <a:gd name="T31" fmla="*/ 125 h 241"/>
                <a:gd name="T32" fmla="*/ 52 w 105"/>
                <a:gd name="T33" fmla="*/ 116 h 241"/>
                <a:gd name="T34" fmla="*/ 58 w 105"/>
                <a:gd name="T35" fmla="*/ 125 h 241"/>
                <a:gd name="T36" fmla="*/ 58 w 105"/>
                <a:gd name="T37" fmla="*/ 229 h 241"/>
                <a:gd name="T38" fmla="*/ 58 w 105"/>
                <a:gd name="T39" fmla="*/ 230 h 241"/>
                <a:gd name="T40" fmla="*/ 69 w 105"/>
                <a:gd name="T41" fmla="*/ 241 h 241"/>
                <a:gd name="T42" fmla="*/ 80 w 105"/>
                <a:gd name="T43" fmla="*/ 229 h 241"/>
                <a:gd name="T44" fmla="*/ 80 w 105"/>
                <a:gd name="T45" fmla="*/ 228 h 241"/>
                <a:gd name="T46" fmla="*/ 80 w 105"/>
                <a:gd name="T47" fmla="*/ 228 h 241"/>
                <a:gd name="T48" fmla="*/ 80 w 105"/>
                <a:gd name="T49" fmla="*/ 41 h 241"/>
                <a:gd name="T50" fmla="*/ 86 w 105"/>
                <a:gd name="T51" fmla="*/ 41 h 241"/>
                <a:gd name="T52" fmla="*/ 86 w 105"/>
                <a:gd name="T53" fmla="*/ 124 h 241"/>
                <a:gd name="T54" fmla="*/ 96 w 105"/>
                <a:gd name="T55" fmla="*/ 134 h 241"/>
                <a:gd name="T56" fmla="*/ 105 w 105"/>
                <a:gd name="T57" fmla="*/ 124 h 241"/>
                <a:gd name="T58" fmla="*/ 105 w 105"/>
                <a:gd name="T59" fmla="*/ 30 h 241"/>
                <a:gd name="T60" fmla="*/ 105 w 105"/>
                <a:gd name="T61" fmla="*/ 3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" h="241">
                  <a:moveTo>
                    <a:pt x="105" y="30"/>
                  </a:moveTo>
                  <a:cubicBezTo>
                    <a:pt x="104" y="2"/>
                    <a:pt x="79" y="0"/>
                    <a:pt x="52" y="0"/>
                  </a:cubicBezTo>
                  <a:cubicBezTo>
                    <a:pt x="26" y="0"/>
                    <a:pt x="0" y="2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0"/>
                    <a:pt x="4" y="134"/>
                    <a:pt x="9" y="134"/>
                  </a:cubicBezTo>
                  <a:cubicBezTo>
                    <a:pt x="14" y="134"/>
                    <a:pt x="19" y="130"/>
                    <a:pt x="19" y="124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8"/>
                    <a:pt x="25" y="229"/>
                    <a:pt x="25" y="229"/>
                  </a:cubicBezTo>
                  <a:cubicBezTo>
                    <a:pt x="25" y="235"/>
                    <a:pt x="30" y="241"/>
                    <a:pt x="36" y="241"/>
                  </a:cubicBezTo>
                  <a:cubicBezTo>
                    <a:pt x="41" y="241"/>
                    <a:pt x="46" y="236"/>
                    <a:pt x="47" y="230"/>
                  </a:cubicBezTo>
                  <a:cubicBezTo>
                    <a:pt x="47" y="230"/>
                    <a:pt x="47" y="230"/>
                    <a:pt x="47" y="229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7" y="120"/>
                    <a:pt x="48" y="116"/>
                    <a:pt x="52" y="116"/>
                  </a:cubicBezTo>
                  <a:cubicBezTo>
                    <a:pt x="57" y="116"/>
                    <a:pt x="58" y="120"/>
                    <a:pt x="58" y="125"/>
                  </a:cubicBezTo>
                  <a:cubicBezTo>
                    <a:pt x="58" y="229"/>
                    <a:pt x="58" y="229"/>
                    <a:pt x="58" y="229"/>
                  </a:cubicBezTo>
                  <a:cubicBezTo>
                    <a:pt x="58" y="230"/>
                    <a:pt x="58" y="230"/>
                    <a:pt x="58" y="230"/>
                  </a:cubicBezTo>
                  <a:cubicBezTo>
                    <a:pt x="59" y="236"/>
                    <a:pt x="63" y="241"/>
                    <a:pt x="69" y="241"/>
                  </a:cubicBezTo>
                  <a:cubicBezTo>
                    <a:pt x="75" y="241"/>
                    <a:pt x="80" y="235"/>
                    <a:pt x="80" y="229"/>
                  </a:cubicBezTo>
                  <a:cubicBezTo>
                    <a:pt x="80" y="228"/>
                    <a:pt x="80" y="228"/>
                    <a:pt x="80" y="228"/>
                  </a:cubicBezTo>
                  <a:cubicBezTo>
                    <a:pt x="80" y="228"/>
                    <a:pt x="80" y="228"/>
                    <a:pt x="80" y="228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6" y="130"/>
                    <a:pt x="91" y="134"/>
                    <a:pt x="96" y="134"/>
                  </a:cubicBezTo>
                  <a:cubicBezTo>
                    <a:pt x="101" y="134"/>
                    <a:pt x="105" y="130"/>
                    <a:pt x="105" y="124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105" y="30"/>
                    <a:pt x="105" y="30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7" name="íSľíḓe">
            <a:extLst>
              <a:ext uri="{FF2B5EF4-FFF2-40B4-BE49-F238E27FC236}">
                <a16:creationId xmlns:a16="http://schemas.microsoft.com/office/drawing/2014/main" xmlns="" id="{76B8A76C-7F66-4053-9E07-B929AA178800}"/>
              </a:ext>
            </a:extLst>
          </p:cNvPr>
          <p:cNvGrpSpPr/>
          <p:nvPr/>
        </p:nvGrpSpPr>
        <p:grpSpPr>
          <a:xfrm>
            <a:off x="6513038" y="2756822"/>
            <a:ext cx="436536" cy="913347"/>
            <a:chOff x="7569592" y="2475415"/>
            <a:chExt cx="467031" cy="977151"/>
          </a:xfrm>
          <a:solidFill>
            <a:srgbClr val="394454"/>
          </a:solidFill>
        </p:grpSpPr>
        <p:sp>
          <p:nvSpPr>
            <p:cNvPr id="8" name="îšļidè">
              <a:extLst>
                <a:ext uri="{FF2B5EF4-FFF2-40B4-BE49-F238E27FC236}">
                  <a16:creationId xmlns:a16="http://schemas.microsoft.com/office/drawing/2014/main" xmlns="" id="{6409DBC4-2F5A-40A5-9FE5-BD7BE72AAF3A}"/>
                </a:ext>
              </a:extLst>
            </p:cNvPr>
            <p:cNvSpPr/>
            <p:nvPr/>
          </p:nvSpPr>
          <p:spPr bwMode="auto">
            <a:xfrm>
              <a:off x="7665500" y="2475415"/>
              <a:ext cx="144557" cy="155677"/>
            </a:xfrm>
            <a:prstGeom prst="ellipse">
              <a:avLst/>
            </a:prstGeom>
            <a:grpFill/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9" name="ïṣļîdé">
              <a:extLst>
                <a:ext uri="{FF2B5EF4-FFF2-40B4-BE49-F238E27FC236}">
                  <a16:creationId xmlns:a16="http://schemas.microsoft.com/office/drawing/2014/main" xmlns="" id="{2BDD6A74-248D-4969-B681-70F2C11F57DB}"/>
                </a:ext>
              </a:extLst>
            </p:cNvPr>
            <p:cNvSpPr/>
            <p:nvPr/>
          </p:nvSpPr>
          <p:spPr bwMode="auto">
            <a:xfrm>
              <a:off x="7569592" y="2660281"/>
              <a:ext cx="467031" cy="792285"/>
            </a:xfrm>
            <a:custGeom>
              <a:avLst/>
              <a:gdLst>
                <a:gd name="T0" fmla="*/ 139 w 142"/>
                <a:gd name="T1" fmla="*/ 31 h 241"/>
                <a:gd name="T2" fmla="*/ 125 w 142"/>
                <a:gd name="T3" fmla="*/ 32 h 241"/>
                <a:gd name="T4" fmla="*/ 106 w 142"/>
                <a:gd name="T5" fmla="*/ 50 h 241"/>
                <a:gd name="T6" fmla="*/ 106 w 142"/>
                <a:gd name="T7" fmla="*/ 30 h 241"/>
                <a:gd name="T8" fmla="*/ 106 w 142"/>
                <a:gd name="T9" fmla="*/ 30 h 241"/>
                <a:gd name="T10" fmla="*/ 53 w 142"/>
                <a:gd name="T11" fmla="*/ 0 h 241"/>
                <a:gd name="T12" fmla="*/ 0 w 142"/>
                <a:gd name="T13" fmla="*/ 30 h 241"/>
                <a:gd name="T14" fmla="*/ 0 w 142"/>
                <a:gd name="T15" fmla="*/ 30 h 241"/>
                <a:gd name="T16" fmla="*/ 0 w 142"/>
                <a:gd name="T17" fmla="*/ 124 h 241"/>
                <a:gd name="T18" fmla="*/ 10 w 142"/>
                <a:gd name="T19" fmla="*/ 134 h 241"/>
                <a:gd name="T20" fmla="*/ 19 w 142"/>
                <a:gd name="T21" fmla="*/ 124 h 241"/>
                <a:gd name="T22" fmla="*/ 19 w 142"/>
                <a:gd name="T23" fmla="*/ 41 h 241"/>
                <a:gd name="T24" fmla="*/ 25 w 142"/>
                <a:gd name="T25" fmla="*/ 41 h 241"/>
                <a:gd name="T26" fmla="*/ 25 w 142"/>
                <a:gd name="T27" fmla="*/ 228 h 241"/>
                <a:gd name="T28" fmla="*/ 25 w 142"/>
                <a:gd name="T29" fmla="*/ 228 h 241"/>
                <a:gd name="T30" fmla="*/ 25 w 142"/>
                <a:gd name="T31" fmla="*/ 229 h 241"/>
                <a:gd name="T32" fmla="*/ 36 w 142"/>
                <a:gd name="T33" fmla="*/ 241 h 241"/>
                <a:gd name="T34" fmla="*/ 47 w 142"/>
                <a:gd name="T35" fmla="*/ 230 h 241"/>
                <a:gd name="T36" fmla="*/ 47 w 142"/>
                <a:gd name="T37" fmla="*/ 229 h 241"/>
                <a:gd name="T38" fmla="*/ 47 w 142"/>
                <a:gd name="T39" fmla="*/ 125 h 241"/>
                <a:gd name="T40" fmla="*/ 53 w 142"/>
                <a:gd name="T41" fmla="*/ 116 h 241"/>
                <a:gd name="T42" fmla="*/ 58 w 142"/>
                <a:gd name="T43" fmla="*/ 125 h 241"/>
                <a:gd name="T44" fmla="*/ 58 w 142"/>
                <a:gd name="T45" fmla="*/ 229 h 241"/>
                <a:gd name="T46" fmla="*/ 58 w 142"/>
                <a:gd name="T47" fmla="*/ 230 h 241"/>
                <a:gd name="T48" fmla="*/ 69 w 142"/>
                <a:gd name="T49" fmla="*/ 241 h 241"/>
                <a:gd name="T50" fmla="*/ 81 w 142"/>
                <a:gd name="T51" fmla="*/ 229 h 241"/>
                <a:gd name="T52" fmla="*/ 81 w 142"/>
                <a:gd name="T53" fmla="*/ 228 h 241"/>
                <a:gd name="T54" fmla="*/ 81 w 142"/>
                <a:gd name="T55" fmla="*/ 41 h 241"/>
                <a:gd name="T56" fmla="*/ 87 w 142"/>
                <a:gd name="T57" fmla="*/ 41 h 241"/>
                <a:gd name="T58" fmla="*/ 87 w 142"/>
                <a:gd name="T59" fmla="*/ 69 h 241"/>
                <a:gd name="T60" fmla="*/ 87 w 142"/>
                <a:gd name="T61" fmla="*/ 78 h 241"/>
                <a:gd name="T62" fmla="*/ 87 w 142"/>
                <a:gd name="T63" fmla="*/ 96 h 241"/>
                <a:gd name="T64" fmla="*/ 138 w 142"/>
                <a:gd name="T65" fmla="*/ 45 h 241"/>
                <a:gd name="T66" fmla="*/ 139 w 142"/>
                <a:gd name="T67" fmla="*/ 3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42" h="241">
                  <a:moveTo>
                    <a:pt x="139" y="31"/>
                  </a:moveTo>
                  <a:cubicBezTo>
                    <a:pt x="135" y="27"/>
                    <a:pt x="129" y="28"/>
                    <a:pt x="125" y="32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2"/>
                    <a:pt x="79" y="0"/>
                    <a:pt x="53" y="0"/>
                  </a:cubicBezTo>
                  <a:cubicBezTo>
                    <a:pt x="26" y="0"/>
                    <a:pt x="1" y="2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30"/>
                    <a:pt x="4" y="134"/>
                    <a:pt x="10" y="134"/>
                  </a:cubicBezTo>
                  <a:cubicBezTo>
                    <a:pt x="15" y="134"/>
                    <a:pt x="19" y="130"/>
                    <a:pt x="19" y="124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8"/>
                    <a:pt x="25" y="228"/>
                    <a:pt x="25" y="229"/>
                  </a:cubicBezTo>
                  <a:cubicBezTo>
                    <a:pt x="25" y="235"/>
                    <a:pt x="30" y="241"/>
                    <a:pt x="36" y="241"/>
                  </a:cubicBezTo>
                  <a:cubicBezTo>
                    <a:pt x="42" y="241"/>
                    <a:pt x="47" y="236"/>
                    <a:pt x="47" y="230"/>
                  </a:cubicBezTo>
                  <a:cubicBezTo>
                    <a:pt x="47" y="230"/>
                    <a:pt x="47" y="230"/>
                    <a:pt x="47" y="229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7" y="120"/>
                    <a:pt x="48" y="116"/>
                    <a:pt x="53" y="116"/>
                  </a:cubicBezTo>
                  <a:cubicBezTo>
                    <a:pt x="58" y="116"/>
                    <a:pt x="58" y="120"/>
                    <a:pt x="58" y="125"/>
                  </a:cubicBezTo>
                  <a:cubicBezTo>
                    <a:pt x="58" y="229"/>
                    <a:pt x="58" y="229"/>
                    <a:pt x="58" y="229"/>
                  </a:cubicBezTo>
                  <a:cubicBezTo>
                    <a:pt x="58" y="230"/>
                    <a:pt x="58" y="230"/>
                    <a:pt x="58" y="230"/>
                  </a:cubicBezTo>
                  <a:cubicBezTo>
                    <a:pt x="59" y="236"/>
                    <a:pt x="64" y="241"/>
                    <a:pt x="69" y="241"/>
                  </a:cubicBezTo>
                  <a:cubicBezTo>
                    <a:pt x="76" y="241"/>
                    <a:pt x="81" y="235"/>
                    <a:pt x="81" y="229"/>
                  </a:cubicBezTo>
                  <a:cubicBezTo>
                    <a:pt x="81" y="228"/>
                    <a:pt x="81" y="228"/>
                    <a:pt x="81" y="228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87" y="96"/>
                    <a:pt x="87" y="96"/>
                    <a:pt x="87" y="96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142" y="41"/>
                    <a:pt x="142" y="35"/>
                    <a:pt x="139" y="31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10" name="îṡḷïďe">
            <a:extLst>
              <a:ext uri="{FF2B5EF4-FFF2-40B4-BE49-F238E27FC236}">
                <a16:creationId xmlns:a16="http://schemas.microsoft.com/office/drawing/2014/main" xmlns="" id="{9D2B3554-278C-49FE-8EA1-2A6E525C3163}"/>
              </a:ext>
            </a:extLst>
          </p:cNvPr>
          <p:cNvGrpSpPr/>
          <p:nvPr/>
        </p:nvGrpSpPr>
        <p:grpSpPr>
          <a:xfrm>
            <a:off x="7450098" y="1112096"/>
            <a:ext cx="550867" cy="913350"/>
            <a:chOff x="8467515" y="825516"/>
            <a:chExt cx="589349" cy="977152"/>
          </a:xfrm>
          <a:solidFill>
            <a:srgbClr val="394454"/>
          </a:solidFill>
        </p:grpSpPr>
        <p:sp>
          <p:nvSpPr>
            <p:cNvPr id="11" name="ïṣliḍé">
              <a:extLst>
                <a:ext uri="{FF2B5EF4-FFF2-40B4-BE49-F238E27FC236}">
                  <a16:creationId xmlns:a16="http://schemas.microsoft.com/office/drawing/2014/main" xmlns="" id="{B9DEB861-4110-4F8C-B86B-332844054775}"/>
                </a:ext>
              </a:extLst>
            </p:cNvPr>
            <p:cNvSpPr/>
            <p:nvPr/>
          </p:nvSpPr>
          <p:spPr bwMode="auto">
            <a:xfrm>
              <a:off x="8691300" y="825516"/>
              <a:ext cx="144557" cy="154287"/>
            </a:xfrm>
            <a:prstGeom prst="ellipse">
              <a:avLst/>
            </a:prstGeom>
            <a:grpFill/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2" name="iŝḻîḋe">
              <a:extLst>
                <a:ext uri="{FF2B5EF4-FFF2-40B4-BE49-F238E27FC236}">
                  <a16:creationId xmlns:a16="http://schemas.microsoft.com/office/drawing/2014/main" xmlns="" id="{653081D3-90C3-4C90-AEB9-380113F74D81}"/>
                </a:ext>
              </a:extLst>
            </p:cNvPr>
            <p:cNvSpPr/>
            <p:nvPr/>
          </p:nvSpPr>
          <p:spPr bwMode="auto">
            <a:xfrm>
              <a:off x="8467515" y="1010383"/>
              <a:ext cx="589349" cy="792285"/>
            </a:xfrm>
            <a:custGeom>
              <a:avLst/>
              <a:gdLst>
                <a:gd name="T0" fmla="*/ 177 w 179"/>
                <a:gd name="T1" fmla="*/ 45 h 241"/>
                <a:gd name="T2" fmla="*/ 164 w 179"/>
                <a:gd name="T3" fmla="*/ 41 h 241"/>
                <a:gd name="T4" fmla="*/ 143 w 179"/>
                <a:gd name="T5" fmla="*/ 51 h 241"/>
                <a:gd name="T6" fmla="*/ 143 w 179"/>
                <a:gd name="T7" fmla="*/ 30 h 241"/>
                <a:gd name="T8" fmla="*/ 143 w 179"/>
                <a:gd name="T9" fmla="*/ 30 h 241"/>
                <a:gd name="T10" fmla="*/ 90 w 179"/>
                <a:gd name="T11" fmla="*/ 0 h 241"/>
                <a:gd name="T12" fmla="*/ 37 w 179"/>
                <a:gd name="T13" fmla="*/ 30 h 241"/>
                <a:gd name="T14" fmla="*/ 37 w 179"/>
                <a:gd name="T15" fmla="*/ 30 h 241"/>
                <a:gd name="T16" fmla="*/ 37 w 179"/>
                <a:gd name="T17" fmla="*/ 51 h 241"/>
                <a:gd name="T18" fmla="*/ 16 w 179"/>
                <a:gd name="T19" fmla="*/ 41 h 241"/>
                <a:gd name="T20" fmla="*/ 3 w 179"/>
                <a:gd name="T21" fmla="*/ 45 h 241"/>
                <a:gd name="T22" fmla="*/ 8 w 179"/>
                <a:gd name="T23" fmla="*/ 58 h 241"/>
                <a:gd name="T24" fmla="*/ 56 w 179"/>
                <a:gd name="T25" fmla="*/ 82 h 241"/>
                <a:gd name="T26" fmla="*/ 56 w 179"/>
                <a:gd name="T27" fmla="*/ 40 h 241"/>
                <a:gd name="T28" fmla="*/ 62 w 179"/>
                <a:gd name="T29" fmla="*/ 40 h 241"/>
                <a:gd name="T30" fmla="*/ 62 w 179"/>
                <a:gd name="T31" fmla="*/ 228 h 241"/>
                <a:gd name="T32" fmla="*/ 62 w 179"/>
                <a:gd name="T33" fmla="*/ 228 h 241"/>
                <a:gd name="T34" fmla="*/ 62 w 179"/>
                <a:gd name="T35" fmla="*/ 229 h 241"/>
                <a:gd name="T36" fmla="*/ 73 w 179"/>
                <a:gd name="T37" fmla="*/ 241 h 241"/>
                <a:gd name="T38" fmla="*/ 84 w 179"/>
                <a:gd name="T39" fmla="*/ 230 h 241"/>
                <a:gd name="T40" fmla="*/ 84 w 179"/>
                <a:gd name="T41" fmla="*/ 229 h 241"/>
                <a:gd name="T42" fmla="*/ 84 w 179"/>
                <a:gd name="T43" fmla="*/ 125 h 241"/>
                <a:gd name="T44" fmla="*/ 90 w 179"/>
                <a:gd name="T45" fmla="*/ 116 h 241"/>
                <a:gd name="T46" fmla="*/ 95 w 179"/>
                <a:gd name="T47" fmla="*/ 125 h 241"/>
                <a:gd name="T48" fmla="*/ 95 w 179"/>
                <a:gd name="T49" fmla="*/ 229 h 241"/>
                <a:gd name="T50" fmla="*/ 96 w 179"/>
                <a:gd name="T51" fmla="*/ 230 h 241"/>
                <a:gd name="T52" fmla="*/ 106 w 179"/>
                <a:gd name="T53" fmla="*/ 241 h 241"/>
                <a:gd name="T54" fmla="*/ 118 w 179"/>
                <a:gd name="T55" fmla="*/ 229 h 241"/>
                <a:gd name="T56" fmla="*/ 118 w 179"/>
                <a:gd name="T57" fmla="*/ 228 h 241"/>
                <a:gd name="T58" fmla="*/ 118 w 179"/>
                <a:gd name="T59" fmla="*/ 40 h 241"/>
                <a:gd name="T60" fmla="*/ 124 w 179"/>
                <a:gd name="T61" fmla="*/ 40 h 241"/>
                <a:gd name="T62" fmla="*/ 124 w 179"/>
                <a:gd name="T63" fmla="*/ 82 h 241"/>
                <a:gd name="T64" fmla="*/ 172 w 179"/>
                <a:gd name="T65" fmla="*/ 58 h 241"/>
                <a:gd name="T66" fmla="*/ 177 w 179"/>
                <a:gd name="T67" fmla="*/ 4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9" h="241">
                  <a:moveTo>
                    <a:pt x="177" y="45"/>
                  </a:moveTo>
                  <a:cubicBezTo>
                    <a:pt x="175" y="41"/>
                    <a:pt x="169" y="39"/>
                    <a:pt x="164" y="41"/>
                  </a:cubicBezTo>
                  <a:cubicBezTo>
                    <a:pt x="143" y="51"/>
                    <a:pt x="143" y="51"/>
                    <a:pt x="143" y="51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2" y="2"/>
                    <a:pt x="116" y="0"/>
                    <a:pt x="90" y="0"/>
                  </a:cubicBezTo>
                  <a:cubicBezTo>
                    <a:pt x="63" y="0"/>
                    <a:pt x="38" y="2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1" y="39"/>
                    <a:pt x="5" y="41"/>
                    <a:pt x="3" y="45"/>
                  </a:cubicBezTo>
                  <a:cubicBezTo>
                    <a:pt x="0" y="50"/>
                    <a:pt x="3" y="56"/>
                    <a:pt x="8" y="58"/>
                  </a:cubicBezTo>
                  <a:cubicBezTo>
                    <a:pt x="56" y="82"/>
                    <a:pt x="56" y="82"/>
                    <a:pt x="56" y="82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62" y="40"/>
                    <a:pt x="62" y="40"/>
                    <a:pt x="62" y="40"/>
                  </a:cubicBezTo>
                  <a:cubicBezTo>
                    <a:pt x="62" y="228"/>
                    <a:pt x="62" y="228"/>
                    <a:pt x="62" y="228"/>
                  </a:cubicBezTo>
                  <a:cubicBezTo>
                    <a:pt x="62" y="228"/>
                    <a:pt x="62" y="228"/>
                    <a:pt x="62" y="228"/>
                  </a:cubicBezTo>
                  <a:cubicBezTo>
                    <a:pt x="62" y="228"/>
                    <a:pt x="62" y="228"/>
                    <a:pt x="62" y="229"/>
                  </a:cubicBezTo>
                  <a:cubicBezTo>
                    <a:pt x="62" y="235"/>
                    <a:pt x="67" y="241"/>
                    <a:pt x="73" y="241"/>
                  </a:cubicBezTo>
                  <a:cubicBezTo>
                    <a:pt x="79" y="241"/>
                    <a:pt x="84" y="236"/>
                    <a:pt x="84" y="230"/>
                  </a:cubicBezTo>
                  <a:cubicBezTo>
                    <a:pt x="84" y="230"/>
                    <a:pt x="84" y="230"/>
                    <a:pt x="84" y="229"/>
                  </a:cubicBezTo>
                  <a:cubicBezTo>
                    <a:pt x="84" y="125"/>
                    <a:pt x="84" y="125"/>
                    <a:pt x="84" y="125"/>
                  </a:cubicBezTo>
                  <a:cubicBezTo>
                    <a:pt x="84" y="120"/>
                    <a:pt x="85" y="116"/>
                    <a:pt x="90" y="116"/>
                  </a:cubicBezTo>
                  <a:cubicBezTo>
                    <a:pt x="95" y="116"/>
                    <a:pt x="95" y="120"/>
                    <a:pt x="95" y="125"/>
                  </a:cubicBezTo>
                  <a:cubicBezTo>
                    <a:pt x="95" y="229"/>
                    <a:pt x="95" y="229"/>
                    <a:pt x="95" y="229"/>
                  </a:cubicBezTo>
                  <a:cubicBezTo>
                    <a:pt x="95" y="230"/>
                    <a:pt x="95" y="230"/>
                    <a:pt x="96" y="230"/>
                  </a:cubicBezTo>
                  <a:cubicBezTo>
                    <a:pt x="96" y="236"/>
                    <a:pt x="101" y="241"/>
                    <a:pt x="106" y="241"/>
                  </a:cubicBezTo>
                  <a:cubicBezTo>
                    <a:pt x="113" y="241"/>
                    <a:pt x="118" y="235"/>
                    <a:pt x="118" y="229"/>
                  </a:cubicBezTo>
                  <a:cubicBezTo>
                    <a:pt x="118" y="228"/>
                    <a:pt x="118" y="228"/>
                    <a:pt x="118" y="228"/>
                  </a:cubicBezTo>
                  <a:cubicBezTo>
                    <a:pt x="118" y="40"/>
                    <a:pt x="118" y="40"/>
                    <a:pt x="118" y="40"/>
                  </a:cubicBezTo>
                  <a:cubicBezTo>
                    <a:pt x="124" y="40"/>
                    <a:pt x="124" y="40"/>
                    <a:pt x="124" y="40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72" y="58"/>
                    <a:pt x="172" y="58"/>
                    <a:pt x="172" y="58"/>
                  </a:cubicBezTo>
                  <a:cubicBezTo>
                    <a:pt x="177" y="56"/>
                    <a:pt x="179" y="50"/>
                    <a:pt x="177" y="45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grpSp>
        <p:nvGrpSpPr>
          <p:cNvPr id="13" name="iṩļîdè">
            <a:extLst>
              <a:ext uri="{FF2B5EF4-FFF2-40B4-BE49-F238E27FC236}">
                <a16:creationId xmlns:a16="http://schemas.microsoft.com/office/drawing/2014/main" xmlns="" id="{1B0A6171-4D48-41E3-8E80-88C43F71D4AC}"/>
              </a:ext>
            </a:extLst>
          </p:cNvPr>
          <p:cNvGrpSpPr/>
          <p:nvPr/>
        </p:nvGrpSpPr>
        <p:grpSpPr>
          <a:xfrm>
            <a:off x="5290365" y="4555725"/>
            <a:ext cx="422244" cy="912046"/>
            <a:chOff x="6276918" y="4540915"/>
            <a:chExt cx="451741" cy="975761"/>
          </a:xfrm>
          <a:solidFill>
            <a:srgbClr val="394454"/>
          </a:solidFill>
        </p:grpSpPr>
        <p:sp>
          <p:nvSpPr>
            <p:cNvPr id="14" name="îşḷïḋè">
              <a:extLst>
                <a:ext uri="{FF2B5EF4-FFF2-40B4-BE49-F238E27FC236}">
                  <a16:creationId xmlns:a16="http://schemas.microsoft.com/office/drawing/2014/main" xmlns="" id="{2CADB8A9-83CC-4631-89E2-BFC6F7676E88}"/>
                </a:ext>
              </a:extLst>
            </p:cNvPr>
            <p:cNvSpPr/>
            <p:nvPr/>
          </p:nvSpPr>
          <p:spPr bwMode="auto">
            <a:xfrm>
              <a:off x="6468734" y="4540915"/>
              <a:ext cx="140387" cy="151507"/>
            </a:xfrm>
            <a:custGeom>
              <a:avLst/>
              <a:gdLst>
                <a:gd name="T0" fmla="*/ 0 w 43"/>
                <a:gd name="T1" fmla="*/ 23 h 46"/>
                <a:gd name="T2" fmla="*/ 21 w 43"/>
                <a:gd name="T3" fmla="*/ 46 h 46"/>
                <a:gd name="T4" fmla="*/ 43 w 43"/>
                <a:gd name="T5" fmla="*/ 23 h 46"/>
                <a:gd name="T6" fmla="*/ 22 w 43"/>
                <a:gd name="T7" fmla="*/ 0 h 46"/>
                <a:gd name="T8" fmla="*/ 0 w 43"/>
                <a:gd name="T9" fmla="*/ 2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6">
                  <a:moveTo>
                    <a:pt x="0" y="23"/>
                  </a:moveTo>
                  <a:cubicBezTo>
                    <a:pt x="0" y="35"/>
                    <a:pt x="10" y="46"/>
                    <a:pt x="21" y="46"/>
                  </a:cubicBezTo>
                  <a:cubicBezTo>
                    <a:pt x="33" y="46"/>
                    <a:pt x="43" y="36"/>
                    <a:pt x="43" y="23"/>
                  </a:cubicBezTo>
                  <a:cubicBezTo>
                    <a:pt x="43" y="10"/>
                    <a:pt x="33" y="0"/>
                    <a:pt x="22" y="0"/>
                  </a:cubicBezTo>
                  <a:cubicBezTo>
                    <a:pt x="10" y="0"/>
                    <a:pt x="0" y="10"/>
                    <a:pt x="0" y="23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5" name="isḷiḑe">
              <a:extLst>
                <a:ext uri="{FF2B5EF4-FFF2-40B4-BE49-F238E27FC236}">
                  <a16:creationId xmlns:a16="http://schemas.microsoft.com/office/drawing/2014/main" xmlns="" id="{9B66FE4C-F99F-4FBD-95F9-7CF9FA765F1D}"/>
                </a:ext>
              </a:extLst>
            </p:cNvPr>
            <p:cNvSpPr/>
            <p:nvPr/>
          </p:nvSpPr>
          <p:spPr bwMode="auto">
            <a:xfrm>
              <a:off x="6276918" y="4704931"/>
              <a:ext cx="442011" cy="654678"/>
            </a:xfrm>
            <a:custGeom>
              <a:avLst/>
              <a:gdLst>
                <a:gd name="T0" fmla="*/ 1 w 134"/>
                <a:gd name="T1" fmla="*/ 84 h 199"/>
                <a:gd name="T2" fmla="*/ 10 w 134"/>
                <a:gd name="T3" fmla="*/ 36 h 199"/>
                <a:gd name="T4" fmla="*/ 15 w 134"/>
                <a:gd name="T5" fmla="*/ 29 h 199"/>
                <a:gd name="T6" fmla="*/ 61 w 134"/>
                <a:gd name="T7" fmla="*/ 2 h 199"/>
                <a:gd name="T8" fmla="*/ 62 w 134"/>
                <a:gd name="T9" fmla="*/ 2 h 199"/>
                <a:gd name="T10" fmla="*/ 62 w 134"/>
                <a:gd name="T11" fmla="*/ 1 h 199"/>
                <a:gd name="T12" fmla="*/ 63 w 134"/>
                <a:gd name="T13" fmla="*/ 1 h 199"/>
                <a:gd name="T14" fmla="*/ 63 w 134"/>
                <a:gd name="T15" fmla="*/ 1 h 199"/>
                <a:gd name="T16" fmla="*/ 64 w 134"/>
                <a:gd name="T17" fmla="*/ 1 h 199"/>
                <a:gd name="T18" fmla="*/ 64 w 134"/>
                <a:gd name="T19" fmla="*/ 1 h 199"/>
                <a:gd name="T20" fmla="*/ 65 w 134"/>
                <a:gd name="T21" fmla="*/ 1 h 199"/>
                <a:gd name="T22" fmla="*/ 65 w 134"/>
                <a:gd name="T23" fmla="*/ 0 h 199"/>
                <a:gd name="T24" fmla="*/ 66 w 134"/>
                <a:gd name="T25" fmla="*/ 0 h 199"/>
                <a:gd name="T26" fmla="*/ 66 w 134"/>
                <a:gd name="T27" fmla="*/ 0 h 199"/>
                <a:gd name="T28" fmla="*/ 67 w 134"/>
                <a:gd name="T29" fmla="*/ 0 h 199"/>
                <a:gd name="T30" fmla="*/ 67 w 134"/>
                <a:gd name="T31" fmla="*/ 0 h 199"/>
                <a:gd name="T32" fmla="*/ 68 w 134"/>
                <a:gd name="T33" fmla="*/ 0 h 199"/>
                <a:gd name="T34" fmla="*/ 68 w 134"/>
                <a:gd name="T35" fmla="*/ 0 h 199"/>
                <a:gd name="T36" fmla="*/ 69 w 134"/>
                <a:gd name="T37" fmla="*/ 0 h 199"/>
                <a:gd name="T38" fmla="*/ 69 w 134"/>
                <a:gd name="T39" fmla="*/ 1 h 199"/>
                <a:gd name="T40" fmla="*/ 70 w 134"/>
                <a:gd name="T41" fmla="*/ 1 h 199"/>
                <a:gd name="T42" fmla="*/ 70 w 134"/>
                <a:gd name="T43" fmla="*/ 1 h 199"/>
                <a:gd name="T44" fmla="*/ 92 w 134"/>
                <a:gd name="T45" fmla="*/ 9 h 199"/>
                <a:gd name="T46" fmla="*/ 99 w 134"/>
                <a:gd name="T47" fmla="*/ 21 h 199"/>
                <a:gd name="T48" fmla="*/ 92 w 134"/>
                <a:gd name="T49" fmla="*/ 89 h 199"/>
                <a:gd name="T50" fmla="*/ 92 w 134"/>
                <a:gd name="T51" fmla="*/ 90 h 199"/>
                <a:gd name="T52" fmla="*/ 129 w 134"/>
                <a:gd name="T53" fmla="*/ 113 h 199"/>
                <a:gd name="T54" fmla="*/ 134 w 134"/>
                <a:gd name="T55" fmla="*/ 123 h 199"/>
                <a:gd name="T56" fmla="*/ 127 w 134"/>
                <a:gd name="T57" fmla="*/ 188 h 199"/>
                <a:gd name="T58" fmla="*/ 116 w 134"/>
                <a:gd name="T59" fmla="*/ 199 h 199"/>
                <a:gd name="T60" fmla="*/ 105 w 134"/>
                <a:gd name="T61" fmla="*/ 187 h 199"/>
                <a:gd name="T62" fmla="*/ 112 w 134"/>
                <a:gd name="T63" fmla="*/ 130 h 199"/>
                <a:gd name="T64" fmla="*/ 56 w 134"/>
                <a:gd name="T65" fmla="*/ 96 h 199"/>
                <a:gd name="T66" fmla="*/ 55 w 134"/>
                <a:gd name="T67" fmla="*/ 95 h 199"/>
                <a:gd name="T68" fmla="*/ 55 w 134"/>
                <a:gd name="T69" fmla="*/ 95 h 199"/>
                <a:gd name="T70" fmla="*/ 54 w 134"/>
                <a:gd name="T71" fmla="*/ 95 h 199"/>
                <a:gd name="T72" fmla="*/ 54 w 134"/>
                <a:gd name="T73" fmla="*/ 95 h 199"/>
                <a:gd name="T74" fmla="*/ 53 w 134"/>
                <a:gd name="T75" fmla="*/ 94 h 199"/>
                <a:gd name="T76" fmla="*/ 53 w 134"/>
                <a:gd name="T77" fmla="*/ 94 h 199"/>
                <a:gd name="T78" fmla="*/ 52 w 134"/>
                <a:gd name="T79" fmla="*/ 93 h 199"/>
                <a:gd name="T80" fmla="*/ 52 w 134"/>
                <a:gd name="T81" fmla="*/ 93 h 199"/>
                <a:gd name="T82" fmla="*/ 52 w 134"/>
                <a:gd name="T83" fmla="*/ 93 h 199"/>
                <a:gd name="T84" fmla="*/ 51 w 134"/>
                <a:gd name="T85" fmla="*/ 90 h 199"/>
                <a:gd name="T86" fmla="*/ 51 w 134"/>
                <a:gd name="T87" fmla="*/ 90 h 199"/>
                <a:gd name="T88" fmla="*/ 50 w 134"/>
                <a:gd name="T89" fmla="*/ 89 h 199"/>
                <a:gd name="T90" fmla="*/ 50 w 134"/>
                <a:gd name="T91" fmla="*/ 89 h 199"/>
                <a:gd name="T92" fmla="*/ 50 w 134"/>
                <a:gd name="T93" fmla="*/ 88 h 199"/>
                <a:gd name="T94" fmla="*/ 50 w 134"/>
                <a:gd name="T95" fmla="*/ 87 h 199"/>
                <a:gd name="T96" fmla="*/ 50 w 134"/>
                <a:gd name="T97" fmla="*/ 87 h 199"/>
                <a:gd name="T98" fmla="*/ 50 w 134"/>
                <a:gd name="T99" fmla="*/ 86 h 199"/>
                <a:gd name="T100" fmla="*/ 50 w 134"/>
                <a:gd name="T101" fmla="*/ 85 h 199"/>
                <a:gd name="T102" fmla="*/ 50 w 134"/>
                <a:gd name="T103" fmla="*/ 85 h 199"/>
                <a:gd name="T104" fmla="*/ 50 w 134"/>
                <a:gd name="T105" fmla="*/ 84 h 199"/>
                <a:gd name="T106" fmla="*/ 50 w 134"/>
                <a:gd name="T107" fmla="*/ 84 h 199"/>
                <a:gd name="T108" fmla="*/ 56 w 134"/>
                <a:gd name="T109" fmla="*/ 33 h 199"/>
                <a:gd name="T110" fmla="*/ 31 w 134"/>
                <a:gd name="T111" fmla="*/ 46 h 199"/>
                <a:gd name="T112" fmla="*/ 23 w 134"/>
                <a:gd name="T113" fmla="*/ 89 h 199"/>
                <a:gd name="T114" fmla="*/ 10 w 134"/>
                <a:gd name="T115" fmla="*/ 98 h 199"/>
                <a:gd name="T116" fmla="*/ 1 w 134"/>
                <a:gd name="T117" fmla="*/ 84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34" h="199">
                  <a:moveTo>
                    <a:pt x="1" y="84"/>
                  </a:moveTo>
                  <a:cubicBezTo>
                    <a:pt x="10" y="36"/>
                    <a:pt x="10" y="36"/>
                    <a:pt x="10" y="36"/>
                  </a:cubicBezTo>
                  <a:cubicBezTo>
                    <a:pt x="11" y="33"/>
                    <a:pt x="13" y="30"/>
                    <a:pt x="15" y="29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1" y="2"/>
                    <a:pt x="62" y="2"/>
                    <a:pt x="62" y="2"/>
                  </a:cubicBezTo>
                  <a:cubicBezTo>
                    <a:pt x="62" y="2"/>
                    <a:pt x="62" y="2"/>
                    <a:pt x="62" y="1"/>
                  </a:cubicBezTo>
                  <a:cubicBezTo>
                    <a:pt x="62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4" y="1"/>
                    <a:pt x="64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4" y="1"/>
                    <a:pt x="65" y="1"/>
                    <a:pt x="65" y="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6" y="0"/>
                    <a:pt x="66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7" y="0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7" y="0"/>
                    <a:pt x="68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7" y="10"/>
                    <a:pt x="100" y="16"/>
                    <a:pt x="99" y="21"/>
                  </a:cubicBezTo>
                  <a:cubicBezTo>
                    <a:pt x="92" y="89"/>
                    <a:pt x="92" y="89"/>
                    <a:pt x="92" y="89"/>
                  </a:cubicBezTo>
                  <a:cubicBezTo>
                    <a:pt x="92" y="89"/>
                    <a:pt x="92" y="90"/>
                    <a:pt x="92" y="90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32" y="115"/>
                    <a:pt x="134" y="119"/>
                    <a:pt x="134" y="123"/>
                  </a:cubicBezTo>
                  <a:cubicBezTo>
                    <a:pt x="127" y="188"/>
                    <a:pt x="127" y="188"/>
                    <a:pt x="127" y="188"/>
                  </a:cubicBezTo>
                  <a:cubicBezTo>
                    <a:pt x="127" y="194"/>
                    <a:pt x="122" y="199"/>
                    <a:pt x="116" y="199"/>
                  </a:cubicBezTo>
                  <a:cubicBezTo>
                    <a:pt x="110" y="199"/>
                    <a:pt x="105" y="194"/>
                    <a:pt x="105" y="187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55" y="96"/>
                    <a:pt x="55" y="95"/>
                    <a:pt x="55" y="95"/>
                  </a:cubicBezTo>
                  <a:cubicBezTo>
                    <a:pt x="55" y="95"/>
                    <a:pt x="55" y="95"/>
                    <a:pt x="55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5"/>
                    <a:pt x="54" y="95"/>
                    <a:pt x="54" y="95"/>
                  </a:cubicBezTo>
                  <a:cubicBezTo>
                    <a:pt x="54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3" y="93"/>
                    <a:pt x="53" y="93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2" y="92"/>
                    <a:pt x="51" y="91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89"/>
                    <a:pt x="50" y="89"/>
                    <a:pt x="50" y="89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8"/>
                    <a:pt x="50" y="88"/>
                    <a:pt x="50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5"/>
                    <a:pt x="50" y="85"/>
                    <a:pt x="50" y="84"/>
                  </a:cubicBezTo>
                  <a:cubicBezTo>
                    <a:pt x="50" y="84"/>
                    <a:pt x="50" y="84"/>
                    <a:pt x="50" y="84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23" y="89"/>
                    <a:pt x="23" y="89"/>
                    <a:pt x="23" y="89"/>
                  </a:cubicBezTo>
                  <a:cubicBezTo>
                    <a:pt x="21" y="95"/>
                    <a:pt x="15" y="99"/>
                    <a:pt x="10" y="98"/>
                  </a:cubicBezTo>
                  <a:cubicBezTo>
                    <a:pt x="4" y="96"/>
                    <a:pt x="0" y="90"/>
                    <a:pt x="1" y="84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6" name="ïṥļidê">
              <a:extLst>
                <a:ext uri="{FF2B5EF4-FFF2-40B4-BE49-F238E27FC236}">
                  <a16:creationId xmlns:a16="http://schemas.microsoft.com/office/drawing/2014/main" xmlns="" id="{F17897EC-7F78-460C-B076-DCE1E7D31C70}"/>
                </a:ext>
              </a:extLst>
            </p:cNvPr>
            <p:cNvSpPr/>
            <p:nvPr/>
          </p:nvSpPr>
          <p:spPr bwMode="auto">
            <a:xfrm>
              <a:off x="6389505" y="5039915"/>
              <a:ext cx="132047" cy="476761"/>
            </a:xfrm>
            <a:custGeom>
              <a:avLst/>
              <a:gdLst>
                <a:gd name="T0" fmla="*/ 1 w 40"/>
                <a:gd name="T1" fmla="*/ 131 h 145"/>
                <a:gd name="T2" fmla="*/ 19 w 40"/>
                <a:gd name="T3" fmla="*/ 1 h 145"/>
                <a:gd name="T4" fmla="*/ 20 w 40"/>
                <a:gd name="T5" fmla="*/ 0 h 145"/>
                <a:gd name="T6" fmla="*/ 40 w 40"/>
                <a:gd name="T7" fmla="*/ 12 h 145"/>
                <a:gd name="T8" fmla="*/ 23 w 40"/>
                <a:gd name="T9" fmla="*/ 135 h 145"/>
                <a:gd name="T10" fmla="*/ 10 w 40"/>
                <a:gd name="T11" fmla="*/ 144 h 145"/>
                <a:gd name="T12" fmla="*/ 1 w 40"/>
                <a:gd name="T13" fmla="*/ 13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45">
                  <a:moveTo>
                    <a:pt x="1" y="131"/>
                  </a:move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20" y="0"/>
                    <a:pt x="20" y="0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2" y="141"/>
                    <a:pt x="16" y="145"/>
                    <a:pt x="10" y="144"/>
                  </a:cubicBezTo>
                  <a:cubicBezTo>
                    <a:pt x="4" y="143"/>
                    <a:pt x="0" y="137"/>
                    <a:pt x="1" y="131"/>
                  </a:cubicBezTo>
                  <a:close/>
                </a:path>
              </a:pathLst>
            </a:custGeom>
            <a:grpFill/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  <p:sp>
          <p:nvSpPr>
            <p:cNvPr id="17" name="iŝḷiḍe">
              <a:extLst>
                <a:ext uri="{FF2B5EF4-FFF2-40B4-BE49-F238E27FC236}">
                  <a16:creationId xmlns:a16="http://schemas.microsoft.com/office/drawing/2014/main" xmlns="" id="{A504CAB9-8BDF-4BB2-A2A0-95F80B4C068D}"/>
                </a:ext>
              </a:extLst>
            </p:cNvPr>
            <p:cNvSpPr/>
            <p:nvPr/>
          </p:nvSpPr>
          <p:spPr bwMode="auto">
            <a:xfrm>
              <a:off x="6603561" y="4849489"/>
              <a:ext cx="125098" cy="141777"/>
            </a:xfrm>
            <a:custGeom>
              <a:avLst/>
              <a:gdLst>
                <a:gd name="T0" fmla="*/ 3 w 38"/>
                <a:gd name="T1" fmla="*/ 0 h 43"/>
                <a:gd name="T2" fmla="*/ 32 w 38"/>
                <a:gd name="T3" fmla="*/ 20 h 43"/>
                <a:gd name="T4" fmla="*/ 35 w 38"/>
                <a:gd name="T5" fmla="*/ 36 h 43"/>
                <a:gd name="T6" fmla="*/ 20 w 38"/>
                <a:gd name="T7" fmla="*/ 39 h 43"/>
                <a:gd name="T8" fmla="*/ 0 w 38"/>
                <a:gd name="T9" fmla="*/ 25 h 43"/>
                <a:gd name="T10" fmla="*/ 3 w 38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43">
                  <a:moveTo>
                    <a:pt x="3" y="0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7" y="23"/>
                    <a:pt x="38" y="30"/>
                    <a:pt x="35" y="36"/>
                  </a:cubicBezTo>
                  <a:cubicBezTo>
                    <a:pt x="32" y="41"/>
                    <a:pt x="25" y="43"/>
                    <a:pt x="20" y="39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j-ea"/>
                <a:ea typeface="+mj-ea"/>
              </a:endParaRPr>
            </a:p>
          </p:txBody>
        </p:sp>
      </p:grpSp>
      <p:sp>
        <p:nvSpPr>
          <p:cNvPr id="18" name="işľïḓé">
            <a:extLst>
              <a:ext uri="{FF2B5EF4-FFF2-40B4-BE49-F238E27FC236}">
                <a16:creationId xmlns:a16="http://schemas.microsoft.com/office/drawing/2014/main" xmlns="" id="{E1DEC68E-C2CE-4E89-AFB9-6C687745D0B1}"/>
              </a:ext>
            </a:extLst>
          </p:cNvPr>
          <p:cNvSpPr/>
          <p:nvPr/>
        </p:nvSpPr>
        <p:spPr bwMode="auto">
          <a:xfrm>
            <a:off x="5217609" y="2007975"/>
            <a:ext cx="1883859" cy="1996891"/>
          </a:xfrm>
          <a:custGeom>
            <a:avLst/>
            <a:gdLst>
              <a:gd name="T0" fmla="*/ 148 w 613"/>
              <a:gd name="T1" fmla="*/ 648 h 650"/>
              <a:gd name="T2" fmla="*/ 108 w 613"/>
              <a:gd name="T3" fmla="*/ 594 h 650"/>
              <a:gd name="T4" fmla="*/ 233 w 613"/>
              <a:gd name="T5" fmla="*/ 80 h 650"/>
              <a:gd name="T6" fmla="*/ 366 w 613"/>
              <a:gd name="T7" fmla="*/ 30 h 650"/>
              <a:gd name="T8" fmla="*/ 534 w 613"/>
              <a:gd name="T9" fmla="*/ 41 h 650"/>
              <a:gd name="T10" fmla="*/ 550 w 613"/>
              <a:gd name="T11" fmla="*/ 0 h 650"/>
              <a:gd name="T12" fmla="*/ 613 w 613"/>
              <a:gd name="T13" fmla="*/ 81 h 650"/>
              <a:gd name="T14" fmla="*/ 512 w 613"/>
              <a:gd name="T15" fmla="*/ 95 h 650"/>
              <a:gd name="T16" fmla="*/ 529 w 613"/>
              <a:gd name="T17" fmla="*/ 51 h 650"/>
              <a:gd name="T18" fmla="*/ 368 w 613"/>
              <a:gd name="T19" fmla="*/ 42 h 650"/>
              <a:gd name="T20" fmla="*/ 239 w 613"/>
              <a:gd name="T21" fmla="*/ 90 h 650"/>
              <a:gd name="T22" fmla="*/ 75 w 613"/>
              <a:gd name="T23" fmla="*/ 314 h 650"/>
              <a:gd name="T24" fmla="*/ 118 w 613"/>
              <a:gd name="T25" fmla="*/ 588 h 650"/>
              <a:gd name="T26" fmla="*/ 156 w 613"/>
              <a:gd name="T27" fmla="*/ 641 h 650"/>
              <a:gd name="T28" fmla="*/ 158 w 613"/>
              <a:gd name="T29" fmla="*/ 642 h 650"/>
              <a:gd name="T30" fmla="*/ 149 w 613"/>
              <a:gd name="T31" fmla="*/ 650 h 650"/>
              <a:gd name="T32" fmla="*/ 148 w 613"/>
              <a:gd name="T33" fmla="*/ 648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13" h="650">
                <a:moveTo>
                  <a:pt x="148" y="648"/>
                </a:moveTo>
                <a:cubicBezTo>
                  <a:pt x="133" y="631"/>
                  <a:pt x="119" y="613"/>
                  <a:pt x="108" y="594"/>
                </a:cubicBezTo>
                <a:cubicBezTo>
                  <a:pt x="0" y="418"/>
                  <a:pt x="56" y="187"/>
                  <a:pt x="233" y="80"/>
                </a:cubicBezTo>
                <a:cubicBezTo>
                  <a:pt x="274" y="55"/>
                  <a:pt x="319" y="38"/>
                  <a:pt x="366" y="30"/>
                </a:cubicBezTo>
                <a:cubicBezTo>
                  <a:pt x="422" y="21"/>
                  <a:pt x="479" y="25"/>
                  <a:pt x="534" y="41"/>
                </a:cubicBezTo>
                <a:cubicBezTo>
                  <a:pt x="550" y="0"/>
                  <a:pt x="550" y="0"/>
                  <a:pt x="550" y="0"/>
                </a:cubicBezTo>
                <a:cubicBezTo>
                  <a:pt x="613" y="81"/>
                  <a:pt x="613" y="81"/>
                  <a:pt x="613" y="81"/>
                </a:cubicBezTo>
                <a:cubicBezTo>
                  <a:pt x="512" y="95"/>
                  <a:pt x="512" y="95"/>
                  <a:pt x="512" y="95"/>
                </a:cubicBezTo>
                <a:cubicBezTo>
                  <a:pt x="529" y="51"/>
                  <a:pt x="529" y="51"/>
                  <a:pt x="529" y="51"/>
                </a:cubicBezTo>
                <a:cubicBezTo>
                  <a:pt x="477" y="36"/>
                  <a:pt x="421" y="33"/>
                  <a:pt x="368" y="42"/>
                </a:cubicBezTo>
                <a:cubicBezTo>
                  <a:pt x="322" y="49"/>
                  <a:pt x="279" y="65"/>
                  <a:pt x="239" y="90"/>
                </a:cubicBezTo>
                <a:cubicBezTo>
                  <a:pt x="156" y="140"/>
                  <a:pt x="98" y="220"/>
                  <a:pt x="75" y="314"/>
                </a:cubicBezTo>
                <a:cubicBezTo>
                  <a:pt x="52" y="408"/>
                  <a:pt x="67" y="505"/>
                  <a:pt x="118" y="588"/>
                </a:cubicBezTo>
                <a:cubicBezTo>
                  <a:pt x="129" y="607"/>
                  <a:pt x="142" y="624"/>
                  <a:pt x="156" y="641"/>
                </a:cubicBezTo>
                <a:cubicBezTo>
                  <a:pt x="158" y="642"/>
                  <a:pt x="158" y="642"/>
                  <a:pt x="158" y="642"/>
                </a:cubicBezTo>
                <a:cubicBezTo>
                  <a:pt x="149" y="650"/>
                  <a:pt x="149" y="650"/>
                  <a:pt x="149" y="650"/>
                </a:cubicBezTo>
                <a:lnTo>
                  <a:pt x="148" y="648"/>
                </a:lnTo>
                <a:close/>
              </a:path>
            </a:pathLst>
          </a:custGeom>
          <a:solidFill>
            <a:srgbClr val="394454"/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0" name="îšḷîḍe">
            <a:extLst>
              <a:ext uri="{FF2B5EF4-FFF2-40B4-BE49-F238E27FC236}">
                <a16:creationId xmlns:a16="http://schemas.microsoft.com/office/drawing/2014/main" xmlns="" id="{D8A5C07E-9741-4E58-BB99-1A70E896A2E8}"/>
              </a:ext>
            </a:extLst>
          </p:cNvPr>
          <p:cNvSpPr/>
          <p:nvPr/>
        </p:nvSpPr>
        <p:spPr bwMode="auto">
          <a:xfrm>
            <a:off x="3366228" y="6101794"/>
            <a:ext cx="1500591" cy="619726"/>
          </a:xfrm>
          <a:custGeom>
            <a:avLst/>
            <a:gdLst>
              <a:gd name="T0" fmla="*/ 485 w 488"/>
              <a:gd name="T1" fmla="*/ 0 h 202"/>
              <a:gd name="T2" fmla="*/ 249 w 488"/>
              <a:gd name="T3" fmla="*/ 6 h 202"/>
              <a:gd name="T4" fmla="*/ 0 w 488"/>
              <a:gd name="T5" fmla="*/ 183 h 202"/>
              <a:gd name="T6" fmla="*/ 9 w 488"/>
              <a:gd name="T7" fmla="*/ 202 h 202"/>
              <a:gd name="T8" fmla="*/ 254 w 488"/>
              <a:gd name="T9" fmla="*/ 28 h 202"/>
              <a:gd name="T10" fmla="*/ 488 w 488"/>
              <a:gd name="T11" fmla="*/ 21 h 202"/>
              <a:gd name="T12" fmla="*/ 485 w 488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8" h="202">
                <a:moveTo>
                  <a:pt x="485" y="0"/>
                </a:moveTo>
                <a:cubicBezTo>
                  <a:pt x="249" y="6"/>
                  <a:pt x="249" y="6"/>
                  <a:pt x="249" y="6"/>
                </a:cubicBezTo>
                <a:cubicBezTo>
                  <a:pt x="0" y="183"/>
                  <a:pt x="0" y="183"/>
                  <a:pt x="0" y="183"/>
                </a:cubicBezTo>
                <a:cubicBezTo>
                  <a:pt x="9" y="202"/>
                  <a:pt x="9" y="202"/>
                  <a:pt x="9" y="202"/>
                </a:cubicBezTo>
                <a:cubicBezTo>
                  <a:pt x="254" y="28"/>
                  <a:pt x="254" y="28"/>
                  <a:pt x="254" y="28"/>
                </a:cubicBezTo>
                <a:cubicBezTo>
                  <a:pt x="488" y="21"/>
                  <a:pt x="488" y="21"/>
                  <a:pt x="488" y="21"/>
                </a:cubicBezTo>
                <a:cubicBezTo>
                  <a:pt x="487" y="14"/>
                  <a:pt x="486" y="7"/>
                  <a:pt x="485" y="0"/>
                </a:cubicBezTo>
                <a:close/>
              </a:path>
            </a:pathLst>
          </a:custGeom>
          <a:solidFill>
            <a:srgbClr val="C00000"/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1" name="îSliḋe">
            <a:extLst>
              <a:ext uri="{FF2B5EF4-FFF2-40B4-BE49-F238E27FC236}">
                <a16:creationId xmlns:a16="http://schemas.microsoft.com/office/drawing/2014/main" xmlns="" id="{32309D66-5F66-4923-9D09-BE06EC68DDB7}"/>
              </a:ext>
            </a:extLst>
          </p:cNvPr>
          <p:cNvSpPr/>
          <p:nvPr/>
        </p:nvSpPr>
        <p:spPr bwMode="auto">
          <a:xfrm>
            <a:off x="5217609" y="4416716"/>
            <a:ext cx="1008189" cy="1494095"/>
          </a:xfrm>
          <a:custGeom>
            <a:avLst/>
            <a:gdLst>
              <a:gd name="T0" fmla="*/ 244 w 328"/>
              <a:gd name="T1" fmla="*/ 6 h 486"/>
              <a:gd name="T2" fmla="*/ 303 w 328"/>
              <a:gd name="T3" fmla="*/ 218 h 486"/>
              <a:gd name="T4" fmla="*/ 48 w 328"/>
              <a:gd name="T5" fmla="*/ 373 h 486"/>
              <a:gd name="T6" fmla="*/ 0 w 328"/>
              <a:gd name="T7" fmla="*/ 472 h 486"/>
              <a:gd name="T8" fmla="*/ 17 w 328"/>
              <a:gd name="T9" fmla="*/ 486 h 486"/>
              <a:gd name="T10" fmla="*/ 65 w 328"/>
              <a:gd name="T11" fmla="*/ 388 h 486"/>
              <a:gd name="T12" fmla="*/ 328 w 328"/>
              <a:gd name="T13" fmla="*/ 228 h 486"/>
              <a:gd name="T14" fmla="*/ 264 w 328"/>
              <a:gd name="T15" fmla="*/ 0 h 486"/>
              <a:gd name="T16" fmla="*/ 244 w 328"/>
              <a:gd name="T17" fmla="*/ 6 h 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8" h="486">
                <a:moveTo>
                  <a:pt x="244" y="6"/>
                </a:moveTo>
                <a:cubicBezTo>
                  <a:pt x="303" y="218"/>
                  <a:pt x="303" y="218"/>
                  <a:pt x="303" y="218"/>
                </a:cubicBezTo>
                <a:cubicBezTo>
                  <a:pt x="48" y="373"/>
                  <a:pt x="48" y="373"/>
                  <a:pt x="48" y="373"/>
                </a:cubicBezTo>
                <a:cubicBezTo>
                  <a:pt x="0" y="472"/>
                  <a:pt x="0" y="472"/>
                  <a:pt x="0" y="472"/>
                </a:cubicBezTo>
                <a:cubicBezTo>
                  <a:pt x="6" y="476"/>
                  <a:pt x="12" y="480"/>
                  <a:pt x="17" y="486"/>
                </a:cubicBezTo>
                <a:cubicBezTo>
                  <a:pt x="65" y="388"/>
                  <a:pt x="65" y="388"/>
                  <a:pt x="65" y="388"/>
                </a:cubicBezTo>
                <a:cubicBezTo>
                  <a:pt x="328" y="228"/>
                  <a:pt x="328" y="228"/>
                  <a:pt x="328" y="228"/>
                </a:cubicBezTo>
                <a:cubicBezTo>
                  <a:pt x="264" y="0"/>
                  <a:pt x="264" y="0"/>
                  <a:pt x="264" y="0"/>
                </a:cubicBezTo>
                <a:cubicBezTo>
                  <a:pt x="258" y="3"/>
                  <a:pt x="251" y="5"/>
                  <a:pt x="244" y="6"/>
                </a:cubicBezTo>
                <a:close/>
              </a:path>
            </a:pathLst>
          </a:custGeom>
          <a:solidFill>
            <a:srgbClr val="C00000"/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2" name="ïṣ1iḋê">
            <a:extLst>
              <a:ext uri="{FF2B5EF4-FFF2-40B4-BE49-F238E27FC236}">
                <a16:creationId xmlns:a16="http://schemas.microsoft.com/office/drawing/2014/main" xmlns="" id="{E3BC0BC7-A315-4EA5-8990-11DFA996FBDC}"/>
              </a:ext>
            </a:extLst>
          </p:cNvPr>
          <p:cNvSpPr/>
          <p:nvPr/>
        </p:nvSpPr>
        <p:spPr bwMode="auto">
          <a:xfrm>
            <a:off x="6093278" y="2674472"/>
            <a:ext cx="1278425" cy="1392756"/>
          </a:xfrm>
          <a:custGeom>
            <a:avLst/>
            <a:gdLst>
              <a:gd name="T0" fmla="*/ 403 w 416"/>
              <a:gd name="T1" fmla="*/ 1 h 453"/>
              <a:gd name="T2" fmla="*/ 395 w 416"/>
              <a:gd name="T3" fmla="*/ 1 h 453"/>
              <a:gd name="T4" fmla="*/ 395 w 416"/>
              <a:gd name="T5" fmla="*/ 187 h 453"/>
              <a:gd name="T6" fmla="*/ 0 w 416"/>
              <a:gd name="T7" fmla="*/ 435 h 453"/>
              <a:gd name="T8" fmla="*/ 12 w 416"/>
              <a:gd name="T9" fmla="*/ 453 h 453"/>
              <a:gd name="T10" fmla="*/ 416 w 416"/>
              <a:gd name="T11" fmla="*/ 199 h 453"/>
              <a:gd name="T12" fmla="*/ 416 w 416"/>
              <a:gd name="T13" fmla="*/ 0 h 453"/>
              <a:gd name="T14" fmla="*/ 403 w 416"/>
              <a:gd name="T15" fmla="*/ 1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16" h="453">
                <a:moveTo>
                  <a:pt x="403" y="1"/>
                </a:moveTo>
                <a:cubicBezTo>
                  <a:pt x="400" y="1"/>
                  <a:pt x="397" y="1"/>
                  <a:pt x="395" y="1"/>
                </a:cubicBezTo>
                <a:cubicBezTo>
                  <a:pt x="395" y="187"/>
                  <a:pt x="395" y="187"/>
                  <a:pt x="395" y="187"/>
                </a:cubicBezTo>
                <a:cubicBezTo>
                  <a:pt x="0" y="435"/>
                  <a:pt x="0" y="435"/>
                  <a:pt x="0" y="435"/>
                </a:cubicBezTo>
                <a:cubicBezTo>
                  <a:pt x="5" y="440"/>
                  <a:pt x="9" y="446"/>
                  <a:pt x="12" y="453"/>
                </a:cubicBezTo>
                <a:cubicBezTo>
                  <a:pt x="416" y="199"/>
                  <a:pt x="416" y="199"/>
                  <a:pt x="416" y="199"/>
                </a:cubicBezTo>
                <a:cubicBezTo>
                  <a:pt x="416" y="0"/>
                  <a:pt x="416" y="0"/>
                  <a:pt x="416" y="0"/>
                </a:cubicBezTo>
                <a:cubicBezTo>
                  <a:pt x="412" y="1"/>
                  <a:pt x="407" y="1"/>
                  <a:pt x="403" y="1"/>
                </a:cubicBezTo>
                <a:close/>
              </a:path>
            </a:pathLst>
          </a:custGeom>
          <a:solidFill>
            <a:srgbClr val="C00000"/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3" name="ïSḷiḑè">
            <a:extLst>
              <a:ext uri="{FF2B5EF4-FFF2-40B4-BE49-F238E27FC236}">
                <a16:creationId xmlns:a16="http://schemas.microsoft.com/office/drawing/2014/main" xmlns="" id="{66B56A66-5CE5-4527-9683-1B337B636A69}"/>
              </a:ext>
            </a:extLst>
          </p:cNvPr>
          <p:cNvSpPr/>
          <p:nvPr/>
        </p:nvSpPr>
        <p:spPr bwMode="auto">
          <a:xfrm rot="2540026">
            <a:off x="7715993" y="892220"/>
            <a:ext cx="543071" cy="1559056"/>
          </a:xfrm>
          <a:custGeom>
            <a:avLst/>
            <a:gdLst>
              <a:gd name="T0" fmla="*/ 156 w 177"/>
              <a:gd name="T1" fmla="*/ 0 h 507"/>
              <a:gd name="T2" fmla="*/ 156 w 177"/>
              <a:gd name="T3" fmla="*/ 364 h 507"/>
              <a:gd name="T4" fmla="*/ 0 w 177"/>
              <a:gd name="T5" fmla="*/ 490 h 507"/>
              <a:gd name="T6" fmla="*/ 13 w 177"/>
              <a:gd name="T7" fmla="*/ 507 h 507"/>
              <a:gd name="T8" fmla="*/ 177 w 177"/>
              <a:gd name="T9" fmla="*/ 374 h 507"/>
              <a:gd name="T10" fmla="*/ 177 w 177"/>
              <a:gd name="T11" fmla="*/ 0 h 507"/>
              <a:gd name="T12" fmla="*/ 156 w 177"/>
              <a:gd name="T13" fmla="*/ 0 h 5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7" h="507">
                <a:moveTo>
                  <a:pt x="156" y="0"/>
                </a:moveTo>
                <a:cubicBezTo>
                  <a:pt x="156" y="364"/>
                  <a:pt x="156" y="364"/>
                  <a:pt x="156" y="364"/>
                </a:cubicBezTo>
                <a:cubicBezTo>
                  <a:pt x="0" y="490"/>
                  <a:pt x="0" y="490"/>
                  <a:pt x="0" y="490"/>
                </a:cubicBezTo>
                <a:cubicBezTo>
                  <a:pt x="5" y="495"/>
                  <a:pt x="10" y="501"/>
                  <a:pt x="13" y="507"/>
                </a:cubicBezTo>
                <a:cubicBezTo>
                  <a:pt x="177" y="374"/>
                  <a:pt x="177" y="374"/>
                  <a:pt x="177" y="374"/>
                </a:cubicBezTo>
                <a:cubicBezTo>
                  <a:pt x="177" y="0"/>
                  <a:pt x="177" y="0"/>
                  <a:pt x="177" y="0"/>
                </a:cubicBezTo>
                <a:lnTo>
                  <a:pt x="156" y="0"/>
                </a:lnTo>
                <a:close/>
              </a:path>
            </a:pathLst>
          </a:custGeom>
          <a:solidFill>
            <a:srgbClr val="C00000"/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4" name="íṣľîḑè">
            <a:extLst>
              <a:ext uri="{FF2B5EF4-FFF2-40B4-BE49-F238E27FC236}">
                <a16:creationId xmlns:a16="http://schemas.microsoft.com/office/drawing/2014/main" xmlns="" id="{E1D83FBC-1BAC-4DCB-8B74-BCB6E8F3B2F0}"/>
              </a:ext>
            </a:extLst>
          </p:cNvPr>
          <p:cNvSpPr/>
          <p:nvPr/>
        </p:nvSpPr>
        <p:spPr bwMode="auto">
          <a:xfrm>
            <a:off x="5715207" y="3993173"/>
            <a:ext cx="409252" cy="409254"/>
          </a:xfrm>
          <a:custGeom>
            <a:avLst/>
            <a:gdLst>
              <a:gd name="T0" fmla="*/ 66 w 133"/>
              <a:gd name="T1" fmla="*/ 0 h 133"/>
              <a:gd name="T2" fmla="*/ 0 w 133"/>
              <a:gd name="T3" fmla="*/ 66 h 133"/>
              <a:gd name="T4" fmla="*/ 66 w 133"/>
              <a:gd name="T5" fmla="*/ 133 h 133"/>
              <a:gd name="T6" fmla="*/ 133 w 133"/>
              <a:gd name="T7" fmla="*/ 66 h 133"/>
              <a:gd name="T8" fmla="*/ 66 w 133"/>
              <a:gd name="T9" fmla="*/ 0 h 133"/>
              <a:gd name="T10" fmla="*/ 110 w 133"/>
              <a:gd name="T11" fmla="*/ 76 h 133"/>
              <a:gd name="T12" fmla="*/ 76 w 133"/>
              <a:gd name="T13" fmla="*/ 76 h 133"/>
              <a:gd name="T14" fmla="*/ 76 w 133"/>
              <a:gd name="T15" fmla="*/ 111 h 133"/>
              <a:gd name="T16" fmla="*/ 57 w 133"/>
              <a:gd name="T17" fmla="*/ 111 h 133"/>
              <a:gd name="T18" fmla="*/ 57 w 133"/>
              <a:gd name="T19" fmla="*/ 76 h 133"/>
              <a:gd name="T20" fmla="*/ 22 w 133"/>
              <a:gd name="T21" fmla="*/ 76 h 133"/>
              <a:gd name="T22" fmla="*/ 22 w 133"/>
              <a:gd name="T23" fmla="*/ 57 h 133"/>
              <a:gd name="T24" fmla="*/ 57 w 133"/>
              <a:gd name="T25" fmla="*/ 57 h 133"/>
              <a:gd name="T26" fmla="*/ 57 w 133"/>
              <a:gd name="T27" fmla="*/ 22 h 133"/>
              <a:gd name="T28" fmla="*/ 76 w 133"/>
              <a:gd name="T29" fmla="*/ 22 h 133"/>
              <a:gd name="T30" fmla="*/ 76 w 133"/>
              <a:gd name="T31" fmla="*/ 57 h 133"/>
              <a:gd name="T32" fmla="*/ 110 w 133"/>
              <a:gd name="T33" fmla="*/ 57 h 133"/>
              <a:gd name="T34" fmla="*/ 110 w 133"/>
              <a:gd name="T35" fmla="*/ 7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3" h="133">
                <a:moveTo>
                  <a:pt x="66" y="0"/>
                </a:moveTo>
                <a:cubicBezTo>
                  <a:pt x="29" y="0"/>
                  <a:pt x="0" y="30"/>
                  <a:pt x="0" y="66"/>
                </a:cubicBezTo>
                <a:cubicBezTo>
                  <a:pt x="0" y="103"/>
                  <a:pt x="29" y="133"/>
                  <a:pt x="66" y="133"/>
                </a:cubicBezTo>
                <a:cubicBezTo>
                  <a:pt x="103" y="133"/>
                  <a:pt x="133" y="103"/>
                  <a:pt x="133" y="66"/>
                </a:cubicBezTo>
                <a:cubicBezTo>
                  <a:pt x="133" y="30"/>
                  <a:pt x="103" y="0"/>
                  <a:pt x="66" y="0"/>
                </a:cubicBezTo>
                <a:close/>
                <a:moveTo>
                  <a:pt x="110" y="76"/>
                </a:moveTo>
                <a:cubicBezTo>
                  <a:pt x="76" y="76"/>
                  <a:pt x="76" y="76"/>
                  <a:pt x="76" y="76"/>
                </a:cubicBezTo>
                <a:cubicBezTo>
                  <a:pt x="76" y="111"/>
                  <a:pt x="76" y="111"/>
                  <a:pt x="76" y="111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76"/>
                  <a:pt x="57" y="76"/>
                  <a:pt x="57" y="76"/>
                </a:cubicBezTo>
                <a:cubicBezTo>
                  <a:pt x="22" y="76"/>
                  <a:pt x="22" y="76"/>
                  <a:pt x="22" y="76"/>
                </a:cubicBezTo>
                <a:cubicBezTo>
                  <a:pt x="22" y="57"/>
                  <a:pt x="22" y="57"/>
                  <a:pt x="22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7" y="22"/>
                  <a:pt x="57" y="22"/>
                  <a:pt x="57" y="22"/>
                </a:cubicBezTo>
                <a:cubicBezTo>
                  <a:pt x="76" y="22"/>
                  <a:pt x="76" y="22"/>
                  <a:pt x="76" y="22"/>
                </a:cubicBezTo>
                <a:cubicBezTo>
                  <a:pt x="76" y="57"/>
                  <a:pt x="76" y="57"/>
                  <a:pt x="76" y="57"/>
                </a:cubicBezTo>
                <a:cubicBezTo>
                  <a:pt x="110" y="57"/>
                  <a:pt x="110" y="57"/>
                  <a:pt x="110" y="57"/>
                </a:cubicBezTo>
                <a:lnTo>
                  <a:pt x="110" y="76"/>
                </a:lnTo>
                <a:close/>
              </a:path>
            </a:pathLst>
          </a:custGeom>
          <a:solidFill>
            <a:srgbClr val="C00000"/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5" name="ïṩľiḍê">
            <a:extLst>
              <a:ext uri="{FF2B5EF4-FFF2-40B4-BE49-F238E27FC236}">
                <a16:creationId xmlns:a16="http://schemas.microsoft.com/office/drawing/2014/main" xmlns="" id="{E75F282A-CC62-4B52-95C5-40B4F21CA701}"/>
              </a:ext>
            </a:extLst>
          </p:cNvPr>
          <p:cNvSpPr/>
          <p:nvPr/>
        </p:nvSpPr>
        <p:spPr bwMode="auto">
          <a:xfrm>
            <a:off x="4894104" y="5879629"/>
            <a:ext cx="406653" cy="409254"/>
          </a:xfrm>
          <a:custGeom>
            <a:avLst/>
            <a:gdLst>
              <a:gd name="T0" fmla="*/ 66 w 132"/>
              <a:gd name="T1" fmla="*/ 0 h 133"/>
              <a:gd name="T2" fmla="*/ 0 w 132"/>
              <a:gd name="T3" fmla="*/ 66 h 133"/>
              <a:gd name="T4" fmla="*/ 66 w 132"/>
              <a:gd name="T5" fmla="*/ 133 h 133"/>
              <a:gd name="T6" fmla="*/ 132 w 132"/>
              <a:gd name="T7" fmla="*/ 66 h 133"/>
              <a:gd name="T8" fmla="*/ 66 w 132"/>
              <a:gd name="T9" fmla="*/ 0 h 133"/>
              <a:gd name="T10" fmla="*/ 110 w 132"/>
              <a:gd name="T11" fmla="*/ 76 h 133"/>
              <a:gd name="T12" fmla="*/ 76 w 132"/>
              <a:gd name="T13" fmla="*/ 76 h 133"/>
              <a:gd name="T14" fmla="*/ 76 w 132"/>
              <a:gd name="T15" fmla="*/ 111 h 133"/>
              <a:gd name="T16" fmla="*/ 56 w 132"/>
              <a:gd name="T17" fmla="*/ 111 h 133"/>
              <a:gd name="T18" fmla="*/ 56 w 132"/>
              <a:gd name="T19" fmla="*/ 76 h 133"/>
              <a:gd name="T20" fmla="*/ 22 w 132"/>
              <a:gd name="T21" fmla="*/ 76 h 133"/>
              <a:gd name="T22" fmla="*/ 22 w 132"/>
              <a:gd name="T23" fmla="*/ 57 h 133"/>
              <a:gd name="T24" fmla="*/ 56 w 132"/>
              <a:gd name="T25" fmla="*/ 57 h 133"/>
              <a:gd name="T26" fmla="*/ 56 w 132"/>
              <a:gd name="T27" fmla="*/ 22 h 133"/>
              <a:gd name="T28" fmla="*/ 76 w 132"/>
              <a:gd name="T29" fmla="*/ 22 h 133"/>
              <a:gd name="T30" fmla="*/ 76 w 132"/>
              <a:gd name="T31" fmla="*/ 57 h 133"/>
              <a:gd name="T32" fmla="*/ 110 w 132"/>
              <a:gd name="T33" fmla="*/ 57 h 133"/>
              <a:gd name="T34" fmla="*/ 110 w 132"/>
              <a:gd name="T35" fmla="*/ 7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2" h="133">
                <a:moveTo>
                  <a:pt x="66" y="0"/>
                </a:moveTo>
                <a:cubicBezTo>
                  <a:pt x="29" y="0"/>
                  <a:pt x="0" y="30"/>
                  <a:pt x="0" y="66"/>
                </a:cubicBezTo>
                <a:cubicBezTo>
                  <a:pt x="0" y="103"/>
                  <a:pt x="29" y="133"/>
                  <a:pt x="66" y="133"/>
                </a:cubicBezTo>
                <a:cubicBezTo>
                  <a:pt x="103" y="133"/>
                  <a:pt x="132" y="103"/>
                  <a:pt x="132" y="66"/>
                </a:cubicBezTo>
                <a:cubicBezTo>
                  <a:pt x="132" y="30"/>
                  <a:pt x="103" y="0"/>
                  <a:pt x="66" y="0"/>
                </a:cubicBezTo>
                <a:close/>
                <a:moveTo>
                  <a:pt x="110" y="76"/>
                </a:moveTo>
                <a:cubicBezTo>
                  <a:pt x="76" y="76"/>
                  <a:pt x="76" y="76"/>
                  <a:pt x="76" y="76"/>
                </a:cubicBezTo>
                <a:cubicBezTo>
                  <a:pt x="76" y="111"/>
                  <a:pt x="76" y="111"/>
                  <a:pt x="76" y="111"/>
                </a:cubicBezTo>
                <a:cubicBezTo>
                  <a:pt x="56" y="111"/>
                  <a:pt x="56" y="111"/>
                  <a:pt x="56" y="111"/>
                </a:cubicBezTo>
                <a:cubicBezTo>
                  <a:pt x="56" y="76"/>
                  <a:pt x="56" y="76"/>
                  <a:pt x="56" y="76"/>
                </a:cubicBezTo>
                <a:cubicBezTo>
                  <a:pt x="22" y="76"/>
                  <a:pt x="22" y="76"/>
                  <a:pt x="22" y="76"/>
                </a:cubicBezTo>
                <a:cubicBezTo>
                  <a:pt x="22" y="57"/>
                  <a:pt x="22" y="57"/>
                  <a:pt x="22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22"/>
                  <a:pt x="56" y="22"/>
                  <a:pt x="56" y="22"/>
                </a:cubicBezTo>
                <a:cubicBezTo>
                  <a:pt x="76" y="22"/>
                  <a:pt x="76" y="22"/>
                  <a:pt x="76" y="22"/>
                </a:cubicBezTo>
                <a:cubicBezTo>
                  <a:pt x="76" y="57"/>
                  <a:pt x="76" y="57"/>
                  <a:pt x="76" y="57"/>
                </a:cubicBezTo>
                <a:cubicBezTo>
                  <a:pt x="110" y="57"/>
                  <a:pt x="110" y="57"/>
                  <a:pt x="110" y="57"/>
                </a:cubicBezTo>
                <a:lnTo>
                  <a:pt x="110" y="76"/>
                </a:lnTo>
                <a:close/>
              </a:path>
            </a:pathLst>
          </a:custGeom>
          <a:solidFill>
            <a:srgbClr val="C00000"/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6" name="îṡ1íḑe">
            <a:extLst>
              <a:ext uri="{FF2B5EF4-FFF2-40B4-BE49-F238E27FC236}">
                <a16:creationId xmlns:a16="http://schemas.microsoft.com/office/drawing/2014/main" xmlns="" id="{AE50963A-12A3-4BE1-BA66-232932CA2370}"/>
              </a:ext>
            </a:extLst>
          </p:cNvPr>
          <p:cNvSpPr/>
          <p:nvPr/>
        </p:nvSpPr>
        <p:spPr bwMode="auto">
          <a:xfrm>
            <a:off x="7135248" y="2232739"/>
            <a:ext cx="409252" cy="405355"/>
          </a:xfrm>
          <a:custGeom>
            <a:avLst/>
            <a:gdLst>
              <a:gd name="T0" fmla="*/ 66 w 133"/>
              <a:gd name="T1" fmla="*/ 0 h 132"/>
              <a:gd name="T2" fmla="*/ 0 w 133"/>
              <a:gd name="T3" fmla="*/ 66 h 132"/>
              <a:gd name="T4" fmla="*/ 66 w 133"/>
              <a:gd name="T5" fmla="*/ 132 h 132"/>
              <a:gd name="T6" fmla="*/ 133 w 133"/>
              <a:gd name="T7" fmla="*/ 66 h 132"/>
              <a:gd name="T8" fmla="*/ 66 w 133"/>
              <a:gd name="T9" fmla="*/ 0 h 132"/>
              <a:gd name="T10" fmla="*/ 111 w 133"/>
              <a:gd name="T11" fmla="*/ 75 h 132"/>
              <a:gd name="T12" fmla="*/ 76 w 133"/>
              <a:gd name="T13" fmla="*/ 75 h 132"/>
              <a:gd name="T14" fmla="*/ 76 w 133"/>
              <a:gd name="T15" fmla="*/ 110 h 132"/>
              <a:gd name="T16" fmla="*/ 57 w 133"/>
              <a:gd name="T17" fmla="*/ 110 h 132"/>
              <a:gd name="T18" fmla="*/ 57 w 133"/>
              <a:gd name="T19" fmla="*/ 75 h 132"/>
              <a:gd name="T20" fmla="*/ 22 w 133"/>
              <a:gd name="T21" fmla="*/ 75 h 132"/>
              <a:gd name="T22" fmla="*/ 22 w 133"/>
              <a:gd name="T23" fmla="*/ 56 h 132"/>
              <a:gd name="T24" fmla="*/ 57 w 133"/>
              <a:gd name="T25" fmla="*/ 56 h 132"/>
              <a:gd name="T26" fmla="*/ 57 w 133"/>
              <a:gd name="T27" fmla="*/ 22 h 132"/>
              <a:gd name="T28" fmla="*/ 76 w 133"/>
              <a:gd name="T29" fmla="*/ 22 h 132"/>
              <a:gd name="T30" fmla="*/ 76 w 133"/>
              <a:gd name="T31" fmla="*/ 56 h 132"/>
              <a:gd name="T32" fmla="*/ 111 w 133"/>
              <a:gd name="T33" fmla="*/ 56 h 132"/>
              <a:gd name="T34" fmla="*/ 111 w 133"/>
              <a:gd name="T35" fmla="*/ 75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3" h="132">
                <a:moveTo>
                  <a:pt x="66" y="0"/>
                </a:moveTo>
                <a:cubicBezTo>
                  <a:pt x="30" y="0"/>
                  <a:pt x="0" y="29"/>
                  <a:pt x="0" y="66"/>
                </a:cubicBezTo>
                <a:cubicBezTo>
                  <a:pt x="0" y="103"/>
                  <a:pt x="30" y="132"/>
                  <a:pt x="66" y="132"/>
                </a:cubicBezTo>
                <a:cubicBezTo>
                  <a:pt x="103" y="132"/>
                  <a:pt x="133" y="103"/>
                  <a:pt x="133" y="66"/>
                </a:cubicBezTo>
                <a:cubicBezTo>
                  <a:pt x="133" y="29"/>
                  <a:pt x="103" y="0"/>
                  <a:pt x="66" y="0"/>
                </a:cubicBezTo>
                <a:close/>
                <a:moveTo>
                  <a:pt x="111" y="75"/>
                </a:moveTo>
                <a:cubicBezTo>
                  <a:pt x="76" y="75"/>
                  <a:pt x="76" y="75"/>
                  <a:pt x="76" y="75"/>
                </a:cubicBezTo>
                <a:cubicBezTo>
                  <a:pt x="76" y="110"/>
                  <a:pt x="76" y="110"/>
                  <a:pt x="76" y="110"/>
                </a:cubicBezTo>
                <a:cubicBezTo>
                  <a:pt x="57" y="110"/>
                  <a:pt x="57" y="110"/>
                  <a:pt x="57" y="110"/>
                </a:cubicBezTo>
                <a:cubicBezTo>
                  <a:pt x="57" y="75"/>
                  <a:pt x="57" y="75"/>
                  <a:pt x="57" y="75"/>
                </a:cubicBezTo>
                <a:cubicBezTo>
                  <a:pt x="22" y="75"/>
                  <a:pt x="22" y="75"/>
                  <a:pt x="22" y="75"/>
                </a:cubicBezTo>
                <a:cubicBezTo>
                  <a:pt x="22" y="56"/>
                  <a:pt x="22" y="56"/>
                  <a:pt x="22" y="56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22"/>
                  <a:pt x="57" y="22"/>
                  <a:pt x="57" y="22"/>
                </a:cubicBezTo>
                <a:cubicBezTo>
                  <a:pt x="76" y="22"/>
                  <a:pt x="76" y="22"/>
                  <a:pt x="76" y="22"/>
                </a:cubicBezTo>
                <a:cubicBezTo>
                  <a:pt x="76" y="56"/>
                  <a:pt x="76" y="56"/>
                  <a:pt x="76" y="56"/>
                </a:cubicBezTo>
                <a:cubicBezTo>
                  <a:pt x="111" y="56"/>
                  <a:pt x="111" y="56"/>
                  <a:pt x="111" y="56"/>
                </a:cubicBezTo>
                <a:lnTo>
                  <a:pt x="111" y="75"/>
                </a:lnTo>
                <a:close/>
              </a:path>
            </a:pathLst>
          </a:custGeom>
          <a:solidFill>
            <a:srgbClr val="C00000"/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7" name="íšľîḋê">
            <a:extLst>
              <a:ext uri="{FF2B5EF4-FFF2-40B4-BE49-F238E27FC236}">
                <a16:creationId xmlns:a16="http://schemas.microsoft.com/office/drawing/2014/main" xmlns="" id="{897EE417-97BF-424A-BA4F-537DA54DD622}"/>
              </a:ext>
            </a:extLst>
          </p:cNvPr>
          <p:cNvSpPr/>
          <p:nvPr/>
        </p:nvSpPr>
        <p:spPr bwMode="auto">
          <a:xfrm rot="2273136">
            <a:off x="8459419" y="1030630"/>
            <a:ext cx="420945" cy="479410"/>
          </a:xfrm>
          <a:custGeom>
            <a:avLst/>
            <a:gdLst>
              <a:gd name="T0" fmla="*/ 0 w 324"/>
              <a:gd name="T1" fmla="*/ 369 h 369"/>
              <a:gd name="T2" fmla="*/ 163 w 324"/>
              <a:gd name="T3" fmla="*/ 0 h 369"/>
              <a:gd name="T4" fmla="*/ 324 w 324"/>
              <a:gd name="T5" fmla="*/ 364 h 369"/>
              <a:gd name="T6" fmla="*/ 0 w 324"/>
              <a:gd name="T7" fmla="*/ 369 h 3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4" h="369">
                <a:moveTo>
                  <a:pt x="0" y="369"/>
                </a:moveTo>
                <a:lnTo>
                  <a:pt x="163" y="0"/>
                </a:lnTo>
                <a:lnTo>
                  <a:pt x="324" y="364"/>
                </a:lnTo>
                <a:lnTo>
                  <a:pt x="0" y="369"/>
                </a:lnTo>
                <a:close/>
              </a:path>
            </a:pathLst>
          </a:custGeom>
          <a:solidFill>
            <a:srgbClr val="C00000"/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8" name="îṩļîdé">
            <a:extLst>
              <a:ext uri="{FF2B5EF4-FFF2-40B4-BE49-F238E27FC236}">
                <a16:creationId xmlns:a16="http://schemas.microsoft.com/office/drawing/2014/main" xmlns="" id="{99D7D090-3D96-43F6-9E28-69202468AB78}"/>
              </a:ext>
            </a:extLst>
          </p:cNvPr>
          <p:cNvSpPr txBox="1"/>
          <p:nvPr/>
        </p:nvSpPr>
        <p:spPr bwMode="auto">
          <a:xfrm>
            <a:off x="700396" y="1651166"/>
            <a:ext cx="3348484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>
              <a:spcBef>
                <a:spcPct val="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+mj-ea"/>
                <a:ea typeface="+mj-ea"/>
              </a:rPr>
              <a:t>添加标题文本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CB1C1462-9A1E-42E9-802E-E0C62C00635C}"/>
              </a:ext>
            </a:extLst>
          </p:cNvPr>
          <p:cNvCxnSpPr/>
          <p:nvPr/>
        </p:nvCxnSpPr>
        <p:spPr>
          <a:xfrm>
            <a:off x="912852" y="3351448"/>
            <a:ext cx="4377513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665421" y="4305949"/>
            <a:ext cx="3184067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solidFill>
                  <a:srgbClr val="404040"/>
                </a:solidFill>
                <a:latin typeface="+mj-ea"/>
                <a:ea typeface="+mj-ea"/>
                <a:cs typeface="Microsoft YaHei" charset="-122"/>
              </a:rPr>
              <a:t>根据自己的需要添加适当的文字，此处添加详细文本描述，建议与标题相关尽量简洁</a:t>
            </a:r>
            <a:r>
              <a:rPr lang="en-US" altLang="zh-CN" sz="1400" b="1" dirty="0">
                <a:solidFill>
                  <a:srgbClr val="404040"/>
                </a:solidFill>
                <a:latin typeface="+mj-ea"/>
                <a:ea typeface="+mj-ea"/>
                <a:cs typeface="Microsoft YaHei" charset="-122"/>
              </a:rPr>
              <a:t>... ...</a:t>
            </a:r>
            <a:endParaRPr lang="zh-CN" altLang="en-US" sz="1400" dirty="0">
              <a:solidFill>
                <a:srgbClr val="404040"/>
              </a:solidFill>
              <a:latin typeface="+mj-ea"/>
              <a:ea typeface="+mj-ea"/>
              <a:cs typeface="Microsoft YaHei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298554" y="5211197"/>
            <a:ext cx="3765192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solidFill>
                  <a:srgbClr val="404040"/>
                </a:solidFill>
                <a:latin typeface="+mj-ea"/>
                <a:ea typeface="+mj-ea"/>
                <a:cs typeface="Microsoft YaHei" charset="-122"/>
              </a:rPr>
              <a:t>根据自己的需要添加适当的文字，此处添加详细文本描述，建议与标题相关尽量简洁</a:t>
            </a:r>
            <a:r>
              <a:rPr lang="en-US" altLang="zh-CN" sz="1400" b="1" dirty="0">
                <a:solidFill>
                  <a:srgbClr val="404040"/>
                </a:solidFill>
                <a:latin typeface="+mj-ea"/>
                <a:ea typeface="+mj-ea"/>
                <a:cs typeface="Microsoft YaHei" charset="-122"/>
              </a:rPr>
              <a:t>... ...</a:t>
            </a:r>
            <a:endParaRPr lang="zh-CN" altLang="en-US" sz="1400" dirty="0">
              <a:solidFill>
                <a:srgbClr val="404040"/>
              </a:solidFill>
              <a:latin typeface="+mj-ea"/>
              <a:ea typeface="+mj-ea"/>
              <a:cs typeface="Microsoft YaHei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675808" y="3343554"/>
            <a:ext cx="3950901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solidFill>
                  <a:srgbClr val="404040"/>
                </a:solidFill>
                <a:latin typeface="+mj-ea"/>
                <a:ea typeface="+mj-ea"/>
                <a:cs typeface="Microsoft YaHei" charset="-122"/>
              </a:rPr>
              <a:t>根据自己的需要添加适当的文字，此处添加详细文本描述，建议与标题相关尽量简洁</a:t>
            </a:r>
            <a:r>
              <a:rPr lang="en-US" altLang="zh-CN" sz="1400" b="1" dirty="0">
                <a:solidFill>
                  <a:srgbClr val="404040"/>
                </a:solidFill>
                <a:latin typeface="+mj-ea"/>
                <a:ea typeface="+mj-ea"/>
                <a:cs typeface="Microsoft YaHei" charset="-122"/>
              </a:rPr>
              <a:t>... ...</a:t>
            </a:r>
            <a:endParaRPr lang="zh-CN" altLang="en-US" sz="1400" dirty="0">
              <a:solidFill>
                <a:srgbClr val="404040"/>
              </a:solidFill>
              <a:latin typeface="+mj-ea"/>
              <a:ea typeface="+mj-ea"/>
              <a:cs typeface="Microsoft YaHei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839809" y="1626689"/>
            <a:ext cx="2916139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>
                <a:solidFill>
                  <a:srgbClr val="404040"/>
                </a:solidFill>
                <a:latin typeface="+mj-ea"/>
                <a:ea typeface="+mj-ea"/>
                <a:cs typeface="Microsoft YaHei" charset="-122"/>
              </a:rPr>
              <a:t>根据自己的需要添加适当的文字，此处添加详细文本描述，建议与标题相关尽量简洁</a:t>
            </a:r>
            <a:r>
              <a:rPr lang="en-US" altLang="zh-CN" sz="1400" b="1" dirty="0">
                <a:solidFill>
                  <a:srgbClr val="404040"/>
                </a:solidFill>
                <a:latin typeface="+mj-ea"/>
                <a:ea typeface="+mj-ea"/>
                <a:cs typeface="Microsoft YaHei" charset="-122"/>
              </a:rPr>
              <a:t>... ...</a:t>
            </a:r>
            <a:endParaRPr lang="zh-CN" altLang="en-US" sz="1400" dirty="0">
              <a:solidFill>
                <a:srgbClr val="404040"/>
              </a:solidFill>
              <a:latin typeface="+mj-ea"/>
              <a:ea typeface="+mj-ea"/>
              <a:cs typeface="Microsoft YaHei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19268" y="2051102"/>
            <a:ext cx="39096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200" dirty="0">
                <a:solidFill>
                  <a:srgbClr val="404040"/>
                </a:solidFill>
                <a:latin typeface="+mj-ea"/>
                <a:ea typeface="+mj-ea"/>
                <a:cs typeface="Microsoft YaHei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kumimoji="1" lang="en-US" altLang="zh-CN" sz="1200" dirty="0">
                <a:solidFill>
                  <a:srgbClr val="404040"/>
                </a:solidFill>
                <a:latin typeface="+mj-ea"/>
                <a:ea typeface="+mj-ea"/>
                <a:cs typeface="Microsoft YaHei" charset="-122"/>
              </a:rPr>
              <a:t>200</a:t>
            </a:r>
            <a:r>
              <a:rPr kumimoji="1" lang="zh-CN" altLang="en-US" sz="1200" dirty="0">
                <a:solidFill>
                  <a:srgbClr val="404040"/>
                </a:solidFill>
                <a:latin typeface="+mj-ea"/>
                <a:ea typeface="+mj-ea"/>
                <a:cs typeface="Microsoft YaHei" charset="-122"/>
              </a:rPr>
              <a:t>字以内，据统计每页幻灯片的最好控制在</a:t>
            </a:r>
            <a:r>
              <a:rPr kumimoji="1" lang="en-US" altLang="zh-CN" sz="1200" dirty="0">
                <a:solidFill>
                  <a:srgbClr val="404040"/>
                </a:solidFill>
                <a:latin typeface="+mj-ea"/>
                <a:ea typeface="+mj-ea"/>
                <a:cs typeface="Microsoft YaHei" charset="-122"/>
              </a:rPr>
              <a:t>5</a:t>
            </a:r>
            <a:r>
              <a:rPr kumimoji="1" lang="zh-CN" altLang="en-US" sz="1200" dirty="0">
                <a:solidFill>
                  <a:srgbClr val="404040"/>
                </a:solidFill>
                <a:latin typeface="+mj-ea"/>
                <a:ea typeface="+mj-ea"/>
                <a:cs typeface="Microsoft YaHei" charset="-122"/>
              </a:rPr>
              <a:t>分钟之内。</a:t>
            </a:r>
          </a:p>
        </p:txBody>
      </p:sp>
      <p:sp>
        <p:nvSpPr>
          <p:cNvPr id="35" name="圆角矩形 34"/>
          <p:cNvSpPr/>
          <p:nvPr/>
        </p:nvSpPr>
        <p:spPr>
          <a:xfrm>
            <a:off x="2970599" y="5022375"/>
            <a:ext cx="719773" cy="306981"/>
          </a:xfrm>
          <a:prstGeom prst="roundRect">
            <a:avLst>
              <a:gd name="adj" fmla="val 24292"/>
            </a:avLst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600" spc="300" dirty="0" smtClean="0">
                <a:latin typeface="+mj-ea"/>
                <a:ea typeface="+mj-ea"/>
                <a:cs typeface="Microsoft YaHei" charset="-122"/>
              </a:rPr>
              <a:t>标题</a:t>
            </a:r>
            <a:endParaRPr kumimoji="1" lang="zh-CN" altLang="en-US" sz="1600" spc="300" dirty="0">
              <a:latin typeface="+mj-ea"/>
              <a:ea typeface="+mj-ea"/>
              <a:cs typeface="Microsoft YaHei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6377915" y="4817072"/>
            <a:ext cx="719773" cy="306981"/>
          </a:xfrm>
          <a:prstGeom prst="roundRect">
            <a:avLst>
              <a:gd name="adj" fmla="val 24292"/>
            </a:avLst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600" spc="300" dirty="0" smtClean="0">
                <a:latin typeface="+mj-ea"/>
                <a:ea typeface="+mj-ea"/>
                <a:cs typeface="Microsoft YaHei" charset="-122"/>
              </a:rPr>
              <a:t>标题</a:t>
            </a:r>
            <a:endParaRPr kumimoji="1" lang="zh-CN" altLang="en-US" sz="1600" spc="300" dirty="0">
              <a:latin typeface="+mj-ea"/>
              <a:ea typeface="+mj-ea"/>
              <a:cs typeface="Microsoft YaHei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7749774" y="2960718"/>
            <a:ext cx="719773" cy="306981"/>
          </a:xfrm>
          <a:prstGeom prst="roundRect">
            <a:avLst>
              <a:gd name="adj" fmla="val 24292"/>
            </a:avLst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600" spc="300" dirty="0">
                <a:latin typeface="+mj-ea"/>
                <a:ea typeface="+mj-ea"/>
                <a:cs typeface="Microsoft YaHei" charset="-122"/>
              </a:rPr>
              <a:t>标题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8873589" y="1256309"/>
            <a:ext cx="719773" cy="306981"/>
          </a:xfrm>
          <a:prstGeom prst="roundRect">
            <a:avLst>
              <a:gd name="adj" fmla="val 24292"/>
            </a:avLst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600" spc="300" dirty="0">
                <a:latin typeface="+mj-ea"/>
                <a:ea typeface="+mj-ea"/>
                <a:cs typeface="Microsoft YaHei" charset="-122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318085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9848" y="264672"/>
            <a:ext cx="4152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29D3F8A-1E2F-4F31-B29F-5A6125C4FB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329" y="1336432"/>
            <a:ext cx="4309371" cy="5797958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1330252" y="1336432"/>
            <a:ext cx="3006671" cy="449451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spc="300" dirty="0" smtClean="0">
                <a:latin typeface="+mj-ea"/>
                <a:ea typeface="+mj-ea"/>
                <a:cs typeface="Microsoft YaHei" charset="-122"/>
              </a:rPr>
              <a:t>添</a:t>
            </a:r>
            <a:r>
              <a:rPr kumimoji="1" lang="zh-CN" altLang="en-US" sz="2000" spc="300" dirty="0">
                <a:latin typeface="+mj-ea"/>
                <a:ea typeface="+mj-ea"/>
                <a:cs typeface="Microsoft YaHei" charset="-122"/>
              </a:rPr>
              <a:t>加标题文本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1238123" y="1868337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330252" y="3444632"/>
            <a:ext cx="3006671" cy="449451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2000" spc="300" dirty="0" smtClean="0">
                <a:latin typeface="+mj-ea"/>
                <a:ea typeface="+mj-ea"/>
                <a:cs typeface="Microsoft YaHei" charset="-122"/>
              </a:rPr>
              <a:t>添</a:t>
            </a:r>
            <a:r>
              <a:rPr kumimoji="1" lang="zh-CN" altLang="en-US" sz="2000" spc="300" dirty="0">
                <a:latin typeface="+mj-ea"/>
                <a:ea typeface="+mj-ea"/>
                <a:cs typeface="Microsoft YaHei" charset="-122"/>
              </a:rPr>
              <a:t>加标题文本</a:t>
            </a:r>
          </a:p>
        </p:txBody>
      </p:sp>
      <p:sp>
        <p:nvSpPr>
          <p:cNvPr id="7" name="矩形 6"/>
          <p:cNvSpPr/>
          <p:nvPr/>
        </p:nvSpPr>
        <p:spPr>
          <a:xfrm>
            <a:off x="1238123" y="3976537"/>
            <a:ext cx="6096000" cy="10618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404040"/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此处添加详细文本描述，建议与标题相关并符合整体语言风格，语言描述尽量简洁生动。尽量将每页幻灯片的字数控制在200字以内，据统计每页幻灯片的最好控制在5分钟之内</a:t>
            </a:r>
            <a:r>
              <a:rPr lang="zh-CN" altLang="en-US" sz="1400" dirty="0" smtClean="0">
                <a:solidFill>
                  <a:srgbClr val="404040"/>
                </a:solidFill>
                <a:latin typeface="+mj-ea"/>
                <a:ea typeface="+mj-ea"/>
              </a:rPr>
              <a:t>。</a:t>
            </a:r>
            <a:endParaRPr lang="zh-CN" altLang="en-US" sz="1400" dirty="0">
              <a:solidFill>
                <a:srgbClr val="40404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678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9848" y="264672"/>
            <a:ext cx="4152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pic>
        <p:nvPicPr>
          <p:cNvPr id="3" name="图片 4">
            <a:extLst>
              <a:ext uri="{FF2B5EF4-FFF2-40B4-BE49-F238E27FC236}">
                <a16:creationId xmlns:a16="http://schemas.microsoft.com/office/drawing/2014/main" xmlns="" id="{3ADE3C86-3FE0-43A6-9058-FFC84361E8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r="355" b="1028"/>
          <a:stretch/>
        </p:blipFill>
        <p:spPr bwMode="auto">
          <a:xfrm>
            <a:off x="1780770" y="971326"/>
            <a:ext cx="10409028" cy="588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C2063852-BC1B-404B-B6B3-07409E49FCC3}"/>
              </a:ext>
            </a:extLst>
          </p:cNvPr>
          <p:cNvGrpSpPr/>
          <p:nvPr/>
        </p:nvGrpSpPr>
        <p:grpSpPr>
          <a:xfrm>
            <a:off x="3503147" y="1782354"/>
            <a:ext cx="4504515" cy="403530"/>
            <a:chOff x="2701004" y="1833163"/>
            <a:chExt cx="4505558" cy="40362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7B766EF4-EEDF-43E3-BBA6-C134DCF9F829}"/>
                </a:ext>
              </a:extLst>
            </p:cNvPr>
            <p:cNvSpPr txBox="1"/>
            <p:nvPr/>
          </p:nvSpPr>
          <p:spPr>
            <a:xfrm>
              <a:off x="3788219" y="1833163"/>
              <a:ext cx="34183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2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 defTabSz="914217">
                <a:defRPr/>
              </a:pPr>
              <a:r>
                <a:rPr lang="zh-CN" altLang="en-US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D321BB84-223F-4E1C-85B5-9584B63795B2}"/>
                </a:ext>
              </a:extLst>
            </p:cNvPr>
            <p:cNvSpPr txBox="1"/>
            <p:nvPr/>
          </p:nvSpPr>
          <p:spPr>
            <a:xfrm>
              <a:off x="2701004" y="1836676"/>
              <a:ext cx="1397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rgbClr val="262D35"/>
                  </a:solidFill>
                  <a:latin typeface="Impact" panose="020B0806030902050204" pitchFamily="34" charset="0"/>
                  <a:ea typeface="张海山锐线体简" panose="02000000000000000000" pitchFamily="2" charset="-122"/>
                </a:defRPr>
              </a:lvl1pPr>
            </a:lstStyle>
            <a:p>
              <a:pPr marL="0" marR="0" lvl="0" indent="0" algn="ctr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62D35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2021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62D35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0587645B-C4C2-4AB1-B1D8-E1146709C7CA}"/>
              </a:ext>
            </a:extLst>
          </p:cNvPr>
          <p:cNvGrpSpPr/>
          <p:nvPr/>
        </p:nvGrpSpPr>
        <p:grpSpPr>
          <a:xfrm>
            <a:off x="3983286" y="1845396"/>
            <a:ext cx="3943840" cy="4151740"/>
            <a:chOff x="3982002" y="1845823"/>
            <a:chExt cx="3944753" cy="4152701"/>
          </a:xfrm>
        </p:grpSpPr>
        <p:cxnSp>
          <p:nvCxnSpPr>
            <p:cNvPr id="23" name="直接连接符 10">
              <a:extLst>
                <a:ext uri="{FF2B5EF4-FFF2-40B4-BE49-F238E27FC236}">
                  <a16:creationId xmlns:a16="http://schemas.microsoft.com/office/drawing/2014/main" xmlns="" id="{36FCD39B-932D-4A14-B63C-1C2F3A21DF8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4299232" y="5066542"/>
              <a:ext cx="1044446" cy="662337"/>
            </a:xfrm>
            <a:prstGeom prst="line">
              <a:avLst/>
            </a:prstGeom>
            <a:noFill/>
            <a:ln w="28575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" name="直接连接符 11">
              <a:extLst>
                <a:ext uri="{FF2B5EF4-FFF2-40B4-BE49-F238E27FC236}">
                  <a16:creationId xmlns:a16="http://schemas.microsoft.com/office/drawing/2014/main" xmlns="" id="{09C0C3FA-34C0-4BA2-AC84-8A74772675E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5205684" y="4478504"/>
              <a:ext cx="943679" cy="628716"/>
            </a:xfrm>
            <a:prstGeom prst="line">
              <a:avLst/>
            </a:prstGeom>
            <a:noFill/>
            <a:ln w="28575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" name="直接连接符 12">
              <a:extLst>
                <a:ext uri="{FF2B5EF4-FFF2-40B4-BE49-F238E27FC236}">
                  <a16:creationId xmlns:a16="http://schemas.microsoft.com/office/drawing/2014/main" xmlns="" id="{E27FF861-3240-4D2B-8F7B-2BC3CA0ADA3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226471" y="3848944"/>
              <a:ext cx="378355" cy="603109"/>
            </a:xfrm>
            <a:prstGeom prst="line">
              <a:avLst/>
            </a:prstGeom>
            <a:noFill/>
            <a:ln w="28575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" name="直接连接符 13">
              <a:extLst>
                <a:ext uri="{FF2B5EF4-FFF2-40B4-BE49-F238E27FC236}">
                  <a16:creationId xmlns:a16="http://schemas.microsoft.com/office/drawing/2014/main" xmlns="" id="{D861860A-51FE-49EA-92B3-5FF6CB0E4FB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649777" y="2945700"/>
              <a:ext cx="321178" cy="668867"/>
            </a:xfrm>
            <a:prstGeom prst="line">
              <a:avLst/>
            </a:prstGeom>
            <a:noFill/>
            <a:ln w="28575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" name="椭圆 17">
              <a:extLst>
                <a:ext uri="{FF2B5EF4-FFF2-40B4-BE49-F238E27FC236}">
                  <a16:creationId xmlns:a16="http://schemas.microsoft.com/office/drawing/2014/main" xmlns="" id="{F9214E96-CC64-48AE-8495-23FAAF884E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2002" y="5580120"/>
              <a:ext cx="418360" cy="418404"/>
            </a:xfrm>
            <a:prstGeom prst="ellipse">
              <a:avLst/>
            </a:prstGeom>
            <a:solidFill>
              <a:srgbClr val="C00000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21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椭圆 18">
              <a:extLst>
                <a:ext uri="{FF2B5EF4-FFF2-40B4-BE49-F238E27FC236}">
                  <a16:creationId xmlns:a16="http://schemas.microsoft.com/office/drawing/2014/main" xmlns="" id="{9201E7BC-4A0A-4639-AEDB-F32E2E957F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8472" y="4224074"/>
              <a:ext cx="418360" cy="418404"/>
            </a:xfrm>
            <a:prstGeom prst="ellipse">
              <a:avLst/>
            </a:prstGeom>
            <a:solidFill>
              <a:srgbClr val="C00000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21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椭圆 21">
              <a:extLst>
                <a:ext uri="{FF2B5EF4-FFF2-40B4-BE49-F238E27FC236}">
                  <a16:creationId xmlns:a16="http://schemas.microsoft.com/office/drawing/2014/main" xmlns="" id="{862611F7-3428-4771-884C-80D263A0D8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4186" y="4931677"/>
              <a:ext cx="361268" cy="361306"/>
            </a:xfrm>
            <a:prstGeom prst="ellipse">
              <a:avLst/>
            </a:prstGeom>
            <a:solidFill>
              <a:srgbClr val="C00000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21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椭圆 22">
              <a:extLst>
                <a:ext uri="{FF2B5EF4-FFF2-40B4-BE49-F238E27FC236}">
                  <a16:creationId xmlns:a16="http://schemas.microsoft.com/office/drawing/2014/main" xmlns="" id="{CAD19FCF-3784-4DD6-B35B-F3632F1B67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1247" y="3535346"/>
              <a:ext cx="361268" cy="361306"/>
            </a:xfrm>
            <a:prstGeom prst="ellipse">
              <a:avLst/>
            </a:prstGeom>
            <a:solidFill>
              <a:srgbClr val="C00000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21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1" name="直接连接符 13">
              <a:extLst>
                <a:ext uri="{FF2B5EF4-FFF2-40B4-BE49-F238E27FC236}">
                  <a16:creationId xmlns:a16="http://schemas.microsoft.com/office/drawing/2014/main" xmlns="" id="{95F28F18-DD7D-4775-AF22-B5224747B493}"/>
                </a:ext>
              </a:extLst>
            </p:cNvPr>
            <p:cNvCxnSpPr>
              <a:cxnSpLocks noChangeShapeType="1"/>
              <a:stCxn id="33" idx="7"/>
              <a:endCxn id="32" idx="3"/>
            </p:cNvCxnSpPr>
            <p:nvPr/>
          </p:nvCxnSpPr>
          <p:spPr bwMode="auto">
            <a:xfrm flipV="1">
              <a:off x="7145294" y="2202953"/>
              <a:ext cx="424368" cy="493838"/>
            </a:xfrm>
            <a:prstGeom prst="line">
              <a:avLst/>
            </a:prstGeom>
            <a:noFill/>
            <a:ln w="28575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2" name="椭圆 19">
              <a:extLst>
                <a:ext uri="{FF2B5EF4-FFF2-40B4-BE49-F238E27FC236}">
                  <a16:creationId xmlns:a16="http://schemas.microsoft.com/office/drawing/2014/main" xmlns="" id="{126DA839-7B92-434F-A47F-F00DAF79A3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08395" y="1845823"/>
              <a:ext cx="418360" cy="418404"/>
            </a:xfrm>
            <a:prstGeom prst="ellipse">
              <a:avLst/>
            </a:prstGeom>
            <a:solidFill>
              <a:srgbClr val="C00000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21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椭圆 19">
              <a:extLst>
                <a:ext uri="{FF2B5EF4-FFF2-40B4-BE49-F238E27FC236}">
                  <a16:creationId xmlns:a16="http://schemas.microsoft.com/office/drawing/2014/main" xmlns="" id="{2B8EA176-3654-43AB-945E-8F6FFCB62A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8201" y="2635517"/>
              <a:ext cx="418360" cy="418404"/>
            </a:xfrm>
            <a:prstGeom prst="ellipse">
              <a:avLst/>
            </a:prstGeom>
            <a:solidFill>
              <a:srgbClr val="C00000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217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C2063852-BC1B-404B-B6B3-07409E49FCC3}"/>
              </a:ext>
            </a:extLst>
          </p:cNvPr>
          <p:cNvGrpSpPr/>
          <p:nvPr/>
        </p:nvGrpSpPr>
        <p:grpSpPr>
          <a:xfrm>
            <a:off x="2949661" y="2646016"/>
            <a:ext cx="4504515" cy="403530"/>
            <a:chOff x="2701004" y="1833163"/>
            <a:chExt cx="4505558" cy="403623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7B766EF4-EEDF-43E3-BBA6-C134DCF9F829}"/>
                </a:ext>
              </a:extLst>
            </p:cNvPr>
            <p:cNvSpPr txBox="1"/>
            <p:nvPr/>
          </p:nvSpPr>
          <p:spPr>
            <a:xfrm>
              <a:off x="3788219" y="1833163"/>
              <a:ext cx="34183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2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 defTabSz="914217">
                <a:defRPr/>
              </a:pPr>
              <a:r>
                <a:rPr lang="zh-CN" altLang="en-US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D321BB84-223F-4E1C-85B5-9584B63795B2}"/>
                </a:ext>
              </a:extLst>
            </p:cNvPr>
            <p:cNvSpPr txBox="1"/>
            <p:nvPr/>
          </p:nvSpPr>
          <p:spPr>
            <a:xfrm>
              <a:off x="2701004" y="1836676"/>
              <a:ext cx="1397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rgbClr val="262D35"/>
                  </a:solidFill>
                  <a:latin typeface="Impact" panose="020B0806030902050204" pitchFamily="34" charset="0"/>
                  <a:ea typeface="张海山锐线体简" panose="02000000000000000000" pitchFamily="2" charset="-122"/>
                </a:defRPr>
              </a:lvl1pPr>
            </a:lstStyle>
            <a:p>
              <a:pPr marL="0" marR="0" lvl="0" indent="0" algn="ctr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62D35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2020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62D35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C2063852-BC1B-404B-B6B3-07409E49FCC3}"/>
              </a:ext>
            </a:extLst>
          </p:cNvPr>
          <p:cNvGrpSpPr/>
          <p:nvPr/>
        </p:nvGrpSpPr>
        <p:grpSpPr>
          <a:xfrm>
            <a:off x="2570287" y="3485678"/>
            <a:ext cx="4504515" cy="403530"/>
            <a:chOff x="2701004" y="1833163"/>
            <a:chExt cx="4505558" cy="403623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7B766EF4-EEDF-43E3-BBA6-C134DCF9F829}"/>
                </a:ext>
              </a:extLst>
            </p:cNvPr>
            <p:cNvSpPr txBox="1"/>
            <p:nvPr/>
          </p:nvSpPr>
          <p:spPr>
            <a:xfrm>
              <a:off x="3788219" y="1833163"/>
              <a:ext cx="34183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2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 defTabSz="914217">
                <a:defRPr/>
              </a:pPr>
              <a:r>
                <a:rPr lang="zh-CN" altLang="en-US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D321BB84-223F-4E1C-85B5-9584B63795B2}"/>
                </a:ext>
              </a:extLst>
            </p:cNvPr>
            <p:cNvSpPr txBox="1"/>
            <p:nvPr/>
          </p:nvSpPr>
          <p:spPr>
            <a:xfrm>
              <a:off x="2701004" y="1836676"/>
              <a:ext cx="1397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rgbClr val="262D35"/>
                  </a:solidFill>
                  <a:latin typeface="Impact" panose="020B0806030902050204" pitchFamily="34" charset="0"/>
                  <a:ea typeface="张海山锐线体简" panose="02000000000000000000" pitchFamily="2" charset="-122"/>
                </a:defRPr>
              </a:lvl1pPr>
            </a:lstStyle>
            <a:p>
              <a:pPr marL="0" marR="0" lvl="0" indent="0" algn="ctr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62D35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2019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62D35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C2063852-BC1B-404B-B6B3-07409E49FCC3}"/>
              </a:ext>
            </a:extLst>
          </p:cNvPr>
          <p:cNvGrpSpPr/>
          <p:nvPr/>
        </p:nvGrpSpPr>
        <p:grpSpPr>
          <a:xfrm>
            <a:off x="2100988" y="4196855"/>
            <a:ext cx="4504515" cy="403530"/>
            <a:chOff x="2701004" y="1833163"/>
            <a:chExt cx="4505558" cy="403623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xmlns="" id="{7B766EF4-EEDF-43E3-BBA6-C134DCF9F829}"/>
                </a:ext>
              </a:extLst>
            </p:cNvPr>
            <p:cNvSpPr txBox="1"/>
            <p:nvPr/>
          </p:nvSpPr>
          <p:spPr>
            <a:xfrm>
              <a:off x="3788219" y="1833163"/>
              <a:ext cx="34183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2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 defTabSz="914217">
                <a:defRPr/>
              </a:pPr>
              <a:r>
                <a:rPr lang="zh-CN" altLang="en-US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xmlns="" id="{D321BB84-223F-4E1C-85B5-9584B63795B2}"/>
                </a:ext>
              </a:extLst>
            </p:cNvPr>
            <p:cNvSpPr txBox="1"/>
            <p:nvPr/>
          </p:nvSpPr>
          <p:spPr>
            <a:xfrm>
              <a:off x="2701004" y="1836676"/>
              <a:ext cx="1397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rgbClr val="262D35"/>
                  </a:solidFill>
                  <a:latin typeface="Impact" panose="020B0806030902050204" pitchFamily="34" charset="0"/>
                  <a:ea typeface="张海山锐线体简" panose="02000000000000000000" pitchFamily="2" charset="-122"/>
                </a:defRPr>
              </a:lvl1pPr>
            </a:lstStyle>
            <a:p>
              <a:pPr marL="0" marR="0" lvl="0" indent="0" algn="ctr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62D35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2018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62D35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C2063852-BC1B-404B-B6B3-07409E49FCC3}"/>
              </a:ext>
            </a:extLst>
          </p:cNvPr>
          <p:cNvGrpSpPr/>
          <p:nvPr/>
        </p:nvGrpSpPr>
        <p:grpSpPr>
          <a:xfrm>
            <a:off x="1173900" y="4847656"/>
            <a:ext cx="4504515" cy="403530"/>
            <a:chOff x="2701004" y="1833163"/>
            <a:chExt cx="4505558" cy="403623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7B766EF4-EEDF-43E3-BBA6-C134DCF9F829}"/>
                </a:ext>
              </a:extLst>
            </p:cNvPr>
            <p:cNvSpPr txBox="1"/>
            <p:nvPr/>
          </p:nvSpPr>
          <p:spPr>
            <a:xfrm>
              <a:off x="3788219" y="1833163"/>
              <a:ext cx="34183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2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 defTabSz="914217">
                <a:defRPr/>
              </a:pPr>
              <a:r>
                <a:rPr lang="zh-CN" altLang="en-US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D321BB84-223F-4E1C-85B5-9584B63795B2}"/>
                </a:ext>
              </a:extLst>
            </p:cNvPr>
            <p:cNvSpPr txBox="1"/>
            <p:nvPr/>
          </p:nvSpPr>
          <p:spPr>
            <a:xfrm>
              <a:off x="2701004" y="1836676"/>
              <a:ext cx="1397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rgbClr val="262D35"/>
                  </a:solidFill>
                  <a:latin typeface="Impact" panose="020B0806030902050204" pitchFamily="34" charset="0"/>
                  <a:ea typeface="张海山锐线体简" panose="02000000000000000000" pitchFamily="2" charset="-122"/>
                </a:defRPr>
              </a:lvl1pPr>
            </a:lstStyle>
            <a:p>
              <a:pPr marL="0" marR="0" lvl="0" indent="0" algn="ctr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62D35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2017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62D35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C2063852-BC1B-404B-B6B3-07409E49FCC3}"/>
              </a:ext>
            </a:extLst>
          </p:cNvPr>
          <p:cNvGrpSpPr/>
          <p:nvPr/>
        </p:nvGrpSpPr>
        <p:grpSpPr>
          <a:xfrm>
            <a:off x="103705" y="5520468"/>
            <a:ext cx="4504515" cy="403530"/>
            <a:chOff x="2701004" y="1833163"/>
            <a:chExt cx="4505558" cy="403623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7B766EF4-EEDF-43E3-BBA6-C134DCF9F829}"/>
                </a:ext>
              </a:extLst>
            </p:cNvPr>
            <p:cNvSpPr txBox="1"/>
            <p:nvPr/>
          </p:nvSpPr>
          <p:spPr>
            <a:xfrm>
              <a:off x="3788219" y="1833163"/>
              <a:ext cx="34183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20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 defTabSz="914217">
                <a:defRPr/>
              </a:pPr>
              <a:r>
                <a:rPr lang="zh-CN" altLang="en-US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D321BB84-223F-4E1C-85B5-9584B63795B2}"/>
                </a:ext>
              </a:extLst>
            </p:cNvPr>
            <p:cNvSpPr txBox="1"/>
            <p:nvPr/>
          </p:nvSpPr>
          <p:spPr>
            <a:xfrm>
              <a:off x="2701004" y="1836676"/>
              <a:ext cx="13975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rgbClr val="262D35"/>
                  </a:solidFill>
                  <a:latin typeface="Impact" panose="020B0806030902050204" pitchFamily="34" charset="0"/>
                  <a:ea typeface="张海山锐线体简" panose="02000000000000000000" pitchFamily="2" charset="-122"/>
                </a:defRPr>
              </a:lvl1pPr>
            </a:lstStyle>
            <a:p>
              <a:pPr marL="0" marR="0" lvl="0" indent="0" algn="ctr" defTabSz="9142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62D35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2016</a:t>
              </a: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62D35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109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0" y="1460500"/>
            <a:ext cx="12192000" cy="5397500"/>
            <a:chOff x="0" y="1460500"/>
            <a:chExt cx="12192000" cy="539750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20801" y="5257800"/>
              <a:ext cx="3124200" cy="1600200"/>
            </a:xfrm>
            <a:prstGeom prst="rect">
              <a:avLst/>
            </a:prstGeom>
          </p:spPr>
        </p:pic>
        <p:pic>
          <p:nvPicPr>
            <p:cNvPr id="6" name="图片 5" descr="卡通人物&#10;&#10;低可信度描述已自动生成">
              <a:extLst>
                <a:ext uri="{FF2B5EF4-FFF2-40B4-BE49-F238E27FC236}">
                  <a16:creationId xmlns:a16="http://schemas.microsoft.com/office/drawing/2014/main" xmlns="" id="{8AD26119-F4C5-467B-AD32-2C5829AD5DD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560" r="622" b="22241"/>
            <a:stretch/>
          </p:blipFill>
          <p:spPr>
            <a:xfrm rot="10800000">
              <a:off x="0" y="1460500"/>
              <a:ext cx="12192000" cy="5397500"/>
            </a:xfrm>
            <a:prstGeom prst="rect">
              <a:avLst/>
            </a:prstGeom>
          </p:spPr>
        </p:pic>
      </p:grpSp>
      <p:sp>
        <p:nvSpPr>
          <p:cNvPr id="16" name="平行四边形 15"/>
          <p:cNvSpPr/>
          <p:nvPr/>
        </p:nvSpPr>
        <p:spPr>
          <a:xfrm>
            <a:off x="2882901" y="2190968"/>
            <a:ext cx="5524501" cy="696296"/>
          </a:xfrm>
          <a:prstGeom prst="parallelogram">
            <a:avLst/>
          </a:prstGeom>
          <a:noFill/>
          <a:ln w="12700">
            <a:solidFill>
              <a:srgbClr val="C000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04040"/>
              </a:solidFill>
            </a:endParaRPr>
          </a:p>
        </p:txBody>
      </p:sp>
      <p:pic>
        <p:nvPicPr>
          <p:cNvPr id="10" name="图片 9" descr="徽标&#10;&#10;描述已自动生成">
            <a:extLst>
              <a:ext uri="{FF2B5EF4-FFF2-40B4-BE49-F238E27FC236}">
                <a16:creationId xmlns:a16="http://schemas.microsoft.com/office/drawing/2014/main" xmlns="" id="{917C6ED3-22B9-499F-B26E-8634503562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81" y="782417"/>
            <a:ext cx="2131820" cy="213182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303522" y="2289126"/>
            <a:ext cx="4011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dirty="0" smtClean="0">
                <a:solidFill>
                  <a:srgbClr val="C00000"/>
                </a:solidFill>
              </a:rPr>
              <a:t>党建工作汇报通用</a:t>
            </a:r>
            <a:r>
              <a:rPr lang="en-US" altLang="zh-CN" dirty="0" smtClean="0">
                <a:solidFill>
                  <a:srgbClr val="C00000"/>
                </a:solidFill>
              </a:rPr>
              <a:t>PPT</a:t>
            </a:r>
            <a:r>
              <a:rPr lang="zh-CN" altLang="en-US" dirty="0" smtClean="0">
                <a:solidFill>
                  <a:srgbClr val="C00000"/>
                </a:solidFill>
              </a:rPr>
              <a:t>模板</a:t>
            </a:r>
            <a:endParaRPr lang="zh-CN" altLang="en-US" dirty="0">
              <a:solidFill>
                <a:srgbClr val="C0000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28261" y="457751"/>
            <a:ext cx="4580348" cy="1602569"/>
            <a:chOff x="2928261" y="994312"/>
            <a:chExt cx="4580348" cy="1602569"/>
          </a:xfrm>
        </p:grpSpPr>
        <p:sp>
          <p:nvSpPr>
            <p:cNvPr id="11" name="文本框 10"/>
            <p:cNvSpPr txBox="1"/>
            <p:nvPr/>
          </p:nvSpPr>
          <p:spPr>
            <a:xfrm>
              <a:off x="2928261" y="1027221"/>
              <a:ext cx="101599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 smtClean="0">
                  <a:gradFill flip="none" rotWithShape="1">
                    <a:gsLst>
                      <a:gs pos="41000">
                        <a:srgbClr val="C00000"/>
                      </a:gs>
                      <a:gs pos="81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阿里巴巴普惠体 2.0 115 Black" panose="00020600040101010101" pitchFamily="18" charset="-122"/>
                </a:rPr>
                <a:t>谢</a:t>
              </a:r>
              <a:endParaRPr lang="zh-CN" altLang="en-US" sz="9600" dirty="0">
                <a:gradFill flip="none" rotWithShape="1">
                  <a:gsLst>
                    <a:gs pos="41000">
                      <a:srgbClr val="C00000"/>
                    </a:gs>
                    <a:gs pos="81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307081" y="1003685"/>
              <a:ext cx="101599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 smtClean="0">
                  <a:gradFill flip="none" rotWithShape="1">
                    <a:gsLst>
                      <a:gs pos="39000">
                        <a:srgbClr val="C00000"/>
                      </a:gs>
                      <a:gs pos="97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阿里巴巴普惠体 2.0 115 Black" panose="00020600040101010101" pitchFamily="18" charset="-122"/>
                </a:rPr>
                <a:t>观</a:t>
              </a:r>
              <a:endParaRPr lang="zh-CN" altLang="en-US" sz="9600" dirty="0">
                <a:gradFill flip="none" rotWithShape="1">
                  <a:gsLst>
                    <a:gs pos="39000">
                      <a:srgbClr val="C00000"/>
                    </a:gs>
                    <a:gs pos="97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492611" y="994312"/>
              <a:ext cx="101599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39000">
                        <a:srgbClr val="C00000"/>
                      </a:gs>
                      <a:gs pos="97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阿里巴巴普惠体 2.0 115 Black" panose="00020600040101010101" pitchFamily="18" charset="-122"/>
                </a:rPr>
                <a:t>看</a:t>
              </a:r>
              <a:endParaRPr lang="zh-CN" altLang="en-US" sz="9600" dirty="0">
                <a:gradFill flip="none" rotWithShape="1">
                  <a:gsLst>
                    <a:gs pos="36000">
                      <a:srgbClr val="C00000"/>
                    </a:gs>
                    <a:gs pos="100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4121583" y="1017314"/>
              <a:ext cx="101599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9600" dirty="0">
                  <a:gradFill flip="none" rotWithShape="1">
                    <a:gsLst>
                      <a:gs pos="41000">
                        <a:srgbClr val="C00000"/>
                      </a:gs>
                      <a:gs pos="81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阿里巴巴普惠体 2.0 115 Black" panose="00020600040101010101" pitchFamily="18" charset="-122"/>
                </a:rPr>
                <a:t>谢</a:t>
              </a:r>
              <a:endParaRPr lang="zh-CN" altLang="en-US" sz="9600" dirty="0">
                <a:gradFill flip="none" rotWithShape="1">
                  <a:gsLst>
                    <a:gs pos="34000">
                      <a:srgbClr val="C00000"/>
                    </a:gs>
                    <a:gs pos="87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124972" y="2662903"/>
            <a:ext cx="2752535" cy="461639"/>
            <a:chOff x="4842482" y="2662903"/>
            <a:chExt cx="2752535" cy="461639"/>
          </a:xfrm>
        </p:grpSpPr>
        <p:sp>
          <p:nvSpPr>
            <p:cNvPr id="20" name="平行四边形 19"/>
            <p:cNvSpPr/>
            <p:nvPr/>
          </p:nvSpPr>
          <p:spPr>
            <a:xfrm>
              <a:off x="4842482" y="2662903"/>
              <a:ext cx="2752535" cy="461639"/>
            </a:xfrm>
            <a:prstGeom prst="parallelogram">
              <a:avLst/>
            </a:prstGeom>
            <a:solidFill>
              <a:srgbClr val="C00000"/>
            </a:solidFill>
            <a:ln w="12700">
              <a:noFill/>
              <a:prstDash val="dash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404040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136655" y="2721756"/>
              <a:ext cx="22044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</a:rPr>
                <a:t>汇报人：</a:t>
              </a:r>
              <a:r>
                <a:rPr lang="en-US" altLang="zh-CN" sz="1600" dirty="0">
                  <a:solidFill>
                    <a:schemeClr val="bg1"/>
                  </a:solidFill>
                </a:rPr>
                <a:t>51PPT</a:t>
              </a:r>
              <a:r>
                <a:rPr lang="zh-CN" altLang="en-US" sz="1600" dirty="0">
                  <a:solidFill>
                    <a:schemeClr val="bg1"/>
                  </a:solidFill>
                </a:rPr>
                <a:t>模板网</a:t>
              </a:r>
            </a:p>
          </p:txBody>
        </p:sp>
      </p:grpSp>
      <p:sp>
        <p:nvSpPr>
          <p:cNvPr id="24" name="平行四边形 23"/>
          <p:cNvSpPr/>
          <p:nvPr/>
        </p:nvSpPr>
        <p:spPr>
          <a:xfrm>
            <a:off x="2929590" y="2118264"/>
            <a:ext cx="292421" cy="211225"/>
          </a:xfrm>
          <a:prstGeom prst="parallelogram">
            <a:avLst/>
          </a:prstGeom>
          <a:solidFill>
            <a:srgbClr val="C00000"/>
          </a:solidFill>
          <a:ln w="12700">
            <a:noFill/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04040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142" y="3074851"/>
            <a:ext cx="4590018" cy="149257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050" y="479371"/>
            <a:ext cx="5011198" cy="5136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719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96551" y="3096883"/>
            <a:ext cx="50177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2952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 descr="卡通人物&#10;&#10;低可信度描述已自动生成">
            <a:extLst>
              <a:ext uri="{FF2B5EF4-FFF2-40B4-BE49-F238E27FC236}">
                <a16:creationId xmlns:a16="http://schemas.microsoft.com/office/drawing/2014/main" xmlns="" id="{8AD26119-F4C5-467B-AD32-2C5829AD5D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44" r="622" b="22241"/>
          <a:stretch/>
        </p:blipFill>
        <p:spPr>
          <a:xfrm rot="10800000">
            <a:off x="0" y="2571272"/>
            <a:ext cx="12192000" cy="43053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879439" y="721602"/>
            <a:ext cx="2106287" cy="2225898"/>
            <a:chOff x="2523124" y="1017314"/>
            <a:chExt cx="2106287" cy="2225898"/>
          </a:xfrm>
        </p:grpSpPr>
        <p:sp>
          <p:nvSpPr>
            <p:cNvPr id="11" name="文本框 10"/>
            <p:cNvSpPr txBox="1"/>
            <p:nvPr/>
          </p:nvSpPr>
          <p:spPr>
            <a:xfrm>
              <a:off x="2523124" y="1027221"/>
              <a:ext cx="1015998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 smtClean="0">
                  <a:gradFill flip="none" rotWithShape="1">
                    <a:gsLst>
                      <a:gs pos="41000">
                        <a:srgbClr val="C00000"/>
                      </a:gs>
                      <a:gs pos="81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阿里巴巴普惠体 2.0 115 Black" panose="00020600040101010101" pitchFamily="18" charset="-122"/>
                </a:rPr>
                <a:t>0</a:t>
              </a:r>
              <a:endParaRPr lang="zh-CN" altLang="en-US" sz="13800" dirty="0">
                <a:gradFill flip="none" rotWithShape="1">
                  <a:gsLst>
                    <a:gs pos="41000">
                      <a:srgbClr val="C00000"/>
                    </a:gs>
                    <a:gs pos="81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613413" y="1017314"/>
              <a:ext cx="1015998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 smtClean="0">
                  <a:gradFill flip="none" rotWithShape="1">
                    <a:gsLst>
                      <a:gs pos="41000">
                        <a:srgbClr val="C00000"/>
                      </a:gs>
                      <a:gs pos="81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阿里巴巴普惠体 2.0 115 Black" panose="00020600040101010101" pitchFamily="18" charset="-122"/>
                </a:rPr>
                <a:t>1</a:t>
              </a:r>
              <a:endParaRPr lang="zh-CN" altLang="en-US" sz="13800" dirty="0">
                <a:gradFill flip="none" rotWithShape="1">
                  <a:gsLst>
                    <a:gs pos="34000">
                      <a:srgbClr val="C00000"/>
                    </a:gs>
                    <a:gs pos="87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115 Black" panose="00020600040101010101" pitchFamily="18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050" y="479371"/>
            <a:ext cx="5011198" cy="5136478"/>
          </a:xfrm>
          <a:prstGeom prst="rect">
            <a:avLst/>
          </a:prstGeom>
        </p:spPr>
      </p:pic>
      <p:sp>
        <p:nvSpPr>
          <p:cNvPr id="16" name="平行四边形 15"/>
          <p:cNvSpPr/>
          <p:nvPr/>
        </p:nvSpPr>
        <p:spPr>
          <a:xfrm>
            <a:off x="3170334" y="2976321"/>
            <a:ext cx="5524501" cy="525492"/>
          </a:xfrm>
          <a:prstGeom prst="parallelogram">
            <a:avLst/>
          </a:prstGeom>
          <a:solidFill>
            <a:schemeClr val="bg1"/>
          </a:solidFill>
          <a:ln w="12700">
            <a:solidFill>
              <a:srgbClr val="C000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0404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56548" y="3059290"/>
            <a:ext cx="4152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pic>
        <p:nvPicPr>
          <p:cNvPr id="43" name="图片 42" descr="徽标&#10;&#10;描述已自动生成">
            <a:extLst>
              <a:ext uri="{FF2B5EF4-FFF2-40B4-BE49-F238E27FC236}">
                <a16:creationId xmlns:a16="http://schemas.microsoft.com/office/drawing/2014/main" xmlns="" id="{917C6ED3-22B9-499F-B26E-8634503562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81" y="782417"/>
            <a:ext cx="2131820" cy="21318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84583" y="3705153"/>
            <a:ext cx="60960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404040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90087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9848" y="264672"/>
            <a:ext cx="4152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文本框 2"/>
          <p:cNvSpPr txBox="1"/>
          <p:nvPr/>
        </p:nvSpPr>
        <p:spPr>
          <a:xfrm rot="16200000">
            <a:off x="3005109" y="1780459"/>
            <a:ext cx="8914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US" altLang="zh-CN" sz="1100" dirty="0">
                <a:solidFill>
                  <a:schemeClr val="bg1"/>
                </a:solidFill>
              </a:rPr>
              <a:t>PART </a:t>
            </a:r>
            <a:endParaRPr kumimoji="1"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4" name="泪滴形 4"/>
          <p:cNvSpPr/>
          <p:nvPr/>
        </p:nvSpPr>
        <p:spPr>
          <a:xfrm>
            <a:off x="8253861" y="1642468"/>
            <a:ext cx="1823045" cy="1823045"/>
          </a:xfrm>
          <a:prstGeom prst="teardrop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THeiti Light" charset="-122"/>
              <a:ea typeface="STHeiti Light" charset="-122"/>
              <a:cs typeface="STHeiti Light" charset="-122"/>
            </a:endParaRPr>
          </a:p>
        </p:txBody>
      </p:sp>
      <p:sp>
        <p:nvSpPr>
          <p:cNvPr id="5" name="泪滴形 5"/>
          <p:cNvSpPr/>
          <p:nvPr/>
        </p:nvSpPr>
        <p:spPr>
          <a:xfrm>
            <a:off x="5160509" y="1642468"/>
            <a:ext cx="1823045" cy="1823045"/>
          </a:xfrm>
          <a:prstGeom prst="teardrop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STHeiti Light" charset="-122"/>
              <a:ea typeface="STHeiti Light" charset="-122"/>
              <a:cs typeface="STHeiti Light" charset="-122"/>
            </a:endParaRPr>
          </a:p>
        </p:txBody>
      </p:sp>
      <p:sp>
        <p:nvSpPr>
          <p:cNvPr id="6" name="泪滴形 6"/>
          <p:cNvSpPr/>
          <p:nvPr/>
        </p:nvSpPr>
        <p:spPr>
          <a:xfrm>
            <a:off x="2067157" y="1642468"/>
            <a:ext cx="1823045" cy="1823045"/>
          </a:xfrm>
          <a:prstGeom prst="teardrop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STHeiti Light" charset="-122"/>
              <a:ea typeface="STHeiti Light" charset="-122"/>
              <a:cs typeface="STHeiti Light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24681" y="2230824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600" dirty="0" smtClean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标题</a:t>
            </a:r>
            <a:endParaRPr kumimoji="1" lang="zh-CN" altLang="en-US" sz="3600" dirty="0">
              <a:solidFill>
                <a:schemeClr val="bg1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93548" y="2230823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6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611385" y="2230823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600" dirty="0">
                <a:solidFill>
                  <a:schemeClr val="bg1"/>
                </a:solidFill>
                <a:latin typeface="Microsoft YaHei" charset="-122"/>
                <a:ea typeface="Microsoft YaHei" charset="-122"/>
                <a:cs typeface="Microsoft YaHei" charset="-122"/>
              </a:rPr>
              <a:t>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1031412" y="3989126"/>
            <a:ext cx="9700390" cy="64742"/>
          </a:xfrm>
          <a:prstGeom prst="rect">
            <a:avLst/>
          </a:prstGeom>
          <a:solidFill>
            <a:srgbClr val="394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94002" y="4239813"/>
            <a:ext cx="7075347" cy="710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404040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713339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9848" y="264672"/>
            <a:ext cx="4152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091501" y="2577415"/>
            <a:ext cx="1793714" cy="2572935"/>
            <a:chOff x="1273617" y="2920315"/>
            <a:chExt cx="1793714" cy="2572935"/>
          </a:xfrm>
        </p:grpSpPr>
        <p:cxnSp>
          <p:nvCxnSpPr>
            <p:cNvPr id="4" name="直接连接符 3"/>
            <p:cNvCxnSpPr/>
            <p:nvPr/>
          </p:nvCxnSpPr>
          <p:spPr>
            <a:xfrm flipV="1">
              <a:off x="2170474" y="3393522"/>
              <a:ext cx="0" cy="2099728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" name="组合 4"/>
            <p:cNvGrpSpPr/>
            <p:nvPr/>
          </p:nvGrpSpPr>
          <p:grpSpPr>
            <a:xfrm>
              <a:off x="1273617" y="2920315"/>
              <a:ext cx="1793714" cy="1793714"/>
              <a:chOff x="1305432" y="2249205"/>
              <a:chExt cx="1793714" cy="1793714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1305432" y="2249205"/>
                <a:ext cx="1793714" cy="1793714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Freeform 118"/>
              <p:cNvSpPr>
                <a:spLocks noEditPoints="1"/>
              </p:cNvSpPr>
              <p:nvPr/>
            </p:nvSpPr>
            <p:spPr bwMode="auto">
              <a:xfrm>
                <a:off x="1806266" y="2534683"/>
                <a:ext cx="792047" cy="792047"/>
              </a:xfrm>
              <a:custGeom>
                <a:avLst/>
                <a:gdLst/>
                <a:ahLst/>
                <a:cxnLst>
                  <a:cxn ang="0">
                    <a:pos x="252" y="146"/>
                  </a:cxn>
                  <a:cxn ang="0">
                    <a:pos x="242" y="110"/>
                  </a:cxn>
                  <a:cxn ang="0">
                    <a:pos x="212" y="86"/>
                  </a:cxn>
                  <a:cxn ang="0">
                    <a:pos x="188" y="80"/>
                  </a:cxn>
                  <a:cxn ang="0">
                    <a:pos x="152" y="92"/>
                  </a:cxn>
                  <a:cxn ang="0">
                    <a:pos x="128" y="120"/>
                  </a:cxn>
                  <a:cxn ang="0">
                    <a:pos x="122" y="160"/>
                  </a:cxn>
                  <a:cxn ang="0">
                    <a:pos x="128" y="186"/>
                  </a:cxn>
                  <a:cxn ang="0">
                    <a:pos x="152" y="214"/>
                  </a:cxn>
                  <a:cxn ang="0">
                    <a:pos x="188" y="224"/>
                  </a:cxn>
                  <a:cxn ang="0">
                    <a:pos x="212" y="220"/>
                  </a:cxn>
                  <a:cxn ang="0">
                    <a:pos x="242" y="196"/>
                  </a:cxn>
                  <a:cxn ang="0">
                    <a:pos x="252" y="160"/>
                  </a:cxn>
                  <a:cxn ang="0">
                    <a:pos x="188" y="0"/>
                  </a:cxn>
                  <a:cxn ang="0">
                    <a:pos x="132" y="8"/>
                  </a:cxn>
                  <a:cxn ang="0">
                    <a:pos x="84" y="32"/>
                  </a:cxn>
                  <a:cxn ang="0">
                    <a:pos x="44" y="68"/>
                  </a:cxn>
                  <a:cxn ang="0">
                    <a:pos x="16" y="114"/>
                  </a:cxn>
                  <a:cxn ang="0">
                    <a:pos x="2" y="168"/>
                  </a:cxn>
                  <a:cxn ang="0">
                    <a:pos x="2" y="206"/>
                  </a:cxn>
                  <a:cxn ang="0">
                    <a:pos x="16" y="262"/>
                  </a:cxn>
                  <a:cxn ang="0">
                    <a:pos x="48" y="310"/>
                  </a:cxn>
                  <a:cxn ang="0">
                    <a:pos x="74" y="334"/>
                  </a:cxn>
                  <a:cxn ang="0">
                    <a:pos x="116" y="360"/>
                  </a:cxn>
                  <a:cxn ang="0">
                    <a:pos x="162" y="372"/>
                  </a:cxn>
                  <a:cxn ang="0">
                    <a:pos x="178" y="282"/>
                  </a:cxn>
                  <a:cxn ang="0">
                    <a:pos x="64" y="284"/>
                  </a:cxn>
                  <a:cxn ang="0">
                    <a:pos x="32" y="214"/>
                  </a:cxn>
                  <a:cxn ang="0">
                    <a:pos x="30" y="170"/>
                  </a:cxn>
                  <a:cxn ang="0">
                    <a:pos x="42" y="124"/>
                  </a:cxn>
                  <a:cxn ang="0">
                    <a:pos x="66" y="86"/>
                  </a:cxn>
                  <a:cxn ang="0">
                    <a:pos x="100" y="56"/>
                  </a:cxn>
                  <a:cxn ang="0">
                    <a:pos x="140" y="36"/>
                  </a:cxn>
                  <a:cxn ang="0">
                    <a:pos x="188" y="28"/>
                  </a:cxn>
                  <a:cxn ang="0">
                    <a:pos x="220" y="32"/>
                  </a:cxn>
                  <a:cxn ang="0">
                    <a:pos x="264" y="48"/>
                  </a:cxn>
                  <a:cxn ang="0">
                    <a:pos x="300" y="74"/>
                  </a:cxn>
                  <a:cxn ang="0">
                    <a:pos x="326" y="112"/>
                  </a:cxn>
                  <a:cxn ang="0">
                    <a:pos x="342" y="154"/>
                  </a:cxn>
                  <a:cxn ang="0">
                    <a:pos x="346" y="186"/>
                  </a:cxn>
                  <a:cxn ang="0">
                    <a:pos x="326" y="262"/>
                  </a:cxn>
                  <a:cxn ang="0">
                    <a:pos x="198" y="282"/>
                  </a:cxn>
                  <a:cxn ang="0">
                    <a:pos x="198" y="374"/>
                  </a:cxn>
                  <a:cxn ang="0">
                    <a:pos x="246" y="364"/>
                  </a:cxn>
                  <a:cxn ang="0">
                    <a:pos x="288" y="344"/>
                  </a:cxn>
                  <a:cxn ang="0">
                    <a:pos x="314" y="324"/>
                  </a:cxn>
                  <a:cxn ang="0">
                    <a:pos x="350" y="280"/>
                  </a:cxn>
                  <a:cxn ang="0">
                    <a:pos x="370" y="226"/>
                  </a:cxn>
                  <a:cxn ang="0">
                    <a:pos x="374" y="186"/>
                  </a:cxn>
                  <a:cxn ang="0">
                    <a:pos x="366" y="130"/>
                  </a:cxn>
                  <a:cxn ang="0">
                    <a:pos x="342" y="82"/>
                  </a:cxn>
                  <a:cxn ang="0">
                    <a:pos x="306" y="42"/>
                  </a:cxn>
                  <a:cxn ang="0">
                    <a:pos x="260" y="14"/>
                  </a:cxn>
                  <a:cxn ang="0">
                    <a:pos x="206" y="0"/>
                  </a:cxn>
                </a:cxnLst>
                <a:rect l="0" t="0" r="r" b="b"/>
                <a:pathLst>
                  <a:path w="374" h="374">
                    <a:moveTo>
                      <a:pt x="252" y="160"/>
                    </a:moveTo>
                    <a:lnTo>
                      <a:pt x="252" y="146"/>
                    </a:lnTo>
                    <a:lnTo>
                      <a:pt x="252" y="146"/>
                    </a:lnTo>
                    <a:lnTo>
                      <a:pt x="252" y="132"/>
                    </a:lnTo>
                    <a:lnTo>
                      <a:pt x="248" y="120"/>
                    </a:lnTo>
                    <a:lnTo>
                      <a:pt x="242" y="110"/>
                    </a:lnTo>
                    <a:lnTo>
                      <a:pt x="234" y="100"/>
                    </a:lnTo>
                    <a:lnTo>
                      <a:pt x="224" y="92"/>
                    </a:lnTo>
                    <a:lnTo>
                      <a:pt x="212" y="86"/>
                    </a:lnTo>
                    <a:lnTo>
                      <a:pt x="200" y="82"/>
                    </a:lnTo>
                    <a:lnTo>
                      <a:pt x="188" y="80"/>
                    </a:lnTo>
                    <a:lnTo>
                      <a:pt x="188" y="80"/>
                    </a:lnTo>
                    <a:lnTo>
                      <a:pt x="174" y="82"/>
                    </a:lnTo>
                    <a:lnTo>
                      <a:pt x="162" y="86"/>
                    </a:lnTo>
                    <a:lnTo>
                      <a:pt x="152" y="92"/>
                    </a:lnTo>
                    <a:lnTo>
                      <a:pt x="142" y="100"/>
                    </a:lnTo>
                    <a:lnTo>
                      <a:pt x="134" y="110"/>
                    </a:lnTo>
                    <a:lnTo>
                      <a:pt x="128" y="120"/>
                    </a:lnTo>
                    <a:lnTo>
                      <a:pt x="124" y="132"/>
                    </a:lnTo>
                    <a:lnTo>
                      <a:pt x="122" y="146"/>
                    </a:lnTo>
                    <a:lnTo>
                      <a:pt x="122" y="160"/>
                    </a:lnTo>
                    <a:lnTo>
                      <a:pt x="122" y="160"/>
                    </a:lnTo>
                    <a:lnTo>
                      <a:pt x="124" y="174"/>
                    </a:lnTo>
                    <a:lnTo>
                      <a:pt x="128" y="186"/>
                    </a:lnTo>
                    <a:lnTo>
                      <a:pt x="134" y="196"/>
                    </a:lnTo>
                    <a:lnTo>
                      <a:pt x="142" y="206"/>
                    </a:lnTo>
                    <a:lnTo>
                      <a:pt x="152" y="214"/>
                    </a:lnTo>
                    <a:lnTo>
                      <a:pt x="162" y="220"/>
                    </a:lnTo>
                    <a:lnTo>
                      <a:pt x="174" y="224"/>
                    </a:lnTo>
                    <a:lnTo>
                      <a:pt x="188" y="224"/>
                    </a:lnTo>
                    <a:lnTo>
                      <a:pt x="188" y="224"/>
                    </a:lnTo>
                    <a:lnTo>
                      <a:pt x="200" y="224"/>
                    </a:lnTo>
                    <a:lnTo>
                      <a:pt x="212" y="220"/>
                    </a:lnTo>
                    <a:lnTo>
                      <a:pt x="224" y="214"/>
                    </a:lnTo>
                    <a:lnTo>
                      <a:pt x="234" y="206"/>
                    </a:lnTo>
                    <a:lnTo>
                      <a:pt x="242" y="196"/>
                    </a:lnTo>
                    <a:lnTo>
                      <a:pt x="248" y="186"/>
                    </a:lnTo>
                    <a:lnTo>
                      <a:pt x="252" y="174"/>
                    </a:lnTo>
                    <a:lnTo>
                      <a:pt x="252" y="160"/>
                    </a:lnTo>
                    <a:lnTo>
                      <a:pt x="252" y="160"/>
                    </a:lnTo>
                    <a:close/>
                    <a:moveTo>
                      <a:pt x="188" y="0"/>
                    </a:moveTo>
                    <a:lnTo>
                      <a:pt x="188" y="0"/>
                    </a:lnTo>
                    <a:lnTo>
                      <a:pt x="168" y="0"/>
                    </a:lnTo>
                    <a:lnTo>
                      <a:pt x="150" y="4"/>
                    </a:lnTo>
                    <a:lnTo>
                      <a:pt x="132" y="8"/>
                    </a:lnTo>
                    <a:lnTo>
                      <a:pt x="114" y="14"/>
                    </a:lnTo>
                    <a:lnTo>
                      <a:pt x="98" y="22"/>
                    </a:lnTo>
                    <a:lnTo>
                      <a:pt x="84" y="32"/>
                    </a:lnTo>
                    <a:lnTo>
                      <a:pt x="68" y="42"/>
                    </a:lnTo>
                    <a:lnTo>
                      <a:pt x="56" y="54"/>
                    </a:lnTo>
                    <a:lnTo>
                      <a:pt x="44" y="68"/>
                    </a:lnTo>
                    <a:lnTo>
                      <a:pt x="32" y="82"/>
                    </a:lnTo>
                    <a:lnTo>
                      <a:pt x="24" y="98"/>
                    </a:lnTo>
                    <a:lnTo>
                      <a:pt x="16" y="114"/>
                    </a:lnTo>
                    <a:lnTo>
                      <a:pt x="8" y="130"/>
                    </a:lnTo>
                    <a:lnTo>
                      <a:pt x="4" y="148"/>
                    </a:lnTo>
                    <a:lnTo>
                      <a:pt x="2" y="168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2" y="206"/>
                    </a:lnTo>
                    <a:lnTo>
                      <a:pt x="4" y="226"/>
                    </a:lnTo>
                    <a:lnTo>
                      <a:pt x="10" y="244"/>
                    </a:lnTo>
                    <a:lnTo>
                      <a:pt x="16" y="262"/>
                    </a:lnTo>
                    <a:lnTo>
                      <a:pt x="26" y="280"/>
                    </a:lnTo>
                    <a:lnTo>
                      <a:pt x="36" y="296"/>
                    </a:lnTo>
                    <a:lnTo>
                      <a:pt x="48" y="310"/>
                    </a:lnTo>
                    <a:lnTo>
                      <a:pt x="60" y="324"/>
                    </a:lnTo>
                    <a:lnTo>
                      <a:pt x="60" y="324"/>
                    </a:lnTo>
                    <a:lnTo>
                      <a:pt x="74" y="334"/>
                    </a:lnTo>
                    <a:lnTo>
                      <a:pt x="86" y="344"/>
                    </a:lnTo>
                    <a:lnTo>
                      <a:pt x="100" y="352"/>
                    </a:lnTo>
                    <a:lnTo>
                      <a:pt x="116" y="360"/>
                    </a:lnTo>
                    <a:lnTo>
                      <a:pt x="130" y="364"/>
                    </a:lnTo>
                    <a:lnTo>
                      <a:pt x="146" y="368"/>
                    </a:lnTo>
                    <a:lnTo>
                      <a:pt x="162" y="372"/>
                    </a:lnTo>
                    <a:lnTo>
                      <a:pt x="178" y="374"/>
                    </a:lnTo>
                    <a:lnTo>
                      <a:pt x="150" y="346"/>
                    </a:lnTo>
                    <a:lnTo>
                      <a:pt x="178" y="282"/>
                    </a:lnTo>
                    <a:lnTo>
                      <a:pt x="148" y="258"/>
                    </a:lnTo>
                    <a:lnTo>
                      <a:pt x="64" y="284"/>
                    </a:lnTo>
                    <a:lnTo>
                      <a:pt x="64" y="284"/>
                    </a:lnTo>
                    <a:lnTo>
                      <a:pt x="48" y="262"/>
                    </a:lnTo>
                    <a:lnTo>
                      <a:pt x="38" y="240"/>
                    </a:lnTo>
                    <a:lnTo>
                      <a:pt x="32" y="214"/>
                    </a:lnTo>
                    <a:lnTo>
                      <a:pt x="30" y="186"/>
                    </a:lnTo>
                    <a:lnTo>
                      <a:pt x="30" y="186"/>
                    </a:lnTo>
                    <a:lnTo>
                      <a:pt x="30" y="170"/>
                    </a:lnTo>
                    <a:lnTo>
                      <a:pt x="32" y="154"/>
                    </a:lnTo>
                    <a:lnTo>
                      <a:pt x="36" y="140"/>
                    </a:lnTo>
                    <a:lnTo>
                      <a:pt x="42" y="124"/>
                    </a:lnTo>
                    <a:lnTo>
                      <a:pt x="48" y="112"/>
                    </a:lnTo>
                    <a:lnTo>
                      <a:pt x="56" y="98"/>
                    </a:lnTo>
                    <a:lnTo>
                      <a:pt x="66" y="86"/>
                    </a:lnTo>
                    <a:lnTo>
                      <a:pt x="76" y="74"/>
                    </a:lnTo>
                    <a:lnTo>
                      <a:pt x="86" y="64"/>
                    </a:lnTo>
                    <a:lnTo>
                      <a:pt x="100" y="56"/>
                    </a:lnTo>
                    <a:lnTo>
                      <a:pt x="112" y="48"/>
                    </a:lnTo>
                    <a:lnTo>
                      <a:pt x="126" y="40"/>
                    </a:lnTo>
                    <a:lnTo>
                      <a:pt x="140" y="36"/>
                    </a:lnTo>
                    <a:lnTo>
                      <a:pt x="156" y="32"/>
                    </a:lnTo>
                    <a:lnTo>
                      <a:pt x="172" y="28"/>
                    </a:lnTo>
                    <a:lnTo>
                      <a:pt x="188" y="28"/>
                    </a:lnTo>
                    <a:lnTo>
                      <a:pt x="188" y="28"/>
                    </a:lnTo>
                    <a:lnTo>
                      <a:pt x="204" y="28"/>
                    </a:lnTo>
                    <a:lnTo>
                      <a:pt x="220" y="32"/>
                    </a:lnTo>
                    <a:lnTo>
                      <a:pt x="234" y="36"/>
                    </a:lnTo>
                    <a:lnTo>
                      <a:pt x="250" y="40"/>
                    </a:lnTo>
                    <a:lnTo>
                      <a:pt x="264" y="48"/>
                    </a:lnTo>
                    <a:lnTo>
                      <a:pt x="276" y="56"/>
                    </a:lnTo>
                    <a:lnTo>
                      <a:pt x="288" y="64"/>
                    </a:lnTo>
                    <a:lnTo>
                      <a:pt x="300" y="74"/>
                    </a:lnTo>
                    <a:lnTo>
                      <a:pt x="310" y="86"/>
                    </a:lnTo>
                    <a:lnTo>
                      <a:pt x="318" y="98"/>
                    </a:lnTo>
                    <a:lnTo>
                      <a:pt x="326" y="112"/>
                    </a:lnTo>
                    <a:lnTo>
                      <a:pt x="334" y="124"/>
                    </a:lnTo>
                    <a:lnTo>
                      <a:pt x="338" y="140"/>
                    </a:lnTo>
                    <a:lnTo>
                      <a:pt x="342" y="154"/>
                    </a:lnTo>
                    <a:lnTo>
                      <a:pt x="346" y="170"/>
                    </a:lnTo>
                    <a:lnTo>
                      <a:pt x="346" y="186"/>
                    </a:lnTo>
                    <a:lnTo>
                      <a:pt x="346" y="186"/>
                    </a:lnTo>
                    <a:lnTo>
                      <a:pt x="344" y="214"/>
                    </a:lnTo>
                    <a:lnTo>
                      <a:pt x="336" y="240"/>
                    </a:lnTo>
                    <a:lnTo>
                      <a:pt x="326" y="262"/>
                    </a:lnTo>
                    <a:lnTo>
                      <a:pt x="312" y="284"/>
                    </a:lnTo>
                    <a:lnTo>
                      <a:pt x="228" y="258"/>
                    </a:lnTo>
                    <a:lnTo>
                      <a:pt x="198" y="282"/>
                    </a:lnTo>
                    <a:lnTo>
                      <a:pt x="226" y="346"/>
                    </a:lnTo>
                    <a:lnTo>
                      <a:pt x="198" y="374"/>
                    </a:lnTo>
                    <a:lnTo>
                      <a:pt x="198" y="374"/>
                    </a:lnTo>
                    <a:lnTo>
                      <a:pt x="214" y="372"/>
                    </a:lnTo>
                    <a:lnTo>
                      <a:pt x="230" y="368"/>
                    </a:lnTo>
                    <a:lnTo>
                      <a:pt x="246" y="364"/>
                    </a:lnTo>
                    <a:lnTo>
                      <a:pt x="260" y="358"/>
                    </a:lnTo>
                    <a:lnTo>
                      <a:pt x="274" y="352"/>
                    </a:lnTo>
                    <a:lnTo>
                      <a:pt x="288" y="344"/>
                    </a:lnTo>
                    <a:lnTo>
                      <a:pt x="302" y="334"/>
                    </a:lnTo>
                    <a:lnTo>
                      <a:pt x="314" y="324"/>
                    </a:lnTo>
                    <a:lnTo>
                      <a:pt x="314" y="324"/>
                    </a:lnTo>
                    <a:lnTo>
                      <a:pt x="328" y="310"/>
                    </a:lnTo>
                    <a:lnTo>
                      <a:pt x="340" y="296"/>
                    </a:lnTo>
                    <a:lnTo>
                      <a:pt x="350" y="280"/>
                    </a:lnTo>
                    <a:lnTo>
                      <a:pt x="358" y="262"/>
                    </a:lnTo>
                    <a:lnTo>
                      <a:pt x="366" y="244"/>
                    </a:lnTo>
                    <a:lnTo>
                      <a:pt x="370" y="226"/>
                    </a:lnTo>
                    <a:lnTo>
                      <a:pt x="374" y="206"/>
                    </a:lnTo>
                    <a:lnTo>
                      <a:pt x="374" y="186"/>
                    </a:lnTo>
                    <a:lnTo>
                      <a:pt x="374" y="186"/>
                    </a:lnTo>
                    <a:lnTo>
                      <a:pt x="374" y="168"/>
                    </a:lnTo>
                    <a:lnTo>
                      <a:pt x="370" y="148"/>
                    </a:lnTo>
                    <a:lnTo>
                      <a:pt x="366" y="130"/>
                    </a:lnTo>
                    <a:lnTo>
                      <a:pt x="360" y="114"/>
                    </a:lnTo>
                    <a:lnTo>
                      <a:pt x="352" y="98"/>
                    </a:lnTo>
                    <a:lnTo>
                      <a:pt x="342" y="82"/>
                    </a:lnTo>
                    <a:lnTo>
                      <a:pt x="332" y="68"/>
                    </a:lnTo>
                    <a:lnTo>
                      <a:pt x="320" y="54"/>
                    </a:lnTo>
                    <a:lnTo>
                      <a:pt x="306" y="42"/>
                    </a:lnTo>
                    <a:lnTo>
                      <a:pt x="292" y="32"/>
                    </a:lnTo>
                    <a:lnTo>
                      <a:pt x="276" y="22"/>
                    </a:lnTo>
                    <a:lnTo>
                      <a:pt x="260" y="14"/>
                    </a:lnTo>
                    <a:lnTo>
                      <a:pt x="244" y="8"/>
                    </a:lnTo>
                    <a:lnTo>
                      <a:pt x="226" y="4"/>
                    </a:lnTo>
                    <a:lnTo>
                      <a:pt x="206" y="0"/>
                    </a:lnTo>
                    <a:lnTo>
                      <a:pt x="188" y="0"/>
                    </a:lnTo>
                    <a:lnTo>
                      <a:pt x="188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u="sng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1596995" y="3394952"/>
                <a:ext cx="121058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defTabSz="121917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rPr>
                  <a:t>添加标题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5147299" y="2577415"/>
            <a:ext cx="1793714" cy="2572935"/>
            <a:chOff x="5147299" y="2920315"/>
            <a:chExt cx="1793714" cy="2572935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6058942" y="3393522"/>
              <a:ext cx="0" cy="2099728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组合 10"/>
            <p:cNvGrpSpPr/>
            <p:nvPr/>
          </p:nvGrpSpPr>
          <p:grpSpPr>
            <a:xfrm>
              <a:off x="5147299" y="2920315"/>
              <a:ext cx="1793714" cy="1793714"/>
              <a:chOff x="4759486" y="2804886"/>
              <a:chExt cx="1793714" cy="1793714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4759486" y="2804886"/>
                <a:ext cx="1793714" cy="1793714"/>
                <a:chOff x="1305432" y="2249205"/>
                <a:chExt cx="1793714" cy="1793714"/>
              </a:xfrm>
            </p:grpSpPr>
            <p:sp>
              <p:nvSpPr>
                <p:cNvPr id="14" name="椭圆 13"/>
                <p:cNvSpPr/>
                <p:nvPr/>
              </p:nvSpPr>
              <p:spPr>
                <a:xfrm>
                  <a:off x="1305432" y="2249205"/>
                  <a:ext cx="1793714" cy="1793714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1596995" y="3394952"/>
                  <a:ext cx="1210588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 defTabSz="121917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zh-CN" altLang="en-US" sz="2000" b="1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rPr>
                    <a:t>添加标题</a:t>
                  </a:r>
                </a:p>
              </p:txBody>
            </p:sp>
          </p:grpSp>
          <p:sp>
            <p:nvSpPr>
              <p:cNvPr id="13" name="Freeform 123"/>
              <p:cNvSpPr>
                <a:spLocks noEditPoints="1"/>
              </p:cNvSpPr>
              <p:nvPr/>
            </p:nvSpPr>
            <p:spPr bwMode="auto">
              <a:xfrm>
                <a:off x="5083225" y="3278093"/>
                <a:ext cx="1175808" cy="587902"/>
              </a:xfrm>
              <a:custGeom>
                <a:avLst/>
                <a:gdLst>
                  <a:gd name="T0" fmla="*/ 600254 w 248"/>
                  <a:gd name="T1" fmla="*/ 156369 h 124"/>
                  <a:gd name="T2" fmla="*/ 605298 w 248"/>
                  <a:gd name="T3" fmla="*/ 181589 h 124"/>
                  <a:gd name="T4" fmla="*/ 620431 w 248"/>
                  <a:gd name="T5" fmla="*/ 252207 h 124"/>
                  <a:gd name="T6" fmla="*/ 600254 w 248"/>
                  <a:gd name="T7" fmla="*/ 282472 h 124"/>
                  <a:gd name="T8" fmla="*/ 564945 w 248"/>
                  <a:gd name="T9" fmla="*/ 307693 h 124"/>
                  <a:gd name="T10" fmla="*/ 524592 w 248"/>
                  <a:gd name="T11" fmla="*/ 312737 h 124"/>
                  <a:gd name="T12" fmla="*/ 489283 w 248"/>
                  <a:gd name="T13" fmla="*/ 287516 h 124"/>
                  <a:gd name="T14" fmla="*/ 378311 w 248"/>
                  <a:gd name="T15" fmla="*/ 282472 h 124"/>
                  <a:gd name="T16" fmla="*/ 368223 w 248"/>
                  <a:gd name="T17" fmla="*/ 272384 h 124"/>
                  <a:gd name="T18" fmla="*/ 171501 w 248"/>
                  <a:gd name="T19" fmla="*/ 292560 h 124"/>
                  <a:gd name="T20" fmla="*/ 136192 w 248"/>
                  <a:gd name="T21" fmla="*/ 307693 h 124"/>
                  <a:gd name="T22" fmla="*/ 90795 w 248"/>
                  <a:gd name="T23" fmla="*/ 312737 h 124"/>
                  <a:gd name="T24" fmla="*/ 55486 w 248"/>
                  <a:gd name="T25" fmla="*/ 272384 h 124"/>
                  <a:gd name="T26" fmla="*/ 30265 w 248"/>
                  <a:gd name="T27" fmla="*/ 272384 h 124"/>
                  <a:gd name="T28" fmla="*/ 35309 w 248"/>
                  <a:gd name="T29" fmla="*/ 226987 h 124"/>
                  <a:gd name="T30" fmla="*/ 20177 w 248"/>
                  <a:gd name="T31" fmla="*/ 211854 h 124"/>
                  <a:gd name="T32" fmla="*/ 20177 w 248"/>
                  <a:gd name="T33" fmla="*/ 5044 h 124"/>
                  <a:gd name="T34" fmla="*/ 358135 w 248"/>
                  <a:gd name="T35" fmla="*/ 5044 h 124"/>
                  <a:gd name="T36" fmla="*/ 348047 w 248"/>
                  <a:gd name="T37" fmla="*/ 211854 h 124"/>
                  <a:gd name="T38" fmla="*/ 368223 w 248"/>
                  <a:gd name="T39" fmla="*/ 226987 h 124"/>
                  <a:gd name="T40" fmla="*/ 554857 w 248"/>
                  <a:gd name="T41" fmla="*/ 126104 h 124"/>
                  <a:gd name="T42" fmla="*/ 469106 w 248"/>
                  <a:gd name="T43" fmla="*/ 267340 h 124"/>
                  <a:gd name="T44" fmla="*/ 75662 w 248"/>
                  <a:gd name="T45" fmla="*/ 55486 h 124"/>
                  <a:gd name="T46" fmla="*/ 100883 w 248"/>
                  <a:gd name="T47" fmla="*/ 116015 h 124"/>
                  <a:gd name="T48" fmla="*/ 100883 w 248"/>
                  <a:gd name="T49" fmla="*/ 95839 h 124"/>
                  <a:gd name="T50" fmla="*/ 121060 w 248"/>
                  <a:gd name="T51" fmla="*/ 55486 h 124"/>
                  <a:gd name="T52" fmla="*/ 126104 w 248"/>
                  <a:gd name="T53" fmla="*/ 156369 h 124"/>
                  <a:gd name="T54" fmla="*/ 161413 w 248"/>
                  <a:gd name="T55" fmla="*/ 110971 h 124"/>
                  <a:gd name="T56" fmla="*/ 191678 w 248"/>
                  <a:gd name="T57" fmla="*/ 156369 h 124"/>
                  <a:gd name="T58" fmla="*/ 186634 w 248"/>
                  <a:gd name="T59" fmla="*/ 110971 h 124"/>
                  <a:gd name="T60" fmla="*/ 191678 w 248"/>
                  <a:gd name="T61" fmla="*/ 80706 h 124"/>
                  <a:gd name="T62" fmla="*/ 146280 w 248"/>
                  <a:gd name="T63" fmla="*/ 55486 h 124"/>
                  <a:gd name="T64" fmla="*/ 156369 w 248"/>
                  <a:gd name="T65" fmla="*/ 95839 h 124"/>
                  <a:gd name="T66" fmla="*/ 166457 w 248"/>
                  <a:gd name="T67" fmla="*/ 80706 h 124"/>
                  <a:gd name="T68" fmla="*/ 201766 w 248"/>
                  <a:gd name="T69" fmla="*/ 55486 h 124"/>
                  <a:gd name="T70" fmla="*/ 247164 w 248"/>
                  <a:gd name="T71" fmla="*/ 136192 h 124"/>
                  <a:gd name="T72" fmla="*/ 242119 w 248"/>
                  <a:gd name="T73" fmla="*/ 116015 h 124"/>
                  <a:gd name="T74" fmla="*/ 226987 w 248"/>
                  <a:gd name="T75" fmla="*/ 75662 h 124"/>
                  <a:gd name="T76" fmla="*/ 201766 w 248"/>
                  <a:gd name="T77" fmla="*/ 55486 h 124"/>
                  <a:gd name="T78" fmla="*/ 302649 w 248"/>
                  <a:gd name="T79" fmla="*/ 156369 h 124"/>
                  <a:gd name="T80" fmla="*/ 282473 w 248"/>
                  <a:gd name="T81" fmla="*/ 116015 h 124"/>
                  <a:gd name="T82" fmla="*/ 282473 w 248"/>
                  <a:gd name="T83" fmla="*/ 95839 h 124"/>
                  <a:gd name="T84" fmla="*/ 302649 w 248"/>
                  <a:gd name="T85" fmla="*/ 55486 h 124"/>
                  <a:gd name="T86" fmla="*/ 110971 w 248"/>
                  <a:gd name="T87" fmla="*/ 232031 h 124"/>
                  <a:gd name="T88" fmla="*/ 80706 w 248"/>
                  <a:gd name="T89" fmla="*/ 247163 h 124"/>
                  <a:gd name="T90" fmla="*/ 85751 w 248"/>
                  <a:gd name="T91" fmla="*/ 282472 h 124"/>
                  <a:gd name="T92" fmla="*/ 121060 w 248"/>
                  <a:gd name="T93" fmla="*/ 287516 h 124"/>
                  <a:gd name="T94" fmla="*/ 136192 w 248"/>
                  <a:gd name="T95" fmla="*/ 257251 h 124"/>
                  <a:gd name="T96" fmla="*/ 121060 w 248"/>
                  <a:gd name="T97" fmla="*/ 232031 h 124"/>
                  <a:gd name="T98" fmla="*/ 534680 w 248"/>
                  <a:gd name="T99" fmla="*/ 226987 h 124"/>
                  <a:gd name="T100" fmla="*/ 509459 w 248"/>
                  <a:gd name="T101" fmla="*/ 247163 h 124"/>
                  <a:gd name="T102" fmla="*/ 514504 w 248"/>
                  <a:gd name="T103" fmla="*/ 282472 h 124"/>
                  <a:gd name="T104" fmla="*/ 549813 w 248"/>
                  <a:gd name="T105" fmla="*/ 287516 h 124"/>
                  <a:gd name="T106" fmla="*/ 564945 w 248"/>
                  <a:gd name="T107" fmla="*/ 257251 h 124"/>
                  <a:gd name="T108" fmla="*/ 549813 w 248"/>
                  <a:gd name="T109" fmla="*/ 232031 h 124"/>
                  <a:gd name="T110" fmla="*/ 403532 w 248"/>
                  <a:gd name="T111" fmla="*/ 156369 h 124"/>
                  <a:gd name="T112" fmla="*/ 438841 w 248"/>
                  <a:gd name="T113" fmla="*/ 146280 h 124"/>
                  <a:gd name="T114" fmla="*/ 529636 w 248"/>
                  <a:gd name="T115" fmla="*/ 141236 h 124"/>
                  <a:gd name="T116" fmla="*/ 403532 w 248"/>
                  <a:gd name="T117" fmla="*/ 60530 h 124"/>
                  <a:gd name="T118" fmla="*/ 484239 w 248"/>
                  <a:gd name="T119" fmla="*/ 141236 h 12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48" h="124">
                    <a:moveTo>
                      <a:pt x="234" y="56"/>
                    </a:moveTo>
                    <a:lnTo>
                      <a:pt x="234" y="56"/>
                    </a:lnTo>
                    <a:lnTo>
                      <a:pt x="238" y="62"/>
                    </a:lnTo>
                    <a:lnTo>
                      <a:pt x="232" y="62"/>
                    </a:lnTo>
                    <a:lnTo>
                      <a:pt x="232" y="72"/>
                    </a:lnTo>
                    <a:lnTo>
                      <a:pt x="240" y="72"/>
                    </a:lnTo>
                    <a:lnTo>
                      <a:pt x="242" y="80"/>
                    </a:lnTo>
                    <a:lnTo>
                      <a:pt x="248" y="80"/>
                    </a:lnTo>
                    <a:lnTo>
                      <a:pt x="246" y="100"/>
                    </a:lnTo>
                    <a:lnTo>
                      <a:pt x="242" y="102"/>
                    </a:lnTo>
                    <a:lnTo>
                      <a:pt x="242" y="112"/>
                    </a:lnTo>
                    <a:lnTo>
                      <a:pt x="238" y="112"/>
                    </a:lnTo>
                    <a:lnTo>
                      <a:pt x="232" y="112"/>
                    </a:lnTo>
                    <a:lnTo>
                      <a:pt x="230" y="118"/>
                    </a:lnTo>
                    <a:lnTo>
                      <a:pt x="224" y="122"/>
                    </a:lnTo>
                    <a:lnTo>
                      <a:pt x="218" y="124"/>
                    </a:lnTo>
                    <a:lnTo>
                      <a:pt x="212" y="124"/>
                    </a:lnTo>
                    <a:lnTo>
                      <a:pt x="208" y="124"/>
                    </a:lnTo>
                    <a:lnTo>
                      <a:pt x="202" y="122"/>
                    </a:lnTo>
                    <a:lnTo>
                      <a:pt x="198" y="118"/>
                    </a:lnTo>
                    <a:lnTo>
                      <a:pt x="194" y="114"/>
                    </a:lnTo>
                    <a:lnTo>
                      <a:pt x="186" y="116"/>
                    </a:lnTo>
                    <a:lnTo>
                      <a:pt x="148" y="116"/>
                    </a:lnTo>
                    <a:lnTo>
                      <a:pt x="150" y="112"/>
                    </a:lnTo>
                    <a:lnTo>
                      <a:pt x="186" y="112"/>
                    </a:lnTo>
                    <a:lnTo>
                      <a:pt x="186" y="108"/>
                    </a:lnTo>
                    <a:lnTo>
                      <a:pt x="146" y="108"/>
                    </a:lnTo>
                    <a:lnTo>
                      <a:pt x="144" y="116"/>
                    </a:lnTo>
                    <a:lnTo>
                      <a:pt x="86" y="116"/>
                    </a:lnTo>
                    <a:lnTo>
                      <a:pt x="68" y="116"/>
                    </a:lnTo>
                    <a:lnTo>
                      <a:pt x="62" y="114"/>
                    </a:lnTo>
                    <a:lnTo>
                      <a:pt x="58" y="118"/>
                    </a:lnTo>
                    <a:lnTo>
                      <a:pt x="54" y="122"/>
                    </a:lnTo>
                    <a:lnTo>
                      <a:pt x="48" y="124"/>
                    </a:lnTo>
                    <a:lnTo>
                      <a:pt x="44" y="124"/>
                    </a:lnTo>
                    <a:lnTo>
                      <a:pt x="36" y="124"/>
                    </a:lnTo>
                    <a:lnTo>
                      <a:pt x="30" y="120"/>
                    </a:lnTo>
                    <a:lnTo>
                      <a:pt x="24" y="114"/>
                    </a:lnTo>
                    <a:lnTo>
                      <a:pt x="22" y="108"/>
                    </a:lnTo>
                    <a:lnTo>
                      <a:pt x="16" y="108"/>
                    </a:lnTo>
                    <a:lnTo>
                      <a:pt x="14" y="108"/>
                    </a:lnTo>
                    <a:lnTo>
                      <a:pt x="12" y="108"/>
                    </a:lnTo>
                    <a:lnTo>
                      <a:pt x="0" y="104"/>
                    </a:lnTo>
                    <a:lnTo>
                      <a:pt x="0" y="90"/>
                    </a:lnTo>
                    <a:lnTo>
                      <a:pt x="14" y="90"/>
                    </a:lnTo>
                    <a:lnTo>
                      <a:pt x="14" y="86"/>
                    </a:lnTo>
                    <a:lnTo>
                      <a:pt x="12" y="86"/>
                    </a:lnTo>
                    <a:lnTo>
                      <a:pt x="8" y="84"/>
                    </a:lnTo>
                    <a:lnTo>
                      <a:pt x="6" y="80"/>
                    </a:lnTo>
                    <a:lnTo>
                      <a:pt x="6" y="6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36" y="0"/>
                    </a:lnTo>
                    <a:lnTo>
                      <a:pt x="142" y="2"/>
                    </a:lnTo>
                    <a:lnTo>
                      <a:pt x="142" y="6"/>
                    </a:lnTo>
                    <a:lnTo>
                      <a:pt x="140" y="80"/>
                    </a:lnTo>
                    <a:lnTo>
                      <a:pt x="138" y="84"/>
                    </a:lnTo>
                    <a:lnTo>
                      <a:pt x="134" y="86"/>
                    </a:lnTo>
                    <a:lnTo>
                      <a:pt x="134" y="90"/>
                    </a:lnTo>
                    <a:lnTo>
                      <a:pt x="146" y="90"/>
                    </a:lnTo>
                    <a:lnTo>
                      <a:pt x="150" y="16"/>
                    </a:lnTo>
                    <a:lnTo>
                      <a:pt x="198" y="20"/>
                    </a:lnTo>
                    <a:lnTo>
                      <a:pt x="220" y="50"/>
                    </a:lnTo>
                    <a:lnTo>
                      <a:pt x="234" y="56"/>
                    </a:lnTo>
                    <a:close/>
                    <a:moveTo>
                      <a:pt x="186" y="106"/>
                    </a:moveTo>
                    <a:lnTo>
                      <a:pt x="186" y="106"/>
                    </a:lnTo>
                    <a:close/>
                    <a:moveTo>
                      <a:pt x="230" y="90"/>
                    </a:moveTo>
                    <a:lnTo>
                      <a:pt x="230" y="90"/>
                    </a:lnTo>
                    <a:close/>
                    <a:moveTo>
                      <a:pt x="30" y="22"/>
                    </a:moveTo>
                    <a:lnTo>
                      <a:pt x="30" y="62"/>
                    </a:lnTo>
                    <a:lnTo>
                      <a:pt x="40" y="62"/>
                    </a:lnTo>
                    <a:lnTo>
                      <a:pt x="40" y="46"/>
                    </a:lnTo>
                    <a:lnTo>
                      <a:pt x="48" y="46"/>
                    </a:lnTo>
                    <a:lnTo>
                      <a:pt x="48" y="38"/>
                    </a:lnTo>
                    <a:lnTo>
                      <a:pt x="40" y="38"/>
                    </a:lnTo>
                    <a:lnTo>
                      <a:pt x="40" y="30"/>
                    </a:lnTo>
                    <a:lnTo>
                      <a:pt x="48" y="30"/>
                    </a:lnTo>
                    <a:lnTo>
                      <a:pt x="48" y="22"/>
                    </a:lnTo>
                    <a:lnTo>
                      <a:pt x="30" y="22"/>
                    </a:lnTo>
                    <a:close/>
                    <a:moveTo>
                      <a:pt x="50" y="22"/>
                    </a:moveTo>
                    <a:lnTo>
                      <a:pt x="50" y="62"/>
                    </a:lnTo>
                    <a:lnTo>
                      <a:pt x="62" y="62"/>
                    </a:lnTo>
                    <a:lnTo>
                      <a:pt x="62" y="44"/>
                    </a:lnTo>
                    <a:lnTo>
                      <a:pt x="64" y="44"/>
                    </a:lnTo>
                    <a:lnTo>
                      <a:pt x="66" y="48"/>
                    </a:lnTo>
                    <a:lnTo>
                      <a:pt x="66" y="62"/>
                    </a:lnTo>
                    <a:lnTo>
                      <a:pt x="76" y="62"/>
                    </a:lnTo>
                    <a:lnTo>
                      <a:pt x="76" y="52"/>
                    </a:lnTo>
                    <a:lnTo>
                      <a:pt x="74" y="46"/>
                    </a:lnTo>
                    <a:lnTo>
                      <a:pt x="74" y="44"/>
                    </a:lnTo>
                    <a:lnTo>
                      <a:pt x="70" y="40"/>
                    </a:lnTo>
                    <a:lnTo>
                      <a:pt x="74" y="38"/>
                    </a:lnTo>
                    <a:lnTo>
                      <a:pt x="76" y="32"/>
                    </a:lnTo>
                    <a:lnTo>
                      <a:pt x="74" y="24"/>
                    </a:lnTo>
                    <a:lnTo>
                      <a:pt x="70" y="22"/>
                    </a:lnTo>
                    <a:lnTo>
                      <a:pt x="58" y="22"/>
                    </a:lnTo>
                    <a:lnTo>
                      <a:pt x="50" y="22"/>
                    </a:lnTo>
                    <a:close/>
                    <a:moveTo>
                      <a:pt x="62" y="28"/>
                    </a:moveTo>
                    <a:lnTo>
                      <a:pt x="62" y="38"/>
                    </a:lnTo>
                    <a:lnTo>
                      <a:pt x="64" y="36"/>
                    </a:lnTo>
                    <a:lnTo>
                      <a:pt x="66" y="34"/>
                    </a:lnTo>
                    <a:lnTo>
                      <a:pt x="66" y="32"/>
                    </a:lnTo>
                    <a:lnTo>
                      <a:pt x="64" y="28"/>
                    </a:lnTo>
                    <a:lnTo>
                      <a:pt x="62" y="28"/>
                    </a:lnTo>
                    <a:close/>
                    <a:moveTo>
                      <a:pt x="80" y="22"/>
                    </a:moveTo>
                    <a:lnTo>
                      <a:pt x="80" y="62"/>
                    </a:lnTo>
                    <a:lnTo>
                      <a:pt x="98" y="62"/>
                    </a:lnTo>
                    <a:lnTo>
                      <a:pt x="98" y="54"/>
                    </a:lnTo>
                    <a:lnTo>
                      <a:pt x="90" y="54"/>
                    </a:lnTo>
                    <a:lnTo>
                      <a:pt x="90" y="46"/>
                    </a:lnTo>
                    <a:lnTo>
                      <a:pt x="96" y="46"/>
                    </a:lnTo>
                    <a:lnTo>
                      <a:pt x="96" y="38"/>
                    </a:lnTo>
                    <a:lnTo>
                      <a:pt x="90" y="38"/>
                    </a:lnTo>
                    <a:lnTo>
                      <a:pt x="90" y="30"/>
                    </a:lnTo>
                    <a:lnTo>
                      <a:pt x="98" y="30"/>
                    </a:lnTo>
                    <a:lnTo>
                      <a:pt x="98" y="22"/>
                    </a:lnTo>
                    <a:lnTo>
                      <a:pt x="80" y="22"/>
                    </a:lnTo>
                    <a:close/>
                    <a:moveTo>
                      <a:pt x="102" y="22"/>
                    </a:moveTo>
                    <a:lnTo>
                      <a:pt x="102" y="62"/>
                    </a:lnTo>
                    <a:lnTo>
                      <a:pt x="120" y="62"/>
                    </a:lnTo>
                    <a:lnTo>
                      <a:pt x="120" y="54"/>
                    </a:lnTo>
                    <a:lnTo>
                      <a:pt x="112" y="54"/>
                    </a:lnTo>
                    <a:lnTo>
                      <a:pt x="112" y="46"/>
                    </a:lnTo>
                    <a:lnTo>
                      <a:pt x="118" y="46"/>
                    </a:lnTo>
                    <a:lnTo>
                      <a:pt x="118" y="38"/>
                    </a:lnTo>
                    <a:lnTo>
                      <a:pt x="112" y="38"/>
                    </a:lnTo>
                    <a:lnTo>
                      <a:pt x="112" y="30"/>
                    </a:lnTo>
                    <a:lnTo>
                      <a:pt x="120" y="30"/>
                    </a:lnTo>
                    <a:lnTo>
                      <a:pt x="120" y="22"/>
                    </a:lnTo>
                    <a:lnTo>
                      <a:pt x="102" y="22"/>
                    </a:lnTo>
                    <a:close/>
                    <a:moveTo>
                      <a:pt x="44" y="92"/>
                    </a:moveTo>
                    <a:lnTo>
                      <a:pt x="44" y="92"/>
                    </a:lnTo>
                    <a:lnTo>
                      <a:pt x="38" y="92"/>
                    </a:lnTo>
                    <a:lnTo>
                      <a:pt x="34" y="94"/>
                    </a:lnTo>
                    <a:lnTo>
                      <a:pt x="32" y="98"/>
                    </a:lnTo>
                    <a:lnTo>
                      <a:pt x="32" y="102"/>
                    </a:lnTo>
                    <a:lnTo>
                      <a:pt x="32" y="108"/>
                    </a:lnTo>
                    <a:lnTo>
                      <a:pt x="34" y="112"/>
                    </a:lnTo>
                    <a:lnTo>
                      <a:pt x="38" y="114"/>
                    </a:lnTo>
                    <a:lnTo>
                      <a:pt x="44" y="114"/>
                    </a:lnTo>
                    <a:lnTo>
                      <a:pt x="48" y="114"/>
                    </a:lnTo>
                    <a:lnTo>
                      <a:pt x="52" y="112"/>
                    </a:lnTo>
                    <a:lnTo>
                      <a:pt x="54" y="108"/>
                    </a:lnTo>
                    <a:lnTo>
                      <a:pt x="54" y="102"/>
                    </a:lnTo>
                    <a:lnTo>
                      <a:pt x="54" y="98"/>
                    </a:lnTo>
                    <a:lnTo>
                      <a:pt x="52" y="94"/>
                    </a:lnTo>
                    <a:lnTo>
                      <a:pt x="48" y="92"/>
                    </a:lnTo>
                    <a:lnTo>
                      <a:pt x="44" y="92"/>
                    </a:lnTo>
                    <a:close/>
                    <a:moveTo>
                      <a:pt x="212" y="90"/>
                    </a:moveTo>
                    <a:lnTo>
                      <a:pt x="212" y="90"/>
                    </a:lnTo>
                    <a:lnTo>
                      <a:pt x="208" y="92"/>
                    </a:lnTo>
                    <a:lnTo>
                      <a:pt x="204" y="94"/>
                    </a:lnTo>
                    <a:lnTo>
                      <a:pt x="202" y="98"/>
                    </a:lnTo>
                    <a:lnTo>
                      <a:pt x="200" y="102"/>
                    </a:lnTo>
                    <a:lnTo>
                      <a:pt x="202" y="108"/>
                    </a:lnTo>
                    <a:lnTo>
                      <a:pt x="204" y="112"/>
                    </a:lnTo>
                    <a:lnTo>
                      <a:pt x="208" y="114"/>
                    </a:lnTo>
                    <a:lnTo>
                      <a:pt x="212" y="114"/>
                    </a:lnTo>
                    <a:lnTo>
                      <a:pt x="218" y="114"/>
                    </a:lnTo>
                    <a:lnTo>
                      <a:pt x="222" y="112"/>
                    </a:lnTo>
                    <a:lnTo>
                      <a:pt x="224" y="108"/>
                    </a:lnTo>
                    <a:lnTo>
                      <a:pt x="224" y="102"/>
                    </a:lnTo>
                    <a:lnTo>
                      <a:pt x="224" y="98"/>
                    </a:lnTo>
                    <a:lnTo>
                      <a:pt x="222" y="94"/>
                    </a:lnTo>
                    <a:lnTo>
                      <a:pt x="218" y="92"/>
                    </a:lnTo>
                    <a:lnTo>
                      <a:pt x="212" y="90"/>
                    </a:lnTo>
                    <a:close/>
                    <a:moveTo>
                      <a:pt x="160" y="56"/>
                    </a:moveTo>
                    <a:lnTo>
                      <a:pt x="160" y="62"/>
                    </a:lnTo>
                    <a:lnTo>
                      <a:pt x="166" y="62"/>
                    </a:lnTo>
                    <a:lnTo>
                      <a:pt x="174" y="60"/>
                    </a:lnTo>
                    <a:lnTo>
                      <a:pt x="174" y="58"/>
                    </a:lnTo>
                    <a:lnTo>
                      <a:pt x="174" y="56"/>
                    </a:lnTo>
                    <a:lnTo>
                      <a:pt x="160" y="56"/>
                    </a:lnTo>
                    <a:close/>
                    <a:moveTo>
                      <a:pt x="210" y="56"/>
                    </a:moveTo>
                    <a:lnTo>
                      <a:pt x="210" y="56"/>
                    </a:lnTo>
                    <a:lnTo>
                      <a:pt x="192" y="26"/>
                    </a:lnTo>
                    <a:lnTo>
                      <a:pt x="160" y="24"/>
                    </a:lnTo>
                    <a:lnTo>
                      <a:pt x="160" y="50"/>
                    </a:lnTo>
                    <a:lnTo>
                      <a:pt x="190" y="52"/>
                    </a:lnTo>
                    <a:lnTo>
                      <a:pt x="192" y="56"/>
                    </a:lnTo>
                    <a:lnTo>
                      <a:pt x="210" y="5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8472348" y="2577415"/>
            <a:ext cx="1793714" cy="2595721"/>
            <a:chOff x="9020980" y="2920315"/>
            <a:chExt cx="1793714" cy="2595721"/>
          </a:xfrm>
        </p:grpSpPr>
        <p:cxnSp>
          <p:nvCxnSpPr>
            <p:cNvPr id="17" name="直接连接符 16"/>
            <p:cNvCxnSpPr/>
            <p:nvPr/>
          </p:nvCxnSpPr>
          <p:spPr>
            <a:xfrm flipV="1">
              <a:off x="9917837" y="3416308"/>
              <a:ext cx="0" cy="2099728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/>
            <p:cNvGrpSpPr/>
            <p:nvPr/>
          </p:nvGrpSpPr>
          <p:grpSpPr>
            <a:xfrm>
              <a:off x="9020980" y="2920315"/>
              <a:ext cx="1793714" cy="1793714"/>
              <a:chOff x="7397348" y="1798125"/>
              <a:chExt cx="1793714" cy="1793714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7397348" y="1798125"/>
                <a:ext cx="1793714" cy="1793714"/>
                <a:chOff x="1305432" y="2249205"/>
                <a:chExt cx="1793714" cy="1793714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1305432" y="2249205"/>
                  <a:ext cx="1793714" cy="1793714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1596996" y="3394952"/>
                  <a:ext cx="1210588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lvl="0" algn="ctr" defTabSz="1219170" fontAlgn="base" hangingPunct="0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zh-CN" altLang="en-US" sz="2000" b="1" dirty="0">
                      <a:solidFill>
                        <a:srgbClr val="FFFFFF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sym typeface="Calibri" panose="020F0502020204030204" pitchFamily="34" charset="0"/>
                    </a:rPr>
                    <a:t>添加标题</a:t>
                  </a:r>
                  <a:endParaRPr lang="en-US" altLang="zh-CN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Calibri" panose="020F0502020204030204" pitchFamily="34" charset="0"/>
                  </a:endParaRPr>
                </a:p>
              </p:txBody>
            </p:sp>
          </p:grpSp>
          <p:sp>
            <p:nvSpPr>
              <p:cNvPr id="20" name="Freeform 222"/>
              <p:cNvSpPr>
                <a:spLocks noEditPoints="1"/>
              </p:cNvSpPr>
              <p:nvPr/>
            </p:nvSpPr>
            <p:spPr bwMode="auto">
              <a:xfrm>
                <a:off x="7882732" y="2070748"/>
                <a:ext cx="822946" cy="852690"/>
              </a:xfrm>
              <a:custGeom>
                <a:avLst/>
                <a:gdLst>
                  <a:gd name="T0" fmla="*/ 82 w 166"/>
                  <a:gd name="T1" fmla="*/ 82 h 172"/>
                  <a:gd name="T2" fmla="*/ 74 w 166"/>
                  <a:gd name="T3" fmla="*/ 34 h 172"/>
                  <a:gd name="T4" fmla="*/ 156 w 166"/>
                  <a:gd name="T5" fmla="*/ 0 h 172"/>
                  <a:gd name="T6" fmla="*/ 152 w 166"/>
                  <a:gd name="T7" fmla="*/ 20 h 172"/>
                  <a:gd name="T8" fmla="*/ 166 w 166"/>
                  <a:gd name="T9" fmla="*/ 154 h 172"/>
                  <a:gd name="T10" fmla="*/ 0 w 166"/>
                  <a:gd name="T11" fmla="*/ 172 h 172"/>
                  <a:gd name="T12" fmla="*/ 12 w 166"/>
                  <a:gd name="T13" fmla="*/ 154 h 172"/>
                  <a:gd name="T14" fmla="*/ 12 w 166"/>
                  <a:gd name="T15" fmla="*/ 82 h 172"/>
                  <a:gd name="T16" fmla="*/ 96 w 166"/>
                  <a:gd name="T17" fmla="*/ 94 h 172"/>
                  <a:gd name="T18" fmla="*/ 106 w 166"/>
                  <a:gd name="T19" fmla="*/ 80 h 172"/>
                  <a:gd name="T20" fmla="*/ 96 w 166"/>
                  <a:gd name="T21" fmla="*/ 80 h 172"/>
                  <a:gd name="T22" fmla="*/ 96 w 166"/>
                  <a:gd name="T23" fmla="*/ 52 h 172"/>
                  <a:gd name="T24" fmla="*/ 106 w 166"/>
                  <a:gd name="T25" fmla="*/ 38 h 172"/>
                  <a:gd name="T26" fmla="*/ 96 w 166"/>
                  <a:gd name="T27" fmla="*/ 38 h 172"/>
                  <a:gd name="T28" fmla="*/ 96 w 166"/>
                  <a:gd name="T29" fmla="*/ 72 h 172"/>
                  <a:gd name="T30" fmla="*/ 106 w 166"/>
                  <a:gd name="T31" fmla="*/ 58 h 172"/>
                  <a:gd name="T32" fmla="*/ 96 w 166"/>
                  <a:gd name="T33" fmla="*/ 58 h 172"/>
                  <a:gd name="T34" fmla="*/ 130 w 166"/>
                  <a:gd name="T35" fmla="*/ 72 h 172"/>
                  <a:gd name="T36" fmla="*/ 142 w 166"/>
                  <a:gd name="T37" fmla="*/ 58 h 172"/>
                  <a:gd name="T38" fmla="*/ 130 w 166"/>
                  <a:gd name="T39" fmla="*/ 58 h 172"/>
                  <a:gd name="T40" fmla="*/ 114 w 166"/>
                  <a:gd name="T41" fmla="*/ 72 h 172"/>
                  <a:gd name="T42" fmla="*/ 124 w 166"/>
                  <a:gd name="T43" fmla="*/ 58 h 172"/>
                  <a:gd name="T44" fmla="*/ 114 w 166"/>
                  <a:gd name="T45" fmla="*/ 58 h 172"/>
                  <a:gd name="T46" fmla="*/ 130 w 166"/>
                  <a:gd name="T47" fmla="*/ 52 h 172"/>
                  <a:gd name="T48" fmla="*/ 142 w 166"/>
                  <a:gd name="T49" fmla="*/ 38 h 172"/>
                  <a:gd name="T50" fmla="*/ 130 w 166"/>
                  <a:gd name="T51" fmla="*/ 38 h 172"/>
                  <a:gd name="T52" fmla="*/ 114 w 166"/>
                  <a:gd name="T53" fmla="*/ 52 h 172"/>
                  <a:gd name="T54" fmla="*/ 124 w 166"/>
                  <a:gd name="T55" fmla="*/ 38 h 172"/>
                  <a:gd name="T56" fmla="*/ 114 w 166"/>
                  <a:gd name="T57" fmla="*/ 38 h 172"/>
                  <a:gd name="T58" fmla="*/ 96 w 166"/>
                  <a:gd name="T59" fmla="*/ 114 h 172"/>
                  <a:gd name="T60" fmla="*/ 106 w 166"/>
                  <a:gd name="T61" fmla="*/ 100 h 172"/>
                  <a:gd name="T62" fmla="*/ 96 w 166"/>
                  <a:gd name="T63" fmla="*/ 100 h 172"/>
                  <a:gd name="T64" fmla="*/ 130 w 166"/>
                  <a:gd name="T65" fmla="*/ 114 h 172"/>
                  <a:gd name="T66" fmla="*/ 142 w 166"/>
                  <a:gd name="T67" fmla="*/ 100 h 172"/>
                  <a:gd name="T68" fmla="*/ 130 w 166"/>
                  <a:gd name="T69" fmla="*/ 100 h 172"/>
                  <a:gd name="T70" fmla="*/ 114 w 166"/>
                  <a:gd name="T71" fmla="*/ 114 h 172"/>
                  <a:gd name="T72" fmla="*/ 124 w 166"/>
                  <a:gd name="T73" fmla="*/ 100 h 172"/>
                  <a:gd name="T74" fmla="*/ 114 w 166"/>
                  <a:gd name="T75" fmla="*/ 100 h 172"/>
                  <a:gd name="T76" fmla="*/ 130 w 166"/>
                  <a:gd name="T77" fmla="*/ 94 h 172"/>
                  <a:gd name="T78" fmla="*/ 142 w 166"/>
                  <a:gd name="T79" fmla="*/ 80 h 172"/>
                  <a:gd name="T80" fmla="*/ 130 w 166"/>
                  <a:gd name="T81" fmla="*/ 80 h 172"/>
                  <a:gd name="T82" fmla="*/ 114 w 166"/>
                  <a:gd name="T83" fmla="*/ 94 h 172"/>
                  <a:gd name="T84" fmla="*/ 124 w 166"/>
                  <a:gd name="T85" fmla="*/ 80 h 172"/>
                  <a:gd name="T86" fmla="*/ 114 w 166"/>
                  <a:gd name="T87" fmla="*/ 80 h 172"/>
                  <a:gd name="T88" fmla="*/ 24 w 166"/>
                  <a:gd name="T89" fmla="*/ 104 h 172"/>
                  <a:gd name="T90" fmla="*/ 36 w 166"/>
                  <a:gd name="T91" fmla="*/ 90 h 172"/>
                  <a:gd name="T92" fmla="*/ 24 w 166"/>
                  <a:gd name="T93" fmla="*/ 90 h 172"/>
                  <a:gd name="T94" fmla="*/ 24 w 166"/>
                  <a:gd name="T95" fmla="*/ 124 h 172"/>
                  <a:gd name="T96" fmla="*/ 36 w 166"/>
                  <a:gd name="T97" fmla="*/ 110 h 172"/>
                  <a:gd name="T98" fmla="*/ 24 w 166"/>
                  <a:gd name="T99" fmla="*/ 110 h 172"/>
                  <a:gd name="T100" fmla="*/ 60 w 166"/>
                  <a:gd name="T101" fmla="*/ 124 h 172"/>
                  <a:gd name="T102" fmla="*/ 70 w 166"/>
                  <a:gd name="T103" fmla="*/ 110 h 172"/>
                  <a:gd name="T104" fmla="*/ 60 w 166"/>
                  <a:gd name="T105" fmla="*/ 110 h 172"/>
                  <a:gd name="T106" fmla="*/ 42 w 166"/>
                  <a:gd name="T107" fmla="*/ 124 h 172"/>
                  <a:gd name="T108" fmla="*/ 54 w 166"/>
                  <a:gd name="T109" fmla="*/ 110 h 172"/>
                  <a:gd name="T110" fmla="*/ 42 w 166"/>
                  <a:gd name="T111" fmla="*/ 110 h 172"/>
                  <a:gd name="T112" fmla="*/ 60 w 166"/>
                  <a:gd name="T113" fmla="*/ 104 h 172"/>
                  <a:gd name="T114" fmla="*/ 70 w 166"/>
                  <a:gd name="T115" fmla="*/ 90 h 172"/>
                  <a:gd name="T116" fmla="*/ 60 w 166"/>
                  <a:gd name="T117" fmla="*/ 90 h 172"/>
                  <a:gd name="T118" fmla="*/ 42 w 166"/>
                  <a:gd name="T119" fmla="*/ 104 h 172"/>
                  <a:gd name="T120" fmla="*/ 54 w 166"/>
                  <a:gd name="T121" fmla="*/ 9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6" h="172">
                    <a:moveTo>
                      <a:pt x="12" y="82"/>
                    </a:moveTo>
                    <a:lnTo>
                      <a:pt x="82" y="82"/>
                    </a:lnTo>
                    <a:lnTo>
                      <a:pt x="82" y="32"/>
                    </a:lnTo>
                    <a:lnTo>
                      <a:pt x="74" y="34"/>
                    </a:lnTo>
                    <a:lnTo>
                      <a:pt x="70" y="16"/>
                    </a:lnTo>
                    <a:lnTo>
                      <a:pt x="156" y="0"/>
                    </a:lnTo>
                    <a:lnTo>
                      <a:pt x="160" y="18"/>
                    </a:lnTo>
                    <a:lnTo>
                      <a:pt x="152" y="20"/>
                    </a:lnTo>
                    <a:lnTo>
                      <a:pt x="152" y="154"/>
                    </a:lnTo>
                    <a:lnTo>
                      <a:pt x="166" y="154"/>
                    </a:lnTo>
                    <a:lnTo>
                      <a:pt x="166" y="172"/>
                    </a:lnTo>
                    <a:lnTo>
                      <a:pt x="0" y="172"/>
                    </a:lnTo>
                    <a:lnTo>
                      <a:pt x="0" y="154"/>
                    </a:lnTo>
                    <a:lnTo>
                      <a:pt x="12" y="154"/>
                    </a:lnTo>
                    <a:lnTo>
                      <a:pt x="12" y="82"/>
                    </a:lnTo>
                    <a:lnTo>
                      <a:pt x="12" y="82"/>
                    </a:lnTo>
                    <a:close/>
                    <a:moveTo>
                      <a:pt x="96" y="80"/>
                    </a:moveTo>
                    <a:lnTo>
                      <a:pt x="96" y="94"/>
                    </a:lnTo>
                    <a:lnTo>
                      <a:pt x="106" y="94"/>
                    </a:lnTo>
                    <a:lnTo>
                      <a:pt x="106" y="80"/>
                    </a:lnTo>
                    <a:lnTo>
                      <a:pt x="96" y="80"/>
                    </a:lnTo>
                    <a:lnTo>
                      <a:pt x="96" y="80"/>
                    </a:lnTo>
                    <a:close/>
                    <a:moveTo>
                      <a:pt x="96" y="38"/>
                    </a:moveTo>
                    <a:lnTo>
                      <a:pt x="96" y="52"/>
                    </a:lnTo>
                    <a:lnTo>
                      <a:pt x="106" y="52"/>
                    </a:lnTo>
                    <a:lnTo>
                      <a:pt x="106" y="38"/>
                    </a:lnTo>
                    <a:lnTo>
                      <a:pt x="96" y="38"/>
                    </a:lnTo>
                    <a:lnTo>
                      <a:pt x="96" y="38"/>
                    </a:lnTo>
                    <a:close/>
                    <a:moveTo>
                      <a:pt x="96" y="58"/>
                    </a:moveTo>
                    <a:lnTo>
                      <a:pt x="96" y="72"/>
                    </a:lnTo>
                    <a:lnTo>
                      <a:pt x="106" y="72"/>
                    </a:lnTo>
                    <a:lnTo>
                      <a:pt x="106" y="58"/>
                    </a:lnTo>
                    <a:lnTo>
                      <a:pt x="96" y="58"/>
                    </a:lnTo>
                    <a:lnTo>
                      <a:pt x="96" y="58"/>
                    </a:lnTo>
                    <a:close/>
                    <a:moveTo>
                      <a:pt x="130" y="58"/>
                    </a:moveTo>
                    <a:lnTo>
                      <a:pt x="130" y="72"/>
                    </a:lnTo>
                    <a:lnTo>
                      <a:pt x="142" y="72"/>
                    </a:lnTo>
                    <a:lnTo>
                      <a:pt x="142" y="58"/>
                    </a:lnTo>
                    <a:lnTo>
                      <a:pt x="130" y="58"/>
                    </a:lnTo>
                    <a:lnTo>
                      <a:pt x="130" y="58"/>
                    </a:lnTo>
                    <a:close/>
                    <a:moveTo>
                      <a:pt x="114" y="58"/>
                    </a:moveTo>
                    <a:lnTo>
                      <a:pt x="114" y="72"/>
                    </a:lnTo>
                    <a:lnTo>
                      <a:pt x="124" y="72"/>
                    </a:lnTo>
                    <a:lnTo>
                      <a:pt x="124" y="58"/>
                    </a:lnTo>
                    <a:lnTo>
                      <a:pt x="114" y="58"/>
                    </a:lnTo>
                    <a:lnTo>
                      <a:pt x="114" y="58"/>
                    </a:lnTo>
                    <a:close/>
                    <a:moveTo>
                      <a:pt x="130" y="38"/>
                    </a:moveTo>
                    <a:lnTo>
                      <a:pt x="130" y="52"/>
                    </a:lnTo>
                    <a:lnTo>
                      <a:pt x="142" y="52"/>
                    </a:lnTo>
                    <a:lnTo>
                      <a:pt x="142" y="38"/>
                    </a:lnTo>
                    <a:lnTo>
                      <a:pt x="130" y="38"/>
                    </a:lnTo>
                    <a:lnTo>
                      <a:pt x="130" y="38"/>
                    </a:lnTo>
                    <a:close/>
                    <a:moveTo>
                      <a:pt x="114" y="38"/>
                    </a:moveTo>
                    <a:lnTo>
                      <a:pt x="114" y="52"/>
                    </a:lnTo>
                    <a:lnTo>
                      <a:pt x="124" y="52"/>
                    </a:lnTo>
                    <a:lnTo>
                      <a:pt x="124" y="38"/>
                    </a:lnTo>
                    <a:lnTo>
                      <a:pt x="114" y="38"/>
                    </a:lnTo>
                    <a:lnTo>
                      <a:pt x="114" y="38"/>
                    </a:lnTo>
                    <a:close/>
                    <a:moveTo>
                      <a:pt x="96" y="100"/>
                    </a:moveTo>
                    <a:lnTo>
                      <a:pt x="96" y="114"/>
                    </a:lnTo>
                    <a:lnTo>
                      <a:pt x="106" y="114"/>
                    </a:lnTo>
                    <a:lnTo>
                      <a:pt x="106" y="100"/>
                    </a:lnTo>
                    <a:lnTo>
                      <a:pt x="96" y="100"/>
                    </a:lnTo>
                    <a:lnTo>
                      <a:pt x="96" y="100"/>
                    </a:lnTo>
                    <a:close/>
                    <a:moveTo>
                      <a:pt x="130" y="100"/>
                    </a:moveTo>
                    <a:lnTo>
                      <a:pt x="130" y="114"/>
                    </a:lnTo>
                    <a:lnTo>
                      <a:pt x="142" y="114"/>
                    </a:lnTo>
                    <a:lnTo>
                      <a:pt x="142" y="100"/>
                    </a:lnTo>
                    <a:lnTo>
                      <a:pt x="130" y="100"/>
                    </a:lnTo>
                    <a:lnTo>
                      <a:pt x="130" y="100"/>
                    </a:lnTo>
                    <a:close/>
                    <a:moveTo>
                      <a:pt x="114" y="100"/>
                    </a:moveTo>
                    <a:lnTo>
                      <a:pt x="114" y="114"/>
                    </a:lnTo>
                    <a:lnTo>
                      <a:pt x="124" y="114"/>
                    </a:lnTo>
                    <a:lnTo>
                      <a:pt x="124" y="100"/>
                    </a:lnTo>
                    <a:lnTo>
                      <a:pt x="114" y="100"/>
                    </a:lnTo>
                    <a:lnTo>
                      <a:pt x="114" y="100"/>
                    </a:lnTo>
                    <a:close/>
                    <a:moveTo>
                      <a:pt x="130" y="80"/>
                    </a:moveTo>
                    <a:lnTo>
                      <a:pt x="130" y="94"/>
                    </a:lnTo>
                    <a:lnTo>
                      <a:pt x="142" y="94"/>
                    </a:lnTo>
                    <a:lnTo>
                      <a:pt x="142" y="80"/>
                    </a:lnTo>
                    <a:lnTo>
                      <a:pt x="130" y="80"/>
                    </a:lnTo>
                    <a:lnTo>
                      <a:pt x="130" y="80"/>
                    </a:lnTo>
                    <a:close/>
                    <a:moveTo>
                      <a:pt x="114" y="80"/>
                    </a:moveTo>
                    <a:lnTo>
                      <a:pt x="114" y="94"/>
                    </a:lnTo>
                    <a:lnTo>
                      <a:pt x="124" y="94"/>
                    </a:lnTo>
                    <a:lnTo>
                      <a:pt x="124" y="80"/>
                    </a:lnTo>
                    <a:lnTo>
                      <a:pt x="114" y="80"/>
                    </a:lnTo>
                    <a:lnTo>
                      <a:pt x="114" y="80"/>
                    </a:lnTo>
                    <a:close/>
                    <a:moveTo>
                      <a:pt x="24" y="90"/>
                    </a:moveTo>
                    <a:lnTo>
                      <a:pt x="24" y="104"/>
                    </a:lnTo>
                    <a:lnTo>
                      <a:pt x="36" y="104"/>
                    </a:lnTo>
                    <a:lnTo>
                      <a:pt x="36" y="90"/>
                    </a:lnTo>
                    <a:lnTo>
                      <a:pt x="24" y="90"/>
                    </a:lnTo>
                    <a:lnTo>
                      <a:pt x="24" y="90"/>
                    </a:lnTo>
                    <a:close/>
                    <a:moveTo>
                      <a:pt x="24" y="110"/>
                    </a:moveTo>
                    <a:lnTo>
                      <a:pt x="24" y="124"/>
                    </a:lnTo>
                    <a:lnTo>
                      <a:pt x="36" y="124"/>
                    </a:lnTo>
                    <a:lnTo>
                      <a:pt x="36" y="110"/>
                    </a:lnTo>
                    <a:lnTo>
                      <a:pt x="24" y="110"/>
                    </a:lnTo>
                    <a:lnTo>
                      <a:pt x="24" y="110"/>
                    </a:lnTo>
                    <a:close/>
                    <a:moveTo>
                      <a:pt x="60" y="110"/>
                    </a:moveTo>
                    <a:lnTo>
                      <a:pt x="60" y="124"/>
                    </a:lnTo>
                    <a:lnTo>
                      <a:pt x="70" y="124"/>
                    </a:lnTo>
                    <a:lnTo>
                      <a:pt x="70" y="110"/>
                    </a:lnTo>
                    <a:lnTo>
                      <a:pt x="60" y="110"/>
                    </a:lnTo>
                    <a:lnTo>
                      <a:pt x="60" y="110"/>
                    </a:lnTo>
                    <a:close/>
                    <a:moveTo>
                      <a:pt x="42" y="110"/>
                    </a:moveTo>
                    <a:lnTo>
                      <a:pt x="42" y="124"/>
                    </a:lnTo>
                    <a:lnTo>
                      <a:pt x="54" y="124"/>
                    </a:lnTo>
                    <a:lnTo>
                      <a:pt x="54" y="110"/>
                    </a:lnTo>
                    <a:lnTo>
                      <a:pt x="42" y="110"/>
                    </a:lnTo>
                    <a:lnTo>
                      <a:pt x="42" y="110"/>
                    </a:lnTo>
                    <a:close/>
                    <a:moveTo>
                      <a:pt x="60" y="90"/>
                    </a:moveTo>
                    <a:lnTo>
                      <a:pt x="60" y="104"/>
                    </a:lnTo>
                    <a:lnTo>
                      <a:pt x="70" y="104"/>
                    </a:lnTo>
                    <a:lnTo>
                      <a:pt x="70" y="90"/>
                    </a:lnTo>
                    <a:lnTo>
                      <a:pt x="60" y="90"/>
                    </a:lnTo>
                    <a:lnTo>
                      <a:pt x="60" y="90"/>
                    </a:lnTo>
                    <a:close/>
                    <a:moveTo>
                      <a:pt x="42" y="90"/>
                    </a:moveTo>
                    <a:lnTo>
                      <a:pt x="42" y="104"/>
                    </a:lnTo>
                    <a:lnTo>
                      <a:pt x="54" y="104"/>
                    </a:lnTo>
                    <a:lnTo>
                      <a:pt x="54" y="90"/>
                    </a:lnTo>
                    <a:lnTo>
                      <a:pt x="42" y="9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3" name="文本框 22"/>
          <p:cNvSpPr txBox="1"/>
          <p:nvPr/>
        </p:nvSpPr>
        <p:spPr>
          <a:xfrm>
            <a:off x="1991726" y="1410950"/>
            <a:ext cx="1993264" cy="1023726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此处添加详细文本描述，文字内容建议与标题相关尽量简洁生动</a:t>
            </a:r>
            <a:r>
              <a:rPr kumimoji="1" lang="en-US" altLang="zh-CN" sz="1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……</a:t>
            </a:r>
            <a:endParaRPr kumimoji="1" lang="zh-CN" altLang="en-US" sz="1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</p:txBody>
      </p:sp>
      <p:sp>
        <p:nvSpPr>
          <p:cNvPr id="26" name="矩形​​ 46"/>
          <p:cNvSpPr/>
          <p:nvPr/>
        </p:nvSpPr>
        <p:spPr>
          <a:xfrm>
            <a:off x="1331845" y="5142442"/>
            <a:ext cx="9628256" cy="577851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defTabSz="1219170" hangingPunct="0">
              <a:defRPr/>
            </a:pPr>
            <a:r>
              <a:rPr lang="zh-CN" altLang="en-US" sz="2133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此处添加详细文本描述，文字内容建议与标题相关尽量简洁生动</a:t>
            </a:r>
            <a:r>
              <a:rPr lang="en-US" altLang="zh-CN" sz="2133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……</a:t>
            </a:r>
            <a:endParaRPr lang="zh-CN" altLang="en-US" sz="2133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904284" y="1210523"/>
            <a:ext cx="2309316" cy="1061813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此处添加详细文本描述，文字内容建议与标题相关尽量简洁生动</a:t>
            </a:r>
            <a:r>
              <a:rPr kumimoji="1" lang="en-US" altLang="zh-CN" sz="1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……</a:t>
            </a:r>
            <a:endParaRPr kumimoji="1" lang="zh-CN" altLang="en-US" sz="1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372572" y="1410950"/>
            <a:ext cx="2295427" cy="1061813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1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此处添加详细文本描述，文字内容建议与标题相关尽量简洁生动</a:t>
            </a:r>
            <a:r>
              <a:rPr kumimoji="1" lang="en-US" altLang="zh-CN" sz="14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Light"/>
              </a:rPr>
              <a:t>……</a:t>
            </a:r>
            <a:endParaRPr kumimoji="1" lang="zh-CN" altLang="en-US" sz="14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79447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49848" y="264672"/>
            <a:ext cx="4152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2DD81772-7B9F-4B97-921D-88B420F8E67E}"/>
              </a:ext>
            </a:extLst>
          </p:cNvPr>
          <p:cNvGrpSpPr/>
          <p:nvPr/>
        </p:nvGrpSpPr>
        <p:grpSpPr>
          <a:xfrm>
            <a:off x="4549477" y="1854754"/>
            <a:ext cx="3123634" cy="3149079"/>
            <a:chOff x="6940283" y="2050360"/>
            <a:chExt cx="3313115" cy="3340100"/>
          </a:xfrm>
        </p:grpSpPr>
        <p:sp>
          <p:nvSpPr>
            <p:cNvPr id="16" name="任意多边形 19">
              <a:extLst>
                <a:ext uri="{FF2B5EF4-FFF2-40B4-BE49-F238E27FC236}">
                  <a16:creationId xmlns:a16="http://schemas.microsoft.com/office/drawing/2014/main" xmlns="" id="{EFBA3799-3150-4274-946F-E37C81C29D50}"/>
                </a:ext>
              </a:extLst>
            </p:cNvPr>
            <p:cNvSpPr/>
            <p:nvPr/>
          </p:nvSpPr>
          <p:spPr>
            <a:xfrm>
              <a:off x="6946635" y="2053535"/>
              <a:ext cx="1651001" cy="1822450"/>
            </a:xfrm>
            <a:custGeom>
              <a:avLst/>
              <a:gdLst/>
              <a:ahLst/>
              <a:cxnLst>
                <a:cxn ang="0">
                  <a:pos x="1096451" y="0"/>
                </a:cxn>
                <a:cxn ang="0">
                  <a:pos x="1871760" y="321144"/>
                </a:cxn>
                <a:cxn ang="0">
                  <a:pos x="1986026" y="459634"/>
                </a:cxn>
                <a:cxn ang="0">
                  <a:pos x="1966404" y="483415"/>
                </a:cxn>
                <a:cxn ang="0">
                  <a:pos x="1779146" y="1096451"/>
                </a:cxn>
                <a:cxn ang="0">
                  <a:pos x="1966404" y="1709487"/>
                </a:cxn>
                <a:cxn ang="0">
                  <a:pos x="1986026" y="1733268"/>
                </a:cxn>
                <a:cxn ang="0">
                  <a:pos x="1871760" y="1871759"/>
                </a:cxn>
                <a:cxn ang="0">
                  <a:pos x="1096451" y="2192902"/>
                </a:cxn>
                <a:cxn ang="0">
                  <a:pos x="0" y="1096451"/>
                </a:cxn>
                <a:cxn ang="0">
                  <a:pos x="1096451" y="0"/>
                </a:cxn>
              </a:cxnLst>
              <a:rect l="0" t="0" r="0" b="0"/>
              <a:pathLst>
                <a:path w="1371601" h="1514476">
                  <a:moveTo>
                    <a:pt x="757238" y="0"/>
                  </a:moveTo>
                  <a:cubicBezTo>
                    <a:pt x="966344" y="0"/>
                    <a:pt x="1155653" y="84757"/>
                    <a:pt x="1292686" y="221790"/>
                  </a:cubicBezTo>
                  <a:lnTo>
                    <a:pt x="1371601" y="317435"/>
                  </a:lnTo>
                  <a:lnTo>
                    <a:pt x="1358050" y="333859"/>
                  </a:lnTo>
                  <a:cubicBezTo>
                    <a:pt x="1276401" y="454715"/>
                    <a:pt x="1228725" y="600409"/>
                    <a:pt x="1228725" y="757238"/>
                  </a:cubicBezTo>
                  <a:cubicBezTo>
                    <a:pt x="1228725" y="914067"/>
                    <a:pt x="1276401" y="1059761"/>
                    <a:pt x="1358050" y="1180617"/>
                  </a:cubicBezTo>
                  <a:lnTo>
                    <a:pt x="1371601" y="1197041"/>
                  </a:lnTo>
                  <a:lnTo>
                    <a:pt x="1292686" y="1292686"/>
                  </a:lnTo>
                  <a:cubicBezTo>
                    <a:pt x="1155653" y="1429719"/>
                    <a:pt x="966344" y="1514476"/>
                    <a:pt x="757238" y="1514476"/>
                  </a:cubicBezTo>
                  <a:cubicBezTo>
                    <a:pt x="339027" y="1514476"/>
                    <a:pt x="0" y="1175449"/>
                    <a:pt x="0" y="757238"/>
                  </a:cubicBezTo>
                  <a:cubicBezTo>
                    <a:pt x="0" y="339027"/>
                    <a:pt x="339027" y="0"/>
                    <a:pt x="757238" y="0"/>
                  </a:cubicBezTo>
                  <a:close/>
                </a:path>
              </a:pathLst>
            </a:custGeom>
            <a:solidFill>
              <a:srgbClr val="C00000"/>
            </a:solidFill>
            <a:ln w="25400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TextBox 56">
              <a:extLst>
                <a:ext uri="{FF2B5EF4-FFF2-40B4-BE49-F238E27FC236}">
                  <a16:creationId xmlns:a16="http://schemas.microsoft.com/office/drawing/2014/main" xmlns="" id="{45697FB8-E72E-4E02-A8DC-FFA564D481BB}"/>
                </a:ext>
              </a:extLst>
            </p:cNvPr>
            <p:cNvSpPr txBox="1"/>
            <p:nvPr/>
          </p:nvSpPr>
          <p:spPr>
            <a:xfrm>
              <a:off x="7269271" y="3071657"/>
              <a:ext cx="1161606" cy="39173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rgbClr val="FFFFFF"/>
                  </a:solidFill>
                  <a:cs typeface="+mn-ea"/>
                  <a:sym typeface="+mn-lt"/>
                </a:rPr>
                <a:t>添加标</a:t>
              </a:r>
              <a:r>
                <a:rPr lang="zh-CN" altLang="en-US" b="1" kern="0" dirty="0" smtClean="0">
                  <a:solidFill>
                    <a:srgbClr val="FFFFFF"/>
                  </a:solidFill>
                  <a:cs typeface="+mn-ea"/>
                  <a:sym typeface="+mn-lt"/>
                </a:rPr>
                <a:t>题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8" name="组合 61">
              <a:extLst>
                <a:ext uri="{FF2B5EF4-FFF2-40B4-BE49-F238E27FC236}">
                  <a16:creationId xmlns:a16="http://schemas.microsoft.com/office/drawing/2014/main" xmlns="" id="{A0682F5C-D627-4B73-90C3-564397763005}"/>
                </a:ext>
              </a:extLst>
            </p:cNvPr>
            <p:cNvGrpSpPr/>
            <p:nvPr/>
          </p:nvGrpSpPr>
          <p:grpSpPr>
            <a:xfrm>
              <a:off x="8430947" y="2050360"/>
              <a:ext cx="1822451" cy="1670050"/>
              <a:chOff x="0" y="-1"/>
              <a:chExt cx="1822388" cy="1669567"/>
            </a:xfrm>
          </p:grpSpPr>
          <p:sp>
            <p:nvSpPr>
              <p:cNvPr id="26" name="任意多边形 22">
                <a:extLst>
                  <a:ext uri="{FF2B5EF4-FFF2-40B4-BE49-F238E27FC236}">
                    <a16:creationId xmlns:a16="http://schemas.microsoft.com/office/drawing/2014/main" xmlns="" id="{0C634964-7961-46B8-BAF9-6B7750D45365}"/>
                  </a:ext>
                </a:extLst>
              </p:cNvPr>
              <p:cNvSpPr/>
              <p:nvPr/>
            </p:nvSpPr>
            <p:spPr>
              <a:xfrm>
                <a:off x="0" y="-1"/>
                <a:ext cx="1822388" cy="1669567"/>
              </a:xfrm>
              <a:custGeom>
                <a:avLst/>
                <a:gdLst/>
                <a:ahLst/>
                <a:cxnLst>
                  <a:cxn ang="0">
                    <a:pos x="1096451" y="0"/>
                  </a:cxn>
                  <a:cxn ang="0">
                    <a:pos x="2192902" y="1096095"/>
                  </a:cxn>
                  <a:cxn ang="0">
                    <a:pos x="1709487" y="2004995"/>
                  </a:cxn>
                  <a:cxn ang="0">
                    <a:pos x="1702685" y="2008686"/>
                  </a:cxn>
                  <a:cxn ang="0">
                    <a:pos x="1523240" y="1911319"/>
                  </a:cxn>
                  <a:cxn ang="0">
                    <a:pos x="1096451" y="1825182"/>
                  </a:cxn>
                  <a:cxn ang="0">
                    <a:pos x="669663" y="1911319"/>
                  </a:cxn>
                  <a:cxn ang="0">
                    <a:pos x="490219" y="2008686"/>
                  </a:cxn>
                  <a:cxn ang="0">
                    <a:pos x="483415" y="2004995"/>
                  </a:cxn>
                  <a:cxn ang="0">
                    <a:pos x="0" y="1096095"/>
                  </a:cxn>
                  <a:cxn ang="0">
                    <a:pos x="1096451" y="0"/>
                  </a:cxn>
                </a:cxnLst>
                <a:rect l="0" t="0" r="0" b="0"/>
                <a:pathLst>
                  <a:path w="1514476" h="1387702">
                    <a:moveTo>
                      <a:pt x="757238" y="0"/>
                    </a:moveTo>
                    <a:cubicBezTo>
                      <a:pt x="1175449" y="0"/>
                      <a:pt x="1514476" y="339027"/>
                      <a:pt x="1514476" y="757238"/>
                    </a:cubicBezTo>
                    <a:cubicBezTo>
                      <a:pt x="1514476" y="1018620"/>
                      <a:pt x="1382044" y="1249071"/>
                      <a:pt x="1180617" y="1385152"/>
                    </a:cubicBezTo>
                    <a:lnTo>
                      <a:pt x="1175919" y="1387702"/>
                    </a:lnTo>
                    <a:lnTo>
                      <a:pt x="1051989" y="1320436"/>
                    </a:lnTo>
                    <a:cubicBezTo>
                      <a:pt x="961395" y="1282117"/>
                      <a:pt x="861791" y="1260928"/>
                      <a:pt x="757238" y="1260928"/>
                    </a:cubicBezTo>
                    <a:cubicBezTo>
                      <a:pt x="652686" y="1260928"/>
                      <a:pt x="553082" y="1282117"/>
                      <a:pt x="462487" y="1320436"/>
                    </a:cubicBezTo>
                    <a:lnTo>
                      <a:pt x="338558" y="1387702"/>
                    </a:lnTo>
                    <a:lnTo>
                      <a:pt x="333859" y="1385152"/>
                    </a:lnTo>
                    <a:cubicBezTo>
                      <a:pt x="132433" y="1249071"/>
                      <a:pt x="0" y="1018620"/>
                      <a:pt x="0" y="757238"/>
                    </a:cubicBezTo>
                    <a:cubicBezTo>
                      <a:pt x="0" y="339027"/>
                      <a:pt x="339027" y="0"/>
                      <a:pt x="757238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 w="25400" cap="flat" cmpd="sng">
                <a:solidFill>
                  <a:srgbClr val="FFFF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pic>
            <p:nvPicPr>
              <p:cNvPr id="27" name="组合 49">
                <a:extLst>
                  <a:ext uri="{FF2B5EF4-FFF2-40B4-BE49-F238E27FC236}">
                    <a16:creationId xmlns:a16="http://schemas.microsoft.com/office/drawing/2014/main" xmlns="" id="{F90C47CF-F2C8-4496-A642-04954385E718}"/>
                  </a:ext>
                </a:extLst>
              </p:cNvPr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3487" y="436816"/>
                <a:ext cx="499855" cy="469257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</p:pic>
          <p:sp>
            <p:nvSpPr>
              <p:cNvPr id="28" name="TextBox 57">
                <a:extLst>
                  <a:ext uri="{FF2B5EF4-FFF2-40B4-BE49-F238E27FC236}">
                    <a16:creationId xmlns:a16="http://schemas.microsoft.com/office/drawing/2014/main" xmlns="" id="{4A65E554-AC75-4777-B484-4F03D8F6C96E}"/>
                  </a:ext>
                </a:extLst>
              </p:cNvPr>
              <p:cNvSpPr txBox="1"/>
              <p:nvPr/>
            </p:nvSpPr>
            <p:spPr>
              <a:xfrm>
                <a:off x="346935" y="1019997"/>
                <a:ext cx="1161565" cy="391622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none">
                <a:spAutoFit/>
              </a:bodyPr>
              <a:lstStyle/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>
                    <a:solidFill>
                      <a:srgbClr val="FFFFFF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19" name="任意多边形 16">
              <a:extLst>
                <a:ext uri="{FF2B5EF4-FFF2-40B4-BE49-F238E27FC236}">
                  <a16:creationId xmlns:a16="http://schemas.microsoft.com/office/drawing/2014/main" xmlns="" id="{62DA0069-D3D5-4876-8045-883E9C5E9E8F}"/>
                </a:ext>
              </a:extLst>
            </p:cNvPr>
            <p:cNvSpPr/>
            <p:nvPr/>
          </p:nvSpPr>
          <p:spPr>
            <a:xfrm>
              <a:off x="6940283" y="3720410"/>
              <a:ext cx="1822451" cy="1670050"/>
            </a:xfrm>
            <a:custGeom>
              <a:avLst/>
              <a:gdLst/>
              <a:ahLst/>
              <a:cxnLst>
                <a:cxn ang="0">
                  <a:pos x="490219" y="0"/>
                </a:cxn>
                <a:cxn ang="0">
                  <a:pos x="669663" y="97368"/>
                </a:cxn>
                <a:cxn ang="0">
                  <a:pos x="1096451" y="183504"/>
                </a:cxn>
                <a:cxn ang="0">
                  <a:pos x="1523240" y="97368"/>
                </a:cxn>
                <a:cxn ang="0">
                  <a:pos x="1702685" y="0"/>
                </a:cxn>
                <a:cxn ang="0">
                  <a:pos x="1709487" y="3692"/>
                </a:cxn>
                <a:cxn ang="0">
                  <a:pos x="2192902" y="912591"/>
                </a:cxn>
                <a:cxn ang="0">
                  <a:pos x="1096451" y="2008686"/>
                </a:cxn>
                <a:cxn ang="0">
                  <a:pos x="0" y="912591"/>
                </a:cxn>
                <a:cxn ang="0">
                  <a:pos x="483415" y="3692"/>
                </a:cxn>
                <a:cxn ang="0">
                  <a:pos x="490219" y="0"/>
                </a:cxn>
              </a:cxnLst>
              <a:rect l="0" t="0" r="0" b="0"/>
              <a:pathLst>
                <a:path w="1514476" h="1387702">
                  <a:moveTo>
                    <a:pt x="338558" y="0"/>
                  </a:moveTo>
                  <a:lnTo>
                    <a:pt x="462487" y="67267"/>
                  </a:lnTo>
                  <a:cubicBezTo>
                    <a:pt x="553082" y="105585"/>
                    <a:pt x="652685" y="126774"/>
                    <a:pt x="757238" y="126774"/>
                  </a:cubicBezTo>
                  <a:cubicBezTo>
                    <a:pt x="861791" y="126774"/>
                    <a:pt x="961395" y="105585"/>
                    <a:pt x="1051989" y="67267"/>
                  </a:cubicBezTo>
                  <a:lnTo>
                    <a:pt x="1175919" y="0"/>
                  </a:lnTo>
                  <a:lnTo>
                    <a:pt x="1180617" y="2551"/>
                  </a:lnTo>
                  <a:cubicBezTo>
                    <a:pt x="1382044" y="138632"/>
                    <a:pt x="1514476" y="369082"/>
                    <a:pt x="1514476" y="630464"/>
                  </a:cubicBezTo>
                  <a:cubicBezTo>
                    <a:pt x="1514476" y="1048675"/>
                    <a:pt x="1175449" y="1387702"/>
                    <a:pt x="757238" y="1387702"/>
                  </a:cubicBezTo>
                  <a:cubicBezTo>
                    <a:pt x="339027" y="1387702"/>
                    <a:pt x="0" y="1048675"/>
                    <a:pt x="0" y="630464"/>
                  </a:cubicBezTo>
                  <a:cubicBezTo>
                    <a:pt x="0" y="369082"/>
                    <a:pt x="132433" y="138632"/>
                    <a:pt x="333859" y="2551"/>
                  </a:cubicBezTo>
                  <a:lnTo>
                    <a:pt x="338558" y="0"/>
                  </a:lnTo>
                  <a:close/>
                </a:path>
              </a:pathLst>
            </a:custGeom>
            <a:solidFill>
              <a:srgbClr val="FFC000"/>
            </a:solidFill>
            <a:ln w="25400" cap="flat" cmpd="sng">
              <a:solidFill>
                <a:srgbClr val="FFFF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TextBox 58">
              <a:extLst>
                <a:ext uri="{FF2B5EF4-FFF2-40B4-BE49-F238E27FC236}">
                  <a16:creationId xmlns:a16="http://schemas.microsoft.com/office/drawing/2014/main" xmlns="" id="{492C7551-53B1-4DDF-9335-5315E361F44E}"/>
                </a:ext>
              </a:extLst>
            </p:cNvPr>
            <p:cNvSpPr txBox="1"/>
            <p:nvPr/>
          </p:nvSpPr>
          <p:spPr>
            <a:xfrm>
              <a:off x="7274796" y="4729346"/>
              <a:ext cx="1161606" cy="39173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non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rgbClr val="FFFFFF"/>
                  </a:solidFill>
                  <a:cs typeface="+mn-ea"/>
                  <a:sym typeface="+mn-lt"/>
                </a:rPr>
                <a:t>添加标题</a:t>
              </a:r>
            </a:p>
          </p:txBody>
        </p:sp>
        <p:grpSp>
          <p:nvGrpSpPr>
            <p:cNvPr id="21" name="组合 62">
              <a:extLst>
                <a:ext uri="{FF2B5EF4-FFF2-40B4-BE49-F238E27FC236}">
                  <a16:creationId xmlns:a16="http://schemas.microsoft.com/office/drawing/2014/main" xmlns="" id="{1AA4C150-8C79-4B0E-A1A4-2828192C7DAF}"/>
                </a:ext>
              </a:extLst>
            </p:cNvPr>
            <p:cNvGrpSpPr/>
            <p:nvPr/>
          </p:nvGrpSpPr>
          <p:grpSpPr>
            <a:xfrm>
              <a:off x="7561768" y="3564836"/>
              <a:ext cx="2685278" cy="1820862"/>
              <a:chOff x="-1036525" y="0"/>
              <a:chExt cx="2686991" cy="1822388"/>
            </a:xfrm>
          </p:grpSpPr>
          <p:sp>
            <p:nvSpPr>
              <p:cNvPr id="23" name="任意多边形 13">
                <a:extLst>
                  <a:ext uri="{FF2B5EF4-FFF2-40B4-BE49-F238E27FC236}">
                    <a16:creationId xmlns:a16="http://schemas.microsoft.com/office/drawing/2014/main" xmlns="" id="{070496BA-C977-4CBD-9244-EEE8D23FA010}"/>
                  </a:ext>
                </a:extLst>
              </p:cNvPr>
              <p:cNvSpPr/>
              <p:nvPr/>
            </p:nvSpPr>
            <p:spPr>
              <a:xfrm>
                <a:off x="0" y="0"/>
                <a:ext cx="1650466" cy="1822388"/>
              </a:xfrm>
              <a:custGeom>
                <a:avLst/>
                <a:gdLst/>
                <a:ahLst/>
                <a:cxnLst>
                  <a:cxn ang="0">
                    <a:pos x="889574" y="0"/>
                  </a:cxn>
                  <a:cxn ang="0">
                    <a:pos x="1986027" y="1096451"/>
                  </a:cxn>
                  <a:cxn ang="0">
                    <a:pos x="889574" y="2192902"/>
                  </a:cxn>
                  <a:cxn ang="0">
                    <a:pos x="114264" y="1871759"/>
                  </a:cxn>
                  <a:cxn ang="0">
                    <a:pos x="0" y="1733268"/>
                  </a:cxn>
                  <a:cxn ang="0">
                    <a:pos x="19621" y="1709487"/>
                  </a:cxn>
                  <a:cxn ang="0">
                    <a:pos x="206877" y="1096451"/>
                  </a:cxn>
                  <a:cxn ang="0">
                    <a:pos x="19621" y="483415"/>
                  </a:cxn>
                  <a:cxn ang="0">
                    <a:pos x="0" y="459634"/>
                  </a:cxn>
                  <a:cxn ang="0">
                    <a:pos x="114264" y="321144"/>
                  </a:cxn>
                  <a:cxn ang="0">
                    <a:pos x="889574" y="0"/>
                  </a:cxn>
                </a:cxnLst>
                <a:rect l="0" t="0" r="0" b="0"/>
                <a:pathLst>
                  <a:path w="1371600" h="1514476">
                    <a:moveTo>
                      <a:pt x="614362" y="0"/>
                    </a:moveTo>
                    <a:cubicBezTo>
                      <a:pt x="1032573" y="0"/>
                      <a:pt x="1371600" y="339027"/>
                      <a:pt x="1371600" y="757238"/>
                    </a:cubicBezTo>
                    <a:cubicBezTo>
                      <a:pt x="1371600" y="1175449"/>
                      <a:pt x="1032573" y="1514476"/>
                      <a:pt x="614362" y="1514476"/>
                    </a:cubicBezTo>
                    <a:cubicBezTo>
                      <a:pt x="405257" y="1514476"/>
                      <a:pt x="215947" y="1429720"/>
                      <a:pt x="78914" y="1292686"/>
                    </a:cubicBezTo>
                    <a:lnTo>
                      <a:pt x="0" y="1197041"/>
                    </a:lnTo>
                    <a:lnTo>
                      <a:pt x="13551" y="1180617"/>
                    </a:lnTo>
                    <a:cubicBezTo>
                      <a:pt x="95200" y="1059761"/>
                      <a:pt x="142875" y="914067"/>
                      <a:pt x="142875" y="757238"/>
                    </a:cubicBezTo>
                    <a:cubicBezTo>
                      <a:pt x="142875" y="600409"/>
                      <a:pt x="95200" y="454715"/>
                      <a:pt x="13551" y="333859"/>
                    </a:cubicBezTo>
                    <a:lnTo>
                      <a:pt x="0" y="317435"/>
                    </a:lnTo>
                    <a:lnTo>
                      <a:pt x="78914" y="221790"/>
                    </a:lnTo>
                    <a:cubicBezTo>
                      <a:pt x="215947" y="84757"/>
                      <a:pt x="405257" y="0"/>
                      <a:pt x="614362" y="0"/>
                    </a:cubicBezTo>
                    <a:close/>
                  </a:path>
                </a:pathLst>
              </a:custGeom>
              <a:solidFill>
                <a:srgbClr val="C00000"/>
              </a:solidFill>
              <a:ln w="25400" cap="flat" cmpd="sng">
                <a:solidFill>
                  <a:srgbClr val="FFFFFF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pic>
            <p:nvPicPr>
              <p:cNvPr id="24" name="组合 45">
                <a:extLst>
                  <a:ext uri="{FF2B5EF4-FFF2-40B4-BE49-F238E27FC236}">
                    <a16:creationId xmlns:a16="http://schemas.microsoft.com/office/drawing/2014/main" xmlns="" id="{A5D75117-8064-43EC-B738-57E7E9EC16E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1036525" y="511417"/>
                <a:ext cx="567450" cy="567563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</p:pic>
          <p:sp>
            <p:nvSpPr>
              <p:cNvPr id="25" name="TextBox 59">
                <a:extLst>
                  <a:ext uri="{FF2B5EF4-FFF2-40B4-BE49-F238E27FC236}">
                    <a16:creationId xmlns:a16="http://schemas.microsoft.com/office/drawing/2014/main" xmlns="" id="{43D6A0E6-3CA1-46A2-9D9C-EF9D78CEE953}"/>
                  </a:ext>
                </a:extLst>
              </p:cNvPr>
              <p:cNvSpPr txBox="1"/>
              <p:nvPr/>
            </p:nvSpPr>
            <p:spPr>
              <a:xfrm>
                <a:off x="238966" y="1178671"/>
                <a:ext cx="1162347" cy="392064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  <p:txBody>
              <a:bodyPr wrap="none">
                <a:spAutoFit/>
              </a:bodyPr>
              <a:lstStyle/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>
                    <a:solidFill>
                      <a:srgbClr val="FFFFFF"/>
                    </a:solidFill>
                    <a:cs typeface="+mn-ea"/>
                    <a:sym typeface="+mn-lt"/>
                  </a:rPr>
                  <a:t>添加标题</a:t>
                </a:r>
              </a:p>
            </p:txBody>
          </p:sp>
        </p:grpSp>
        <p:sp>
          <p:nvSpPr>
            <p:cNvPr id="22" name="AutoShape 117">
              <a:extLst>
                <a:ext uri="{FF2B5EF4-FFF2-40B4-BE49-F238E27FC236}">
                  <a16:creationId xmlns:a16="http://schemas.microsoft.com/office/drawing/2014/main" xmlns="" id="{F6B13A94-4E27-4588-9A90-4908D2B567AC}"/>
                </a:ext>
              </a:extLst>
            </p:cNvPr>
            <p:cNvSpPr/>
            <p:nvPr/>
          </p:nvSpPr>
          <p:spPr>
            <a:xfrm>
              <a:off x="8994902" y="4043306"/>
              <a:ext cx="727591" cy="546852"/>
            </a:xfrm>
            <a:custGeom>
              <a:avLst/>
              <a:gdLst/>
              <a:ahLst/>
              <a:cxnLst>
                <a:cxn ang="0">
                  <a:pos x="3228628" y="1166300"/>
                </a:cxn>
                <a:cxn ang="0">
                  <a:pos x="720380" y="1895802"/>
                </a:cxn>
                <a:cxn ang="0">
                  <a:pos x="9236489" y="1895802"/>
                </a:cxn>
                <a:cxn ang="0">
                  <a:pos x="9094881" y="647671"/>
                </a:cxn>
                <a:cxn ang="0">
                  <a:pos x="9236489" y="1895802"/>
                </a:cxn>
                <a:cxn ang="0">
                  <a:pos x="10469049" y="2166547"/>
                </a:cxn>
                <a:cxn ang="0">
                  <a:pos x="9191770" y="2166547"/>
                </a:cxn>
                <a:cxn ang="0">
                  <a:pos x="1029184" y="2166547"/>
                </a:cxn>
                <a:cxn ang="0">
                  <a:pos x="4565000" y="5004821"/>
                </a:cxn>
                <a:cxn ang="0">
                  <a:pos x="5368956" y="5489750"/>
                </a:cxn>
                <a:cxn ang="0">
                  <a:pos x="4487794" y="2166547"/>
                </a:cxn>
                <a:cxn ang="0">
                  <a:pos x="4390374" y="1895802"/>
                </a:cxn>
                <a:cxn ang="0">
                  <a:pos x="3505474" y="1340472"/>
                </a:cxn>
                <a:cxn ang="0">
                  <a:pos x="2795223" y="541489"/>
                </a:cxn>
                <a:cxn ang="0">
                  <a:pos x="3483645" y="974074"/>
                </a:cxn>
                <a:cxn ang="0">
                  <a:pos x="4951011" y="541489"/>
                </a:cxn>
                <a:cxn ang="0">
                  <a:pos x="5748574" y="1042653"/>
                </a:cxn>
                <a:cxn ang="0">
                  <a:pos x="8702480" y="541489"/>
                </a:cxn>
                <a:cxn ang="0">
                  <a:pos x="7440107" y="541489"/>
                </a:cxn>
                <a:cxn ang="0">
                  <a:pos x="7992229" y="1340472"/>
                </a:cxn>
                <a:cxn ang="0">
                  <a:pos x="7107329" y="1895802"/>
                </a:cxn>
                <a:cxn ang="0">
                  <a:pos x="8773295" y="2166547"/>
                </a:cxn>
                <a:cxn ang="0">
                  <a:pos x="7009886" y="2166547"/>
                </a:cxn>
                <a:cxn ang="0">
                  <a:pos x="5748574" y="5539390"/>
                </a:cxn>
                <a:cxn ang="0">
                  <a:pos x="6643581" y="2166547"/>
                </a:cxn>
                <a:cxn ang="0">
                  <a:pos x="3761045" y="1148245"/>
                </a:cxn>
                <a:cxn ang="0">
                  <a:pos x="5467991" y="1218646"/>
                </a:cxn>
                <a:cxn ang="0">
                  <a:pos x="6029712" y="1218646"/>
                </a:cxn>
                <a:cxn ang="0">
                  <a:pos x="7736658" y="1148245"/>
                </a:cxn>
                <a:cxn ang="0">
                  <a:pos x="6029712" y="1218646"/>
                </a:cxn>
                <a:cxn ang="0">
                  <a:pos x="4951011" y="1895802"/>
                </a:cxn>
                <a:cxn ang="0">
                  <a:pos x="6546692" y="1895802"/>
                </a:cxn>
                <a:cxn ang="0">
                  <a:pos x="9461717" y="158527"/>
                </a:cxn>
                <a:cxn ang="0">
                  <a:pos x="2544451" y="0"/>
                </a:cxn>
                <a:cxn ang="0">
                  <a:pos x="210299" y="1534815"/>
                </a:cxn>
                <a:cxn ang="0">
                  <a:pos x="181549" y="2278140"/>
                </a:cxn>
                <a:cxn ang="0">
                  <a:pos x="5748574" y="6497524"/>
                </a:cxn>
                <a:cxn ang="0">
                  <a:pos x="11316685" y="2278140"/>
                </a:cxn>
                <a:cxn ang="0">
                  <a:pos x="11287403" y="1534815"/>
                </a:cxn>
              </a:cxnLst>
              <a:rect l="0" t="0" r="0" b="0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9" name="组合 22">
            <a:extLst>
              <a:ext uri="{FF2B5EF4-FFF2-40B4-BE49-F238E27FC236}">
                <a16:creationId xmlns:a16="http://schemas.microsoft.com/office/drawing/2014/main" xmlns="" id="{0336CADB-1781-4DD7-BCF8-FB036E96221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5068180" y="2155270"/>
            <a:ext cx="627568" cy="589034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9" name="矩形 28"/>
          <p:cNvSpPr/>
          <p:nvPr/>
        </p:nvSpPr>
        <p:spPr>
          <a:xfrm>
            <a:off x="7792260" y="2450618"/>
            <a:ext cx="33698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404040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0" name="矩形 29"/>
          <p:cNvSpPr/>
          <p:nvPr/>
        </p:nvSpPr>
        <p:spPr>
          <a:xfrm>
            <a:off x="7792260" y="3997739"/>
            <a:ext cx="33698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404040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1" name="矩形 30"/>
          <p:cNvSpPr/>
          <p:nvPr/>
        </p:nvSpPr>
        <p:spPr>
          <a:xfrm>
            <a:off x="1049848" y="2450618"/>
            <a:ext cx="33698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rgbClr val="404040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2" name="矩形 31"/>
          <p:cNvSpPr/>
          <p:nvPr/>
        </p:nvSpPr>
        <p:spPr>
          <a:xfrm>
            <a:off x="1049848" y="3997739"/>
            <a:ext cx="336984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rgbClr val="404040"/>
                </a:solidFill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4" name="矩形 33"/>
          <p:cNvSpPr/>
          <p:nvPr/>
        </p:nvSpPr>
        <p:spPr>
          <a:xfrm>
            <a:off x="2806976" y="1993587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404040"/>
                </a:solidFill>
              </a:rPr>
              <a:t>添加标题文本</a:t>
            </a:r>
          </a:p>
        </p:txBody>
      </p:sp>
      <p:sp>
        <p:nvSpPr>
          <p:cNvPr id="35" name="矩形 34"/>
          <p:cNvSpPr/>
          <p:nvPr/>
        </p:nvSpPr>
        <p:spPr>
          <a:xfrm>
            <a:off x="2806976" y="3576967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404040"/>
                </a:solidFill>
              </a:rPr>
              <a:t>添加标题文本</a:t>
            </a:r>
          </a:p>
        </p:txBody>
      </p:sp>
      <p:sp>
        <p:nvSpPr>
          <p:cNvPr id="36" name="矩形 35"/>
          <p:cNvSpPr/>
          <p:nvPr/>
        </p:nvSpPr>
        <p:spPr>
          <a:xfrm>
            <a:off x="7835213" y="1993587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404040"/>
                </a:solidFill>
              </a:rPr>
              <a:t>添加标题文本</a:t>
            </a:r>
          </a:p>
        </p:txBody>
      </p:sp>
      <p:sp>
        <p:nvSpPr>
          <p:cNvPr id="37" name="矩形 36"/>
          <p:cNvSpPr/>
          <p:nvPr/>
        </p:nvSpPr>
        <p:spPr>
          <a:xfrm>
            <a:off x="7835213" y="3576967"/>
            <a:ext cx="16946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404040"/>
                </a:solidFill>
              </a:rPr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18682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9848" y="264672"/>
            <a:ext cx="4152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4" name="原创设计师QQ：598969553     _2"/>
          <p:cNvSpPr>
            <a:spLocks noChangeArrowheads="1"/>
          </p:cNvSpPr>
          <p:nvPr/>
        </p:nvSpPr>
        <p:spPr bwMode="auto">
          <a:xfrm>
            <a:off x="3819295" y="2369734"/>
            <a:ext cx="1712619" cy="1591160"/>
          </a:xfrm>
          <a:custGeom>
            <a:avLst/>
            <a:gdLst>
              <a:gd name="T0" fmla="*/ 2687 w 3532"/>
              <a:gd name="T1" fmla="*/ 719 h 3282"/>
              <a:gd name="T2" fmla="*/ 2687 w 3532"/>
              <a:gd name="T3" fmla="*/ 719 h 3282"/>
              <a:gd name="T4" fmla="*/ 2687 w 3532"/>
              <a:gd name="T5" fmla="*/ 594 h 3282"/>
              <a:gd name="T6" fmla="*/ 2218 w 3532"/>
              <a:gd name="T7" fmla="*/ 94 h 3282"/>
              <a:gd name="T8" fmla="*/ 1750 w 3532"/>
              <a:gd name="T9" fmla="*/ 375 h 3282"/>
              <a:gd name="T10" fmla="*/ 781 w 3532"/>
              <a:gd name="T11" fmla="*/ 0 h 3282"/>
              <a:gd name="T12" fmla="*/ 750 w 3532"/>
              <a:gd name="T13" fmla="*/ 0 h 3282"/>
              <a:gd name="T14" fmla="*/ 0 w 3532"/>
              <a:gd name="T15" fmla="*/ 3281 h 3282"/>
              <a:gd name="T16" fmla="*/ 593 w 3532"/>
              <a:gd name="T17" fmla="*/ 2906 h 3282"/>
              <a:gd name="T18" fmla="*/ 750 w 3532"/>
              <a:gd name="T19" fmla="*/ 2343 h 3282"/>
              <a:gd name="T20" fmla="*/ 1750 w 3532"/>
              <a:gd name="T21" fmla="*/ 2219 h 3282"/>
              <a:gd name="T22" fmla="*/ 2031 w 3532"/>
              <a:gd name="T23" fmla="*/ 2062 h 3282"/>
              <a:gd name="T24" fmla="*/ 2718 w 3532"/>
              <a:gd name="T25" fmla="*/ 1625 h 3282"/>
              <a:gd name="T26" fmla="*/ 3531 w 3532"/>
              <a:gd name="T27" fmla="*/ 1000 h 3282"/>
              <a:gd name="T28" fmla="*/ 2687 w 3532"/>
              <a:gd name="T29" fmla="*/ 719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532" h="3282">
                <a:moveTo>
                  <a:pt x="2687" y="719"/>
                </a:moveTo>
                <a:lnTo>
                  <a:pt x="2687" y="719"/>
                </a:lnTo>
                <a:cubicBezTo>
                  <a:pt x="2687" y="656"/>
                  <a:pt x="2687" y="625"/>
                  <a:pt x="2687" y="594"/>
                </a:cubicBezTo>
                <a:cubicBezTo>
                  <a:pt x="2687" y="312"/>
                  <a:pt x="2468" y="94"/>
                  <a:pt x="2218" y="94"/>
                </a:cubicBezTo>
                <a:cubicBezTo>
                  <a:pt x="2000" y="94"/>
                  <a:pt x="1843" y="187"/>
                  <a:pt x="1750" y="375"/>
                </a:cubicBezTo>
                <a:cubicBezTo>
                  <a:pt x="781" y="0"/>
                  <a:pt x="781" y="0"/>
                  <a:pt x="781" y="0"/>
                </a:cubicBezTo>
                <a:cubicBezTo>
                  <a:pt x="750" y="0"/>
                  <a:pt x="750" y="0"/>
                  <a:pt x="750" y="0"/>
                </a:cubicBezTo>
                <a:cubicBezTo>
                  <a:pt x="0" y="3281"/>
                  <a:pt x="0" y="3281"/>
                  <a:pt x="0" y="3281"/>
                </a:cubicBezTo>
                <a:cubicBezTo>
                  <a:pt x="593" y="2906"/>
                  <a:pt x="593" y="2906"/>
                  <a:pt x="593" y="2906"/>
                </a:cubicBezTo>
                <a:cubicBezTo>
                  <a:pt x="562" y="2719"/>
                  <a:pt x="625" y="2531"/>
                  <a:pt x="750" y="2343"/>
                </a:cubicBezTo>
                <a:cubicBezTo>
                  <a:pt x="1000" y="2031"/>
                  <a:pt x="1437" y="2000"/>
                  <a:pt x="1750" y="2219"/>
                </a:cubicBezTo>
                <a:cubicBezTo>
                  <a:pt x="2031" y="2062"/>
                  <a:pt x="2031" y="2062"/>
                  <a:pt x="2031" y="2062"/>
                </a:cubicBezTo>
                <a:cubicBezTo>
                  <a:pt x="2718" y="1625"/>
                  <a:pt x="2718" y="1625"/>
                  <a:pt x="2718" y="1625"/>
                </a:cubicBezTo>
                <a:cubicBezTo>
                  <a:pt x="2937" y="1343"/>
                  <a:pt x="3218" y="1125"/>
                  <a:pt x="3531" y="1000"/>
                </a:cubicBezTo>
                <a:lnTo>
                  <a:pt x="2687" y="719"/>
                </a:lnTo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 marL="0" marR="0" lvl="0" indent="0" algn="l" defTabSz="121917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5" name="原创设计师QQ：598969553     _3"/>
          <p:cNvSpPr>
            <a:spLocks noChangeArrowheads="1"/>
          </p:cNvSpPr>
          <p:nvPr/>
        </p:nvSpPr>
        <p:spPr bwMode="auto">
          <a:xfrm>
            <a:off x="3819291" y="3368489"/>
            <a:ext cx="1212303" cy="1986811"/>
          </a:xfrm>
          <a:custGeom>
            <a:avLst/>
            <a:gdLst>
              <a:gd name="T0" fmla="*/ 2500 w 2501"/>
              <a:gd name="T1" fmla="*/ 0 h 4095"/>
              <a:gd name="T2" fmla="*/ 2500 w 2501"/>
              <a:gd name="T3" fmla="*/ 0 h 4095"/>
              <a:gd name="T4" fmla="*/ 1718 w 2501"/>
              <a:gd name="T5" fmla="*/ 469 h 4095"/>
              <a:gd name="T6" fmla="*/ 1656 w 2501"/>
              <a:gd name="T7" fmla="*/ 375 h 4095"/>
              <a:gd name="T8" fmla="*/ 937 w 2501"/>
              <a:gd name="T9" fmla="*/ 438 h 4095"/>
              <a:gd name="T10" fmla="*/ 875 w 2501"/>
              <a:gd name="T11" fmla="*/ 969 h 4095"/>
              <a:gd name="T12" fmla="*/ 0 w 2501"/>
              <a:gd name="T13" fmla="*/ 1500 h 4095"/>
              <a:gd name="T14" fmla="*/ 2093 w 2501"/>
              <a:gd name="T15" fmla="*/ 4094 h 4095"/>
              <a:gd name="T16" fmla="*/ 2156 w 2501"/>
              <a:gd name="T17" fmla="*/ 3469 h 4095"/>
              <a:gd name="T18" fmla="*/ 1812 w 2501"/>
              <a:gd name="T19" fmla="*/ 3000 h 4095"/>
              <a:gd name="T20" fmla="*/ 2343 w 2501"/>
              <a:gd name="T21" fmla="*/ 2125 h 4095"/>
              <a:gd name="T22" fmla="*/ 2406 w 2501"/>
              <a:gd name="T23" fmla="*/ 1625 h 4095"/>
              <a:gd name="T24" fmla="*/ 2468 w 2501"/>
              <a:gd name="T25" fmla="*/ 1000 h 4095"/>
              <a:gd name="T26" fmla="*/ 2406 w 2501"/>
              <a:gd name="T27" fmla="*/ 532 h 4095"/>
              <a:gd name="T28" fmla="*/ 2500 w 2501"/>
              <a:gd name="T29" fmla="*/ 0 h 4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501" h="4095">
                <a:moveTo>
                  <a:pt x="2500" y="0"/>
                </a:moveTo>
                <a:lnTo>
                  <a:pt x="2500" y="0"/>
                </a:lnTo>
                <a:cubicBezTo>
                  <a:pt x="1718" y="469"/>
                  <a:pt x="1718" y="469"/>
                  <a:pt x="1718" y="469"/>
                </a:cubicBezTo>
                <a:cubicBezTo>
                  <a:pt x="1718" y="438"/>
                  <a:pt x="1687" y="407"/>
                  <a:pt x="1656" y="375"/>
                </a:cubicBezTo>
                <a:cubicBezTo>
                  <a:pt x="1437" y="219"/>
                  <a:pt x="1125" y="250"/>
                  <a:pt x="937" y="438"/>
                </a:cubicBezTo>
                <a:cubicBezTo>
                  <a:pt x="812" y="594"/>
                  <a:pt x="812" y="813"/>
                  <a:pt x="875" y="969"/>
                </a:cubicBezTo>
                <a:cubicBezTo>
                  <a:pt x="0" y="1500"/>
                  <a:pt x="0" y="1500"/>
                  <a:pt x="0" y="1500"/>
                </a:cubicBezTo>
                <a:cubicBezTo>
                  <a:pt x="2093" y="4094"/>
                  <a:pt x="2093" y="4094"/>
                  <a:pt x="2093" y="4094"/>
                </a:cubicBezTo>
                <a:cubicBezTo>
                  <a:pt x="2156" y="3469"/>
                  <a:pt x="2156" y="3469"/>
                  <a:pt x="2156" y="3469"/>
                </a:cubicBezTo>
                <a:cubicBezTo>
                  <a:pt x="2000" y="3375"/>
                  <a:pt x="1875" y="3219"/>
                  <a:pt x="1812" y="3000"/>
                </a:cubicBezTo>
                <a:cubicBezTo>
                  <a:pt x="1718" y="2625"/>
                  <a:pt x="1968" y="2250"/>
                  <a:pt x="2343" y="2125"/>
                </a:cubicBezTo>
                <a:cubicBezTo>
                  <a:pt x="2406" y="1625"/>
                  <a:pt x="2406" y="1625"/>
                  <a:pt x="2406" y="1625"/>
                </a:cubicBezTo>
                <a:cubicBezTo>
                  <a:pt x="2468" y="1000"/>
                  <a:pt x="2468" y="1000"/>
                  <a:pt x="2468" y="1000"/>
                </a:cubicBezTo>
                <a:cubicBezTo>
                  <a:pt x="2437" y="844"/>
                  <a:pt x="2406" y="688"/>
                  <a:pt x="2406" y="532"/>
                </a:cubicBezTo>
                <a:cubicBezTo>
                  <a:pt x="2406" y="344"/>
                  <a:pt x="2437" y="157"/>
                  <a:pt x="2500" y="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 marL="0" marR="0" lvl="0" indent="0" algn="l" defTabSz="121917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6" name="原创设计师QQ：598969553     _4"/>
          <p:cNvSpPr>
            <a:spLocks noChangeArrowheads="1"/>
          </p:cNvSpPr>
          <p:nvPr/>
        </p:nvSpPr>
        <p:spPr bwMode="auto">
          <a:xfrm>
            <a:off x="4789989" y="4067829"/>
            <a:ext cx="1742552" cy="1394403"/>
          </a:xfrm>
          <a:custGeom>
            <a:avLst/>
            <a:gdLst>
              <a:gd name="T0" fmla="*/ 3592 w 3593"/>
              <a:gd name="T1" fmla="*/ 2875 h 2876"/>
              <a:gd name="T2" fmla="*/ 3592 w 3593"/>
              <a:gd name="T3" fmla="*/ 2875 h 2876"/>
              <a:gd name="T4" fmla="*/ 3186 w 3593"/>
              <a:gd name="T5" fmla="*/ 2469 h 2876"/>
              <a:gd name="T6" fmla="*/ 2592 w 3593"/>
              <a:gd name="T7" fmla="*/ 2437 h 2876"/>
              <a:gd name="T8" fmla="*/ 2217 w 3593"/>
              <a:gd name="T9" fmla="*/ 1469 h 2876"/>
              <a:gd name="T10" fmla="*/ 1437 w 3593"/>
              <a:gd name="T11" fmla="*/ 656 h 2876"/>
              <a:gd name="T12" fmla="*/ 687 w 3593"/>
              <a:gd name="T13" fmla="*/ 0 h 2876"/>
              <a:gd name="T14" fmla="*/ 562 w 3593"/>
              <a:gd name="T15" fmla="*/ 906 h 2876"/>
              <a:gd name="T16" fmla="*/ 437 w 3593"/>
              <a:gd name="T17" fmla="*/ 937 h 2876"/>
              <a:gd name="T18" fmla="*/ 62 w 3593"/>
              <a:gd name="T19" fmla="*/ 1500 h 2876"/>
              <a:gd name="T20" fmla="*/ 437 w 3593"/>
              <a:gd name="T21" fmla="*/ 1875 h 2876"/>
              <a:gd name="T22" fmla="*/ 312 w 3593"/>
              <a:gd name="T23" fmla="*/ 2875 h 2876"/>
              <a:gd name="T24" fmla="*/ 3592 w 3593"/>
              <a:gd name="T25" fmla="*/ 2875 h 2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93" h="2876">
                <a:moveTo>
                  <a:pt x="3592" y="2875"/>
                </a:moveTo>
                <a:lnTo>
                  <a:pt x="3592" y="2875"/>
                </a:lnTo>
                <a:cubicBezTo>
                  <a:pt x="3186" y="2469"/>
                  <a:pt x="3186" y="2469"/>
                  <a:pt x="3186" y="2469"/>
                </a:cubicBezTo>
                <a:cubicBezTo>
                  <a:pt x="2999" y="2531"/>
                  <a:pt x="2780" y="2531"/>
                  <a:pt x="2592" y="2437"/>
                </a:cubicBezTo>
                <a:cubicBezTo>
                  <a:pt x="2249" y="2250"/>
                  <a:pt x="2093" y="1844"/>
                  <a:pt x="2217" y="1469"/>
                </a:cubicBezTo>
                <a:cubicBezTo>
                  <a:pt x="1437" y="656"/>
                  <a:pt x="1437" y="656"/>
                  <a:pt x="1437" y="656"/>
                </a:cubicBezTo>
                <a:cubicBezTo>
                  <a:pt x="1125" y="531"/>
                  <a:pt x="843" y="312"/>
                  <a:pt x="687" y="0"/>
                </a:cubicBezTo>
                <a:cubicBezTo>
                  <a:pt x="562" y="906"/>
                  <a:pt x="562" y="906"/>
                  <a:pt x="562" y="906"/>
                </a:cubicBezTo>
                <a:cubicBezTo>
                  <a:pt x="531" y="906"/>
                  <a:pt x="468" y="906"/>
                  <a:pt x="437" y="937"/>
                </a:cubicBezTo>
                <a:cubicBezTo>
                  <a:pt x="156" y="969"/>
                  <a:pt x="0" y="1250"/>
                  <a:pt x="62" y="1500"/>
                </a:cubicBezTo>
                <a:cubicBezTo>
                  <a:pt x="93" y="1719"/>
                  <a:pt x="250" y="1844"/>
                  <a:pt x="437" y="1875"/>
                </a:cubicBezTo>
                <a:cubicBezTo>
                  <a:pt x="312" y="2875"/>
                  <a:pt x="312" y="2875"/>
                  <a:pt x="312" y="2875"/>
                </a:cubicBezTo>
                <a:lnTo>
                  <a:pt x="3592" y="2875"/>
                </a:lnTo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 marL="0" marR="0" lvl="0" indent="0" algn="l" defTabSz="121917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7" name="原创设计师QQ：598969553     _5"/>
          <p:cNvSpPr>
            <a:spLocks noChangeArrowheads="1"/>
          </p:cNvSpPr>
          <p:nvPr/>
        </p:nvSpPr>
        <p:spPr bwMode="auto">
          <a:xfrm>
            <a:off x="5713652" y="4202566"/>
            <a:ext cx="1999124" cy="1257529"/>
          </a:xfrm>
          <a:custGeom>
            <a:avLst/>
            <a:gdLst>
              <a:gd name="T0" fmla="*/ 4124 w 4125"/>
              <a:gd name="T1" fmla="*/ 0 h 2595"/>
              <a:gd name="T2" fmla="*/ 4124 w 4125"/>
              <a:gd name="T3" fmla="*/ 0 h 2595"/>
              <a:gd name="T4" fmla="*/ 3499 w 4125"/>
              <a:gd name="T5" fmla="*/ 63 h 2595"/>
              <a:gd name="T6" fmla="*/ 3093 w 4125"/>
              <a:gd name="T7" fmla="*/ 500 h 2595"/>
              <a:gd name="T8" fmla="*/ 2124 w 4125"/>
              <a:gd name="T9" fmla="*/ 188 h 2595"/>
              <a:gd name="T10" fmla="*/ 999 w 4125"/>
              <a:gd name="T11" fmla="*/ 313 h 2595"/>
              <a:gd name="T12" fmla="*/ 187 w 4125"/>
              <a:gd name="T13" fmla="*/ 531 h 2595"/>
              <a:gd name="T14" fmla="*/ 0 w 4125"/>
              <a:gd name="T15" fmla="*/ 500 h 2595"/>
              <a:gd name="T16" fmla="*/ 655 w 4125"/>
              <a:gd name="T17" fmla="*/ 1156 h 2595"/>
              <a:gd name="T18" fmla="*/ 561 w 4125"/>
              <a:gd name="T19" fmla="*/ 1250 h 2595"/>
              <a:gd name="T20" fmla="*/ 811 w 4125"/>
              <a:gd name="T21" fmla="*/ 1938 h 2595"/>
              <a:gd name="T22" fmla="*/ 1311 w 4125"/>
              <a:gd name="T23" fmla="*/ 1875 h 2595"/>
              <a:gd name="T24" fmla="*/ 2030 w 4125"/>
              <a:gd name="T25" fmla="*/ 2594 h 2595"/>
              <a:gd name="T26" fmla="*/ 4124 w 4125"/>
              <a:gd name="T27" fmla="*/ 0 h 2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125" h="2595">
                <a:moveTo>
                  <a:pt x="4124" y="0"/>
                </a:moveTo>
                <a:lnTo>
                  <a:pt x="4124" y="0"/>
                </a:lnTo>
                <a:cubicBezTo>
                  <a:pt x="3499" y="63"/>
                  <a:pt x="3499" y="63"/>
                  <a:pt x="3499" y="63"/>
                </a:cubicBezTo>
                <a:cubicBezTo>
                  <a:pt x="3436" y="250"/>
                  <a:pt x="3280" y="406"/>
                  <a:pt x="3093" y="500"/>
                </a:cubicBezTo>
                <a:cubicBezTo>
                  <a:pt x="2749" y="688"/>
                  <a:pt x="2311" y="531"/>
                  <a:pt x="2124" y="188"/>
                </a:cubicBezTo>
                <a:cubicBezTo>
                  <a:pt x="999" y="313"/>
                  <a:pt x="999" y="313"/>
                  <a:pt x="999" y="313"/>
                </a:cubicBezTo>
                <a:cubicBezTo>
                  <a:pt x="749" y="438"/>
                  <a:pt x="468" y="531"/>
                  <a:pt x="187" y="531"/>
                </a:cubicBezTo>
                <a:cubicBezTo>
                  <a:pt x="125" y="531"/>
                  <a:pt x="62" y="500"/>
                  <a:pt x="0" y="500"/>
                </a:cubicBezTo>
                <a:cubicBezTo>
                  <a:pt x="655" y="1156"/>
                  <a:pt x="655" y="1156"/>
                  <a:pt x="655" y="1156"/>
                </a:cubicBezTo>
                <a:cubicBezTo>
                  <a:pt x="624" y="1188"/>
                  <a:pt x="593" y="1219"/>
                  <a:pt x="561" y="1250"/>
                </a:cubicBezTo>
                <a:cubicBezTo>
                  <a:pt x="468" y="1500"/>
                  <a:pt x="561" y="1813"/>
                  <a:pt x="811" y="1938"/>
                </a:cubicBezTo>
                <a:cubicBezTo>
                  <a:pt x="968" y="2000"/>
                  <a:pt x="1186" y="1969"/>
                  <a:pt x="1311" y="1875"/>
                </a:cubicBezTo>
                <a:cubicBezTo>
                  <a:pt x="2030" y="2594"/>
                  <a:pt x="2030" y="2594"/>
                  <a:pt x="2030" y="2594"/>
                </a:cubicBezTo>
                <a:lnTo>
                  <a:pt x="4124" y="0"/>
                </a:ln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 marL="0" marR="0" lvl="0" indent="0" algn="l" defTabSz="121917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8" name="原创设计师QQ：598969553     _6"/>
          <p:cNvSpPr>
            <a:spLocks noChangeArrowheads="1"/>
          </p:cNvSpPr>
          <p:nvPr/>
        </p:nvSpPr>
        <p:spPr bwMode="auto">
          <a:xfrm>
            <a:off x="6393565" y="2476671"/>
            <a:ext cx="1423975" cy="1924788"/>
          </a:xfrm>
          <a:custGeom>
            <a:avLst/>
            <a:gdLst>
              <a:gd name="T0" fmla="*/ 2938 w 2939"/>
              <a:gd name="T1" fmla="*/ 3281 h 3969"/>
              <a:gd name="T2" fmla="*/ 2938 w 2939"/>
              <a:gd name="T3" fmla="*/ 3281 h 3969"/>
              <a:gd name="T4" fmla="*/ 2188 w 2939"/>
              <a:gd name="T5" fmla="*/ 0 h 3969"/>
              <a:gd name="T6" fmla="*/ 1813 w 2939"/>
              <a:gd name="T7" fmla="*/ 593 h 3969"/>
              <a:gd name="T8" fmla="*/ 1906 w 2939"/>
              <a:gd name="T9" fmla="*/ 1156 h 3969"/>
              <a:gd name="T10" fmla="*/ 1063 w 2939"/>
              <a:gd name="T11" fmla="*/ 1750 h 3969"/>
              <a:gd name="T12" fmla="*/ 469 w 2939"/>
              <a:gd name="T13" fmla="*/ 2687 h 3969"/>
              <a:gd name="T14" fmla="*/ 0 w 2939"/>
              <a:gd name="T15" fmla="*/ 3593 h 3969"/>
              <a:gd name="T16" fmla="*/ 875 w 2939"/>
              <a:gd name="T17" fmla="*/ 3499 h 3969"/>
              <a:gd name="T18" fmla="*/ 938 w 2939"/>
              <a:gd name="T19" fmla="*/ 3625 h 3969"/>
              <a:gd name="T20" fmla="*/ 1594 w 2939"/>
              <a:gd name="T21" fmla="*/ 3843 h 3969"/>
              <a:gd name="T22" fmla="*/ 1875 w 2939"/>
              <a:gd name="T23" fmla="*/ 3406 h 3969"/>
              <a:gd name="T24" fmla="*/ 2938 w 2939"/>
              <a:gd name="T25" fmla="*/ 3312 h 3969"/>
              <a:gd name="T26" fmla="*/ 2938 w 2939"/>
              <a:gd name="T27" fmla="*/ 3281 h 3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939" h="3969">
                <a:moveTo>
                  <a:pt x="2938" y="3281"/>
                </a:moveTo>
                <a:lnTo>
                  <a:pt x="2938" y="3281"/>
                </a:lnTo>
                <a:cubicBezTo>
                  <a:pt x="2188" y="0"/>
                  <a:pt x="2188" y="0"/>
                  <a:pt x="2188" y="0"/>
                </a:cubicBezTo>
                <a:cubicBezTo>
                  <a:pt x="1813" y="593"/>
                  <a:pt x="1813" y="593"/>
                  <a:pt x="1813" y="593"/>
                </a:cubicBezTo>
                <a:cubicBezTo>
                  <a:pt x="1938" y="750"/>
                  <a:pt x="1969" y="968"/>
                  <a:pt x="1906" y="1156"/>
                </a:cubicBezTo>
                <a:cubicBezTo>
                  <a:pt x="1844" y="1562"/>
                  <a:pt x="1469" y="1812"/>
                  <a:pt x="1063" y="1750"/>
                </a:cubicBezTo>
                <a:cubicBezTo>
                  <a:pt x="469" y="2687"/>
                  <a:pt x="469" y="2687"/>
                  <a:pt x="469" y="2687"/>
                </a:cubicBezTo>
                <a:cubicBezTo>
                  <a:pt x="406" y="3031"/>
                  <a:pt x="219" y="3343"/>
                  <a:pt x="0" y="3593"/>
                </a:cubicBezTo>
                <a:cubicBezTo>
                  <a:pt x="875" y="3499"/>
                  <a:pt x="875" y="3499"/>
                  <a:pt x="875" y="3499"/>
                </a:cubicBezTo>
                <a:cubicBezTo>
                  <a:pt x="906" y="3531"/>
                  <a:pt x="906" y="3562"/>
                  <a:pt x="938" y="3625"/>
                </a:cubicBezTo>
                <a:cubicBezTo>
                  <a:pt x="1031" y="3843"/>
                  <a:pt x="1344" y="3968"/>
                  <a:pt x="1594" y="3843"/>
                </a:cubicBezTo>
                <a:cubicBezTo>
                  <a:pt x="1781" y="3750"/>
                  <a:pt x="1875" y="3593"/>
                  <a:pt x="1875" y="3406"/>
                </a:cubicBezTo>
                <a:cubicBezTo>
                  <a:pt x="2938" y="3312"/>
                  <a:pt x="2938" y="3312"/>
                  <a:pt x="2938" y="3312"/>
                </a:cubicBezTo>
                <a:lnTo>
                  <a:pt x="2938" y="3281"/>
                </a:lnTo>
              </a:path>
            </a:pathLst>
          </a:custGeom>
          <a:solidFill>
            <a:srgbClr val="C00000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 marL="0" marR="0" lvl="0" indent="0" algn="l" defTabSz="121917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9" name="原创设计师QQ：598969553     _7"/>
          <p:cNvSpPr>
            <a:spLocks noChangeArrowheads="1"/>
          </p:cNvSpPr>
          <p:nvPr/>
        </p:nvSpPr>
        <p:spPr bwMode="auto">
          <a:xfrm>
            <a:off x="5925323" y="1595547"/>
            <a:ext cx="1500947" cy="1939760"/>
          </a:xfrm>
          <a:custGeom>
            <a:avLst/>
            <a:gdLst>
              <a:gd name="T0" fmla="*/ 2469 w 3095"/>
              <a:gd name="T1" fmla="*/ 2438 h 4001"/>
              <a:gd name="T2" fmla="*/ 2469 w 3095"/>
              <a:gd name="T3" fmla="*/ 2438 h 4001"/>
              <a:gd name="T4" fmla="*/ 3094 w 3095"/>
              <a:gd name="T5" fmla="*/ 1469 h 4001"/>
              <a:gd name="T6" fmla="*/ 0 w 3095"/>
              <a:gd name="T7" fmla="*/ 0 h 4001"/>
              <a:gd name="T8" fmla="*/ 250 w 3095"/>
              <a:gd name="T9" fmla="*/ 719 h 4001"/>
              <a:gd name="T10" fmla="*/ 750 w 3095"/>
              <a:gd name="T11" fmla="*/ 1000 h 4001"/>
              <a:gd name="T12" fmla="*/ 657 w 3095"/>
              <a:gd name="T13" fmla="*/ 2000 h 4001"/>
              <a:gd name="T14" fmla="*/ 1032 w 3095"/>
              <a:gd name="T15" fmla="*/ 3094 h 4001"/>
              <a:gd name="T16" fmla="*/ 1438 w 3095"/>
              <a:gd name="T17" fmla="*/ 4000 h 4001"/>
              <a:gd name="T18" fmla="*/ 1938 w 3095"/>
              <a:gd name="T19" fmla="*/ 3250 h 4001"/>
              <a:gd name="T20" fmla="*/ 2063 w 3095"/>
              <a:gd name="T21" fmla="*/ 3281 h 4001"/>
              <a:gd name="T22" fmla="*/ 2657 w 3095"/>
              <a:gd name="T23" fmla="*/ 2906 h 4001"/>
              <a:gd name="T24" fmla="*/ 2469 w 3095"/>
              <a:gd name="T25" fmla="*/ 2438 h 4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95" h="4001">
                <a:moveTo>
                  <a:pt x="2469" y="2438"/>
                </a:moveTo>
                <a:lnTo>
                  <a:pt x="2469" y="2438"/>
                </a:lnTo>
                <a:cubicBezTo>
                  <a:pt x="3094" y="1469"/>
                  <a:pt x="3094" y="1469"/>
                  <a:pt x="3094" y="1469"/>
                </a:cubicBezTo>
                <a:cubicBezTo>
                  <a:pt x="0" y="0"/>
                  <a:pt x="0" y="0"/>
                  <a:pt x="0" y="0"/>
                </a:cubicBezTo>
                <a:cubicBezTo>
                  <a:pt x="250" y="719"/>
                  <a:pt x="250" y="719"/>
                  <a:pt x="250" y="719"/>
                </a:cubicBezTo>
                <a:cubicBezTo>
                  <a:pt x="438" y="719"/>
                  <a:pt x="625" y="813"/>
                  <a:pt x="750" y="1000"/>
                </a:cubicBezTo>
                <a:cubicBezTo>
                  <a:pt x="1000" y="1313"/>
                  <a:pt x="969" y="1750"/>
                  <a:pt x="657" y="2000"/>
                </a:cubicBezTo>
                <a:cubicBezTo>
                  <a:pt x="1032" y="3094"/>
                  <a:pt x="1032" y="3094"/>
                  <a:pt x="1032" y="3094"/>
                </a:cubicBezTo>
                <a:cubicBezTo>
                  <a:pt x="1250" y="3344"/>
                  <a:pt x="1407" y="3656"/>
                  <a:pt x="1438" y="4000"/>
                </a:cubicBezTo>
                <a:cubicBezTo>
                  <a:pt x="1938" y="3250"/>
                  <a:pt x="1938" y="3250"/>
                  <a:pt x="1938" y="3250"/>
                </a:cubicBezTo>
                <a:cubicBezTo>
                  <a:pt x="1969" y="3281"/>
                  <a:pt x="2000" y="3281"/>
                  <a:pt x="2063" y="3281"/>
                </a:cubicBezTo>
                <a:cubicBezTo>
                  <a:pt x="2313" y="3344"/>
                  <a:pt x="2594" y="3188"/>
                  <a:pt x="2657" y="2906"/>
                </a:cubicBezTo>
                <a:cubicBezTo>
                  <a:pt x="2688" y="2719"/>
                  <a:pt x="2625" y="2531"/>
                  <a:pt x="2469" y="2438"/>
                </a:cubicBezTo>
              </a:path>
            </a:pathLst>
          </a:custGeom>
          <a:solidFill>
            <a:srgbClr val="404040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 marL="0" marR="0" lvl="0" indent="0" algn="l" defTabSz="121917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0" name="原创设计师QQ：598969553     _8"/>
          <p:cNvSpPr>
            <a:spLocks noChangeArrowheads="1"/>
          </p:cNvSpPr>
          <p:nvPr/>
        </p:nvSpPr>
        <p:spPr bwMode="auto">
          <a:xfrm>
            <a:off x="4289673" y="1550631"/>
            <a:ext cx="1984156" cy="1394403"/>
          </a:xfrm>
          <a:custGeom>
            <a:avLst/>
            <a:gdLst>
              <a:gd name="T0" fmla="*/ 3843 w 4094"/>
              <a:gd name="T1" fmla="*/ 1938 h 2876"/>
              <a:gd name="T2" fmla="*/ 3843 w 4094"/>
              <a:gd name="T3" fmla="*/ 1938 h 2876"/>
              <a:gd name="T4" fmla="*/ 3937 w 4094"/>
              <a:gd name="T5" fmla="*/ 1250 h 2876"/>
              <a:gd name="T6" fmla="*/ 3437 w 4094"/>
              <a:gd name="T7" fmla="*/ 1063 h 2876"/>
              <a:gd name="T8" fmla="*/ 3094 w 4094"/>
              <a:gd name="T9" fmla="*/ 0 h 2876"/>
              <a:gd name="T10" fmla="*/ 0 w 4094"/>
              <a:gd name="T11" fmla="*/ 1500 h 2876"/>
              <a:gd name="T12" fmla="*/ 688 w 4094"/>
              <a:gd name="T13" fmla="*/ 1750 h 2876"/>
              <a:gd name="T14" fmla="*/ 1250 w 4094"/>
              <a:gd name="T15" fmla="*/ 1532 h 2876"/>
              <a:gd name="T16" fmla="*/ 1969 w 4094"/>
              <a:gd name="T17" fmla="*/ 2219 h 2876"/>
              <a:gd name="T18" fmla="*/ 3063 w 4094"/>
              <a:gd name="T19" fmla="*/ 2594 h 2876"/>
              <a:gd name="T20" fmla="*/ 3125 w 4094"/>
              <a:gd name="T21" fmla="*/ 2594 h 2876"/>
              <a:gd name="T22" fmla="*/ 4031 w 4094"/>
              <a:gd name="T23" fmla="*/ 2875 h 2876"/>
              <a:gd name="T24" fmla="*/ 3749 w 4094"/>
              <a:gd name="T25" fmla="*/ 2000 h 2876"/>
              <a:gd name="T26" fmla="*/ 3843 w 4094"/>
              <a:gd name="T27" fmla="*/ 1938 h 2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94" h="2876">
                <a:moveTo>
                  <a:pt x="3843" y="1938"/>
                </a:moveTo>
                <a:lnTo>
                  <a:pt x="3843" y="1938"/>
                </a:lnTo>
                <a:cubicBezTo>
                  <a:pt x="4062" y="1782"/>
                  <a:pt x="4093" y="1469"/>
                  <a:pt x="3937" y="1250"/>
                </a:cubicBezTo>
                <a:cubicBezTo>
                  <a:pt x="3812" y="1094"/>
                  <a:pt x="3624" y="1032"/>
                  <a:pt x="3437" y="1063"/>
                </a:cubicBezTo>
                <a:cubicBezTo>
                  <a:pt x="3094" y="0"/>
                  <a:pt x="3094" y="0"/>
                  <a:pt x="3094" y="0"/>
                </a:cubicBezTo>
                <a:cubicBezTo>
                  <a:pt x="0" y="1500"/>
                  <a:pt x="0" y="1500"/>
                  <a:pt x="0" y="1500"/>
                </a:cubicBezTo>
                <a:cubicBezTo>
                  <a:pt x="688" y="1750"/>
                  <a:pt x="688" y="1750"/>
                  <a:pt x="688" y="1750"/>
                </a:cubicBezTo>
                <a:cubicBezTo>
                  <a:pt x="844" y="1594"/>
                  <a:pt x="1032" y="1532"/>
                  <a:pt x="1250" y="1532"/>
                </a:cubicBezTo>
                <a:cubicBezTo>
                  <a:pt x="1625" y="1532"/>
                  <a:pt x="1969" y="1813"/>
                  <a:pt x="1969" y="2219"/>
                </a:cubicBezTo>
                <a:cubicBezTo>
                  <a:pt x="3063" y="2594"/>
                  <a:pt x="3063" y="2594"/>
                  <a:pt x="3063" y="2594"/>
                </a:cubicBezTo>
                <a:cubicBezTo>
                  <a:pt x="3094" y="2594"/>
                  <a:pt x="3094" y="2594"/>
                  <a:pt x="3125" y="2594"/>
                </a:cubicBezTo>
                <a:cubicBezTo>
                  <a:pt x="3437" y="2594"/>
                  <a:pt x="3749" y="2688"/>
                  <a:pt x="4031" y="2875"/>
                </a:cubicBezTo>
                <a:cubicBezTo>
                  <a:pt x="3749" y="2000"/>
                  <a:pt x="3749" y="2000"/>
                  <a:pt x="3749" y="2000"/>
                </a:cubicBezTo>
                <a:cubicBezTo>
                  <a:pt x="3781" y="2000"/>
                  <a:pt x="3812" y="1969"/>
                  <a:pt x="3843" y="1938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 marL="0" marR="0" lvl="0" indent="0" algn="l" defTabSz="121917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grpSp>
        <p:nvGrpSpPr>
          <p:cNvPr id="11" name="原创设计师QQ：598969553     _9"/>
          <p:cNvGrpSpPr/>
          <p:nvPr/>
        </p:nvGrpSpPr>
        <p:grpSpPr bwMode="auto">
          <a:xfrm>
            <a:off x="4262907" y="3532989"/>
            <a:ext cx="402027" cy="402131"/>
            <a:chOff x="1865313" y="2312988"/>
            <a:chExt cx="446087" cy="446087"/>
          </a:xfrm>
          <a:solidFill>
            <a:schemeClr val="bg1"/>
          </a:solidFill>
        </p:grpSpPr>
        <p:sp>
          <p:nvSpPr>
            <p:cNvPr id="29" name="Freeform 205"/>
            <p:cNvSpPr>
              <a:spLocks noChangeArrowheads="1"/>
            </p:cNvSpPr>
            <p:nvPr/>
          </p:nvSpPr>
          <p:spPr bwMode="auto">
            <a:xfrm>
              <a:off x="2052638" y="2455863"/>
              <a:ext cx="112712" cy="157162"/>
            </a:xfrm>
            <a:custGeom>
              <a:avLst/>
              <a:gdLst>
                <a:gd name="T0" fmla="*/ 302 w 313"/>
                <a:gd name="T1" fmla="*/ 196 h 437"/>
                <a:gd name="T2" fmla="*/ 41 w 313"/>
                <a:gd name="T3" fmla="*/ 9 h 437"/>
                <a:gd name="T4" fmla="*/ 10 w 313"/>
                <a:gd name="T5" fmla="*/ 9 h 437"/>
                <a:gd name="T6" fmla="*/ 0 w 313"/>
                <a:gd name="T7" fmla="*/ 30 h 437"/>
                <a:gd name="T8" fmla="*/ 0 w 313"/>
                <a:gd name="T9" fmla="*/ 405 h 437"/>
                <a:gd name="T10" fmla="*/ 10 w 313"/>
                <a:gd name="T11" fmla="*/ 436 h 437"/>
                <a:gd name="T12" fmla="*/ 31 w 313"/>
                <a:gd name="T13" fmla="*/ 436 h 437"/>
                <a:gd name="T14" fmla="*/ 41 w 313"/>
                <a:gd name="T15" fmla="*/ 436 h 437"/>
                <a:gd name="T16" fmla="*/ 302 w 313"/>
                <a:gd name="T17" fmla="*/ 249 h 437"/>
                <a:gd name="T18" fmla="*/ 312 w 313"/>
                <a:gd name="T19" fmla="*/ 217 h 437"/>
                <a:gd name="T20" fmla="*/ 302 w 313"/>
                <a:gd name="T21" fmla="*/ 196 h 437"/>
                <a:gd name="T22" fmla="*/ 302 w 313"/>
                <a:gd name="T23" fmla="*/ 196 h 437"/>
                <a:gd name="T24" fmla="*/ 302 w 313"/>
                <a:gd name="T25" fmla="*/ 196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3" h="437">
                  <a:moveTo>
                    <a:pt x="302" y="196"/>
                  </a:moveTo>
                  <a:cubicBezTo>
                    <a:pt x="41" y="9"/>
                    <a:pt x="41" y="9"/>
                    <a:pt x="41" y="9"/>
                  </a:cubicBezTo>
                  <a:cubicBezTo>
                    <a:pt x="31" y="0"/>
                    <a:pt x="20" y="0"/>
                    <a:pt x="10" y="9"/>
                  </a:cubicBezTo>
                  <a:cubicBezTo>
                    <a:pt x="0" y="9"/>
                    <a:pt x="0" y="19"/>
                    <a:pt x="0" y="30"/>
                  </a:cubicBezTo>
                  <a:cubicBezTo>
                    <a:pt x="0" y="405"/>
                    <a:pt x="0" y="405"/>
                    <a:pt x="0" y="405"/>
                  </a:cubicBezTo>
                  <a:cubicBezTo>
                    <a:pt x="0" y="426"/>
                    <a:pt x="0" y="436"/>
                    <a:pt x="10" y="436"/>
                  </a:cubicBezTo>
                  <a:cubicBezTo>
                    <a:pt x="20" y="436"/>
                    <a:pt x="20" y="436"/>
                    <a:pt x="31" y="436"/>
                  </a:cubicBezTo>
                  <a:lnTo>
                    <a:pt x="41" y="436"/>
                  </a:lnTo>
                  <a:cubicBezTo>
                    <a:pt x="302" y="249"/>
                    <a:pt x="302" y="249"/>
                    <a:pt x="302" y="249"/>
                  </a:cubicBezTo>
                  <a:cubicBezTo>
                    <a:pt x="312" y="238"/>
                    <a:pt x="312" y="228"/>
                    <a:pt x="312" y="217"/>
                  </a:cubicBezTo>
                  <a:cubicBezTo>
                    <a:pt x="312" y="207"/>
                    <a:pt x="312" y="207"/>
                    <a:pt x="302" y="196"/>
                  </a:cubicBezTo>
                  <a:close/>
                  <a:moveTo>
                    <a:pt x="302" y="196"/>
                  </a:moveTo>
                  <a:lnTo>
                    <a:pt x="302" y="196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121917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30" name="Freeform 206"/>
            <p:cNvSpPr>
              <a:spLocks noChangeArrowheads="1"/>
            </p:cNvSpPr>
            <p:nvPr/>
          </p:nvSpPr>
          <p:spPr bwMode="auto">
            <a:xfrm>
              <a:off x="1865313" y="2312988"/>
              <a:ext cx="446087" cy="446087"/>
            </a:xfrm>
            <a:custGeom>
              <a:avLst/>
              <a:gdLst>
                <a:gd name="T0" fmla="*/ 614 w 1240"/>
                <a:gd name="T1" fmla="*/ 0 h 1240"/>
                <a:gd name="T2" fmla="*/ 0 w 1240"/>
                <a:gd name="T3" fmla="*/ 614 h 1240"/>
                <a:gd name="T4" fmla="*/ 614 w 1240"/>
                <a:gd name="T5" fmla="*/ 1239 h 1240"/>
                <a:gd name="T6" fmla="*/ 1239 w 1240"/>
                <a:gd name="T7" fmla="*/ 614 h 1240"/>
                <a:gd name="T8" fmla="*/ 614 w 1240"/>
                <a:gd name="T9" fmla="*/ 0 h 1240"/>
                <a:gd name="T10" fmla="*/ 614 w 1240"/>
                <a:gd name="T11" fmla="*/ 1135 h 1240"/>
                <a:gd name="T12" fmla="*/ 104 w 1240"/>
                <a:gd name="T13" fmla="*/ 614 h 1240"/>
                <a:gd name="T14" fmla="*/ 614 w 1240"/>
                <a:gd name="T15" fmla="*/ 104 h 1240"/>
                <a:gd name="T16" fmla="*/ 1135 w 1240"/>
                <a:gd name="T17" fmla="*/ 614 h 1240"/>
                <a:gd name="T18" fmla="*/ 614 w 1240"/>
                <a:gd name="T19" fmla="*/ 1135 h 1240"/>
                <a:gd name="T20" fmla="*/ 614 w 1240"/>
                <a:gd name="T21" fmla="*/ 1135 h 1240"/>
                <a:gd name="T22" fmla="*/ 614 w 1240"/>
                <a:gd name="T23" fmla="*/ 1135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40" h="1240">
                  <a:moveTo>
                    <a:pt x="614" y="0"/>
                  </a:moveTo>
                  <a:cubicBezTo>
                    <a:pt x="271" y="0"/>
                    <a:pt x="0" y="271"/>
                    <a:pt x="0" y="614"/>
                  </a:cubicBezTo>
                  <a:cubicBezTo>
                    <a:pt x="0" y="958"/>
                    <a:pt x="271" y="1239"/>
                    <a:pt x="614" y="1239"/>
                  </a:cubicBezTo>
                  <a:cubicBezTo>
                    <a:pt x="969" y="1239"/>
                    <a:pt x="1239" y="958"/>
                    <a:pt x="1239" y="614"/>
                  </a:cubicBezTo>
                  <a:cubicBezTo>
                    <a:pt x="1239" y="271"/>
                    <a:pt x="969" y="0"/>
                    <a:pt x="614" y="0"/>
                  </a:cubicBezTo>
                  <a:close/>
                  <a:moveTo>
                    <a:pt x="614" y="1135"/>
                  </a:moveTo>
                  <a:cubicBezTo>
                    <a:pt x="333" y="1135"/>
                    <a:pt x="104" y="906"/>
                    <a:pt x="104" y="614"/>
                  </a:cubicBezTo>
                  <a:cubicBezTo>
                    <a:pt x="104" y="333"/>
                    <a:pt x="333" y="104"/>
                    <a:pt x="614" y="104"/>
                  </a:cubicBezTo>
                  <a:cubicBezTo>
                    <a:pt x="906" y="104"/>
                    <a:pt x="1135" y="333"/>
                    <a:pt x="1135" y="614"/>
                  </a:cubicBezTo>
                  <a:cubicBezTo>
                    <a:pt x="1135" y="906"/>
                    <a:pt x="906" y="1135"/>
                    <a:pt x="614" y="1135"/>
                  </a:cubicBezTo>
                  <a:close/>
                  <a:moveTo>
                    <a:pt x="614" y="1135"/>
                  </a:moveTo>
                  <a:lnTo>
                    <a:pt x="614" y="113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121917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endParaRPr>
            </a:p>
          </p:txBody>
        </p:sp>
      </p:grpSp>
      <p:grpSp>
        <p:nvGrpSpPr>
          <p:cNvPr id="12" name="原创设计师QQ：598969553     _10"/>
          <p:cNvGrpSpPr/>
          <p:nvPr/>
        </p:nvGrpSpPr>
        <p:grpSpPr>
          <a:xfrm>
            <a:off x="4661582" y="2491139"/>
            <a:ext cx="333797" cy="396484"/>
            <a:chOff x="2060819" y="1388284"/>
            <a:chExt cx="271040" cy="321860"/>
          </a:xfrm>
          <a:solidFill>
            <a:schemeClr val="bg1"/>
          </a:solidFill>
        </p:grpSpPr>
        <p:sp>
          <p:nvSpPr>
            <p:cNvPr id="25" name="Freeform 201"/>
            <p:cNvSpPr>
              <a:spLocks noChangeArrowheads="1"/>
            </p:cNvSpPr>
            <p:nvPr/>
          </p:nvSpPr>
          <p:spPr bwMode="auto">
            <a:xfrm>
              <a:off x="2060819" y="1388284"/>
              <a:ext cx="271040" cy="307527"/>
            </a:xfrm>
            <a:custGeom>
              <a:avLst/>
              <a:gdLst>
                <a:gd name="T0" fmla="*/ 718 w 917"/>
                <a:gd name="T1" fmla="*/ 583 h 1042"/>
                <a:gd name="T2" fmla="*/ 853 w 917"/>
                <a:gd name="T3" fmla="*/ 354 h 1042"/>
                <a:gd name="T4" fmla="*/ 885 w 917"/>
                <a:gd name="T5" fmla="*/ 270 h 1042"/>
                <a:gd name="T6" fmla="*/ 895 w 917"/>
                <a:gd name="T7" fmla="*/ 229 h 1042"/>
                <a:gd name="T8" fmla="*/ 895 w 917"/>
                <a:gd name="T9" fmla="*/ 208 h 1042"/>
                <a:gd name="T10" fmla="*/ 906 w 917"/>
                <a:gd name="T11" fmla="*/ 93 h 1042"/>
                <a:gd name="T12" fmla="*/ 906 w 917"/>
                <a:gd name="T13" fmla="*/ 41 h 1042"/>
                <a:gd name="T14" fmla="*/ 906 w 917"/>
                <a:gd name="T15" fmla="*/ 20 h 1042"/>
                <a:gd name="T16" fmla="*/ 906 w 917"/>
                <a:gd name="T17" fmla="*/ 10 h 1042"/>
                <a:gd name="T18" fmla="*/ 895 w 917"/>
                <a:gd name="T19" fmla="*/ 0 h 1042"/>
                <a:gd name="T20" fmla="*/ 885 w 917"/>
                <a:gd name="T21" fmla="*/ 0 h 1042"/>
                <a:gd name="T22" fmla="*/ 864 w 917"/>
                <a:gd name="T23" fmla="*/ 10 h 1042"/>
                <a:gd name="T24" fmla="*/ 812 w 917"/>
                <a:gd name="T25" fmla="*/ 20 h 1042"/>
                <a:gd name="T26" fmla="*/ 635 w 917"/>
                <a:gd name="T27" fmla="*/ 104 h 1042"/>
                <a:gd name="T28" fmla="*/ 395 w 917"/>
                <a:gd name="T29" fmla="*/ 333 h 1042"/>
                <a:gd name="T30" fmla="*/ 333 w 917"/>
                <a:gd name="T31" fmla="*/ 375 h 1042"/>
                <a:gd name="T32" fmla="*/ 10 w 917"/>
                <a:gd name="T33" fmla="*/ 583 h 1042"/>
                <a:gd name="T34" fmla="*/ 41 w 917"/>
                <a:gd name="T35" fmla="*/ 625 h 1042"/>
                <a:gd name="T36" fmla="*/ 531 w 917"/>
                <a:gd name="T37" fmla="*/ 999 h 1042"/>
                <a:gd name="T38" fmla="*/ 562 w 917"/>
                <a:gd name="T39" fmla="*/ 1020 h 1042"/>
                <a:gd name="T40" fmla="*/ 698 w 917"/>
                <a:gd name="T41" fmla="*/ 656 h 1042"/>
                <a:gd name="T42" fmla="*/ 718 w 917"/>
                <a:gd name="T43" fmla="*/ 583 h 1042"/>
                <a:gd name="T44" fmla="*/ 666 w 917"/>
                <a:gd name="T45" fmla="*/ 458 h 1042"/>
                <a:gd name="T46" fmla="*/ 562 w 917"/>
                <a:gd name="T47" fmla="*/ 468 h 1042"/>
                <a:gd name="T48" fmla="*/ 520 w 917"/>
                <a:gd name="T49" fmla="*/ 354 h 1042"/>
                <a:gd name="T50" fmla="*/ 531 w 917"/>
                <a:gd name="T51" fmla="*/ 333 h 1042"/>
                <a:gd name="T52" fmla="*/ 645 w 917"/>
                <a:gd name="T53" fmla="*/ 323 h 1042"/>
                <a:gd name="T54" fmla="*/ 677 w 917"/>
                <a:gd name="T55" fmla="*/ 437 h 1042"/>
                <a:gd name="T56" fmla="*/ 666 w 917"/>
                <a:gd name="T57" fmla="*/ 458 h 1042"/>
                <a:gd name="T58" fmla="*/ 666 w 917"/>
                <a:gd name="T59" fmla="*/ 458 h 1042"/>
                <a:gd name="T60" fmla="*/ 666 w 917"/>
                <a:gd name="T61" fmla="*/ 45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17" h="1042">
                  <a:moveTo>
                    <a:pt x="718" y="583"/>
                  </a:moveTo>
                  <a:cubicBezTo>
                    <a:pt x="781" y="500"/>
                    <a:pt x="823" y="427"/>
                    <a:pt x="853" y="354"/>
                  </a:cubicBezTo>
                  <a:cubicBezTo>
                    <a:pt x="864" y="333"/>
                    <a:pt x="874" y="302"/>
                    <a:pt x="885" y="270"/>
                  </a:cubicBezTo>
                  <a:cubicBezTo>
                    <a:pt x="885" y="260"/>
                    <a:pt x="885" y="250"/>
                    <a:pt x="895" y="229"/>
                  </a:cubicBezTo>
                  <a:cubicBezTo>
                    <a:pt x="895" y="218"/>
                    <a:pt x="895" y="218"/>
                    <a:pt x="895" y="208"/>
                  </a:cubicBezTo>
                  <a:cubicBezTo>
                    <a:pt x="906" y="166"/>
                    <a:pt x="906" y="125"/>
                    <a:pt x="906" y="93"/>
                  </a:cubicBezTo>
                  <a:cubicBezTo>
                    <a:pt x="906" y="73"/>
                    <a:pt x="906" y="52"/>
                    <a:pt x="906" y="41"/>
                  </a:cubicBezTo>
                  <a:cubicBezTo>
                    <a:pt x="906" y="31"/>
                    <a:pt x="916" y="31"/>
                    <a:pt x="906" y="20"/>
                  </a:cubicBezTo>
                  <a:lnTo>
                    <a:pt x="906" y="10"/>
                  </a:lnTo>
                  <a:cubicBezTo>
                    <a:pt x="916" y="0"/>
                    <a:pt x="906" y="0"/>
                    <a:pt x="895" y="0"/>
                  </a:cubicBezTo>
                  <a:lnTo>
                    <a:pt x="885" y="0"/>
                  </a:lnTo>
                  <a:cubicBezTo>
                    <a:pt x="874" y="0"/>
                    <a:pt x="874" y="10"/>
                    <a:pt x="864" y="10"/>
                  </a:cubicBezTo>
                  <a:cubicBezTo>
                    <a:pt x="864" y="20"/>
                    <a:pt x="843" y="20"/>
                    <a:pt x="812" y="20"/>
                  </a:cubicBezTo>
                  <a:cubicBezTo>
                    <a:pt x="770" y="31"/>
                    <a:pt x="708" y="52"/>
                    <a:pt x="635" y="104"/>
                  </a:cubicBezTo>
                  <a:cubicBezTo>
                    <a:pt x="510" y="177"/>
                    <a:pt x="437" y="281"/>
                    <a:pt x="395" y="333"/>
                  </a:cubicBezTo>
                  <a:cubicBezTo>
                    <a:pt x="385" y="354"/>
                    <a:pt x="354" y="375"/>
                    <a:pt x="333" y="375"/>
                  </a:cubicBezTo>
                  <a:cubicBezTo>
                    <a:pt x="125" y="364"/>
                    <a:pt x="41" y="510"/>
                    <a:pt x="10" y="583"/>
                  </a:cubicBezTo>
                  <a:cubicBezTo>
                    <a:pt x="0" y="604"/>
                    <a:pt x="10" y="625"/>
                    <a:pt x="41" y="625"/>
                  </a:cubicBezTo>
                  <a:cubicBezTo>
                    <a:pt x="489" y="614"/>
                    <a:pt x="531" y="885"/>
                    <a:pt x="531" y="999"/>
                  </a:cubicBezTo>
                  <a:cubicBezTo>
                    <a:pt x="520" y="1031"/>
                    <a:pt x="541" y="1041"/>
                    <a:pt x="562" y="1020"/>
                  </a:cubicBezTo>
                  <a:cubicBezTo>
                    <a:pt x="729" y="926"/>
                    <a:pt x="718" y="739"/>
                    <a:pt x="698" y="656"/>
                  </a:cubicBezTo>
                  <a:cubicBezTo>
                    <a:pt x="698" y="635"/>
                    <a:pt x="708" y="593"/>
                    <a:pt x="718" y="583"/>
                  </a:cubicBezTo>
                  <a:close/>
                  <a:moveTo>
                    <a:pt x="666" y="458"/>
                  </a:moveTo>
                  <a:cubicBezTo>
                    <a:pt x="645" y="489"/>
                    <a:pt x="593" y="489"/>
                    <a:pt x="562" y="468"/>
                  </a:cubicBezTo>
                  <a:cubicBezTo>
                    <a:pt x="510" y="448"/>
                    <a:pt x="500" y="395"/>
                    <a:pt x="520" y="354"/>
                  </a:cubicBezTo>
                  <a:cubicBezTo>
                    <a:pt x="531" y="343"/>
                    <a:pt x="531" y="343"/>
                    <a:pt x="531" y="333"/>
                  </a:cubicBezTo>
                  <a:cubicBezTo>
                    <a:pt x="562" y="302"/>
                    <a:pt x="604" y="302"/>
                    <a:pt x="645" y="323"/>
                  </a:cubicBezTo>
                  <a:cubicBezTo>
                    <a:pt x="687" y="343"/>
                    <a:pt x="708" y="395"/>
                    <a:pt x="677" y="437"/>
                  </a:cubicBezTo>
                  <a:cubicBezTo>
                    <a:pt x="677" y="448"/>
                    <a:pt x="677" y="448"/>
                    <a:pt x="666" y="458"/>
                  </a:cubicBezTo>
                  <a:close/>
                  <a:moveTo>
                    <a:pt x="666" y="458"/>
                  </a:moveTo>
                  <a:lnTo>
                    <a:pt x="666" y="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121917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26" name="Freeform 202"/>
            <p:cNvSpPr>
              <a:spLocks noChangeArrowheads="1"/>
            </p:cNvSpPr>
            <p:nvPr/>
          </p:nvSpPr>
          <p:spPr bwMode="auto">
            <a:xfrm>
              <a:off x="2131185" y="1637172"/>
              <a:ext cx="58639" cy="67760"/>
            </a:xfrm>
            <a:custGeom>
              <a:avLst/>
              <a:gdLst>
                <a:gd name="T0" fmla="*/ 42 w 199"/>
                <a:gd name="T1" fmla="*/ 219 h 230"/>
                <a:gd name="T2" fmla="*/ 188 w 199"/>
                <a:gd name="T3" fmla="*/ 31 h 230"/>
                <a:gd name="T4" fmla="*/ 156 w 199"/>
                <a:gd name="T5" fmla="*/ 10 h 230"/>
                <a:gd name="T6" fmla="*/ 11 w 199"/>
                <a:gd name="T7" fmla="*/ 198 h 230"/>
                <a:gd name="T8" fmla="*/ 42 w 199"/>
                <a:gd name="T9" fmla="*/ 219 h 230"/>
                <a:gd name="T10" fmla="*/ 42 w 199"/>
                <a:gd name="T11" fmla="*/ 219 h 230"/>
                <a:gd name="T12" fmla="*/ 42 w 199"/>
                <a:gd name="T13" fmla="*/ 2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230">
                  <a:moveTo>
                    <a:pt x="42" y="219"/>
                  </a:moveTo>
                  <a:cubicBezTo>
                    <a:pt x="115" y="177"/>
                    <a:pt x="167" y="83"/>
                    <a:pt x="188" y="31"/>
                  </a:cubicBezTo>
                  <a:cubicBezTo>
                    <a:pt x="198" y="10"/>
                    <a:pt x="177" y="0"/>
                    <a:pt x="156" y="10"/>
                  </a:cubicBezTo>
                  <a:cubicBezTo>
                    <a:pt x="73" y="63"/>
                    <a:pt x="31" y="146"/>
                    <a:pt x="11" y="198"/>
                  </a:cubicBezTo>
                  <a:cubicBezTo>
                    <a:pt x="0" y="219"/>
                    <a:pt x="21" y="229"/>
                    <a:pt x="42" y="219"/>
                  </a:cubicBezTo>
                  <a:close/>
                  <a:moveTo>
                    <a:pt x="42" y="219"/>
                  </a:moveTo>
                  <a:lnTo>
                    <a:pt x="42" y="2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121917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27" name="Freeform 203"/>
            <p:cNvSpPr>
              <a:spLocks noChangeArrowheads="1"/>
            </p:cNvSpPr>
            <p:nvPr/>
          </p:nvSpPr>
          <p:spPr bwMode="auto">
            <a:xfrm>
              <a:off x="2084274" y="1615019"/>
              <a:ext cx="76882" cy="95125"/>
            </a:xfrm>
            <a:custGeom>
              <a:avLst/>
              <a:gdLst>
                <a:gd name="T0" fmla="*/ 31 w 261"/>
                <a:gd name="T1" fmla="*/ 313 h 324"/>
                <a:gd name="T2" fmla="*/ 250 w 261"/>
                <a:gd name="T3" fmla="*/ 31 h 324"/>
                <a:gd name="T4" fmla="*/ 219 w 261"/>
                <a:gd name="T5" fmla="*/ 11 h 324"/>
                <a:gd name="T6" fmla="*/ 10 w 261"/>
                <a:gd name="T7" fmla="*/ 292 h 324"/>
                <a:gd name="T8" fmla="*/ 31 w 261"/>
                <a:gd name="T9" fmla="*/ 313 h 324"/>
                <a:gd name="T10" fmla="*/ 31 w 261"/>
                <a:gd name="T11" fmla="*/ 313 h 324"/>
                <a:gd name="T12" fmla="*/ 31 w 261"/>
                <a:gd name="T13" fmla="*/ 31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324">
                  <a:moveTo>
                    <a:pt x="31" y="313"/>
                  </a:moveTo>
                  <a:cubicBezTo>
                    <a:pt x="156" y="240"/>
                    <a:pt x="219" y="104"/>
                    <a:pt x="250" y="31"/>
                  </a:cubicBezTo>
                  <a:cubicBezTo>
                    <a:pt x="260" y="11"/>
                    <a:pt x="240" y="0"/>
                    <a:pt x="219" y="11"/>
                  </a:cubicBezTo>
                  <a:cubicBezTo>
                    <a:pt x="94" y="83"/>
                    <a:pt x="31" y="219"/>
                    <a:pt x="10" y="292"/>
                  </a:cubicBezTo>
                  <a:cubicBezTo>
                    <a:pt x="0" y="313"/>
                    <a:pt x="10" y="323"/>
                    <a:pt x="31" y="313"/>
                  </a:cubicBezTo>
                  <a:close/>
                  <a:moveTo>
                    <a:pt x="31" y="313"/>
                  </a:moveTo>
                  <a:lnTo>
                    <a:pt x="31" y="31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121917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endParaRPr>
            </a:p>
          </p:txBody>
        </p:sp>
        <p:sp>
          <p:nvSpPr>
            <p:cNvPr id="28" name="Freeform 204"/>
            <p:cNvSpPr>
              <a:spLocks noChangeArrowheads="1"/>
            </p:cNvSpPr>
            <p:nvPr/>
          </p:nvSpPr>
          <p:spPr bwMode="auto">
            <a:xfrm>
              <a:off x="2075153" y="1591564"/>
              <a:ext cx="58638" cy="70366"/>
            </a:xfrm>
            <a:custGeom>
              <a:avLst/>
              <a:gdLst>
                <a:gd name="T0" fmla="*/ 41 w 199"/>
                <a:gd name="T1" fmla="*/ 229 h 240"/>
                <a:gd name="T2" fmla="*/ 187 w 199"/>
                <a:gd name="T3" fmla="*/ 42 h 240"/>
                <a:gd name="T4" fmla="*/ 156 w 199"/>
                <a:gd name="T5" fmla="*/ 21 h 240"/>
                <a:gd name="T6" fmla="*/ 10 w 199"/>
                <a:gd name="T7" fmla="*/ 208 h 240"/>
                <a:gd name="T8" fmla="*/ 41 w 199"/>
                <a:gd name="T9" fmla="*/ 229 h 240"/>
                <a:gd name="T10" fmla="*/ 41 w 199"/>
                <a:gd name="T11" fmla="*/ 229 h 240"/>
                <a:gd name="T12" fmla="*/ 41 w 199"/>
                <a:gd name="T13" fmla="*/ 2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240">
                  <a:moveTo>
                    <a:pt x="41" y="229"/>
                  </a:moveTo>
                  <a:cubicBezTo>
                    <a:pt x="114" y="177"/>
                    <a:pt x="166" y="94"/>
                    <a:pt x="187" y="42"/>
                  </a:cubicBezTo>
                  <a:cubicBezTo>
                    <a:pt x="198" y="21"/>
                    <a:pt x="177" y="0"/>
                    <a:pt x="156" y="21"/>
                  </a:cubicBezTo>
                  <a:cubicBezTo>
                    <a:pt x="73" y="73"/>
                    <a:pt x="31" y="156"/>
                    <a:pt x="10" y="208"/>
                  </a:cubicBezTo>
                  <a:cubicBezTo>
                    <a:pt x="0" y="229"/>
                    <a:pt x="10" y="239"/>
                    <a:pt x="41" y="229"/>
                  </a:cubicBezTo>
                  <a:close/>
                  <a:moveTo>
                    <a:pt x="41" y="229"/>
                  </a:moveTo>
                  <a:lnTo>
                    <a:pt x="41" y="22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121917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endParaRPr>
            </a:p>
          </p:txBody>
        </p:sp>
      </p:grpSp>
      <p:sp>
        <p:nvSpPr>
          <p:cNvPr id="13" name="原创设计师QQ：598969553     _11"/>
          <p:cNvSpPr>
            <a:spLocks noChangeArrowheads="1"/>
          </p:cNvSpPr>
          <p:nvPr/>
        </p:nvSpPr>
        <p:spPr bwMode="auto">
          <a:xfrm>
            <a:off x="6002798" y="4731984"/>
            <a:ext cx="388925" cy="389025"/>
          </a:xfrm>
          <a:custGeom>
            <a:avLst/>
            <a:gdLst>
              <a:gd name="T0" fmla="*/ 852 w 1606"/>
              <a:gd name="T1" fmla="*/ 0 h 1607"/>
              <a:gd name="T2" fmla="*/ 0 w 1606"/>
              <a:gd name="T3" fmla="*/ 753 h 1607"/>
              <a:gd name="T4" fmla="*/ 752 w 1606"/>
              <a:gd name="T5" fmla="*/ 1606 h 1607"/>
              <a:gd name="T6" fmla="*/ 1605 w 1606"/>
              <a:gd name="T7" fmla="*/ 853 h 1607"/>
              <a:gd name="T8" fmla="*/ 501 w 1606"/>
              <a:gd name="T9" fmla="*/ 176 h 1607"/>
              <a:gd name="T10" fmla="*/ 217 w 1606"/>
              <a:gd name="T11" fmla="*/ 427 h 1607"/>
              <a:gd name="T12" fmla="*/ 158 w 1606"/>
              <a:gd name="T13" fmla="*/ 535 h 1607"/>
              <a:gd name="T14" fmla="*/ 317 w 1606"/>
              <a:gd name="T15" fmla="*/ 753 h 1607"/>
              <a:gd name="T16" fmla="*/ 158 w 1606"/>
              <a:gd name="T17" fmla="*/ 535 h 1607"/>
              <a:gd name="T18" fmla="*/ 317 w 1606"/>
              <a:gd name="T19" fmla="*/ 853 h 1607"/>
              <a:gd name="T20" fmla="*/ 158 w 1606"/>
              <a:gd name="T21" fmla="*/ 1071 h 1607"/>
              <a:gd name="T22" fmla="*/ 217 w 1606"/>
              <a:gd name="T23" fmla="*/ 1179 h 1607"/>
              <a:gd name="T24" fmla="*/ 501 w 1606"/>
              <a:gd name="T25" fmla="*/ 1430 h 1607"/>
              <a:gd name="T26" fmla="*/ 752 w 1606"/>
              <a:gd name="T27" fmla="*/ 1497 h 1607"/>
              <a:gd name="T28" fmla="*/ 752 w 1606"/>
              <a:gd name="T29" fmla="*/ 1179 h 1607"/>
              <a:gd name="T30" fmla="*/ 752 w 1606"/>
              <a:gd name="T31" fmla="*/ 1071 h 1607"/>
              <a:gd name="T32" fmla="*/ 426 w 1606"/>
              <a:gd name="T33" fmla="*/ 853 h 1607"/>
              <a:gd name="T34" fmla="*/ 752 w 1606"/>
              <a:gd name="T35" fmla="*/ 1071 h 1607"/>
              <a:gd name="T36" fmla="*/ 426 w 1606"/>
              <a:gd name="T37" fmla="*/ 753 h 1607"/>
              <a:gd name="T38" fmla="*/ 752 w 1606"/>
              <a:gd name="T39" fmla="*/ 535 h 1607"/>
              <a:gd name="T40" fmla="*/ 752 w 1606"/>
              <a:gd name="T41" fmla="*/ 427 h 1607"/>
              <a:gd name="T42" fmla="*/ 752 w 1606"/>
              <a:gd name="T43" fmla="*/ 109 h 1607"/>
              <a:gd name="T44" fmla="*/ 1387 w 1606"/>
              <a:gd name="T45" fmla="*/ 427 h 1607"/>
              <a:gd name="T46" fmla="*/ 1103 w 1606"/>
              <a:gd name="T47" fmla="*/ 176 h 1607"/>
              <a:gd name="T48" fmla="*/ 852 w 1606"/>
              <a:gd name="T49" fmla="*/ 109 h 1607"/>
              <a:gd name="T50" fmla="*/ 852 w 1606"/>
              <a:gd name="T51" fmla="*/ 427 h 1607"/>
              <a:gd name="T52" fmla="*/ 852 w 1606"/>
              <a:gd name="T53" fmla="*/ 535 h 1607"/>
              <a:gd name="T54" fmla="*/ 1178 w 1606"/>
              <a:gd name="T55" fmla="*/ 753 h 1607"/>
              <a:gd name="T56" fmla="*/ 852 w 1606"/>
              <a:gd name="T57" fmla="*/ 535 h 1607"/>
              <a:gd name="T58" fmla="*/ 1178 w 1606"/>
              <a:gd name="T59" fmla="*/ 853 h 1607"/>
              <a:gd name="T60" fmla="*/ 852 w 1606"/>
              <a:gd name="T61" fmla="*/ 1071 h 1607"/>
              <a:gd name="T62" fmla="*/ 852 w 1606"/>
              <a:gd name="T63" fmla="*/ 1497 h 1607"/>
              <a:gd name="T64" fmla="*/ 1120 w 1606"/>
              <a:gd name="T65" fmla="*/ 1179 h 1607"/>
              <a:gd name="T66" fmla="*/ 1103 w 1606"/>
              <a:gd name="T67" fmla="*/ 1430 h 1607"/>
              <a:gd name="T68" fmla="*/ 1387 w 1606"/>
              <a:gd name="T69" fmla="*/ 1179 h 1607"/>
              <a:gd name="T70" fmla="*/ 1446 w 1606"/>
              <a:gd name="T71" fmla="*/ 1071 h 1607"/>
              <a:gd name="T72" fmla="*/ 1287 w 1606"/>
              <a:gd name="T73" fmla="*/ 853 h 1607"/>
              <a:gd name="T74" fmla="*/ 1446 w 1606"/>
              <a:gd name="T75" fmla="*/ 1071 h 1607"/>
              <a:gd name="T76" fmla="*/ 1254 w 1606"/>
              <a:gd name="T77" fmla="*/ 535 h 1607"/>
              <a:gd name="T78" fmla="*/ 1496 w 1606"/>
              <a:gd name="T79" fmla="*/ 753 h 1607"/>
              <a:gd name="T80" fmla="*/ 1287 w 1606"/>
              <a:gd name="T81" fmla="*/ 753 h 16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6" h="1607">
                <a:moveTo>
                  <a:pt x="1605" y="753"/>
                </a:moveTo>
                <a:cubicBezTo>
                  <a:pt x="1580" y="352"/>
                  <a:pt x="1254" y="26"/>
                  <a:pt x="852" y="0"/>
                </a:cubicBezTo>
                <a:cubicBezTo>
                  <a:pt x="752" y="0"/>
                  <a:pt x="752" y="0"/>
                  <a:pt x="752" y="0"/>
                </a:cubicBezTo>
                <a:cubicBezTo>
                  <a:pt x="351" y="26"/>
                  <a:pt x="25" y="352"/>
                  <a:pt x="0" y="753"/>
                </a:cubicBezTo>
                <a:cubicBezTo>
                  <a:pt x="0" y="853"/>
                  <a:pt x="0" y="853"/>
                  <a:pt x="0" y="853"/>
                </a:cubicBezTo>
                <a:cubicBezTo>
                  <a:pt x="25" y="1255"/>
                  <a:pt x="351" y="1581"/>
                  <a:pt x="752" y="1606"/>
                </a:cubicBezTo>
                <a:cubicBezTo>
                  <a:pt x="852" y="1606"/>
                  <a:pt x="852" y="1606"/>
                  <a:pt x="852" y="1606"/>
                </a:cubicBezTo>
                <a:cubicBezTo>
                  <a:pt x="1254" y="1581"/>
                  <a:pt x="1580" y="1255"/>
                  <a:pt x="1605" y="853"/>
                </a:cubicBezTo>
                <a:cubicBezTo>
                  <a:pt x="1605" y="753"/>
                  <a:pt x="1605" y="753"/>
                  <a:pt x="1605" y="753"/>
                </a:cubicBezTo>
                <a:close/>
                <a:moveTo>
                  <a:pt x="501" y="176"/>
                </a:moveTo>
                <a:cubicBezTo>
                  <a:pt x="451" y="243"/>
                  <a:pt x="409" y="327"/>
                  <a:pt x="376" y="427"/>
                </a:cubicBezTo>
                <a:cubicBezTo>
                  <a:pt x="217" y="427"/>
                  <a:pt x="217" y="427"/>
                  <a:pt x="217" y="427"/>
                </a:cubicBezTo>
                <a:cubicBezTo>
                  <a:pt x="284" y="318"/>
                  <a:pt x="384" y="226"/>
                  <a:pt x="501" y="176"/>
                </a:cubicBezTo>
                <a:close/>
                <a:moveTo>
                  <a:pt x="158" y="535"/>
                </a:moveTo>
                <a:cubicBezTo>
                  <a:pt x="351" y="535"/>
                  <a:pt x="351" y="535"/>
                  <a:pt x="351" y="535"/>
                </a:cubicBezTo>
                <a:cubicBezTo>
                  <a:pt x="334" y="602"/>
                  <a:pt x="326" y="678"/>
                  <a:pt x="317" y="753"/>
                </a:cubicBezTo>
                <a:cubicBezTo>
                  <a:pt x="108" y="753"/>
                  <a:pt x="108" y="753"/>
                  <a:pt x="108" y="753"/>
                </a:cubicBezTo>
                <a:cubicBezTo>
                  <a:pt x="108" y="678"/>
                  <a:pt x="133" y="602"/>
                  <a:pt x="158" y="535"/>
                </a:cubicBezTo>
                <a:close/>
                <a:moveTo>
                  <a:pt x="108" y="853"/>
                </a:moveTo>
                <a:cubicBezTo>
                  <a:pt x="317" y="853"/>
                  <a:pt x="317" y="853"/>
                  <a:pt x="317" y="853"/>
                </a:cubicBezTo>
                <a:cubicBezTo>
                  <a:pt x="326" y="929"/>
                  <a:pt x="334" y="1004"/>
                  <a:pt x="351" y="1071"/>
                </a:cubicBezTo>
                <a:cubicBezTo>
                  <a:pt x="158" y="1071"/>
                  <a:pt x="158" y="1071"/>
                  <a:pt x="158" y="1071"/>
                </a:cubicBezTo>
                <a:cubicBezTo>
                  <a:pt x="133" y="1004"/>
                  <a:pt x="108" y="929"/>
                  <a:pt x="108" y="853"/>
                </a:cubicBezTo>
                <a:close/>
                <a:moveTo>
                  <a:pt x="217" y="1179"/>
                </a:moveTo>
                <a:cubicBezTo>
                  <a:pt x="376" y="1179"/>
                  <a:pt x="376" y="1179"/>
                  <a:pt x="376" y="1179"/>
                </a:cubicBezTo>
                <a:cubicBezTo>
                  <a:pt x="409" y="1280"/>
                  <a:pt x="451" y="1363"/>
                  <a:pt x="501" y="1430"/>
                </a:cubicBezTo>
                <a:cubicBezTo>
                  <a:pt x="384" y="1380"/>
                  <a:pt x="284" y="1288"/>
                  <a:pt x="217" y="1179"/>
                </a:cubicBezTo>
                <a:close/>
                <a:moveTo>
                  <a:pt x="752" y="1497"/>
                </a:moveTo>
                <a:cubicBezTo>
                  <a:pt x="635" y="1464"/>
                  <a:pt x="543" y="1346"/>
                  <a:pt x="484" y="1179"/>
                </a:cubicBezTo>
                <a:cubicBezTo>
                  <a:pt x="752" y="1179"/>
                  <a:pt x="752" y="1179"/>
                  <a:pt x="752" y="1179"/>
                </a:cubicBezTo>
                <a:lnTo>
                  <a:pt x="752" y="1497"/>
                </a:lnTo>
                <a:close/>
                <a:moveTo>
                  <a:pt x="752" y="1071"/>
                </a:moveTo>
                <a:cubicBezTo>
                  <a:pt x="459" y="1071"/>
                  <a:pt x="459" y="1071"/>
                  <a:pt x="459" y="1071"/>
                </a:cubicBezTo>
                <a:cubicBezTo>
                  <a:pt x="443" y="1004"/>
                  <a:pt x="434" y="929"/>
                  <a:pt x="426" y="853"/>
                </a:cubicBezTo>
                <a:cubicBezTo>
                  <a:pt x="752" y="853"/>
                  <a:pt x="752" y="853"/>
                  <a:pt x="752" y="853"/>
                </a:cubicBezTo>
                <a:lnTo>
                  <a:pt x="752" y="1071"/>
                </a:lnTo>
                <a:close/>
                <a:moveTo>
                  <a:pt x="752" y="753"/>
                </a:moveTo>
                <a:cubicBezTo>
                  <a:pt x="426" y="753"/>
                  <a:pt x="426" y="753"/>
                  <a:pt x="426" y="753"/>
                </a:cubicBezTo>
                <a:cubicBezTo>
                  <a:pt x="434" y="678"/>
                  <a:pt x="443" y="602"/>
                  <a:pt x="459" y="535"/>
                </a:cubicBezTo>
                <a:cubicBezTo>
                  <a:pt x="752" y="535"/>
                  <a:pt x="752" y="535"/>
                  <a:pt x="752" y="535"/>
                </a:cubicBezTo>
                <a:lnTo>
                  <a:pt x="752" y="753"/>
                </a:lnTo>
                <a:close/>
                <a:moveTo>
                  <a:pt x="752" y="427"/>
                </a:moveTo>
                <a:cubicBezTo>
                  <a:pt x="484" y="427"/>
                  <a:pt x="484" y="427"/>
                  <a:pt x="484" y="427"/>
                </a:cubicBezTo>
                <a:cubicBezTo>
                  <a:pt x="543" y="260"/>
                  <a:pt x="635" y="142"/>
                  <a:pt x="752" y="109"/>
                </a:cubicBezTo>
                <a:lnTo>
                  <a:pt x="752" y="427"/>
                </a:lnTo>
                <a:close/>
                <a:moveTo>
                  <a:pt x="1387" y="427"/>
                </a:moveTo>
                <a:cubicBezTo>
                  <a:pt x="1229" y="427"/>
                  <a:pt x="1229" y="427"/>
                  <a:pt x="1229" y="427"/>
                </a:cubicBezTo>
                <a:cubicBezTo>
                  <a:pt x="1195" y="327"/>
                  <a:pt x="1153" y="243"/>
                  <a:pt x="1103" y="176"/>
                </a:cubicBezTo>
                <a:cubicBezTo>
                  <a:pt x="1220" y="226"/>
                  <a:pt x="1320" y="318"/>
                  <a:pt x="1387" y="427"/>
                </a:cubicBezTo>
                <a:close/>
                <a:moveTo>
                  <a:pt x="852" y="109"/>
                </a:moveTo>
                <a:cubicBezTo>
                  <a:pt x="969" y="142"/>
                  <a:pt x="1061" y="260"/>
                  <a:pt x="1120" y="427"/>
                </a:cubicBezTo>
                <a:cubicBezTo>
                  <a:pt x="852" y="427"/>
                  <a:pt x="852" y="427"/>
                  <a:pt x="852" y="427"/>
                </a:cubicBezTo>
                <a:lnTo>
                  <a:pt x="852" y="109"/>
                </a:lnTo>
                <a:close/>
                <a:moveTo>
                  <a:pt x="852" y="535"/>
                </a:moveTo>
                <a:cubicBezTo>
                  <a:pt x="1153" y="535"/>
                  <a:pt x="1153" y="535"/>
                  <a:pt x="1153" y="535"/>
                </a:cubicBezTo>
                <a:cubicBezTo>
                  <a:pt x="1162" y="602"/>
                  <a:pt x="1170" y="678"/>
                  <a:pt x="1178" y="753"/>
                </a:cubicBezTo>
                <a:cubicBezTo>
                  <a:pt x="852" y="753"/>
                  <a:pt x="852" y="753"/>
                  <a:pt x="852" y="753"/>
                </a:cubicBezTo>
                <a:lnTo>
                  <a:pt x="852" y="535"/>
                </a:lnTo>
                <a:close/>
                <a:moveTo>
                  <a:pt x="852" y="853"/>
                </a:moveTo>
                <a:cubicBezTo>
                  <a:pt x="1178" y="853"/>
                  <a:pt x="1178" y="853"/>
                  <a:pt x="1178" y="853"/>
                </a:cubicBezTo>
                <a:cubicBezTo>
                  <a:pt x="1170" y="929"/>
                  <a:pt x="1162" y="1004"/>
                  <a:pt x="1153" y="1071"/>
                </a:cubicBezTo>
                <a:cubicBezTo>
                  <a:pt x="852" y="1071"/>
                  <a:pt x="852" y="1071"/>
                  <a:pt x="852" y="1071"/>
                </a:cubicBezTo>
                <a:lnTo>
                  <a:pt x="852" y="853"/>
                </a:lnTo>
                <a:close/>
                <a:moveTo>
                  <a:pt x="852" y="1497"/>
                </a:moveTo>
                <a:cubicBezTo>
                  <a:pt x="852" y="1179"/>
                  <a:pt x="852" y="1179"/>
                  <a:pt x="852" y="1179"/>
                </a:cubicBezTo>
                <a:cubicBezTo>
                  <a:pt x="1120" y="1179"/>
                  <a:pt x="1120" y="1179"/>
                  <a:pt x="1120" y="1179"/>
                </a:cubicBezTo>
                <a:cubicBezTo>
                  <a:pt x="1061" y="1346"/>
                  <a:pt x="969" y="1464"/>
                  <a:pt x="852" y="1497"/>
                </a:cubicBezTo>
                <a:close/>
                <a:moveTo>
                  <a:pt x="1103" y="1430"/>
                </a:moveTo>
                <a:cubicBezTo>
                  <a:pt x="1153" y="1363"/>
                  <a:pt x="1195" y="1280"/>
                  <a:pt x="1229" y="1179"/>
                </a:cubicBezTo>
                <a:cubicBezTo>
                  <a:pt x="1387" y="1179"/>
                  <a:pt x="1387" y="1179"/>
                  <a:pt x="1387" y="1179"/>
                </a:cubicBezTo>
                <a:cubicBezTo>
                  <a:pt x="1320" y="1288"/>
                  <a:pt x="1220" y="1380"/>
                  <a:pt x="1103" y="1430"/>
                </a:cubicBezTo>
                <a:close/>
                <a:moveTo>
                  <a:pt x="1446" y="1071"/>
                </a:moveTo>
                <a:cubicBezTo>
                  <a:pt x="1254" y="1071"/>
                  <a:pt x="1254" y="1071"/>
                  <a:pt x="1254" y="1071"/>
                </a:cubicBezTo>
                <a:cubicBezTo>
                  <a:pt x="1270" y="1004"/>
                  <a:pt x="1279" y="929"/>
                  <a:pt x="1287" y="853"/>
                </a:cubicBezTo>
                <a:cubicBezTo>
                  <a:pt x="1496" y="853"/>
                  <a:pt x="1496" y="853"/>
                  <a:pt x="1496" y="853"/>
                </a:cubicBezTo>
                <a:cubicBezTo>
                  <a:pt x="1496" y="929"/>
                  <a:pt x="1471" y="1004"/>
                  <a:pt x="1446" y="1071"/>
                </a:cubicBezTo>
                <a:close/>
                <a:moveTo>
                  <a:pt x="1287" y="753"/>
                </a:moveTo>
                <a:cubicBezTo>
                  <a:pt x="1279" y="678"/>
                  <a:pt x="1270" y="602"/>
                  <a:pt x="1254" y="535"/>
                </a:cubicBezTo>
                <a:cubicBezTo>
                  <a:pt x="1446" y="535"/>
                  <a:pt x="1446" y="535"/>
                  <a:pt x="1446" y="535"/>
                </a:cubicBezTo>
                <a:cubicBezTo>
                  <a:pt x="1471" y="602"/>
                  <a:pt x="1496" y="678"/>
                  <a:pt x="1496" y="753"/>
                </a:cubicBezTo>
                <a:lnTo>
                  <a:pt x="1287" y="753"/>
                </a:lnTo>
                <a:close/>
                <a:moveTo>
                  <a:pt x="1287" y="753"/>
                </a:moveTo>
                <a:lnTo>
                  <a:pt x="1287" y="7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 marL="0" marR="0" lvl="0" indent="0" algn="l" defTabSz="121917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4" name="原创设计师QQ：598969553     _12"/>
          <p:cNvSpPr>
            <a:spLocks noChangeArrowheads="1"/>
          </p:cNvSpPr>
          <p:nvPr/>
        </p:nvSpPr>
        <p:spPr bwMode="auto">
          <a:xfrm rot="20348499">
            <a:off x="5885661" y="2068380"/>
            <a:ext cx="321564" cy="416863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 marL="0" marR="0" lvl="0" indent="0" algn="l" defTabSz="121917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5" name="原创设计师QQ：598969553     _13"/>
          <p:cNvSpPr>
            <a:spLocks noChangeArrowheads="1"/>
          </p:cNvSpPr>
          <p:nvPr/>
        </p:nvSpPr>
        <p:spPr bwMode="auto">
          <a:xfrm>
            <a:off x="6852674" y="2808821"/>
            <a:ext cx="307435" cy="307512"/>
          </a:xfrm>
          <a:custGeom>
            <a:avLst/>
            <a:gdLst>
              <a:gd name="T0" fmla="*/ 521 w 1043"/>
              <a:gd name="T1" fmla="*/ 0 h 1043"/>
              <a:gd name="T2" fmla="*/ 0 w 1043"/>
              <a:gd name="T3" fmla="*/ 521 h 1043"/>
              <a:gd name="T4" fmla="*/ 521 w 1043"/>
              <a:gd name="T5" fmla="*/ 1042 h 1043"/>
              <a:gd name="T6" fmla="*/ 1042 w 1043"/>
              <a:gd name="T7" fmla="*/ 521 h 1043"/>
              <a:gd name="T8" fmla="*/ 521 w 1043"/>
              <a:gd name="T9" fmla="*/ 0 h 1043"/>
              <a:gd name="T10" fmla="*/ 323 w 1043"/>
              <a:gd name="T11" fmla="*/ 781 h 1043"/>
              <a:gd name="T12" fmla="*/ 323 w 1043"/>
              <a:gd name="T13" fmla="*/ 260 h 1043"/>
              <a:gd name="T14" fmla="*/ 844 w 1043"/>
              <a:gd name="T15" fmla="*/ 521 h 1043"/>
              <a:gd name="T16" fmla="*/ 323 w 1043"/>
              <a:gd name="T17" fmla="*/ 781 h 1043"/>
              <a:gd name="T18" fmla="*/ 323 w 1043"/>
              <a:gd name="T19" fmla="*/ 781 h 1043"/>
              <a:gd name="T20" fmla="*/ 323 w 1043"/>
              <a:gd name="T21" fmla="*/ 781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43" h="1043">
                <a:moveTo>
                  <a:pt x="521" y="0"/>
                </a:moveTo>
                <a:cubicBezTo>
                  <a:pt x="229" y="0"/>
                  <a:pt x="0" y="240"/>
                  <a:pt x="0" y="521"/>
                </a:cubicBezTo>
                <a:cubicBezTo>
                  <a:pt x="0" y="812"/>
                  <a:pt x="229" y="1042"/>
                  <a:pt x="521" y="1042"/>
                </a:cubicBezTo>
                <a:cubicBezTo>
                  <a:pt x="802" y="1042"/>
                  <a:pt x="1042" y="812"/>
                  <a:pt x="1042" y="521"/>
                </a:cubicBezTo>
                <a:cubicBezTo>
                  <a:pt x="1042" y="240"/>
                  <a:pt x="802" y="0"/>
                  <a:pt x="521" y="0"/>
                </a:cubicBezTo>
                <a:close/>
                <a:moveTo>
                  <a:pt x="323" y="781"/>
                </a:moveTo>
                <a:cubicBezTo>
                  <a:pt x="323" y="260"/>
                  <a:pt x="323" y="260"/>
                  <a:pt x="323" y="260"/>
                </a:cubicBezTo>
                <a:cubicBezTo>
                  <a:pt x="844" y="521"/>
                  <a:pt x="844" y="521"/>
                  <a:pt x="844" y="521"/>
                </a:cubicBezTo>
                <a:lnTo>
                  <a:pt x="323" y="781"/>
                </a:lnTo>
                <a:close/>
                <a:moveTo>
                  <a:pt x="323" y="781"/>
                </a:moveTo>
                <a:lnTo>
                  <a:pt x="323" y="7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 marL="0" marR="0" lvl="0" indent="0" algn="l" defTabSz="121917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6" name="原创设计师QQ：598969553     _14"/>
          <p:cNvSpPr>
            <a:spLocks noChangeArrowheads="1"/>
          </p:cNvSpPr>
          <p:nvPr/>
        </p:nvSpPr>
        <p:spPr bwMode="auto">
          <a:xfrm>
            <a:off x="6892723" y="3957469"/>
            <a:ext cx="361099" cy="361192"/>
          </a:xfrm>
          <a:custGeom>
            <a:avLst/>
            <a:gdLst>
              <a:gd name="T0" fmla="*/ 1664 w 1690"/>
              <a:gd name="T1" fmla="*/ 1037 h 1690"/>
              <a:gd name="T2" fmla="*/ 1689 w 1690"/>
              <a:gd name="T3" fmla="*/ 1037 h 1690"/>
              <a:gd name="T4" fmla="*/ 1689 w 1690"/>
              <a:gd name="T5" fmla="*/ 669 h 1690"/>
              <a:gd name="T6" fmla="*/ 1446 w 1690"/>
              <a:gd name="T7" fmla="*/ 669 h 1690"/>
              <a:gd name="T8" fmla="*/ 1396 w 1690"/>
              <a:gd name="T9" fmla="*/ 543 h 1690"/>
              <a:gd name="T10" fmla="*/ 1547 w 1690"/>
              <a:gd name="T11" fmla="*/ 393 h 1690"/>
              <a:gd name="T12" fmla="*/ 1572 w 1690"/>
              <a:gd name="T13" fmla="*/ 376 h 1690"/>
              <a:gd name="T14" fmla="*/ 1547 w 1690"/>
              <a:gd name="T15" fmla="*/ 359 h 1690"/>
              <a:gd name="T16" fmla="*/ 1329 w 1690"/>
              <a:gd name="T17" fmla="*/ 134 h 1690"/>
              <a:gd name="T18" fmla="*/ 1312 w 1690"/>
              <a:gd name="T19" fmla="*/ 117 h 1690"/>
              <a:gd name="T20" fmla="*/ 1288 w 1690"/>
              <a:gd name="T21" fmla="*/ 134 h 1690"/>
              <a:gd name="T22" fmla="*/ 1137 w 1690"/>
              <a:gd name="T23" fmla="*/ 284 h 1690"/>
              <a:gd name="T24" fmla="*/ 1020 w 1690"/>
              <a:gd name="T25" fmla="*/ 234 h 1690"/>
              <a:gd name="T26" fmla="*/ 1020 w 1690"/>
              <a:gd name="T27" fmla="*/ 0 h 1690"/>
              <a:gd name="T28" fmla="*/ 660 w 1690"/>
              <a:gd name="T29" fmla="*/ 0 h 1690"/>
              <a:gd name="T30" fmla="*/ 660 w 1690"/>
              <a:gd name="T31" fmla="*/ 234 h 1690"/>
              <a:gd name="T32" fmla="*/ 552 w 1690"/>
              <a:gd name="T33" fmla="*/ 284 h 1690"/>
              <a:gd name="T34" fmla="*/ 401 w 1690"/>
              <a:gd name="T35" fmla="*/ 134 h 1690"/>
              <a:gd name="T36" fmla="*/ 385 w 1690"/>
              <a:gd name="T37" fmla="*/ 117 h 1690"/>
              <a:gd name="T38" fmla="*/ 125 w 1690"/>
              <a:gd name="T39" fmla="*/ 376 h 1690"/>
              <a:gd name="T40" fmla="*/ 142 w 1690"/>
              <a:gd name="T41" fmla="*/ 393 h 1690"/>
              <a:gd name="T42" fmla="*/ 284 w 1690"/>
              <a:gd name="T43" fmla="*/ 535 h 1690"/>
              <a:gd name="T44" fmla="*/ 234 w 1690"/>
              <a:gd name="T45" fmla="*/ 660 h 1690"/>
              <a:gd name="T46" fmla="*/ 0 w 1690"/>
              <a:gd name="T47" fmla="*/ 660 h 1690"/>
              <a:gd name="T48" fmla="*/ 0 w 1690"/>
              <a:gd name="T49" fmla="*/ 1028 h 1690"/>
              <a:gd name="T50" fmla="*/ 234 w 1690"/>
              <a:gd name="T51" fmla="*/ 1028 h 1690"/>
              <a:gd name="T52" fmla="*/ 284 w 1690"/>
              <a:gd name="T53" fmla="*/ 1154 h 1690"/>
              <a:gd name="T54" fmla="*/ 142 w 1690"/>
              <a:gd name="T55" fmla="*/ 1296 h 1690"/>
              <a:gd name="T56" fmla="*/ 125 w 1690"/>
              <a:gd name="T57" fmla="*/ 1312 h 1690"/>
              <a:gd name="T58" fmla="*/ 142 w 1690"/>
              <a:gd name="T59" fmla="*/ 1338 h 1690"/>
              <a:gd name="T60" fmla="*/ 359 w 1690"/>
              <a:gd name="T61" fmla="*/ 1555 h 1690"/>
              <a:gd name="T62" fmla="*/ 385 w 1690"/>
              <a:gd name="T63" fmla="*/ 1572 h 1690"/>
              <a:gd name="T64" fmla="*/ 401 w 1690"/>
              <a:gd name="T65" fmla="*/ 1555 h 1690"/>
              <a:gd name="T66" fmla="*/ 552 w 1690"/>
              <a:gd name="T67" fmla="*/ 1413 h 1690"/>
              <a:gd name="T68" fmla="*/ 669 w 1690"/>
              <a:gd name="T69" fmla="*/ 1455 h 1690"/>
              <a:gd name="T70" fmla="*/ 669 w 1690"/>
              <a:gd name="T71" fmla="*/ 1689 h 1690"/>
              <a:gd name="T72" fmla="*/ 1037 w 1690"/>
              <a:gd name="T73" fmla="*/ 1689 h 1690"/>
              <a:gd name="T74" fmla="*/ 1037 w 1690"/>
              <a:gd name="T75" fmla="*/ 1455 h 1690"/>
              <a:gd name="T76" fmla="*/ 1137 w 1690"/>
              <a:gd name="T77" fmla="*/ 1404 h 1690"/>
              <a:gd name="T78" fmla="*/ 1312 w 1690"/>
              <a:gd name="T79" fmla="*/ 1572 h 1690"/>
              <a:gd name="T80" fmla="*/ 1329 w 1690"/>
              <a:gd name="T81" fmla="*/ 1555 h 1690"/>
              <a:gd name="T82" fmla="*/ 1547 w 1690"/>
              <a:gd name="T83" fmla="*/ 1338 h 1690"/>
              <a:gd name="T84" fmla="*/ 1572 w 1690"/>
              <a:gd name="T85" fmla="*/ 1312 h 1690"/>
              <a:gd name="T86" fmla="*/ 1396 w 1690"/>
              <a:gd name="T87" fmla="*/ 1145 h 1690"/>
              <a:gd name="T88" fmla="*/ 1446 w 1690"/>
              <a:gd name="T89" fmla="*/ 1037 h 1690"/>
              <a:gd name="T90" fmla="*/ 1664 w 1690"/>
              <a:gd name="T91" fmla="*/ 1037 h 1690"/>
              <a:gd name="T92" fmla="*/ 1221 w 1690"/>
              <a:gd name="T93" fmla="*/ 844 h 1690"/>
              <a:gd name="T94" fmla="*/ 844 w 1690"/>
              <a:gd name="T95" fmla="*/ 1229 h 1690"/>
              <a:gd name="T96" fmla="*/ 460 w 1690"/>
              <a:gd name="T97" fmla="*/ 844 h 1690"/>
              <a:gd name="T98" fmla="*/ 844 w 1690"/>
              <a:gd name="T99" fmla="*/ 468 h 1690"/>
              <a:gd name="T100" fmla="*/ 1221 w 1690"/>
              <a:gd name="T101" fmla="*/ 844 h 1690"/>
              <a:gd name="T102" fmla="*/ 1221 w 1690"/>
              <a:gd name="T103" fmla="*/ 844 h 1690"/>
              <a:gd name="T104" fmla="*/ 1221 w 1690"/>
              <a:gd name="T105" fmla="*/ 844 h 1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690" h="1690">
                <a:moveTo>
                  <a:pt x="1664" y="1037"/>
                </a:moveTo>
                <a:cubicBezTo>
                  <a:pt x="1689" y="1037"/>
                  <a:pt x="1689" y="1037"/>
                  <a:pt x="1689" y="1037"/>
                </a:cubicBezTo>
                <a:cubicBezTo>
                  <a:pt x="1689" y="669"/>
                  <a:pt x="1689" y="669"/>
                  <a:pt x="1689" y="669"/>
                </a:cubicBezTo>
                <a:cubicBezTo>
                  <a:pt x="1446" y="669"/>
                  <a:pt x="1446" y="669"/>
                  <a:pt x="1446" y="669"/>
                </a:cubicBezTo>
                <a:cubicBezTo>
                  <a:pt x="1438" y="627"/>
                  <a:pt x="1421" y="585"/>
                  <a:pt x="1396" y="543"/>
                </a:cubicBezTo>
                <a:cubicBezTo>
                  <a:pt x="1547" y="393"/>
                  <a:pt x="1547" y="393"/>
                  <a:pt x="1547" y="393"/>
                </a:cubicBezTo>
                <a:cubicBezTo>
                  <a:pt x="1572" y="376"/>
                  <a:pt x="1572" y="376"/>
                  <a:pt x="1572" y="376"/>
                </a:cubicBezTo>
                <a:cubicBezTo>
                  <a:pt x="1547" y="359"/>
                  <a:pt x="1547" y="359"/>
                  <a:pt x="1547" y="359"/>
                </a:cubicBezTo>
                <a:cubicBezTo>
                  <a:pt x="1329" y="134"/>
                  <a:pt x="1329" y="134"/>
                  <a:pt x="1329" y="134"/>
                </a:cubicBezTo>
                <a:cubicBezTo>
                  <a:pt x="1312" y="117"/>
                  <a:pt x="1312" y="117"/>
                  <a:pt x="1312" y="117"/>
                </a:cubicBezTo>
                <a:cubicBezTo>
                  <a:pt x="1288" y="134"/>
                  <a:pt x="1288" y="134"/>
                  <a:pt x="1288" y="134"/>
                </a:cubicBezTo>
                <a:cubicBezTo>
                  <a:pt x="1137" y="284"/>
                  <a:pt x="1137" y="284"/>
                  <a:pt x="1137" y="284"/>
                </a:cubicBezTo>
                <a:cubicBezTo>
                  <a:pt x="1104" y="267"/>
                  <a:pt x="1062" y="251"/>
                  <a:pt x="1020" y="234"/>
                </a:cubicBezTo>
                <a:cubicBezTo>
                  <a:pt x="1020" y="0"/>
                  <a:pt x="1020" y="0"/>
                  <a:pt x="1020" y="0"/>
                </a:cubicBezTo>
                <a:cubicBezTo>
                  <a:pt x="660" y="0"/>
                  <a:pt x="660" y="0"/>
                  <a:pt x="660" y="0"/>
                </a:cubicBezTo>
                <a:cubicBezTo>
                  <a:pt x="660" y="234"/>
                  <a:pt x="660" y="234"/>
                  <a:pt x="660" y="234"/>
                </a:cubicBezTo>
                <a:cubicBezTo>
                  <a:pt x="619" y="251"/>
                  <a:pt x="585" y="267"/>
                  <a:pt x="552" y="284"/>
                </a:cubicBezTo>
                <a:cubicBezTo>
                  <a:pt x="401" y="134"/>
                  <a:pt x="401" y="134"/>
                  <a:pt x="401" y="134"/>
                </a:cubicBezTo>
                <a:cubicBezTo>
                  <a:pt x="385" y="117"/>
                  <a:pt x="385" y="117"/>
                  <a:pt x="385" y="117"/>
                </a:cubicBezTo>
                <a:cubicBezTo>
                  <a:pt x="125" y="376"/>
                  <a:pt x="125" y="376"/>
                  <a:pt x="125" y="376"/>
                </a:cubicBezTo>
                <a:cubicBezTo>
                  <a:pt x="142" y="393"/>
                  <a:pt x="142" y="393"/>
                  <a:pt x="142" y="393"/>
                </a:cubicBezTo>
                <a:cubicBezTo>
                  <a:pt x="284" y="535"/>
                  <a:pt x="284" y="535"/>
                  <a:pt x="284" y="535"/>
                </a:cubicBezTo>
                <a:cubicBezTo>
                  <a:pt x="267" y="577"/>
                  <a:pt x="251" y="619"/>
                  <a:pt x="234" y="660"/>
                </a:cubicBezTo>
                <a:cubicBezTo>
                  <a:pt x="0" y="660"/>
                  <a:pt x="0" y="660"/>
                  <a:pt x="0" y="660"/>
                </a:cubicBezTo>
                <a:cubicBezTo>
                  <a:pt x="0" y="1028"/>
                  <a:pt x="0" y="1028"/>
                  <a:pt x="0" y="1028"/>
                </a:cubicBezTo>
                <a:cubicBezTo>
                  <a:pt x="234" y="1028"/>
                  <a:pt x="234" y="1028"/>
                  <a:pt x="234" y="1028"/>
                </a:cubicBezTo>
                <a:cubicBezTo>
                  <a:pt x="242" y="1070"/>
                  <a:pt x="259" y="1112"/>
                  <a:pt x="284" y="1154"/>
                </a:cubicBezTo>
                <a:cubicBezTo>
                  <a:pt x="142" y="1296"/>
                  <a:pt x="142" y="1296"/>
                  <a:pt x="142" y="1296"/>
                </a:cubicBezTo>
                <a:cubicBezTo>
                  <a:pt x="125" y="1312"/>
                  <a:pt x="125" y="1312"/>
                  <a:pt x="125" y="1312"/>
                </a:cubicBezTo>
                <a:cubicBezTo>
                  <a:pt x="142" y="1338"/>
                  <a:pt x="142" y="1338"/>
                  <a:pt x="142" y="1338"/>
                </a:cubicBezTo>
                <a:cubicBezTo>
                  <a:pt x="359" y="1555"/>
                  <a:pt x="359" y="1555"/>
                  <a:pt x="359" y="1555"/>
                </a:cubicBezTo>
                <a:cubicBezTo>
                  <a:pt x="385" y="1572"/>
                  <a:pt x="385" y="1572"/>
                  <a:pt x="385" y="1572"/>
                </a:cubicBezTo>
                <a:cubicBezTo>
                  <a:pt x="401" y="1555"/>
                  <a:pt x="401" y="1555"/>
                  <a:pt x="401" y="1555"/>
                </a:cubicBezTo>
                <a:cubicBezTo>
                  <a:pt x="552" y="1413"/>
                  <a:pt x="552" y="1413"/>
                  <a:pt x="552" y="1413"/>
                </a:cubicBezTo>
                <a:cubicBezTo>
                  <a:pt x="585" y="1430"/>
                  <a:pt x="627" y="1446"/>
                  <a:pt x="669" y="1455"/>
                </a:cubicBezTo>
                <a:cubicBezTo>
                  <a:pt x="669" y="1689"/>
                  <a:pt x="669" y="1689"/>
                  <a:pt x="669" y="1689"/>
                </a:cubicBezTo>
                <a:cubicBezTo>
                  <a:pt x="1037" y="1689"/>
                  <a:pt x="1037" y="1689"/>
                  <a:pt x="1037" y="1689"/>
                </a:cubicBezTo>
                <a:cubicBezTo>
                  <a:pt x="1037" y="1455"/>
                  <a:pt x="1037" y="1455"/>
                  <a:pt x="1037" y="1455"/>
                </a:cubicBezTo>
                <a:cubicBezTo>
                  <a:pt x="1070" y="1438"/>
                  <a:pt x="1104" y="1421"/>
                  <a:pt x="1137" y="1404"/>
                </a:cubicBezTo>
                <a:cubicBezTo>
                  <a:pt x="1312" y="1572"/>
                  <a:pt x="1312" y="1572"/>
                  <a:pt x="1312" y="1572"/>
                </a:cubicBezTo>
                <a:cubicBezTo>
                  <a:pt x="1329" y="1555"/>
                  <a:pt x="1329" y="1555"/>
                  <a:pt x="1329" y="1555"/>
                </a:cubicBezTo>
                <a:cubicBezTo>
                  <a:pt x="1547" y="1338"/>
                  <a:pt x="1547" y="1338"/>
                  <a:pt x="1547" y="1338"/>
                </a:cubicBezTo>
                <a:cubicBezTo>
                  <a:pt x="1572" y="1312"/>
                  <a:pt x="1572" y="1312"/>
                  <a:pt x="1572" y="1312"/>
                </a:cubicBezTo>
                <a:cubicBezTo>
                  <a:pt x="1396" y="1145"/>
                  <a:pt x="1396" y="1145"/>
                  <a:pt x="1396" y="1145"/>
                </a:cubicBezTo>
                <a:cubicBezTo>
                  <a:pt x="1421" y="1112"/>
                  <a:pt x="1438" y="1070"/>
                  <a:pt x="1446" y="1037"/>
                </a:cubicBezTo>
                <a:cubicBezTo>
                  <a:pt x="1664" y="1037"/>
                  <a:pt x="1664" y="1037"/>
                  <a:pt x="1664" y="1037"/>
                </a:cubicBezTo>
                <a:close/>
                <a:moveTo>
                  <a:pt x="1221" y="844"/>
                </a:moveTo>
                <a:cubicBezTo>
                  <a:pt x="1221" y="1053"/>
                  <a:pt x="1053" y="1229"/>
                  <a:pt x="844" y="1229"/>
                </a:cubicBezTo>
                <a:cubicBezTo>
                  <a:pt x="635" y="1229"/>
                  <a:pt x="460" y="1053"/>
                  <a:pt x="460" y="844"/>
                </a:cubicBezTo>
                <a:cubicBezTo>
                  <a:pt x="460" y="635"/>
                  <a:pt x="635" y="468"/>
                  <a:pt x="844" y="468"/>
                </a:cubicBezTo>
                <a:cubicBezTo>
                  <a:pt x="1053" y="468"/>
                  <a:pt x="1221" y="635"/>
                  <a:pt x="1221" y="844"/>
                </a:cubicBezTo>
                <a:close/>
                <a:moveTo>
                  <a:pt x="1221" y="844"/>
                </a:moveTo>
                <a:lnTo>
                  <a:pt x="1221" y="8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 marL="0" marR="0" lvl="0" indent="0" algn="l" defTabSz="121917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7" name="原创设计师QQ：598969553     _15"/>
          <p:cNvSpPr>
            <a:spLocks noChangeArrowheads="1"/>
          </p:cNvSpPr>
          <p:nvPr/>
        </p:nvSpPr>
        <p:spPr bwMode="auto">
          <a:xfrm>
            <a:off x="4878210" y="4579518"/>
            <a:ext cx="306776" cy="304931"/>
          </a:xfrm>
          <a:custGeom>
            <a:avLst/>
            <a:gdLst>
              <a:gd name="T0" fmla="*/ 268 w 1406"/>
              <a:gd name="T1" fmla="*/ 786 h 1397"/>
              <a:gd name="T2" fmla="*/ 268 w 1406"/>
              <a:gd name="T3" fmla="*/ 1396 h 1397"/>
              <a:gd name="T4" fmla="*/ 310 w 1406"/>
              <a:gd name="T5" fmla="*/ 1396 h 1397"/>
              <a:gd name="T6" fmla="*/ 351 w 1406"/>
              <a:gd name="T7" fmla="*/ 1396 h 1397"/>
              <a:gd name="T8" fmla="*/ 351 w 1406"/>
              <a:gd name="T9" fmla="*/ 786 h 1397"/>
              <a:gd name="T10" fmla="*/ 310 w 1406"/>
              <a:gd name="T11" fmla="*/ 786 h 1397"/>
              <a:gd name="T12" fmla="*/ 268 w 1406"/>
              <a:gd name="T13" fmla="*/ 786 h 1397"/>
              <a:gd name="T14" fmla="*/ 1054 w 1406"/>
              <a:gd name="T15" fmla="*/ 786 h 1397"/>
              <a:gd name="T16" fmla="*/ 1054 w 1406"/>
              <a:gd name="T17" fmla="*/ 1396 h 1397"/>
              <a:gd name="T18" fmla="*/ 1096 w 1406"/>
              <a:gd name="T19" fmla="*/ 1396 h 1397"/>
              <a:gd name="T20" fmla="*/ 1137 w 1406"/>
              <a:gd name="T21" fmla="*/ 1396 h 1397"/>
              <a:gd name="T22" fmla="*/ 1137 w 1406"/>
              <a:gd name="T23" fmla="*/ 786 h 1397"/>
              <a:gd name="T24" fmla="*/ 1096 w 1406"/>
              <a:gd name="T25" fmla="*/ 786 h 1397"/>
              <a:gd name="T26" fmla="*/ 1054 w 1406"/>
              <a:gd name="T27" fmla="*/ 786 h 1397"/>
              <a:gd name="T28" fmla="*/ 1405 w 1406"/>
              <a:gd name="T29" fmla="*/ 702 h 1397"/>
              <a:gd name="T30" fmla="*/ 703 w 1406"/>
              <a:gd name="T31" fmla="*/ 0 h 1397"/>
              <a:gd name="T32" fmla="*/ 0 w 1406"/>
              <a:gd name="T33" fmla="*/ 702 h 1397"/>
              <a:gd name="T34" fmla="*/ 42 w 1406"/>
              <a:gd name="T35" fmla="*/ 936 h 1397"/>
              <a:gd name="T36" fmla="*/ 0 w 1406"/>
              <a:gd name="T37" fmla="*/ 1095 h 1397"/>
              <a:gd name="T38" fmla="*/ 176 w 1406"/>
              <a:gd name="T39" fmla="*/ 1371 h 1397"/>
              <a:gd name="T40" fmla="*/ 176 w 1406"/>
              <a:gd name="T41" fmla="*/ 811 h 1397"/>
              <a:gd name="T42" fmla="*/ 101 w 1406"/>
              <a:gd name="T43" fmla="*/ 870 h 1397"/>
              <a:gd name="T44" fmla="*/ 92 w 1406"/>
              <a:gd name="T45" fmla="*/ 744 h 1397"/>
              <a:gd name="T46" fmla="*/ 703 w 1406"/>
              <a:gd name="T47" fmla="*/ 134 h 1397"/>
              <a:gd name="T48" fmla="*/ 1313 w 1406"/>
              <a:gd name="T49" fmla="*/ 744 h 1397"/>
              <a:gd name="T50" fmla="*/ 1305 w 1406"/>
              <a:gd name="T51" fmla="*/ 870 h 1397"/>
              <a:gd name="T52" fmla="*/ 1229 w 1406"/>
              <a:gd name="T53" fmla="*/ 811 h 1397"/>
              <a:gd name="T54" fmla="*/ 1229 w 1406"/>
              <a:gd name="T55" fmla="*/ 1371 h 1397"/>
              <a:gd name="T56" fmla="*/ 1405 w 1406"/>
              <a:gd name="T57" fmla="*/ 1095 h 1397"/>
              <a:gd name="T58" fmla="*/ 1363 w 1406"/>
              <a:gd name="T59" fmla="*/ 936 h 1397"/>
              <a:gd name="T60" fmla="*/ 1405 w 1406"/>
              <a:gd name="T61" fmla="*/ 702 h 1397"/>
              <a:gd name="T62" fmla="*/ 1405 w 1406"/>
              <a:gd name="T63" fmla="*/ 702 h 1397"/>
              <a:gd name="T64" fmla="*/ 1405 w 1406"/>
              <a:gd name="T65" fmla="*/ 702 h 1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406" h="1397">
                <a:moveTo>
                  <a:pt x="268" y="786"/>
                </a:moveTo>
                <a:cubicBezTo>
                  <a:pt x="268" y="1396"/>
                  <a:pt x="268" y="1396"/>
                  <a:pt x="268" y="1396"/>
                </a:cubicBezTo>
                <a:cubicBezTo>
                  <a:pt x="276" y="1396"/>
                  <a:pt x="293" y="1396"/>
                  <a:pt x="310" y="1396"/>
                </a:cubicBezTo>
                <a:cubicBezTo>
                  <a:pt x="351" y="1396"/>
                  <a:pt x="351" y="1396"/>
                  <a:pt x="351" y="1396"/>
                </a:cubicBezTo>
                <a:cubicBezTo>
                  <a:pt x="351" y="786"/>
                  <a:pt x="351" y="786"/>
                  <a:pt x="351" y="786"/>
                </a:cubicBezTo>
                <a:cubicBezTo>
                  <a:pt x="310" y="786"/>
                  <a:pt x="310" y="786"/>
                  <a:pt x="310" y="786"/>
                </a:cubicBezTo>
                <a:cubicBezTo>
                  <a:pt x="293" y="786"/>
                  <a:pt x="276" y="786"/>
                  <a:pt x="268" y="786"/>
                </a:cubicBezTo>
                <a:close/>
                <a:moveTo>
                  <a:pt x="1054" y="786"/>
                </a:moveTo>
                <a:cubicBezTo>
                  <a:pt x="1054" y="1396"/>
                  <a:pt x="1054" y="1396"/>
                  <a:pt x="1054" y="1396"/>
                </a:cubicBezTo>
                <a:cubicBezTo>
                  <a:pt x="1096" y="1396"/>
                  <a:pt x="1096" y="1396"/>
                  <a:pt x="1096" y="1396"/>
                </a:cubicBezTo>
                <a:cubicBezTo>
                  <a:pt x="1112" y="1396"/>
                  <a:pt x="1129" y="1396"/>
                  <a:pt x="1137" y="1396"/>
                </a:cubicBezTo>
                <a:cubicBezTo>
                  <a:pt x="1137" y="786"/>
                  <a:pt x="1137" y="786"/>
                  <a:pt x="1137" y="786"/>
                </a:cubicBezTo>
                <a:cubicBezTo>
                  <a:pt x="1129" y="786"/>
                  <a:pt x="1112" y="786"/>
                  <a:pt x="1096" y="786"/>
                </a:cubicBezTo>
                <a:lnTo>
                  <a:pt x="1054" y="786"/>
                </a:lnTo>
                <a:close/>
                <a:moveTo>
                  <a:pt x="1405" y="702"/>
                </a:moveTo>
                <a:cubicBezTo>
                  <a:pt x="1405" y="309"/>
                  <a:pt x="1087" y="0"/>
                  <a:pt x="703" y="0"/>
                </a:cubicBezTo>
                <a:cubicBezTo>
                  <a:pt x="318" y="0"/>
                  <a:pt x="0" y="309"/>
                  <a:pt x="0" y="702"/>
                </a:cubicBezTo>
                <a:cubicBezTo>
                  <a:pt x="0" y="786"/>
                  <a:pt x="17" y="861"/>
                  <a:pt x="42" y="936"/>
                </a:cubicBezTo>
                <a:cubicBezTo>
                  <a:pt x="17" y="978"/>
                  <a:pt x="0" y="1037"/>
                  <a:pt x="0" y="1095"/>
                </a:cubicBezTo>
                <a:cubicBezTo>
                  <a:pt x="0" y="1212"/>
                  <a:pt x="76" y="1321"/>
                  <a:pt x="176" y="1371"/>
                </a:cubicBezTo>
                <a:cubicBezTo>
                  <a:pt x="176" y="811"/>
                  <a:pt x="176" y="811"/>
                  <a:pt x="176" y="811"/>
                </a:cubicBezTo>
                <a:cubicBezTo>
                  <a:pt x="151" y="828"/>
                  <a:pt x="126" y="844"/>
                  <a:pt x="101" y="870"/>
                </a:cubicBezTo>
                <a:cubicBezTo>
                  <a:pt x="92" y="828"/>
                  <a:pt x="92" y="786"/>
                  <a:pt x="92" y="744"/>
                </a:cubicBezTo>
                <a:cubicBezTo>
                  <a:pt x="92" y="401"/>
                  <a:pt x="368" y="134"/>
                  <a:pt x="703" y="134"/>
                </a:cubicBezTo>
                <a:cubicBezTo>
                  <a:pt x="1037" y="134"/>
                  <a:pt x="1313" y="401"/>
                  <a:pt x="1313" y="744"/>
                </a:cubicBezTo>
                <a:cubicBezTo>
                  <a:pt x="1313" y="786"/>
                  <a:pt x="1313" y="828"/>
                  <a:pt x="1305" y="870"/>
                </a:cubicBezTo>
                <a:cubicBezTo>
                  <a:pt x="1279" y="844"/>
                  <a:pt x="1254" y="828"/>
                  <a:pt x="1229" y="811"/>
                </a:cubicBezTo>
                <a:cubicBezTo>
                  <a:pt x="1229" y="1371"/>
                  <a:pt x="1229" y="1371"/>
                  <a:pt x="1229" y="1371"/>
                </a:cubicBezTo>
                <a:cubicBezTo>
                  <a:pt x="1330" y="1321"/>
                  <a:pt x="1405" y="1212"/>
                  <a:pt x="1405" y="1095"/>
                </a:cubicBezTo>
                <a:cubicBezTo>
                  <a:pt x="1405" y="1037"/>
                  <a:pt x="1388" y="978"/>
                  <a:pt x="1363" y="936"/>
                </a:cubicBezTo>
                <a:cubicBezTo>
                  <a:pt x="1388" y="861"/>
                  <a:pt x="1405" y="786"/>
                  <a:pt x="1405" y="702"/>
                </a:cubicBezTo>
                <a:close/>
                <a:moveTo>
                  <a:pt x="1405" y="702"/>
                </a:moveTo>
                <a:lnTo>
                  <a:pt x="1405" y="7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243785" tIns="121892" rIns="243785" bIns="121892" anchor="ctr"/>
          <a:lstStyle/>
          <a:p>
            <a:pPr marL="0" marR="0" lvl="0" indent="0" algn="l" defTabSz="121917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8" name="原创设计师QQ：598969553     _8"/>
          <p:cNvSpPr txBox="1"/>
          <p:nvPr/>
        </p:nvSpPr>
        <p:spPr>
          <a:xfrm rot="20086786">
            <a:off x="4170720" y="1679126"/>
            <a:ext cx="1458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917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添加标题文本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9" name="原创设计师QQ：598969553     _8"/>
          <p:cNvSpPr txBox="1"/>
          <p:nvPr/>
        </p:nvSpPr>
        <p:spPr>
          <a:xfrm rot="1476965">
            <a:off x="6025224" y="1624374"/>
            <a:ext cx="1458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917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添加标题文本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0" name="原创设计师QQ：598969553     _8"/>
          <p:cNvSpPr txBox="1"/>
          <p:nvPr/>
        </p:nvSpPr>
        <p:spPr>
          <a:xfrm rot="4569465">
            <a:off x="7073963" y="3046710"/>
            <a:ext cx="1458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917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添加标题文本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1" name="原创设计师QQ：598969553     _8"/>
          <p:cNvSpPr txBox="1"/>
          <p:nvPr/>
        </p:nvSpPr>
        <p:spPr>
          <a:xfrm rot="16933129">
            <a:off x="3117604" y="2944184"/>
            <a:ext cx="1458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917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添加标题文本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2" name="原创设计师QQ：598969553     _8"/>
          <p:cNvSpPr txBox="1"/>
          <p:nvPr/>
        </p:nvSpPr>
        <p:spPr>
          <a:xfrm rot="7741939">
            <a:off x="6649348" y="4770589"/>
            <a:ext cx="1458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917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添加标题文本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3" name="原创设计师QQ：598969553     _8"/>
          <p:cNvSpPr txBox="1"/>
          <p:nvPr/>
        </p:nvSpPr>
        <p:spPr>
          <a:xfrm>
            <a:off x="5008213" y="5484487"/>
            <a:ext cx="1458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917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添加标题文本</a:t>
            </a:r>
            <a:endParaRPr kumimoji="0" lang="zh-CN" altLang="en-US" sz="160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4" name="原创设计师QQ：598969553     _8"/>
          <p:cNvSpPr txBox="1"/>
          <p:nvPr/>
        </p:nvSpPr>
        <p:spPr>
          <a:xfrm rot="3292717">
            <a:off x="3411847" y="4614491"/>
            <a:ext cx="1458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917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404040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Calibri" panose="020F0502020204030204" pitchFamily="34" charset="0"/>
              </a:rPr>
              <a:t>添加标题文本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378599" y="1348955"/>
            <a:ext cx="29768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404040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32" name="矩形 31"/>
          <p:cNvSpPr/>
          <p:nvPr/>
        </p:nvSpPr>
        <p:spPr>
          <a:xfrm>
            <a:off x="8142049" y="2608357"/>
            <a:ext cx="29768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404040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33" name="矩形 32"/>
          <p:cNvSpPr/>
          <p:nvPr/>
        </p:nvSpPr>
        <p:spPr>
          <a:xfrm>
            <a:off x="7965500" y="4428820"/>
            <a:ext cx="29768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404040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34" name="矩形 33"/>
          <p:cNvSpPr/>
          <p:nvPr/>
        </p:nvSpPr>
        <p:spPr>
          <a:xfrm>
            <a:off x="4425442" y="5823041"/>
            <a:ext cx="29768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404040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35" name="矩形 34"/>
          <p:cNvSpPr/>
          <p:nvPr/>
        </p:nvSpPr>
        <p:spPr>
          <a:xfrm>
            <a:off x="2031376" y="1259013"/>
            <a:ext cx="29768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404040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36" name="矩形 35"/>
          <p:cNvSpPr/>
          <p:nvPr/>
        </p:nvSpPr>
        <p:spPr>
          <a:xfrm>
            <a:off x="746192" y="2608357"/>
            <a:ext cx="29768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404040"/>
                </a:solidFill>
              </a:rPr>
              <a:t>此处添加详细文本描述，文字内容建议与标题相关尽量简洁生动……</a:t>
            </a:r>
          </a:p>
        </p:txBody>
      </p:sp>
      <p:sp>
        <p:nvSpPr>
          <p:cNvPr id="37" name="矩形 36"/>
          <p:cNvSpPr/>
          <p:nvPr/>
        </p:nvSpPr>
        <p:spPr>
          <a:xfrm>
            <a:off x="772113" y="4569489"/>
            <a:ext cx="29768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rgbClr val="404040"/>
                </a:solidFill>
              </a:rPr>
              <a:t>此处添加详细文本描述，文字内容建议与标题相关尽量简洁生动……</a:t>
            </a:r>
          </a:p>
        </p:txBody>
      </p:sp>
    </p:spTree>
    <p:extLst>
      <p:ext uri="{BB962C8B-B14F-4D97-AF65-F5344CB8AC3E}">
        <p14:creationId xmlns:p14="http://schemas.microsoft.com/office/powerpoint/2010/main" val="376833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 descr="卡通人物&#10;&#10;低可信度描述已自动生成">
            <a:extLst>
              <a:ext uri="{FF2B5EF4-FFF2-40B4-BE49-F238E27FC236}">
                <a16:creationId xmlns:a16="http://schemas.microsoft.com/office/drawing/2014/main" xmlns="" id="{8AD26119-F4C5-467B-AD32-2C5829AD5D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44" r="622" b="22241"/>
          <a:stretch/>
        </p:blipFill>
        <p:spPr>
          <a:xfrm rot="10800000">
            <a:off x="0" y="2571272"/>
            <a:ext cx="12192000" cy="43053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4879439" y="721602"/>
            <a:ext cx="2106287" cy="2225898"/>
            <a:chOff x="2523124" y="1017314"/>
            <a:chExt cx="2106287" cy="2225898"/>
          </a:xfrm>
        </p:grpSpPr>
        <p:sp>
          <p:nvSpPr>
            <p:cNvPr id="11" name="文本框 10"/>
            <p:cNvSpPr txBox="1"/>
            <p:nvPr/>
          </p:nvSpPr>
          <p:spPr>
            <a:xfrm>
              <a:off x="2523124" y="1027221"/>
              <a:ext cx="1015998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 smtClean="0">
                  <a:gradFill flip="none" rotWithShape="1">
                    <a:gsLst>
                      <a:gs pos="41000">
                        <a:srgbClr val="C00000"/>
                      </a:gs>
                      <a:gs pos="81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阿里巴巴普惠体 2.0 115 Black" panose="00020600040101010101" pitchFamily="18" charset="-122"/>
                </a:rPr>
                <a:t>0</a:t>
              </a:r>
              <a:endParaRPr lang="zh-CN" altLang="en-US" sz="13800" dirty="0">
                <a:gradFill flip="none" rotWithShape="1">
                  <a:gsLst>
                    <a:gs pos="41000">
                      <a:srgbClr val="C00000"/>
                    </a:gs>
                    <a:gs pos="81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115 Black" panose="00020600040101010101" pitchFamily="18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613413" y="1017314"/>
              <a:ext cx="1015998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 smtClean="0">
                  <a:gradFill flip="none" rotWithShape="1">
                    <a:gsLst>
                      <a:gs pos="41000">
                        <a:srgbClr val="C00000"/>
                      </a:gs>
                      <a:gs pos="81000">
                        <a:srgbClr val="C00000">
                          <a:alpha val="0"/>
                        </a:srgbClr>
                      </a:gs>
                    </a:gsLst>
                    <a:lin ang="2700000" scaled="1"/>
                    <a:tileRect/>
                  </a:gradFill>
                  <a:latin typeface="江城斜黑体 900W" panose="020B0A00000000000000" pitchFamily="34" charset="-122"/>
                  <a:ea typeface="江城斜黑体 900W" panose="020B0A00000000000000" pitchFamily="34" charset="-122"/>
                  <a:cs typeface="阿里巴巴普惠体 2.0 115 Black" panose="00020600040101010101" pitchFamily="18" charset="-122"/>
                </a:rPr>
                <a:t>2</a:t>
              </a:r>
              <a:endParaRPr lang="zh-CN" altLang="en-US" sz="13800" dirty="0">
                <a:gradFill flip="none" rotWithShape="1">
                  <a:gsLst>
                    <a:gs pos="34000">
                      <a:srgbClr val="C00000"/>
                    </a:gs>
                    <a:gs pos="87000">
                      <a:srgbClr val="C00000">
                        <a:alpha val="0"/>
                      </a:srgbClr>
                    </a:gs>
                  </a:gsLst>
                  <a:lin ang="2700000" scaled="1"/>
                  <a:tileRect/>
                </a:gradFill>
                <a:latin typeface="江城斜黑体 900W" panose="020B0A00000000000000" pitchFamily="34" charset="-122"/>
                <a:ea typeface="江城斜黑体 900W" panose="020B0A00000000000000" pitchFamily="34" charset="-122"/>
                <a:cs typeface="阿里巴巴普惠体 2.0 115 Black" panose="00020600040101010101" pitchFamily="18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1050" y="479371"/>
            <a:ext cx="5011198" cy="5136478"/>
          </a:xfrm>
          <a:prstGeom prst="rect">
            <a:avLst/>
          </a:prstGeom>
        </p:spPr>
      </p:pic>
      <p:sp>
        <p:nvSpPr>
          <p:cNvPr id="16" name="平行四边形 15"/>
          <p:cNvSpPr/>
          <p:nvPr/>
        </p:nvSpPr>
        <p:spPr>
          <a:xfrm>
            <a:off x="3170334" y="2976321"/>
            <a:ext cx="5524501" cy="525492"/>
          </a:xfrm>
          <a:prstGeom prst="parallelogram">
            <a:avLst/>
          </a:prstGeom>
          <a:solidFill>
            <a:schemeClr val="bg1"/>
          </a:solidFill>
          <a:ln w="12700">
            <a:solidFill>
              <a:srgbClr val="C000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40404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56548" y="3059290"/>
            <a:ext cx="4152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pic>
        <p:nvPicPr>
          <p:cNvPr id="43" name="图片 42" descr="徽标&#10;&#10;描述已自动生成">
            <a:extLst>
              <a:ext uri="{FF2B5EF4-FFF2-40B4-BE49-F238E27FC236}">
                <a16:creationId xmlns:a16="http://schemas.microsoft.com/office/drawing/2014/main" xmlns="" id="{917C6ED3-22B9-499F-B26E-8634503562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181" y="782417"/>
            <a:ext cx="2131820" cy="21318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84583" y="3705153"/>
            <a:ext cx="6096000" cy="7984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rgbClr val="404040"/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795772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9848" y="264672"/>
            <a:ext cx="41520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b="1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827009" y="1498232"/>
            <a:ext cx="5807339" cy="4529688"/>
            <a:chOff x="229906" y="3042248"/>
            <a:chExt cx="5014912" cy="3911600"/>
          </a:xfrm>
        </p:grpSpPr>
        <p:pic>
          <p:nvPicPr>
            <p:cNvPr id="39" name="图片 14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9906" y="3042248"/>
              <a:ext cx="5014912" cy="3911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579"/>
            <a:stretch/>
          </p:blipFill>
          <p:spPr>
            <a:xfrm>
              <a:off x="655694" y="3228692"/>
              <a:ext cx="4211972" cy="2314362"/>
            </a:xfrm>
            <a:prstGeom prst="rect">
              <a:avLst/>
            </a:prstGeom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63" name="矩形 62"/>
          <p:cNvSpPr/>
          <p:nvPr/>
        </p:nvSpPr>
        <p:spPr>
          <a:xfrm>
            <a:off x="7651956" y="1714137"/>
            <a:ext cx="3133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Calibri" panose="020F0502020204030204" pitchFamily="34" charset="0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Calibri" panose="020F0502020204030204" pitchFamily="34" charset="0"/>
              </a:rPr>
              <a:t>……</a:t>
            </a:r>
            <a:endParaRPr lang="zh-CN" altLang="en-US" sz="1400" dirty="0">
              <a:solidFill>
                <a:srgbClr val="40404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Calibri" panose="020F0502020204030204" pitchFamily="34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6864352" y="1678880"/>
            <a:ext cx="589846" cy="589845"/>
            <a:chOff x="7742238" y="2633846"/>
            <a:chExt cx="1046981" cy="1046980"/>
          </a:xfrm>
        </p:grpSpPr>
        <p:sp>
          <p:nvSpPr>
            <p:cNvPr id="65" name="圆角矩形 65"/>
            <p:cNvSpPr>
              <a:spLocks noChangeArrowheads="1"/>
            </p:cNvSpPr>
            <p:nvPr/>
          </p:nvSpPr>
          <p:spPr bwMode="auto">
            <a:xfrm>
              <a:off x="7742238" y="2633846"/>
              <a:ext cx="1046981" cy="1046980"/>
            </a:xfrm>
            <a:prstGeom prst="roundRect">
              <a:avLst>
                <a:gd name="adj" fmla="val 50000"/>
              </a:avLst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marL="25146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marL="29718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marL="34290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marL="3886200" indent="-228600" defTabSz="9128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6" name="Freeform 123"/>
            <p:cNvSpPr>
              <a:spLocks noEditPoints="1"/>
            </p:cNvSpPr>
            <p:nvPr/>
          </p:nvSpPr>
          <p:spPr bwMode="auto">
            <a:xfrm>
              <a:off x="7952992" y="3000967"/>
              <a:ext cx="625475" cy="312737"/>
            </a:xfrm>
            <a:custGeom>
              <a:avLst/>
              <a:gdLst>
                <a:gd name="T0" fmla="*/ 600254 w 248"/>
                <a:gd name="T1" fmla="*/ 156369 h 124"/>
                <a:gd name="T2" fmla="*/ 605298 w 248"/>
                <a:gd name="T3" fmla="*/ 181589 h 124"/>
                <a:gd name="T4" fmla="*/ 620431 w 248"/>
                <a:gd name="T5" fmla="*/ 252207 h 124"/>
                <a:gd name="T6" fmla="*/ 600254 w 248"/>
                <a:gd name="T7" fmla="*/ 282472 h 124"/>
                <a:gd name="T8" fmla="*/ 564945 w 248"/>
                <a:gd name="T9" fmla="*/ 307693 h 124"/>
                <a:gd name="T10" fmla="*/ 524592 w 248"/>
                <a:gd name="T11" fmla="*/ 312737 h 124"/>
                <a:gd name="T12" fmla="*/ 489283 w 248"/>
                <a:gd name="T13" fmla="*/ 287516 h 124"/>
                <a:gd name="T14" fmla="*/ 378311 w 248"/>
                <a:gd name="T15" fmla="*/ 282472 h 124"/>
                <a:gd name="T16" fmla="*/ 368223 w 248"/>
                <a:gd name="T17" fmla="*/ 272384 h 124"/>
                <a:gd name="T18" fmla="*/ 171501 w 248"/>
                <a:gd name="T19" fmla="*/ 292560 h 124"/>
                <a:gd name="T20" fmla="*/ 136192 w 248"/>
                <a:gd name="T21" fmla="*/ 307693 h 124"/>
                <a:gd name="T22" fmla="*/ 90795 w 248"/>
                <a:gd name="T23" fmla="*/ 312737 h 124"/>
                <a:gd name="T24" fmla="*/ 55486 w 248"/>
                <a:gd name="T25" fmla="*/ 272384 h 124"/>
                <a:gd name="T26" fmla="*/ 30265 w 248"/>
                <a:gd name="T27" fmla="*/ 272384 h 124"/>
                <a:gd name="T28" fmla="*/ 35309 w 248"/>
                <a:gd name="T29" fmla="*/ 226987 h 124"/>
                <a:gd name="T30" fmla="*/ 20177 w 248"/>
                <a:gd name="T31" fmla="*/ 211854 h 124"/>
                <a:gd name="T32" fmla="*/ 20177 w 248"/>
                <a:gd name="T33" fmla="*/ 5044 h 124"/>
                <a:gd name="T34" fmla="*/ 358135 w 248"/>
                <a:gd name="T35" fmla="*/ 5044 h 124"/>
                <a:gd name="T36" fmla="*/ 348047 w 248"/>
                <a:gd name="T37" fmla="*/ 211854 h 124"/>
                <a:gd name="T38" fmla="*/ 368223 w 248"/>
                <a:gd name="T39" fmla="*/ 226987 h 124"/>
                <a:gd name="T40" fmla="*/ 554857 w 248"/>
                <a:gd name="T41" fmla="*/ 126104 h 124"/>
                <a:gd name="T42" fmla="*/ 469106 w 248"/>
                <a:gd name="T43" fmla="*/ 267340 h 124"/>
                <a:gd name="T44" fmla="*/ 75662 w 248"/>
                <a:gd name="T45" fmla="*/ 55486 h 124"/>
                <a:gd name="T46" fmla="*/ 100883 w 248"/>
                <a:gd name="T47" fmla="*/ 116015 h 124"/>
                <a:gd name="T48" fmla="*/ 100883 w 248"/>
                <a:gd name="T49" fmla="*/ 95839 h 124"/>
                <a:gd name="T50" fmla="*/ 121060 w 248"/>
                <a:gd name="T51" fmla="*/ 55486 h 124"/>
                <a:gd name="T52" fmla="*/ 126104 w 248"/>
                <a:gd name="T53" fmla="*/ 156369 h 124"/>
                <a:gd name="T54" fmla="*/ 161413 w 248"/>
                <a:gd name="T55" fmla="*/ 110971 h 124"/>
                <a:gd name="T56" fmla="*/ 191678 w 248"/>
                <a:gd name="T57" fmla="*/ 156369 h 124"/>
                <a:gd name="T58" fmla="*/ 186634 w 248"/>
                <a:gd name="T59" fmla="*/ 110971 h 124"/>
                <a:gd name="T60" fmla="*/ 191678 w 248"/>
                <a:gd name="T61" fmla="*/ 80706 h 124"/>
                <a:gd name="T62" fmla="*/ 146280 w 248"/>
                <a:gd name="T63" fmla="*/ 55486 h 124"/>
                <a:gd name="T64" fmla="*/ 156369 w 248"/>
                <a:gd name="T65" fmla="*/ 95839 h 124"/>
                <a:gd name="T66" fmla="*/ 166457 w 248"/>
                <a:gd name="T67" fmla="*/ 80706 h 124"/>
                <a:gd name="T68" fmla="*/ 201766 w 248"/>
                <a:gd name="T69" fmla="*/ 55486 h 124"/>
                <a:gd name="T70" fmla="*/ 247164 w 248"/>
                <a:gd name="T71" fmla="*/ 136192 h 124"/>
                <a:gd name="T72" fmla="*/ 242119 w 248"/>
                <a:gd name="T73" fmla="*/ 116015 h 124"/>
                <a:gd name="T74" fmla="*/ 226987 w 248"/>
                <a:gd name="T75" fmla="*/ 75662 h 124"/>
                <a:gd name="T76" fmla="*/ 201766 w 248"/>
                <a:gd name="T77" fmla="*/ 55486 h 124"/>
                <a:gd name="T78" fmla="*/ 302649 w 248"/>
                <a:gd name="T79" fmla="*/ 156369 h 124"/>
                <a:gd name="T80" fmla="*/ 282473 w 248"/>
                <a:gd name="T81" fmla="*/ 116015 h 124"/>
                <a:gd name="T82" fmla="*/ 282473 w 248"/>
                <a:gd name="T83" fmla="*/ 95839 h 124"/>
                <a:gd name="T84" fmla="*/ 302649 w 248"/>
                <a:gd name="T85" fmla="*/ 55486 h 124"/>
                <a:gd name="T86" fmla="*/ 110971 w 248"/>
                <a:gd name="T87" fmla="*/ 232031 h 124"/>
                <a:gd name="T88" fmla="*/ 80706 w 248"/>
                <a:gd name="T89" fmla="*/ 247163 h 124"/>
                <a:gd name="T90" fmla="*/ 85751 w 248"/>
                <a:gd name="T91" fmla="*/ 282472 h 124"/>
                <a:gd name="T92" fmla="*/ 121060 w 248"/>
                <a:gd name="T93" fmla="*/ 287516 h 124"/>
                <a:gd name="T94" fmla="*/ 136192 w 248"/>
                <a:gd name="T95" fmla="*/ 257251 h 124"/>
                <a:gd name="T96" fmla="*/ 121060 w 248"/>
                <a:gd name="T97" fmla="*/ 232031 h 124"/>
                <a:gd name="T98" fmla="*/ 534680 w 248"/>
                <a:gd name="T99" fmla="*/ 226987 h 124"/>
                <a:gd name="T100" fmla="*/ 509459 w 248"/>
                <a:gd name="T101" fmla="*/ 247163 h 124"/>
                <a:gd name="T102" fmla="*/ 514504 w 248"/>
                <a:gd name="T103" fmla="*/ 282472 h 124"/>
                <a:gd name="T104" fmla="*/ 549813 w 248"/>
                <a:gd name="T105" fmla="*/ 287516 h 124"/>
                <a:gd name="T106" fmla="*/ 564945 w 248"/>
                <a:gd name="T107" fmla="*/ 257251 h 124"/>
                <a:gd name="T108" fmla="*/ 549813 w 248"/>
                <a:gd name="T109" fmla="*/ 232031 h 124"/>
                <a:gd name="T110" fmla="*/ 403532 w 248"/>
                <a:gd name="T111" fmla="*/ 156369 h 124"/>
                <a:gd name="T112" fmla="*/ 438841 w 248"/>
                <a:gd name="T113" fmla="*/ 146280 h 124"/>
                <a:gd name="T114" fmla="*/ 529636 w 248"/>
                <a:gd name="T115" fmla="*/ 141236 h 124"/>
                <a:gd name="T116" fmla="*/ 403532 w 248"/>
                <a:gd name="T117" fmla="*/ 60530 h 124"/>
                <a:gd name="T118" fmla="*/ 484239 w 248"/>
                <a:gd name="T119" fmla="*/ 141236 h 12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48" h="124">
                  <a:moveTo>
                    <a:pt x="234" y="56"/>
                  </a:moveTo>
                  <a:lnTo>
                    <a:pt x="234" y="56"/>
                  </a:lnTo>
                  <a:lnTo>
                    <a:pt x="238" y="62"/>
                  </a:lnTo>
                  <a:lnTo>
                    <a:pt x="232" y="62"/>
                  </a:lnTo>
                  <a:lnTo>
                    <a:pt x="232" y="72"/>
                  </a:lnTo>
                  <a:lnTo>
                    <a:pt x="240" y="72"/>
                  </a:lnTo>
                  <a:lnTo>
                    <a:pt x="242" y="80"/>
                  </a:lnTo>
                  <a:lnTo>
                    <a:pt x="248" y="80"/>
                  </a:lnTo>
                  <a:lnTo>
                    <a:pt x="246" y="100"/>
                  </a:lnTo>
                  <a:lnTo>
                    <a:pt x="242" y="102"/>
                  </a:lnTo>
                  <a:lnTo>
                    <a:pt x="242" y="112"/>
                  </a:lnTo>
                  <a:lnTo>
                    <a:pt x="238" y="112"/>
                  </a:lnTo>
                  <a:lnTo>
                    <a:pt x="232" y="112"/>
                  </a:lnTo>
                  <a:lnTo>
                    <a:pt x="230" y="118"/>
                  </a:lnTo>
                  <a:lnTo>
                    <a:pt x="224" y="122"/>
                  </a:lnTo>
                  <a:lnTo>
                    <a:pt x="218" y="124"/>
                  </a:lnTo>
                  <a:lnTo>
                    <a:pt x="212" y="124"/>
                  </a:lnTo>
                  <a:lnTo>
                    <a:pt x="208" y="124"/>
                  </a:lnTo>
                  <a:lnTo>
                    <a:pt x="202" y="122"/>
                  </a:lnTo>
                  <a:lnTo>
                    <a:pt x="198" y="118"/>
                  </a:lnTo>
                  <a:lnTo>
                    <a:pt x="194" y="114"/>
                  </a:lnTo>
                  <a:lnTo>
                    <a:pt x="186" y="116"/>
                  </a:lnTo>
                  <a:lnTo>
                    <a:pt x="148" y="116"/>
                  </a:lnTo>
                  <a:lnTo>
                    <a:pt x="150" y="112"/>
                  </a:lnTo>
                  <a:lnTo>
                    <a:pt x="186" y="112"/>
                  </a:lnTo>
                  <a:lnTo>
                    <a:pt x="186" y="108"/>
                  </a:lnTo>
                  <a:lnTo>
                    <a:pt x="146" y="108"/>
                  </a:lnTo>
                  <a:lnTo>
                    <a:pt x="144" y="116"/>
                  </a:lnTo>
                  <a:lnTo>
                    <a:pt x="86" y="116"/>
                  </a:lnTo>
                  <a:lnTo>
                    <a:pt x="68" y="116"/>
                  </a:lnTo>
                  <a:lnTo>
                    <a:pt x="62" y="114"/>
                  </a:lnTo>
                  <a:lnTo>
                    <a:pt x="58" y="118"/>
                  </a:lnTo>
                  <a:lnTo>
                    <a:pt x="54" y="122"/>
                  </a:lnTo>
                  <a:lnTo>
                    <a:pt x="48" y="124"/>
                  </a:lnTo>
                  <a:lnTo>
                    <a:pt x="44" y="124"/>
                  </a:lnTo>
                  <a:lnTo>
                    <a:pt x="36" y="124"/>
                  </a:lnTo>
                  <a:lnTo>
                    <a:pt x="30" y="120"/>
                  </a:lnTo>
                  <a:lnTo>
                    <a:pt x="24" y="114"/>
                  </a:lnTo>
                  <a:lnTo>
                    <a:pt x="22" y="108"/>
                  </a:lnTo>
                  <a:lnTo>
                    <a:pt x="16" y="108"/>
                  </a:lnTo>
                  <a:lnTo>
                    <a:pt x="14" y="108"/>
                  </a:lnTo>
                  <a:lnTo>
                    <a:pt x="12" y="108"/>
                  </a:lnTo>
                  <a:lnTo>
                    <a:pt x="0" y="104"/>
                  </a:lnTo>
                  <a:lnTo>
                    <a:pt x="0" y="90"/>
                  </a:lnTo>
                  <a:lnTo>
                    <a:pt x="14" y="90"/>
                  </a:lnTo>
                  <a:lnTo>
                    <a:pt x="14" y="86"/>
                  </a:lnTo>
                  <a:lnTo>
                    <a:pt x="12" y="86"/>
                  </a:lnTo>
                  <a:lnTo>
                    <a:pt x="8" y="84"/>
                  </a:lnTo>
                  <a:lnTo>
                    <a:pt x="6" y="80"/>
                  </a:lnTo>
                  <a:lnTo>
                    <a:pt x="6" y="6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36" y="0"/>
                  </a:lnTo>
                  <a:lnTo>
                    <a:pt x="142" y="2"/>
                  </a:lnTo>
                  <a:lnTo>
                    <a:pt x="142" y="6"/>
                  </a:lnTo>
                  <a:lnTo>
                    <a:pt x="140" y="80"/>
                  </a:lnTo>
                  <a:lnTo>
                    <a:pt x="138" y="84"/>
                  </a:lnTo>
                  <a:lnTo>
                    <a:pt x="134" y="86"/>
                  </a:lnTo>
                  <a:lnTo>
                    <a:pt x="134" y="90"/>
                  </a:lnTo>
                  <a:lnTo>
                    <a:pt x="146" y="90"/>
                  </a:lnTo>
                  <a:lnTo>
                    <a:pt x="150" y="16"/>
                  </a:lnTo>
                  <a:lnTo>
                    <a:pt x="198" y="20"/>
                  </a:lnTo>
                  <a:lnTo>
                    <a:pt x="220" y="50"/>
                  </a:lnTo>
                  <a:lnTo>
                    <a:pt x="234" y="56"/>
                  </a:lnTo>
                  <a:close/>
                  <a:moveTo>
                    <a:pt x="186" y="106"/>
                  </a:moveTo>
                  <a:lnTo>
                    <a:pt x="186" y="106"/>
                  </a:lnTo>
                  <a:close/>
                  <a:moveTo>
                    <a:pt x="230" y="90"/>
                  </a:moveTo>
                  <a:lnTo>
                    <a:pt x="230" y="90"/>
                  </a:lnTo>
                  <a:close/>
                  <a:moveTo>
                    <a:pt x="30" y="22"/>
                  </a:moveTo>
                  <a:lnTo>
                    <a:pt x="30" y="62"/>
                  </a:lnTo>
                  <a:lnTo>
                    <a:pt x="40" y="62"/>
                  </a:lnTo>
                  <a:lnTo>
                    <a:pt x="40" y="46"/>
                  </a:lnTo>
                  <a:lnTo>
                    <a:pt x="48" y="46"/>
                  </a:lnTo>
                  <a:lnTo>
                    <a:pt x="48" y="38"/>
                  </a:lnTo>
                  <a:lnTo>
                    <a:pt x="40" y="38"/>
                  </a:lnTo>
                  <a:lnTo>
                    <a:pt x="40" y="30"/>
                  </a:lnTo>
                  <a:lnTo>
                    <a:pt x="48" y="30"/>
                  </a:lnTo>
                  <a:lnTo>
                    <a:pt x="48" y="22"/>
                  </a:lnTo>
                  <a:lnTo>
                    <a:pt x="30" y="22"/>
                  </a:lnTo>
                  <a:close/>
                  <a:moveTo>
                    <a:pt x="50" y="22"/>
                  </a:moveTo>
                  <a:lnTo>
                    <a:pt x="50" y="62"/>
                  </a:lnTo>
                  <a:lnTo>
                    <a:pt x="62" y="62"/>
                  </a:lnTo>
                  <a:lnTo>
                    <a:pt x="62" y="44"/>
                  </a:lnTo>
                  <a:lnTo>
                    <a:pt x="64" y="44"/>
                  </a:lnTo>
                  <a:lnTo>
                    <a:pt x="66" y="48"/>
                  </a:lnTo>
                  <a:lnTo>
                    <a:pt x="66" y="62"/>
                  </a:lnTo>
                  <a:lnTo>
                    <a:pt x="76" y="62"/>
                  </a:lnTo>
                  <a:lnTo>
                    <a:pt x="76" y="52"/>
                  </a:lnTo>
                  <a:lnTo>
                    <a:pt x="74" y="46"/>
                  </a:lnTo>
                  <a:lnTo>
                    <a:pt x="74" y="44"/>
                  </a:lnTo>
                  <a:lnTo>
                    <a:pt x="70" y="40"/>
                  </a:lnTo>
                  <a:lnTo>
                    <a:pt x="74" y="38"/>
                  </a:lnTo>
                  <a:lnTo>
                    <a:pt x="76" y="32"/>
                  </a:lnTo>
                  <a:lnTo>
                    <a:pt x="74" y="24"/>
                  </a:lnTo>
                  <a:lnTo>
                    <a:pt x="70" y="22"/>
                  </a:lnTo>
                  <a:lnTo>
                    <a:pt x="58" y="22"/>
                  </a:lnTo>
                  <a:lnTo>
                    <a:pt x="50" y="22"/>
                  </a:lnTo>
                  <a:close/>
                  <a:moveTo>
                    <a:pt x="62" y="28"/>
                  </a:moveTo>
                  <a:lnTo>
                    <a:pt x="62" y="38"/>
                  </a:lnTo>
                  <a:lnTo>
                    <a:pt x="64" y="36"/>
                  </a:lnTo>
                  <a:lnTo>
                    <a:pt x="66" y="34"/>
                  </a:lnTo>
                  <a:lnTo>
                    <a:pt x="66" y="32"/>
                  </a:lnTo>
                  <a:lnTo>
                    <a:pt x="64" y="28"/>
                  </a:lnTo>
                  <a:lnTo>
                    <a:pt x="62" y="28"/>
                  </a:lnTo>
                  <a:close/>
                  <a:moveTo>
                    <a:pt x="80" y="22"/>
                  </a:moveTo>
                  <a:lnTo>
                    <a:pt x="80" y="62"/>
                  </a:lnTo>
                  <a:lnTo>
                    <a:pt x="98" y="62"/>
                  </a:lnTo>
                  <a:lnTo>
                    <a:pt x="98" y="54"/>
                  </a:lnTo>
                  <a:lnTo>
                    <a:pt x="90" y="54"/>
                  </a:lnTo>
                  <a:lnTo>
                    <a:pt x="90" y="46"/>
                  </a:lnTo>
                  <a:lnTo>
                    <a:pt x="96" y="46"/>
                  </a:lnTo>
                  <a:lnTo>
                    <a:pt x="96" y="38"/>
                  </a:lnTo>
                  <a:lnTo>
                    <a:pt x="90" y="38"/>
                  </a:lnTo>
                  <a:lnTo>
                    <a:pt x="90" y="30"/>
                  </a:lnTo>
                  <a:lnTo>
                    <a:pt x="98" y="30"/>
                  </a:lnTo>
                  <a:lnTo>
                    <a:pt x="98" y="22"/>
                  </a:lnTo>
                  <a:lnTo>
                    <a:pt x="80" y="22"/>
                  </a:lnTo>
                  <a:close/>
                  <a:moveTo>
                    <a:pt x="102" y="22"/>
                  </a:moveTo>
                  <a:lnTo>
                    <a:pt x="102" y="62"/>
                  </a:lnTo>
                  <a:lnTo>
                    <a:pt x="120" y="62"/>
                  </a:lnTo>
                  <a:lnTo>
                    <a:pt x="120" y="54"/>
                  </a:lnTo>
                  <a:lnTo>
                    <a:pt x="112" y="54"/>
                  </a:lnTo>
                  <a:lnTo>
                    <a:pt x="112" y="46"/>
                  </a:lnTo>
                  <a:lnTo>
                    <a:pt x="118" y="46"/>
                  </a:lnTo>
                  <a:lnTo>
                    <a:pt x="118" y="38"/>
                  </a:lnTo>
                  <a:lnTo>
                    <a:pt x="112" y="38"/>
                  </a:lnTo>
                  <a:lnTo>
                    <a:pt x="112" y="30"/>
                  </a:lnTo>
                  <a:lnTo>
                    <a:pt x="120" y="30"/>
                  </a:lnTo>
                  <a:lnTo>
                    <a:pt x="120" y="22"/>
                  </a:lnTo>
                  <a:lnTo>
                    <a:pt x="102" y="22"/>
                  </a:lnTo>
                  <a:close/>
                  <a:moveTo>
                    <a:pt x="44" y="92"/>
                  </a:moveTo>
                  <a:lnTo>
                    <a:pt x="44" y="92"/>
                  </a:lnTo>
                  <a:lnTo>
                    <a:pt x="38" y="92"/>
                  </a:lnTo>
                  <a:lnTo>
                    <a:pt x="34" y="94"/>
                  </a:lnTo>
                  <a:lnTo>
                    <a:pt x="32" y="98"/>
                  </a:lnTo>
                  <a:lnTo>
                    <a:pt x="32" y="102"/>
                  </a:lnTo>
                  <a:lnTo>
                    <a:pt x="32" y="108"/>
                  </a:lnTo>
                  <a:lnTo>
                    <a:pt x="34" y="112"/>
                  </a:lnTo>
                  <a:lnTo>
                    <a:pt x="38" y="114"/>
                  </a:lnTo>
                  <a:lnTo>
                    <a:pt x="44" y="114"/>
                  </a:lnTo>
                  <a:lnTo>
                    <a:pt x="48" y="114"/>
                  </a:lnTo>
                  <a:lnTo>
                    <a:pt x="52" y="112"/>
                  </a:lnTo>
                  <a:lnTo>
                    <a:pt x="54" y="108"/>
                  </a:lnTo>
                  <a:lnTo>
                    <a:pt x="54" y="102"/>
                  </a:lnTo>
                  <a:lnTo>
                    <a:pt x="54" y="98"/>
                  </a:lnTo>
                  <a:lnTo>
                    <a:pt x="52" y="94"/>
                  </a:lnTo>
                  <a:lnTo>
                    <a:pt x="48" y="92"/>
                  </a:lnTo>
                  <a:lnTo>
                    <a:pt x="44" y="92"/>
                  </a:lnTo>
                  <a:close/>
                  <a:moveTo>
                    <a:pt x="212" y="90"/>
                  </a:moveTo>
                  <a:lnTo>
                    <a:pt x="212" y="90"/>
                  </a:lnTo>
                  <a:lnTo>
                    <a:pt x="208" y="92"/>
                  </a:lnTo>
                  <a:lnTo>
                    <a:pt x="204" y="94"/>
                  </a:lnTo>
                  <a:lnTo>
                    <a:pt x="202" y="98"/>
                  </a:lnTo>
                  <a:lnTo>
                    <a:pt x="200" y="102"/>
                  </a:lnTo>
                  <a:lnTo>
                    <a:pt x="202" y="108"/>
                  </a:lnTo>
                  <a:lnTo>
                    <a:pt x="204" y="112"/>
                  </a:lnTo>
                  <a:lnTo>
                    <a:pt x="208" y="114"/>
                  </a:lnTo>
                  <a:lnTo>
                    <a:pt x="212" y="114"/>
                  </a:lnTo>
                  <a:lnTo>
                    <a:pt x="218" y="114"/>
                  </a:lnTo>
                  <a:lnTo>
                    <a:pt x="222" y="112"/>
                  </a:lnTo>
                  <a:lnTo>
                    <a:pt x="224" y="108"/>
                  </a:lnTo>
                  <a:lnTo>
                    <a:pt x="224" y="102"/>
                  </a:lnTo>
                  <a:lnTo>
                    <a:pt x="224" y="98"/>
                  </a:lnTo>
                  <a:lnTo>
                    <a:pt x="222" y="94"/>
                  </a:lnTo>
                  <a:lnTo>
                    <a:pt x="218" y="92"/>
                  </a:lnTo>
                  <a:lnTo>
                    <a:pt x="212" y="90"/>
                  </a:lnTo>
                  <a:close/>
                  <a:moveTo>
                    <a:pt x="160" y="56"/>
                  </a:moveTo>
                  <a:lnTo>
                    <a:pt x="160" y="62"/>
                  </a:lnTo>
                  <a:lnTo>
                    <a:pt x="166" y="62"/>
                  </a:lnTo>
                  <a:lnTo>
                    <a:pt x="174" y="60"/>
                  </a:lnTo>
                  <a:lnTo>
                    <a:pt x="174" y="58"/>
                  </a:lnTo>
                  <a:lnTo>
                    <a:pt x="174" y="56"/>
                  </a:lnTo>
                  <a:lnTo>
                    <a:pt x="160" y="56"/>
                  </a:lnTo>
                  <a:close/>
                  <a:moveTo>
                    <a:pt x="210" y="56"/>
                  </a:moveTo>
                  <a:lnTo>
                    <a:pt x="210" y="56"/>
                  </a:lnTo>
                  <a:lnTo>
                    <a:pt x="192" y="26"/>
                  </a:lnTo>
                  <a:lnTo>
                    <a:pt x="160" y="24"/>
                  </a:lnTo>
                  <a:lnTo>
                    <a:pt x="160" y="50"/>
                  </a:lnTo>
                  <a:lnTo>
                    <a:pt x="190" y="52"/>
                  </a:lnTo>
                  <a:lnTo>
                    <a:pt x="192" y="56"/>
                  </a:lnTo>
                  <a:lnTo>
                    <a:pt x="210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864352" y="2642015"/>
            <a:ext cx="589846" cy="589885"/>
            <a:chOff x="7589537" y="3996460"/>
            <a:chExt cx="1152281" cy="1152358"/>
          </a:xfrm>
        </p:grpSpPr>
        <p:sp>
          <p:nvSpPr>
            <p:cNvPr id="61" name="椭圆 9"/>
            <p:cNvSpPr>
              <a:spLocks noChangeArrowheads="1"/>
            </p:cNvSpPr>
            <p:nvPr/>
          </p:nvSpPr>
          <p:spPr bwMode="auto">
            <a:xfrm>
              <a:off x="7589537" y="3996460"/>
              <a:ext cx="1152281" cy="115235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62" name="图片 14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0234" y="4277176"/>
              <a:ext cx="590886" cy="590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5" name="组合 54"/>
          <p:cNvGrpSpPr/>
          <p:nvPr/>
        </p:nvGrpSpPr>
        <p:grpSpPr>
          <a:xfrm>
            <a:off x="6864352" y="3526195"/>
            <a:ext cx="589846" cy="589931"/>
            <a:chOff x="7509734" y="4931380"/>
            <a:chExt cx="1152192" cy="1152358"/>
          </a:xfrm>
        </p:grpSpPr>
        <p:sp>
          <p:nvSpPr>
            <p:cNvPr id="57" name="椭圆 17"/>
            <p:cNvSpPr>
              <a:spLocks noChangeArrowheads="1"/>
            </p:cNvSpPr>
            <p:nvPr/>
          </p:nvSpPr>
          <p:spPr bwMode="auto">
            <a:xfrm>
              <a:off x="7509734" y="4931380"/>
              <a:ext cx="1152192" cy="115235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58" name="图片 22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87224" y="5245470"/>
              <a:ext cx="546601" cy="546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1" name="组合 50"/>
          <p:cNvGrpSpPr/>
          <p:nvPr/>
        </p:nvGrpSpPr>
        <p:grpSpPr>
          <a:xfrm>
            <a:off x="6864352" y="4404932"/>
            <a:ext cx="589846" cy="589885"/>
            <a:chOff x="7534247" y="6150418"/>
            <a:chExt cx="811514" cy="811568"/>
          </a:xfrm>
        </p:grpSpPr>
        <p:sp>
          <p:nvSpPr>
            <p:cNvPr id="53" name="椭圆 9"/>
            <p:cNvSpPr>
              <a:spLocks noChangeArrowheads="1"/>
            </p:cNvSpPr>
            <p:nvPr/>
          </p:nvSpPr>
          <p:spPr bwMode="auto">
            <a:xfrm>
              <a:off x="7534247" y="6150418"/>
              <a:ext cx="811514" cy="81156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A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4" name="Freeform 217"/>
            <p:cNvSpPr>
              <a:spLocks noEditPoints="1"/>
            </p:cNvSpPr>
            <p:nvPr/>
          </p:nvSpPr>
          <p:spPr bwMode="auto">
            <a:xfrm>
              <a:off x="7681160" y="6289011"/>
              <a:ext cx="517688" cy="534389"/>
            </a:xfrm>
            <a:custGeom>
              <a:avLst/>
              <a:gdLst>
                <a:gd name="T0" fmla="*/ 130 w 186"/>
                <a:gd name="T1" fmla="*/ 28 h 192"/>
                <a:gd name="T2" fmla="*/ 130 w 186"/>
                <a:gd name="T3" fmla="*/ 26 h 192"/>
                <a:gd name="T4" fmla="*/ 130 w 186"/>
                <a:gd name="T5" fmla="*/ 18 h 192"/>
                <a:gd name="T6" fmla="*/ 128 w 186"/>
                <a:gd name="T7" fmla="*/ 18 h 192"/>
                <a:gd name="T8" fmla="*/ 124 w 186"/>
                <a:gd name="T9" fmla="*/ 18 h 192"/>
                <a:gd name="T10" fmla="*/ 124 w 186"/>
                <a:gd name="T11" fmla="*/ 22 h 192"/>
                <a:gd name="T12" fmla="*/ 126 w 186"/>
                <a:gd name="T13" fmla="*/ 30 h 192"/>
                <a:gd name="T14" fmla="*/ 136 w 186"/>
                <a:gd name="T15" fmla="*/ 36 h 192"/>
                <a:gd name="T16" fmla="*/ 146 w 186"/>
                <a:gd name="T17" fmla="*/ 44 h 192"/>
                <a:gd name="T18" fmla="*/ 150 w 186"/>
                <a:gd name="T19" fmla="*/ 50 h 192"/>
                <a:gd name="T20" fmla="*/ 152 w 186"/>
                <a:gd name="T21" fmla="*/ 60 h 192"/>
                <a:gd name="T22" fmla="*/ 150 w 186"/>
                <a:gd name="T23" fmla="*/ 70 h 192"/>
                <a:gd name="T24" fmla="*/ 148 w 186"/>
                <a:gd name="T25" fmla="*/ 76 h 192"/>
                <a:gd name="T26" fmla="*/ 142 w 186"/>
                <a:gd name="T27" fmla="*/ 80 h 192"/>
                <a:gd name="T28" fmla="*/ 108 w 186"/>
                <a:gd name="T29" fmla="*/ 76 h 192"/>
                <a:gd name="T30" fmla="*/ 106 w 186"/>
                <a:gd name="T31" fmla="*/ 70 h 192"/>
                <a:gd name="T32" fmla="*/ 104 w 186"/>
                <a:gd name="T33" fmla="*/ 56 h 192"/>
                <a:gd name="T34" fmla="*/ 124 w 186"/>
                <a:gd name="T35" fmla="*/ 60 h 192"/>
                <a:gd name="T36" fmla="*/ 124 w 186"/>
                <a:gd name="T37" fmla="*/ 70 h 192"/>
                <a:gd name="T38" fmla="*/ 124 w 186"/>
                <a:gd name="T39" fmla="*/ 72 h 192"/>
                <a:gd name="T40" fmla="*/ 126 w 186"/>
                <a:gd name="T41" fmla="*/ 72 h 192"/>
                <a:gd name="T42" fmla="*/ 130 w 186"/>
                <a:gd name="T43" fmla="*/ 70 h 192"/>
                <a:gd name="T44" fmla="*/ 130 w 186"/>
                <a:gd name="T45" fmla="*/ 68 h 192"/>
                <a:gd name="T46" fmla="*/ 130 w 186"/>
                <a:gd name="T47" fmla="*/ 58 h 192"/>
                <a:gd name="T48" fmla="*/ 124 w 186"/>
                <a:gd name="T49" fmla="*/ 52 h 192"/>
                <a:gd name="T50" fmla="*/ 112 w 186"/>
                <a:gd name="T51" fmla="*/ 44 h 192"/>
                <a:gd name="T52" fmla="*/ 106 w 186"/>
                <a:gd name="T53" fmla="*/ 36 h 192"/>
                <a:gd name="T54" fmla="*/ 104 w 186"/>
                <a:gd name="T55" fmla="*/ 32 h 192"/>
                <a:gd name="T56" fmla="*/ 104 w 186"/>
                <a:gd name="T57" fmla="*/ 26 h 192"/>
                <a:gd name="T58" fmla="*/ 108 w 186"/>
                <a:gd name="T59" fmla="*/ 12 h 192"/>
                <a:gd name="T60" fmla="*/ 114 w 186"/>
                <a:gd name="T61" fmla="*/ 8 h 192"/>
                <a:gd name="T62" fmla="*/ 124 w 186"/>
                <a:gd name="T63" fmla="*/ 0 h 192"/>
                <a:gd name="T64" fmla="*/ 132 w 186"/>
                <a:gd name="T65" fmla="*/ 6 h 192"/>
                <a:gd name="T66" fmla="*/ 140 w 186"/>
                <a:gd name="T67" fmla="*/ 8 h 192"/>
                <a:gd name="T68" fmla="*/ 146 w 186"/>
                <a:gd name="T69" fmla="*/ 12 h 192"/>
                <a:gd name="T70" fmla="*/ 150 w 186"/>
                <a:gd name="T71" fmla="*/ 26 h 192"/>
                <a:gd name="T72" fmla="*/ 150 w 186"/>
                <a:gd name="T73" fmla="*/ 28 h 192"/>
                <a:gd name="T74" fmla="*/ 0 w 186"/>
                <a:gd name="T75" fmla="*/ 118 h 192"/>
                <a:gd name="T76" fmla="*/ 70 w 186"/>
                <a:gd name="T77" fmla="*/ 176 h 192"/>
                <a:gd name="T78" fmla="*/ 72 w 186"/>
                <a:gd name="T79" fmla="*/ 150 h 192"/>
                <a:gd name="T80" fmla="*/ 104 w 186"/>
                <a:gd name="T81" fmla="*/ 152 h 192"/>
                <a:gd name="T82" fmla="*/ 130 w 186"/>
                <a:gd name="T83" fmla="*/ 150 h 192"/>
                <a:gd name="T84" fmla="*/ 142 w 186"/>
                <a:gd name="T85" fmla="*/ 144 h 192"/>
                <a:gd name="T86" fmla="*/ 178 w 186"/>
                <a:gd name="T87" fmla="*/ 116 h 192"/>
                <a:gd name="T88" fmla="*/ 186 w 186"/>
                <a:gd name="T89" fmla="*/ 106 h 192"/>
                <a:gd name="T90" fmla="*/ 186 w 186"/>
                <a:gd name="T91" fmla="*/ 102 h 192"/>
                <a:gd name="T92" fmla="*/ 180 w 186"/>
                <a:gd name="T93" fmla="*/ 96 h 192"/>
                <a:gd name="T94" fmla="*/ 164 w 186"/>
                <a:gd name="T95" fmla="*/ 106 h 192"/>
                <a:gd name="T96" fmla="*/ 138 w 186"/>
                <a:gd name="T97" fmla="*/ 118 h 192"/>
                <a:gd name="T98" fmla="*/ 124 w 186"/>
                <a:gd name="T99" fmla="*/ 120 h 192"/>
                <a:gd name="T100" fmla="*/ 104 w 186"/>
                <a:gd name="T101" fmla="*/ 112 h 192"/>
                <a:gd name="T102" fmla="*/ 100 w 186"/>
                <a:gd name="T103" fmla="*/ 104 h 192"/>
                <a:gd name="T104" fmla="*/ 104 w 186"/>
                <a:gd name="T105" fmla="*/ 104 h 192"/>
                <a:gd name="T106" fmla="*/ 140 w 186"/>
                <a:gd name="T107" fmla="*/ 102 h 192"/>
                <a:gd name="T108" fmla="*/ 144 w 186"/>
                <a:gd name="T109" fmla="*/ 100 h 192"/>
                <a:gd name="T110" fmla="*/ 146 w 186"/>
                <a:gd name="T111" fmla="*/ 90 h 192"/>
                <a:gd name="T112" fmla="*/ 144 w 186"/>
                <a:gd name="T113" fmla="*/ 88 h 192"/>
                <a:gd name="T114" fmla="*/ 106 w 186"/>
                <a:gd name="T115" fmla="*/ 82 h 192"/>
                <a:gd name="T116" fmla="*/ 82 w 186"/>
                <a:gd name="T117" fmla="*/ 84 h 192"/>
                <a:gd name="T118" fmla="*/ 62 w 186"/>
                <a:gd name="T119" fmla="*/ 92 h 192"/>
                <a:gd name="T120" fmla="*/ 54 w 186"/>
                <a:gd name="T121" fmla="*/ 100 h 192"/>
                <a:gd name="T122" fmla="*/ 32 w 186"/>
                <a:gd name="T123" fmla="*/ 10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6" h="192">
                  <a:moveTo>
                    <a:pt x="150" y="28"/>
                  </a:moveTo>
                  <a:lnTo>
                    <a:pt x="130" y="28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28" y="18"/>
                  </a:lnTo>
                  <a:lnTo>
                    <a:pt x="128" y="18"/>
                  </a:lnTo>
                  <a:lnTo>
                    <a:pt x="124" y="18"/>
                  </a:lnTo>
                  <a:lnTo>
                    <a:pt x="124" y="18"/>
                  </a:lnTo>
                  <a:lnTo>
                    <a:pt x="124" y="22"/>
                  </a:lnTo>
                  <a:lnTo>
                    <a:pt x="124" y="22"/>
                  </a:lnTo>
                  <a:lnTo>
                    <a:pt x="124" y="26"/>
                  </a:lnTo>
                  <a:lnTo>
                    <a:pt x="126" y="30"/>
                  </a:lnTo>
                  <a:lnTo>
                    <a:pt x="126" y="30"/>
                  </a:lnTo>
                  <a:lnTo>
                    <a:pt x="136" y="36"/>
                  </a:lnTo>
                  <a:lnTo>
                    <a:pt x="136" y="36"/>
                  </a:lnTo>
                  <a:lnTo>
                    <a:pt x="146" y="44"/>
                  </a:lnTo>
                  <a:lnTo>
                    <a:pt x="146" y="44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60"/>
                  </a:lnTo>
                  <a:lnTo>
                    <a:pt x="152" y="60"/>
                  </a:lnTo>
                  <a:lnTo>
                    <a:pt x="150" y="70"/>
                  </a:lnTo>
                  <a:lnTo>
                    <a:pt x="148" y="76"/>
                  </a:lnTo>
                  <a:lnTo>
                    <a:pt x="148" y="76"/>
                  </a:lnTo>
                  <a:lnTo>
                    <a:pt x="142" y="80"/>
                  </a:lnTo>
                  <a:lnTo>
                    <a:pt x="142" y="80"/>
                  </a:lnTo>
                  <a:lnTo>
                    <a:pt x="126" y="78"/>
                  </a:lnTo>
                  <a:lnTo>
                    <a:pt x="108" y="76"/>
                  </a:lnTo>
                  <a:lnTo>
                    <a:pt x="108" y="76"/>
                  </a:lnTo>
                  <a:lnTo>
                    <a:pt x="106" y="70"/>
                  </a:lnTo>
                  <a:lnTo>
                    <a:pt x="104" y="60"/>
                  </a:lnTo>
                  <a:lnTo>
                    <a:pt x="104" y="56"/>
                  </a:lnTo>
                  <a:lnTo>
                    <a:pt x="124" y="56"/>
                  </a:lnTo>
                  <a:lnTo>
                    <a:pt x="124" y="60"/>
                  </a:lnTo>
                  <a:lnTo>
                    <a:pt x="124" y="60"/>
                  </a:lnTo>
                  <a:lnTo>
                    <a:pt x="124" y="70"/>
                  </a:lnTo>
                  <a:lnTo>
                    <a:pt x="124" y="70"/>
                  </a:lnTo>
                  <a:lnTo>
                    <a:pt x="124" y="72"/>
                  </a:lnTo>
                  <a:lnTo>
                    <a:pt x="126" y="72"/>
                  </a:lnTo>
                  <a:lnTo>
                    <a:pt x="126" y="72"/>
                  </a:lnTo>
                  <a:lnTo>
                    <a:pt x="130" y="70"/>
                  </a:lnTo>
                  <a:lnTo>
                    <a:pt x="130" y="70"/>
                  </a:lnTo>
                  <a:lnTo>
                    <a:pt x="130" y="68"/>
                  </a:lnTo>
                  <a:lnTo>
                    <a:pt x="130" y="68"/>
                  </a:lnTo>
                  <a:lnTo>
                    <a:pt x="130" y="58"/>
                  </a:lnTo>
                  <a:lnTo>
                    <a:pt x="130" y="58"/>
                  </a:lnTo>
                  <a:lnTo>
                    <a:pt x="128" y="54"/>
                  </a:lnTo>
                  <a:lnTo>
                    <a:pt x="124" y="52"/>
                  </a:lnTo>
                  <a:lnTo>
                    <a:pt x="124" y="52"/>
                  </a:lnTo>
                  <a:lnTo>
                    <a:pt x="112" y="44"/>
                  </a:lnTo>
                  <a:lnTo>
                    <a:pt x="112" y="44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104" y="32"/>
                  </a:lnTo>
                  <a:lnTo>
                    <a:pt x="104" y="26"/>
                  </a:lnTo>
                  <a:lnTo>
                    <a:pt x="104" y="26"/>
                  </a:lnTo>
                  <a:lnTo>
                    <a:pt x="104" y="18"/>
                  </a:lnTo>
                  <a:lnTo>
                    <a:pt x="108" y="12"/>
                  </a:lnTo>
                  <a:lnTo>
                    <a:pt x="108" y="12"/>
                  </a:lnTo>
                  <a:lnTo>
                    <a:pt x="114" y="8"/>
                  </a:lnTo>
                  <a:lnTo>
                    <a:pt x="124" y="6"/>
                  </a:lnTo>
                  <a:lnTo>
                    <a:pt x="124" y="0"/>
                  </a:lnTo>
                  <a:lnTo>
                    <a:pt x="132" y="0"/>
                  </a:lnTo>
                  <a:lnTo>
                    <a:pt x="132" y="6"/>
                  </a:lnTo>
                  <a:lnTo>
                    <a:pt x="132" y="6"/>
                  </a:lnTo>
                  <a:lnTo>
                    <a:pt x="140" y="8"/>
                  </a:lnTo>
                  <a:lnTo>
                    <a:pt x="146" y="12"/>
                  </a:lnTo>
                  <a:lnTo>
                    <a:pt x="146" y="12"/>
                  </a:lnTo>
                  <a:lnTo>
                    <a:pt x="150" y="1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50" y="28"/>
                  </a:lnTo>
                  <a:lnTo>
                    <a:pt x="150" y="28"/>
                  </a:lnTo>
                  <a:close/>
                  <a:moveTo>
                    <a:pt x="0" y="118"/>
                  </a:moveTo>
                  <a:lnTo>
                    <a:pt x="38" y="192"/>
                  </a:lnTo>
                  <a:lnTo>
                    <a:pt x="70" y="176"/>
                  </a:lnTo>
                  <a:lnTo>
                    <a:pt x="62" y="162"/>
                  </a:lnTo>
                  <a:lnTo>
                    <a:pt x="72" y="150"/>
                  </a:lnTo>
                  <a:lnTo>
                    <a:pt x="72" y="150"/>
                  </a:lnTo>
                  <a:lnTo>
                    <a:pt x="104" y="152"/>
                  </a:lnTo>
                  <a:lnTo>
                    <a:pt x="116" y="152"/>
                  </a:lnTo>
                  <a:lnTo>
                    <a:pt x="130" y="150"/>
                  </a:lnTo>
                  <a:lnTo>
                    <a:pt x="130" y="150"/>
                  </a:lnTo>
                  <a:lnTo>
                    <a:pt x="142" y="144"/>
                  </a:lnTo>
                  <a:lnTo>
                    <a:pt x="162" y="130"/>
                  </a:lnTo>
                  <a:lnTo>
                    <a:pt x="178" y="116"/>
                  </a:lnTo>
                  <a:lnTo>
                    <a:pt x="184" y="110"/>
                  </a:lnTo>
                  <a:lnTo>
                    <a:pt x="186" y="106"/>
                  </a:lnTo>
                  <a:lnTo>
                    <a:pt x="186" y="106"/>
                  </a:lnTo>
                  <a:lnTo>
                    <a:pt x="186" y="102"/>
                  </a:lnTo>
                  <a:lnTo>
                    <a:pt x="182" y="100"/>
                  </a:lnTo>
                  <a:lnTo>
                    <a:pt x="180" y="96"/>
                  </a:lnTo>
                  <a:lnTo>
                    <a:pt x="180" y="96"/>
                  </a:lnTo>
                  <a:lnTo>
                    <a:pt x="164" y="106"/>
                  </a:lnTo>
                  <a:lnTo>
                    <a:pt x="152" y="112"/>
                  </a:lnTo>
                  <a:lnTo>
                    <a:pt x="138" y="118"/>
                  </a:lnTo>
                  <a:lnTo>
                    <a:pt x="138" y="118"/>
                  </a:lnTo>
                  <a:lnTo>
                    <a:pt x="124" y="120"/>
                  </a:lnTo>
                  <a:lnTo>
                    <a:pt x="112" y="118"/>
                  </a:lnTo>
                  <a:lnTo>
                    <a:pt x="104" y="112"/>
                  </a:lnTo>
                  <a:lnTo>
                    <a:pt x="102" y="108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104" y="104"/>
                  </a:lnTo>
                  <a:lnTo>
                    <a:pt x="116" y="102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44" y="100"/>
                  </a:lnTo>
                  <a:lnTo>
                    <a:pt x="146" y="96"/>
                  </a:lnTo>
                  <a:lnTo>
                    <a:pt x="146" y="90"/>
                  </a:lnTo>
                  <a:lnTo>
                    <a:pt x="144" y="88"/>
                  </a:lnTo>
                  <a:lnTo>
                    <a:pt x="144" y="88"/>
                  </a:lnTo>
                  <a:lnTo>
                    <a:pt x="120" y="84"/>
                  </a:lnTo>
                  <a:lnTo>
                    <a:pt x="106" y="82"/>
                  </a:lnTo>
                  <a:lnTo>
                    <a:pt x="94" y="82"/>
                  </a:lnTo>
                  <a:lnTo>
                    <a:pt x="82" y="84"/>
                  </a:lnTo>
                  <a:lnTo>
                    <a:pt x="72" y="86"/>
                  </a:lnTo>
                  <a:lnTo>
                    <a:pt x="62" y="92"/>
                  </a:lnTo>
                  <a:lnTo>
                    <a:pt x="54" y="100"/>
                  </a:lnTo>
                  <a:lnTo>
                    <a:pt x="54" y="100"/>
                  </a:lnTo>
                  <a:lnTo>
                    <a:pt x="36" y="112"/>
                  </a:lnTo>
                  <a:lnTo>
                    <a:pt x="32" y="102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7" name="矩形 66"/>
          <p:cNvSpPr/>
          <p:nvPr/>
        </p:nvSpPr>
        <p:spPr>
          <a:xfrm>
            <a:off x="7651956" y="2642015"/>
            <a:ext cx="3133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Calibri" panose="020F0502020204030204" pitchFamily="34" charset="0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Calibri" panose="020F0502020204030204" pitchFamily="34" charset="0"/>
              </a:rPr>
              <a:t>……</a:t>
            </a:r>
            <a:endParaRPr lang="zh-CN" altLang="en-US" sz="1400" dirty="0">
              <a:solidFill>
                <a:srgbClr val="40404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Calibri" panose="020F050202020403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651956" y="3569893"/>
            <a:ext cx="3133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Calibri" panose="020F0502020204030204" pitchFamily="34" charset="0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Calibri" panose="020F0502020204030204" pitchFamily="34" charset="0"/>
              </a:rPr>
              <a:t>……</a:t>
            </a:r>
            <a:endParaRPr lang="zh-CN" altLang="en-US" sz="1400" dirty="0">
              <a:solidFill>
                <a:srgbClr val="40404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Calibri" panose="020F0502020204030204" pitchFamily="34" charset="0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651956" y="4497771"/>
            <a:ext cx="31334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21917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Calibri" panose="020F0502020204030204" pitchFamily="34" charset="0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rgbClr val="40404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Calibri" panose="020F0502020204030204" pitchFamily="34" charset="0"/>
              </a:rPr>
              <a:t>……</a:t>
            </a:r>
            <a:endParaRPr lang="zh-CN" altLang="en-US" sz="1400" dirty="0">
              <a:solidFill>
                <a:srgbClr val="40404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48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XkVlRDKykWcG4a2gbTt3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XkVlRDKykWcG4a2gbTt3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XkVlRDKykWcG4a2gbTt3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XkVlRDKykWcG4a2gbTt3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heme/theme1.xml><?xml version="1.0" encoding="utf-8"?>
<a:theme xmlns:a="http://schemas.openxmlformats.org/drawingml/2006/main" name="Office 主题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bvcsgu2d">
      <a:majorFont>
        <a:latin typeface="阿里巴巴普惠体 2.0 75 SemiBold"/>
        <a:ea typeface="阿里巴巴普惠体 2.0 55 Regular"/>
        <a:cs typeface=""/>
      </a:majorFont>
      <a:minorFont>
        <a:latin typeface="阿里巴巴普惠体 2.0 75 SemiBold"/>
        <a:ea typeface="阿里巴巴普惠体 2.0 55 Regular"/>
        <a:cs typeface="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631</TotalTime>
  <Words>2687</Words>
  <Application>Microsoft Office PowerPoint</Application>
  <PresentationFormat>宽屏</PresentationFormat>
  <Paragraphs>174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STHeiti Light</vt:lpstr>
      <vt:lpstr>阿里巴巴普惠体 2.0 115 Black</vt:lpstr>
      <vt:lpstr>阿里巴巴普惠体 2.0 55 Regular</vt:lpstr>
      <vt:lpstr>阿里巴巴普惠体 2.0 75 SemiBold</vt:lpstr>
      <vt:lpstr>等线</vt:lpstr>
      <vt:lpstr>江城斜黑体 900W</vt:lpstr>
      <vt:lpstr>宋体</vt:lpstr>
      <vt:lpstr>Microsoft YaHei</vt:lpstr>
      <vt:lpstr>Microsoft YaHei</vt:lpstr>
      <vt:lpstr>Arial</vt:lpstr>
      <vt:lpstr>Calibri</vt:lpstr>
      <vt:lpstr>Impact</vt:lpstr>
      <vt:lpstr>Segoe UI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党建工作汇报</dc:subject>
  <dc:creator>51PPT模板网</dc:creator>
  <cp:keywords>www.51pptmoban.com</cp:keywords>
  <dc:description>www.51pptmoban.com</dc:description>
  <cp:lastModifiedBy>YANGs</cp:lastModifiedBy>
  <cp:revision>140</cp:revision>
  <dcterms:created xsi:type="dcterms:W3CDTF">2017-06-24T15:45:58Z</dcterms:created>
  <dcterms:modified xsi:type="dcterms:W3CDTF">2021-07-20T14:32:04Z</dcterms:modified>
</cp:coreProperties>
</file>