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ppt/notesSlides/notesSlide27.xml" ContentType="application/vnd.openxmlformats-officedocument.presentationml.notesSlide+xml"/>
  <Override PartName="/ppt/tags/tag29.xml" ContentType="application/vnd.openxmlformats-officedocument.presentationml.tags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31"/>
  </p:notesMasterIdLst>
  <p:handoutMasterIdLst>
    <p:handoutMasterId r:id="rId32"/>
  </p:handoutMasterIdLst>
  <p:sldIdLst>
    <p:sldId id="387" r:id="rId2"/>
    <p:sldId id="388" r:id="rId3"/>
    <p:sldId id="389" r:id="rId4"/>
    <p:sldId id="390" r:id="rId5"/>
    <p:sldId id="391" r:id="rId6"/>
    <p:sldId id="392" r:id="rId7"/>
    <p:sldId id="393" r:id="rId8"/>
    <p:sldId id="394" r:id="rId9"/>
    <p:sldId id="395" r:id="rId10"/>
    <p:sldId id="396" r:id="rId11"/>
    <p:sldId id="397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  <p:sldId id="410" r:id="rId25"/>
    <p:sldId id="411" r:id="rId26"/>
    <p:sldId id="412" r:id="rId27"/>
    <p:sldId id="413" r:id="rId28"/>
    <p:sldId id="414" r:id="rId29"/>
    <p:sldId id="415" r:id="rId30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1pPr>
    <a:lvl2pPr marL="423182" indent="-60455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2pPr>
    <a:lvl3pPr marL="847625" indent="-122169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3pPr>
    <a:lvl4pPr marL="1272066" indent="-183883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4pPr>
    <a:lvl5pPr marL="1695248" indent="-244338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5pPr>
    <a:lvl6pPr marL="1813638" algn="l" defTabSz="725454" rtl="0" eaLnBrk="1" latinLnBrk="0" hangingPunct="1"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6pPr>
    <a:lvl7pPr marL="2176367" algn="l" defTabSz="725454" rtl="0" eaLnBrk="1" latinLnBrk="0" hangingPunct="1"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7pPr>
    <a:lvl8pPr marL="2539094" algn="l" defTabSz="725454" rtl="0" eaLnBrk="1" latinLnBrk="0" hangingPunct="1"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8pPr>
    <a:lvl9pPr marL="2901821" algn="l" defTabSz="725454" rtl="0" eaLnBrk="1" latinLnBrk="0" hangingPunct="1"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16">
          <p15:clr>
            <a:srgbClr val="A4A3A4"/>
          </p15:clr>
        </p15:guide>
        <p15:guide id="2" orient="horz" pos="327">
          <p15:clr>
            <a:srgbClr val="A4A3A4"/>
          </p15:clr>
        </p15:guide>
        <p15:guide id="3" orient="horz" pos="2402">
          <p15:clr>
            <a:srgbClr val="A4A3A4"/>
          </p15:clr>
        </p15:guide>
        <p15:guide id="4" orient="horz" pos="2674">
          <p15:clr>
            <a:srgbClr val="A4A3A4"/>
          </p15:clr>
        </p15:guide>
        <p15:guide id="5" orient="horz" pos="3083">
          <p15:clr>
            <a:srgbClr val="A4A3A4"/>
          </p15:clr>
        </p15:guide>
        <p15:guide id="6" pos="295">
          <p15:clr>
            <a:srgbClr val="A4A3A4"/>
          </p15:clr>
        </p15:guide>
        <p15:guide id="7" pos="2880">
          <p15:clr>
            <a:srgbClr val="A4A3A4"/>
          </p15:clr>
        </p15:guide>
        <p15:guide id="8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0016"/>
    <a:srgbClr val="FF0000"/>
    <a:srgbClr val="FF9900"/>
    <a:srgbClr val="08A810"/>
    <a:srgbClr val="067C0C"/>
    <a:srgbClr val="045408"/>
    <a:srgbClr val="DE0000"/>
    <a:srgbClr val="AC0000"/>
    <a:srgbClr val="0F319D"/>
    <a:srgbClr val="133F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87" autoAdjust="0"/>
    <p:restoredTop sz="94651" autoAdjust="0"/>
  </p:normalViewPr>
  <p:slideViewPr>
    <p:cSldViewPr>
      <p:cViewPr>
        <p:scale>
          <a:sx n="66" d="100"/>
          <a:sy n="66" d="100"/>
        </p:scale>
        <p:origin x="3048" y="2118"/>
      </p:cViewPr>
      <p:guideLst>
        <p:guide orient="horz" pos="1416"/>
        <p:guide orient="horz" pos="327"/>
        <p:guide orient="horz" pos="2402"/>
        <p:guide orient="horz" pos="2674"/>
        <p:guide orient="horz" pos="3083"/>
        <p:guide pos="295"/>
        <p:guide pos="2880"/>
        <p:guide pos="546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9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E46E98-D3AD-4601-881D-C23BF0DEECE3}" type="datetimeFigureOut">
              <a:rPr lang="zh-CN" altLang="en-US" smtClean="0"/>
              <a:t>2021/7/25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13204D-3002-4321-8C96-FF91304BDC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8411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04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CA5E8DB0-55DC-4221-A99C-988BCD133BF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72937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23182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847625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272066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695248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120204" algn="l" defTabSz="84808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544247" algn="l" defTabSz="84808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968288" algn="l" defTabSz="84808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392328" algn="l" defTabSz="848081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400286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719227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20444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568944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492428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39447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416954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66914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861158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436480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885473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091539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20499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35795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39390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921354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768647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813706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210232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8361965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28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469358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37862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15983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64965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713180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959599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46245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88998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37" b="65373"/>
          <a:stretch/>
        </p:blipFill>
        <p:spPr>
          <a:xfrm>
            <a:off x="0" y="4030931"/>
            <a:ext cx="7631832" cy="11125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92"/>
          <a:stretch/>
        </p:blipFill>
        <p:spPr>
          <a:xfrm flipH="1">
            <a:off x="0" y="3214705"/>
            <a:ext cx="9144000" cy="19293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6"/>
          <a:stretch/>
        </p:blipFill>
        <p:spPr>
          <a:xfrm>
            <a:off x="0" y="0"/>
            <a:ext cx="9036496" cy="384886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4906"/>
            <a:ext cx="9144000" cy="339566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1832" y="3355633"/>
            <a:ext cx="1398475" cy="1978166"/>
          </a:xfrm>
          <a:prstGeom prst="rect">
            <a:avLst/>
          </a:prstGeom>
        </p:spPr>
      </p:pic>
      <p:sp>
        <p:nvSpPr>
          <p:cNvPr id="8" name="剪去对角的矩形 7"/>
          <p:cNvSpPr/>
          <p:nvPr/>
        </p:nvSpPr>
        <p:spPr bwMode="auto">
          <a:xfrm>
            <a:off x="251520" y="278312"/>
            <a:ext cx="3885157" cy="349774"/>
          </a:xfrm>
          <a:prstGeom prst="snip2DiagRect">
            <a:avLst>
              <a:gd name="adj1" fmla="val 50000"/>
              <a:gd name="adj2" fmla="val 50000"/>
            </a:avLst>
          </a:prstGeom>
          <a:noFill/>
          <a:ln w="9525" cap="flat" cmpd="sng" algn="ctr">
            <a:solidFill>
              <a:srgbClr val="CF001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华文细黑" pitchFamily="2" charset="-122"/>
            </a:endParaRPr>
          </a:p>
        </p:txBody>
      </p:sp>
      <p:sp>
        <p:nvSpPr>
          <p:cNvPr id="10" name="剪去对角的矩形 9"/>
          <p:cNvSpPr/>
          <p:nvPr/>
        </p:nvSpPr>
        <p:spPr bwMode="auto">
          <a:xfrm>
            <a:off x="316506" y="242613"/>
            <a:ext cx="639832" cy="421172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CF0016"/>
          </a:solidFill>
          <a:ln w="9525" cap="flat" cmpd="sng" algn="ctr">
            <a:solidFill>
              <a:srgbClr val="CF001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684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813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5389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127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0240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519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4"/>
            <a:ext cx="5486400" cy="425055"/>
          </a:xfrm>
          <a:prstGeom prst="rect">
            <a:avLst/>
          </a:prstGeom>
        </p:spPr>
        <p:txBody>
          <a:bodyPr lIns="72545" tIns="36273" rIns="72545" bIns="36273" anchor="b"/>
          <a:lstStyle>
            <a:lvl1pPr algn="l">
              <a:defRPr sz="19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 lIns="72545" tIns="36273" rIns="72545" bIns="36273"/>
          <a:lstStyle>
            <a:lvl1pPr marL="0" indent="0">
              <a:buNone/>
              <a:defRPr sz="2900"/>
            </a:lvl1pPr>
            <a:lvl2pPr marL="424041" indent="0">
              <a:buNone/>
              <a:defRPr sz="2600"/>
            </a:lvl2pPr>
            <a:lvl3pPr marL="848081" indent="0">
              <a:buNone/>
              <a:defRPr sz="2200"/>
            </a:lvl3pPr>
            <a:lvl4pPr marL="1272122" indent="0">
              <a:buNone/>
              <a:defRPr sz="1900"/>
            </a:lvl4pPr>
            <a:lvl5pPr marL="1696164" indent="0">
              <a:buNone/>
              <a:defRPr sz="1900"/>
            </a:lvl5pPr>
            <a:lvl6pPr marL="2120204" indent="0">
              <a:buNone/>
              <a:defRPr sz="1900"/>
            </a:lvl6pPr>
            <a:lvl7pPr marL="2544247" indent="0">
              <a:buNone/>
              <a:defRPr sz="1900"/>
            </a:lvl7pPr>
            <a:lvl8pPr marL="2968288" indent="0">
              <a:buNone/>
              <a:defRPr sz="1900"/>
            </a:lvl8pPr>
            <a:lvl9pPr marL="3392328" indent="0">
              <a:buNone/>
              <a:defRPr sz="19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9"/>
            <a:ext cx="5486400" cy="603645"/>
          </a:xfrm>
          <a:prstGeom prst="rect">
            <a:avLst/>
          </a:prstGeom>
        </p:spPr>
        <p:txBody>
          <a:bodyPr lIns="72545" tIns="36273" rIns="72545" bIns="36273"/>
          <a:lstStyle>
            <a:lvl1pPr marL="0" indent="0">
              <a:buNone/>
              <a:defRPr sz="1300"/>
            </a:lvl1pPr>
            <a:lvl2pPr marL="424041" indent="0">
              <a:buNone/>
              <a:defRPr sz="1100"/>
            </a:lvl2pPr>
            <a:lvl3pPr marL="848081" indent="0">
              <a:buNone/>
              <a:defRPr sz="1000"/>
            </a:lvl3pPr>
            <a:lvl4pPr marL="1272122" indent="0">
              <a:buNone/>
              <a:defRPr sz="800"/>
            </a:lvl4pPr>
            <a:lvl5pPr marL="1696164" indent="0">
              <a:buNone/>
              <a:defRPr sz="800"/>
            </a:lvl5pPr>
            <a:lvl6pPr marL="2120204" indent="0">
              <a:buNone/>
              <a:defRPr sz="800"/>
            </a:lvl6pPr>
            <a:lvl7pPr marL="2544247" indent="0">
              <a:buNone/>
              <a:defRPr sz="800"/>
            </a:lvl7pPr>
            <a:lvl8pPr marL="2968288" indent="0">
              <a:buNone/>
              <a:defRPr sz="800"/>
            </a:lvl8pPr>
            <a:lvl9pPr marL="3392328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3777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671" y="87314"/>
            <a:ext cx="8206671" cy="486455"/>
          </a:xfrm>
          <a:prstGeom prst="rect">
            <a:avLst/>
          </a:prstGeom>
        </p:spPr>
        <p:txBody>
          <a:bodyPr lIns="72545" tIns="36273" rIns="72545" bIns="3627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671" y="735920"/>
            <a:ext cx="8206671" cy="4029982"/>
          </a:xfrm>
          <a:prstGeom prst="rect">
            <a:avLst/>
          </a:prstGeom>
        </p:spPr>
        <p:txBody>
          <a:bodyPr vert="eaVert" lIns="72545" tIns="36273" rIns="72545" bIns="36273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91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4638" y="86922"/>
            <a:ext cx="2051050" cy="4679156"/>
          </a:xfrm>
          <a:prstGeom prst="rect">
            <a:avLst/>
          </a:prstGeom>
        </p:spPr>
        <p:txBody>
          <a:bodyPr vert="eaVert" lIns="72545" tIns="36273" rIns="72545" bIns="3627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8" y="86922"/>
            <a:ext cx="6003925" cy="4679156"/>
          </a:xfrm>
          <a:prstGeom prst="rect">
            <a:avLst/>
          </a:prstGeom>
        </p:spPr>
        <p:txBody>
          <a:bodyPr vert="eaVert" lIns="72545" tIns="36273" rIns="72545" bIns="36273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17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</p:sldLayoutIdLst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5pPr>
      <a:lvl6pPr marL="424041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6pPr>
      <a:lvl7pPr marL="848081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7pPr>
      <a:lvl8pPr marL="1272122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8pPr>
      <a:lvl9pPr marL="1696164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9pPr>
    </p:titleStyle>
    <p:bodyStyle>
      <a:lvl1pPr marL="167509" indent="-167509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 b="1">
          <a:solidFill>
            <a:schemeClr val="tx1"/>
          </a:solidFill>
          <a:latin typeface="+mn-lt"/>
          <a:ea typeface="+mn-ea"/>
          <a:cs typeface="+mn-cs"/>
        </a:defRPr>
      </a:lvl1pPr>
      <a:lvl2pPr marL="501269" indent="-167509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29991" indent="-161213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>
          <a:solidFill>
            <a:schemeClr val="tx1"/>
          </a:solidFill>
          <a:latin typeface="+mn-lt"/>
          <a:ea typeface="+mn-ea"/>
          <a:cs typeface="+mn-cs"/>
        </a:defRPr>
      </a:lvl3pPr>
      <a:lvl4pPr marL="1163752" indent="-167509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300">
          <a:solidFill>
            <a:schemeClr val="tx1"/>
          </a:solidFill>
          <a:latin typeface="+mn-lt"/>
          <a:ea typeface="+mn-ea"/>
          <a:cs typeface="+mn-cs"/>
        </a:defRPr>
      </a:lvl4pPr>
      <a:lvl5pPr marL="1501290" indent="-170029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5pPr>
      <a:lvl6pPr marL="1925853" indent="-170794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6pPr>
      <a:lvl7pPr marL="2349895" indent="-170794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7pPr>
      <a:lvl8pPr marL="2773937" indent="-170794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8pPr>
      <a:lvl9pPr marL="3197976" indent="-170794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4041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8081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72122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96164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20204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44247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68288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92328" algn="l" defTabSz="84808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.png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4" Type="http://schemas.openxmlformats.org/officeDocument/2006/relationships/image" Target="../media/image20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1.png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6" Type="http://schemas.openxmlformats.org/officeDocument/2006/relationships/image" Target="../media/image6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6"/>
          <a:stretch/>
        </p:blipFill>
        <p:spPr>
          <a:xfrm>
            <a:off x="0" y="0"/>
            <a:ext cx="9036496" cy="3848862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4906"/>
            <a:ext cx="9144000" cy="3395663"/>
          </a:xfrm>
          <a:prstGeom prst="rect">
            <a:avLst/>
          </a:prstGeom>
        </p:spPr>
      </p:pic>
      <p:pic>
        <p:nvPicPr>
          <p:cNvPr id="26" name="图片 25" descr="图片包含 游戏机, 灯, 消防栓&#10;&#10;描述已自动生成">
            <a:extLst>
              <a:ext uri="{FF2B5EF4-FFF2-40B4-BE49-F238E27FC236}">
                <a16:creationId xmlns="" xmlns:a16="http://schemas.microsoft.com/office/drawing/2014/main" id="{6139FC84-BA16-40B7-92E8-F47D358CC6D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5" r="43457"/>
          <a:stretch/>
        </p:blipFill>
        <p:spPr>
          <a:xfrm>
            <a:off x="6718259" y="-11947"/>
            <a:ext cx="2434579" cy="439888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37" b="53256"/>
          <a:stretch/>
        </p:blipFill>
        <p:spPr>
          <a:xfrm>
            <a:off x="0" y="3641604"/>
            <a:ext cx="7631832" cy="150189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38" y="3423"/>
            <a:ext cx="3918762" cy="5143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3157477" y="-102377"/>
            <a:ext cx="3444440" cy="2825186"/>
            <a:chOff x="3595626" y="-274925"/>
            <a:chExt cx="3444440" cy="2825186"/>
          </a:xfrm>
        </p:grpSpPr>
        <p:grpSp>
          <p:nvGrpSpPr>
            <p:cNvPr id="4" name="组合 3"/>
            <p:cNvGrpSpPr/>
            <p:nvPr/>
          </p:nvGrpSpPr>
          <p:grpSpPr>
            <a:xfrm>
              <a:off x="3595626" y="-96617"/>
              <a:ext cx="3444440" cy="2646878"/>
              <a:chOff x="3089863" y="-159243"/>
              <a:chExt cx="3444440" cy="2646878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3089863" y="976413"/>
                <a:ext cx="1340432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b="0" dirty="0" smtClean="0">
                    <a:gradFill>
                      <a:gsLst>
                        <a:gs pos="100000">
                          <a:srgbClr val="FF0000"/>
                        </a:gs>
                        <a:gs pos="0">
                          <a:srgbClr val="CF0016"/>
                        </a:gs>
                      </a:gsLst>
                      <a:lin ang="5400000" scaled="1"/>
                    </a:gradFill>
                    <a:latin typeface="鸿雷板书简体" panose="00000500000000000000" pitchFamily="2" charset="-122"/>
                    <a:ea typeface="鸿雷板书简体" panose="00000500000000000000" pitchFamily="2" charset="-122"/>
                    <a:cs typeface="+mn-ea"/>
                    <a:sym typeface="+mn-lt"/>
                  </a:rPr>
                  <a:t>建</a:t>
                </a:r>
                <a:endParaRPr lang="zh-CN" altLang="en-US" sz="8800" b="0" dirty="0">
                  <a:gradFill>
                    <a:gsLst>
                      <a:gs pos="100000">
                        <a:srgbClr val="FF0000"/>
                      </a:gs>
                      <a:gs pos="0">
                        <a:srgbClr val="CF0016"/>
                      </a:gs>
                    </a:gsLst>
                    <a:lin ang="54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3629708" y="-159243"/>
                <a:ext cx="2364750" cy="26468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600" b="0" dirty="0" smtClean="0">
                    <a:gradFill>
                      <a:gsLst>
                        <a:gs pos="100000">
                          <a:srgbClr val="FF0000"/>
                        </a:gs>
                        <a:gs pos="0">
                          <a:srgbClr val="CF0016"/>
                        </a:gs>
                      </a:gsLst>
                      <a:lin ang="5400000" scaled="1"/>
                    </a:gradFill>
                    <a:latin typeface="鸿雷板书简体" panose="00000500000000000000" pitchFamily="2" charset="-122"/>
                    <a:ea typeface="鸿雷板书简体" panose="00000500000000000000" pitchFamily="2" charset="-122"/>
                    <a:cs typeface="+mn-ea"/>
                    <a:sym typeface="+mn-lt"/>
                  </a:rPr>
                  <a:t>军</a:t>
                </a:r>
                <a:endParaRPr lang="zh-CN" altLang="en-US" sz="16600" b="0" dirty="0">
                  <a:gradFill>
                    <a:gsLst>
                      <a:gs pos="100000">
                        <a:srgbClr val="FF0000"/>
                      </a:gs>
                      <a:gs pos="0">
                        <a:srgbClr val="CF0016"/>
                      </a:gs>
                    </a:gsLst>
                    <a:lin ang="54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5193871" y="928202"/>
                <a:ext cx="1340432" cy="14465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8800" b="0" dirty="0">
                    <a:gradFill>
                      <a:gsLst>
                        <a:gs pos="100000">
                          <a:srgbClr val="FF0000"/>
                        </a:gs>
                        <a:gs pos="0">
                          <a:srgbClr val="CF0016"/>
                        </a:gs>
                      </a:gsLst>
                      <a:lin ang="5400000" scaled="1"/>
                    </a:gradFill>
                    <a:latin typeface="鸿雷板书简体" panose="00000500000000000000" pitchFamily="2" charset="-122"/>
                    <a:ea typeface="鸿雷板书简体" panose="00000500000000000000" pitchFamily="2" charset="-122"/>
                    <a:cs typeface="+mn-ea"/>
                    <a:sym typeface="+mn-lt"/>
                  </a:rPr>
                  <a:t>节</a:t>
                </a:r>
              </a:p>
            </p:txBody>
          </p:sp>
        </p:grp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1591" y="-274925"/>
              <a:ext cx="1398475" cy="1978166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290" b="57496"/>
          <a:stretch/>
        </p:blipFill>
        <p:spPr>
          <a:xfrm>
            <a:off x="6646275" y="1305854"/>
            <a:ext cx="827786" cy="792986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5CCF14F1-13FC-499E-9794-6A3D17ED073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30123" y="2570978"/>
            <a:ext cx="2602145" cy="20745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874639"/>
            <a:ext cx="9144000" cy="2272284"/>
          </a:xfrm>
          <a:prstGeom prst="rect">
            <a:avLst/>
          </a:prstGeom>
        </p:spPr>
      </p:pic>
      <p:grpSp>
        <p:nvGrpSpPr>
          <p:cNvPr id="27" name="Group 550"/>
          <p:cNvGrpSpPr>
            <a:grpSpLocks/>
          </p:cNvGrpSpPr>
          <p:nvPr/>
        </p:nvGrpSpPr>
        <p:grpSpPr bwMode="auto">
          <a:xfrm>
            <a:off x="669082" y="663024"/>
            <a:ext cx="1994455" cy="1995098"/>
            <a:chOff x="295" y="3475"/>
            <a:chExt cx="1407" cy="1407"/>
          </a:xfrm>
        </p:grpSpPr>
        <p:sp>
          <p:nvSpPr>
            <p:cNvPr id="28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9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30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31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32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48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6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0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61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57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8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59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  <p:grpSp>
                <p:nvGrpSpPr>
                  <p:cNvPr id="49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0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4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55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51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53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33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4" y="-528"/>
                  <a:ext cx="1549" cy="1556"/>
                  <a:chOff x="-3928" y="-799"/>
                  <a:chExt cx="2212" cy="2222"/>
                </a:xfrm>
              </p:grpSpPr>
              <p:grpSp>
                <p:nvGrpSpPr>
                  <p:cNvPr id="34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42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6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47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43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4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45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  <p:grpSp>
                <p:nvGrpSpPr>
                  <p:cNvPr id="35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38" y="-789"/>
                    <a:ext cx="2222" cy="2202"/>
                    <a:chOff x="160" y="696"/>
                    <a:chExt cx="1438" cy="1429"/>
                  </a:xfrm>
                </p:grpSpPr>
                <p:grpSp>
                  <p:nvGrpSpPr>
                    <p:cNvPr id="36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0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41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37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0" y="692"/>
                      <a:ext cx="57" cy="1438"/>
                      <a:chOff x="845" y="696"/>
                      <a:chExt cx="57" cy="1438"/>
                    </a:xfrm>
                  </p:grpSpPr>
                  <p:sp>
                    <p:nvSpPr>
                      <p:cNvPr id="38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39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6" y="1419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</p:grpSp>
          </p:grpSp>
        </p:grpSp>
      </p:grpSp>
      <p:sp>
        <p:nvSpPr>
          <p:cNvPr id="62" name="五角星 61"/>
          <p:cNvSpPr/>
          <p:nvPr/>
        </p:nvSpPr>
        <p:spPr>
          <a:xfrm rot="21146867">
            <a:off x="-3707592" y="4729083"/>
            <a:ext cx="2336218" cy="233621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五角星 62"/>
          <p:cNvSpPr/>
          <p:nvPr/>
        </p:nvSpPr>
        <p:spPr>
          <a:xfrm rot="21146867">
            <a:off x="-1257840" y="6589291"/>
            <a:ext cx="967488" cy="96748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五角星 63"/>
          <p:cNvSpPr/>
          <p:nvPr/>
        </p:nvSpPr>
        <p:spPr>
          <a:xfrm rot="21146867">
            <a:off x="-513436" y="6016472"/>
            <a:ext cx="483744" cy="483744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五角星 64"/>
          <p:cNvSpPr/>
          <p:nvPr/>
        </p:nvSpPr>
        <p:spPr>
          <a:xfrm rot="21146867">
            <a:off x="-1302965" y="5744691"/>
            <a:ext cx="483744" cy="483744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五角星 65"/>
          <p:cNvSpPr/>
          <p:nvPr/>
        </p:nvSpPr>
        <p:spPr>
          <a:xfrm rot="21146867">
            <a:off x="-2785442" y="6445273"/>
            <a:ext cx="967488" cy="96748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五角星 66"/>
          <p:cNvSpPr/>
          <p:nvPr/>
        </p:nvSpPr>
        <p:spPr>
          <a:xfrm rot="21146867">
            <a:off x="-1735363" y="6094535"/>
            <a:ext cx="478040" cy="478040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五角星 67"/>
          <p:cNvSpPr/>
          <p:nvPr/>
        </p:nvSpPr>
        <p:spPr>
          <a:xfrm rot="21146867">
            <a:off x="-2085219" y="4897084"/>
            <a:ext cx="2336218" cy="233621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4754313" y="2696028"/>
            <a:ext cx="458286" cy="407500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CF0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5722384" y="2802960"/>
            <a:ext cx="217768" cy="193636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CF0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3947048" y="2802960"/>
            <a:ext cx="217768" cy="193636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CF0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剪去对角的矩形 76"/>
          <p:cNvSpPr/>
          <p:nvPr/>
        </p:nvSpPr>
        <p:spPr bwMode="auto">
          <a:xfrm>
            <a:off x="3579300" y="3278159"/>
            <a:ext cx="2808312" cy="349774"/>
          </a:xfrm>
          <a:prstGeom prst="snip2DiagRect">
            <a:avLst>
              <a:gd name="adj1" fmla="val 50000"/>
              <a:gd name="adj2" fmla="val 50000"/>
            </a:avLst>
          </a:prstGeom>
          <a:noFill/>
          <a:ln w="9525" cap="flat" cmpd="sng" algn="ctr">
            <a:solidFill>
              <a:srgbClr val="CF001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华文细黑" pitchFamily="2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4120216" y="3313416"/>
            <a:ext cx="173156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latin typeface="+mn-ea"/>
                <a:ea typeface="+mn-ea"/>
              </a:rPr>
              <a:t>汇报人：</a:t>
            </a:r>
            <a:r>
              <a:rPr lang="en-US" altLang="zh-CN" sz="1200" dirty="0">
                <a:latin typeface="+mn-ea"/>
                <a:ea typeface="+mn-ea"/>
              </a:rPr>
              <a:t>51PPT</a:t>
            </a:r>
            <a:r>
              <a:rPr lang="zh-CN" altLang="en-US" sz="1200" dirty="0">
                <a:latin typeface="+mn-ea"/>
                <a:ea typeface="+mn-ea"/>
              </a:rPr>
              <a:t>模板网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0530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2000">
        <p14:vortex dir="r"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11" dur="5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3" dur="1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6" presetClass="emph" presetSubtype="0" decel="3200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15" dur="1500" fill="hold"/>
                                        <p:tgtEl>
                                          <p:spTgt spid="62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20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2" dur="3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9 0.02278 C 0.20469 0.01833 1.14375 -0.45055 1.18125 -1.26389 " pathEditMode="relative" rAng="0" ptsTypes="ss">
                                      <p:cBhvr>
                                        <p:cTn id="24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97" y="-6433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6" dur="4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173 -0.00401 C 0.20989 -0.00895 1.16285 -0.51975 1.20104 -1.40587 " pathEditMode="relative" rAng="0" ptsTypes="ss">
                                      <p:cBhvr>
                                        <p:cTn id="28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65" y="-7009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0" dur="3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69136E-6 C 0.19566 -0.00525 1.0901 -0.53735 1.12604 -1.45803 " pathEditMode="relative" rAng="0" ptsTypes="ss">
                                      <p:cBhvr>
                                        <p:cTn id="32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02" y="-7290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34" dur="4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36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8" dur="4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00191 -0.00062 C 0.5658 -0.13624 1.579 -0.82546 1.18802 -1.34013 C 0.7974 -1.85666 0.10886 -1.30461 0.79636 -0.48286 " pathEditMode="relative" rAng="0" ptsTypes="sss">
                                      <p:cBhvr>
                                        <p:cTn id="40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2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2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2" dur="1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6" presetClass="emph" presetSubtype="0" decel="32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4" dur="1500" fill="hold"/>
                                        <p:tgtEl>
                                          <p:spTgt spid="68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250"/>
                            </p:stCondLst>
                            <p:childTnLst>
                              <p:par>
                                <p:cTn id="5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250" fill="hold"/>
                                        <p:tgtEl>
                                          <p:spTgt spid="2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500"/>
                            </p:stCondLst>
                            <p:childTnLst>
                              <p:par>
                                <p:cTn id="56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1250" fill="hold"/>
                                        <p:tgtEl>
                                          <p:spTgt spid="2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2" grpId="1" animBg="1"/>
      <p:bldP spid="62" grpId="2" animBg="1"/>
      <p:bldP spid="62" grpId="3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8" grpId="2" animBg="1"/>
      <p:bldP spid="68" grpId="3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1217810" y="328306"/>
            <a:ext cx="251665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68" name="矩形 67"/>
          <p:cNvSpPr/>
          <p:nvPr/>
        </p:nvSpPr>
        <p:spPr>
          <a:xfrm>
            <a:off x="443677" y="281065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13" name="组合 5"/>
          <p:cNvGrpSpPr>
            <a:grpSpLocks/>
          </p:cNvGrpSpPr>
          <p:nvPr/>
        </p:nvGrpSpPr>
        <p:grpSpPr bwMode="auto">
          <a:xfrm>
            <a:off x="1155213" y="1084222"/>
            <a:ext cx="1990725" cy="937844"/>
            <a:chOff x="836007" y="1266611"/>
            <a:chExt cx="2136775" cy="1188723"/>
          </a:xfrm>
        </p:grpSpPr>
        <p:sp>
          <p:nvSpPr>
            <p:cNvPr id="14" name="Text Box 25"/>
            <p:cNvSpPr txBox="1">
              <a:spLocks noChangeArrowheads="1"/>
            </p:cNvSpPr>
            <p:nvPr/>
          </p:nvSpPr>
          <p:spPr bwMode="auto">
            <a:xfrm>
              <a:off x="839415" y="1266611"/>
              <a:ext cx="2077137" cy="39010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400" b="1" i="0" kern="0" dirty="0" smtClean="0">
                  <a:solidFill>
                    <a:srgbClr val="646464"/>
                  </a:solidFill>
                  <a:latin typeface="+mn-lt"/>
                  <a:ea typeface="+mn-ea"/>
                  <a:cs typeface="+mn-ea"/>
                  <a:sym typeface="+mn-lt"/>
                </a:rPr>
                <a:t>此处添加内容</a:t>
              </a:r>
            </a:p>
          </p:txBody>
        </p:sp>
        <p:sp>
          <p:nvSpPr>
            <p:cNvPr id="15" name="Rectangle 26"/>
            <p:cNvSpPr>
              <a:spLocks noChangeArrowheads="1"/>
            </p:cNvSpPr>
            <p:nvPr/>
          </p:nvSpPr>
          <p:spPr bwMode="auto">
            <a:xfrm>
              <a:off x="836007" y="1600996"/>
              <a:ext cx="2136775" cy="85433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b="0" kern="0" dirty="0">
                  <a:solidFill>
                    <a:srgbClr val="646464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b="0" kern="0" dirty="0">
                  <a:solidFill>
                    <a:srgbClr val="646464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05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Group 9"/>
          <p:cNvGrpSpPr>
            <a:grpSpLocks/>
          </p:cNvGrpSpPr>
          <p:nvPr/>
        </p:nvGrpSpPr>
        <p:grpSpPr bwMode="auto">
          <a:xfrm rot="-4622526">
            <a:off x="4473088" y="1325338"/>
            <a:ext cx="128587" cy="1038225"/>
            <a:chOff x="0" y="0"/>
            <a:chExt cx="68" cy="636"/>
          </a:xfrm>
        </p:grpSpPr>
        <p:sp>
          <p:nvSpPr>
            <p:cNvPr id="17" name="Rectangle 10"/>
            <p:cNvSpPr>
              <a:spLocks noChangeArrowheads="1"/>
            </p:cNvSpPr>
            <p:nvPr/>
          </p:nvSpPr>
          <p:spPr bwMode="auto">
            <a:xfrm rot="-54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Rectangle 11"/>
            <p:cNvSpPr>
              <a:spLocks noChangeArrowheads="1"/>
            </p:cNvSpPr>
            <p:nvPr/>
          </p:nvSpPr>
          <p:spPr bwMode="auto">
            <a:xfrm rot="-5400000">
              <a:off x="-284" y="281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F8F8F8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8"/>
          <p:cNvGrpSpPr>
            <a:grpSpLocks/>
          </p:cNvGrpSpPr>
          <p:nvPr/>
        </p:nvGrpSpPr>
        <p:grpSpPr bwMode="auto">
          <a:xfrm>
            <a:off x="3253094" y="1218182"/>
            <a:ext cx="1238250" cy="957262"/>
            <a:chOff x="2833396" y="1626381"/>
            <a:chExt cx="1570838" cy="1213956"/>
          </a:xfrm>
        </p:grpSpPr>
        <p:sp>
          <p:nvSpPr>
            <p:cNvPr id="20" name="Oval 7"/>
            <p:cNvSpPr>
              <a:spLocks noChangeArrowheads="1"/>
            </p:cNvSpPr>
            <p:nvPr/>
          </p:nvSpPr>
          <p:spPr bwMode="auto">
            <a:xfrm flipV="1">
              <a:off x="2833396" y="2540451"/>
              <a:ext cx="1570838" cy="29988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1" name="组合 47"/>
            <p:cNvGrpSpPr>
              <a:grpSpLocks/>
            </p:cNvGrpSpPr>
            <p:nvPr/>
          </p:nvGrpSpPr>
          <p:grpSpPr bwMode="auto">
            <a:xfrm>
              <a:off x="3119129" y="1626381"/>
              <a:ext cx="1067910" cy="1066313"/>
              <a:chOff x="3052219" y="1218471"/>
              <a:chExt cx="1170019" cy="1168270"/>
            </a:xfrm>
          </p:grpSpPr>
          <p:sp>
            <p:nvSpPr>
              <p:cNvPr id="22" name="Oval 17"/>
              <p:cNvSpPr>
                <a:spLocks noChangeArrowheads="1"/>
              </p:cNvSpPr>
              <p:nvPr/>
            </p:nvSpPr>
            <p:spPr bwMode="auto">
              <a:xfrm>
                <a:off x="3052482" y="1218471"/>
                <a:ext cx="1169421" cy="1169016"/>
              </a:xfrm>
              <a:prstGeom prst="ellipse">
                <a:avLst/>
              </a:prstGeom>
              <a:gradFill rotWithShape="1">
                <a:gsLst>
                  <a:gs pos="0">
                    <a:srgbClr val="F8F8F8"/>
                  </a:gs>
                  <a:gs pos="100000">
                    <a:srgbClr val="DDDDDD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DDDDDD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algn="l" eaLnBrk="1" fontAlgn="auto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endParaRPr lang="zh-CN" altLang="en-US" sz="14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未知"/>
              <p:cNvSpPr>
                <a:spLocks/>
              </p:cNvSpPr>
              <p:nvPr/>
            </p:nvSpPr>
            <p:spPr bwMode="auto">
              <a:xfrm>
                <a:off x="3187076" y="1244939"/>
                <a:ext cx="900234" cy="438932"/>
              </a:xfrm>
              <a:custGeom>
                <a:avLst/>
                <a:gdLst>
                  <a:gd name="T0" fmla="*/ 440 w 1321"/>
                  <a:gd name="T1" fmla="*/ 123 h 712"/>
                  <a:gd name="T2" fmla="*/ 446 w 1321"/>
                  <a:gd name="T3" fmla="*/ 135 h 712"/>
                  <a:gd name="T4" fmla="*/ 447 w 1321"/>
                  <a:gd name="T5" fmla="*/ 147 h 712"/>
                  <a:gd name="T6" fmla="*/ 445 w 1321"/>
                  <a:gd name="T7" fmla="*/ 158 h 712"/>
                  <a:gd name="T8" fmla="*/ 439 w 1321"/>
                  <a:gd name="T9" fmla="*/ 168 h 712"/>
                  <a:gd name="T10" fmla="*/ 430 w 1321"/>
                  <a:gd name="T11" fmla="*/ 177 h 712"/>
                  <a:gd name="T12" fmla="*/ 419 w 1321"/>
                  <a:gd name="T13" fmla="*/ 185 h 712"/>
                  <a:gd name="T14" fmla="*/ 405 w 1321"/>
                  <a:gd name="T15" fmla="*/ 192 h 712"/>
                  <a:gd name="T16" fmla="*/ 388 w 1321"/>
                  <a:gd name="T17" fmla="*/ 199 h 712"/>
                  <a:gd name="T18" fmla="*/ 370 w 1321"/>
                  <a:gd name="T19" fmla="*/ 204 h 712"/>
                  <a:gd name="T20" fmla="*/ 349 w 1321"/>
                  <a:gd name="T21" fmla="*/ 209 h 712"/>
                  <a:gd name="T22" fmla="*/ 327 w 1321"/>
                  <a:gd name="T23" fmla="*/ 212 h 712"/>
                  <a:gd name="T24" fmla="*/ 303 w 1321"/>
                  <a:gd name="T25" fmla="*/ 216 h 712"/>
                  <a:gd name="T26" fmla="*/ 279 w 1321"/>
                  <a:gd name="T27" fmla="*/ 217 h 712"/>
                  <a:gd name="T28" fmla="*/ 269 w 1321"/>
                  <a:gd name="T29" fmla="*/ 218 h 712"/>
                  <a:gd name="T30" fmla="*/ 161 w 1321"/>
                  <a:gd name="T31" fmla="*/ 218 h 712"/>
                  <a:gd name="T32" fmla="*/ 160 w 1321"/>
                  <a:gd name="T33" fmla="*/ 218 h 712"/>
                  <a:gd name="T34" fmla="*/ 138 w 1321"/>
                  <a:gd name="T35" fmla="*/ 217 h 712"/>
                  <a:gd name="T36" fmla="*/ 118 w 1321"/>
                  <a:gd name="T37" fmla="*/ 216 h 712"/>
                  <a:gd name="T38" fmla="*/ 98 w 1321"/>
                  <a:gd name="T39" fmla="*/ 213 h 712"/>
                  <a:gd name="T40" fmla="*/ 80 w 1321"/>
                  <a:gd name="T41" fmla="*/ 211 h 712"/>
                  <a:gd name="T42" fmla="*/ 63 w 1321"/>
                  <a:gd name="T43" fmla="*/ 207 h 712"/>
                  <a:gd name="T44" fmla="*/ 48 w 1321"/>
                  <a:gd name="T45" fmla="*/ 203 h 712"/>
                  <a:gd name="T46" fmla="*/ 35 w 1321"/>
                  <a:gd name="T47" fmla="*/ 198 h 712"/>
                  <a:gd name="T48" fmla="*/ 23 w 1321"/>
                  <a:gd name="T49" fmla="*/ 193 h 712"/>
                  <a:gd name="T50" fmla="*/ 13 w 1321"/>
                  <a:gd name="T51" fmla="*/ 186 h 712"/>
                  <a:gd name="T52" fmla="*/ 6 w 1321"/>
                  <a:gd name="T53" fmla="*/ 179 h 712"/>
                  <a:gd name="T54" fmla="*/ 2 w 1321"/>
                  <a:gd name="T55" fmla="*/ 170 h 712"/>
                  <a:gd name="T56" fmla="*/ 0 w 1321"/>
                  <a:gd name="T57" fmla="*/ 160 h 712"/>
                  <a:gd name="T58" fmla="*/ 0 w 1321"/>
                  <a:gd name="T59" fmla="*/ 159 h 712"/>
                  <a:gd name="T60" fmla="*/ 1 w 1321"/>
                  <a:gd name="T61" fmla="*/ 149 h 712"/>
                  <a:gd name="T62" fmla="*/ 5 w 1321"/>
                  <a:gd name="T63" fmla="*/ 137 h 712"/>
                  <a:gd name="T64" fmla="*/ 17 w 1321"/>
                  <a:gd name="T65" fmla="*/ 113 h 712"/>
                  <a:gd name="T66" fmla="*/ 32 w 1321"/>
                  <a:gd name="T67" fmla="*/ 92 h 712"/>
                  <a:gd name="T68" fmla="*/ 50 w 1321"/>
                  <a:gd name="T69" fmla="*/ 72 h 712"/>
                  <a:gd name="T70" fmla="*/ 69 w 1321"/>
                  <a:gd name="T71" fmla="*/ 54 h 712"/>
                  <a:gd name="T72" fmla="*/ 91 w 1321"/>
                  <a:gd name="T73" fmla="*/ 38 h 712"/>
                  <a:gd name="T74" fmla="*/ 115 w 1321"/>
                  <a:gd name="T75" fmla="*/ 25 h 712"/>
                  <a:gd name="T76" fmla="*/ 140 w 1321"/>
                  <a:gd name="T77" fmla="*/ 14 h 712"/>
                  <a:gd name="T78" fmla="*/ 168 w 1321"/>
                  <a:gd name="T79" fmla="*/ 6 h 712"/>
                  <a:gd name="T80" fmla="*/ 197 w 1321"/>
                  <a:gd name="T81" fmla="*/ 2 h 712"/>
                  <a:gd name="T82" fmla="*/ 226 w 1321"/>
                  <a:gd name="T83" fmla="*/ 0 h 712"/>
                  <a:gd name="T84" fmla="*/ 226 w 1321"/>
                  <a:gd name="T85" fmla="*/ 0 h 712"/>
                  <a:gd name="T86" fmla="*/ 257 w 1321"/>
                  <a:gd name="T87" fmla="*/ 2 h 712"/>
                  <a:gd name="T88" fmla="*/ 287 w 1321"/>
                  <a:gd name="T89" fmla="*/ 7 h 712"/>
                  <a:gd name="T90" fmla="*/ 315 w 1321"/>
                  <a:gd name="T91" fmla="*/ 16 h 712"/>
                  <a:gd name="T92" fmla="*/ 342 w 1321"/>
                  <a:gd name="T93" fmla="*/ 28 h 712"/>
                  <a:gd name="T94" fmla="*/ 366 w 1321"/>
                  <a:gd name="T95" fmla="*/ 42 h 712"/>
                  <a:gd name="T96" fmla="*/ 389 w 1321"/>
                  <a:gd name="T97" fmla="*/ 59 h 712"/>
                  <a:gd name="T98" fmla="*/ 409 w 1321"/>
                  <a:gd name="T99" fmla="*/ 78 h 712"/>
                  <a:gd name="T100" fmla="*/ 426 w 1321"/>
                  <a:gd name="T101" fmla="*/ 100 h 712"/>
                  <a:gd name="T102" fmla="*/ 440 w 1321"/>
                  <a:gd name="T103" fmla="*/ 123 h 712"/>
                  <a:gd name="T104" fmla="*/ 440 w 1321"/>
                  <a:gd name="T105" fmla="*/ 12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 algn="l" eaLnBrk="1" fontAlgn="auto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endParaRPr lang="zh-CN" altLang="en-US" sz="14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Group 9"/>
          <p:cNvGrpSpPr>
            <a:grpSpLocks/>
          </p:cNvGrpSpPr>
          <p:nvPr/>
        </p:nvGrpSpPr>
        <p:grpSpPr bwMode="auto">
          <a:xfrm rot="-4622526">
            <a:off x="4244488" y="2150838"/>
            <a:ext cx="261937" cy="1038225"/>
            <a:chOff x="0" y="0"/>
            <a:chExt cx="68" cy="636"/>
          </a:xfrm>
        </p:grpSpPr>
        <p:sp>
          <p:nvSpPr>
            <p:cNvPr id="25" name="Rectangle 10"/>
            <p:cNvSpPr>
              <a:spLocks noChangeArrowheads="1"/>
            </p:cNvSpPr>
            <p:nvPr/>
          </p:nvSpPr>
          <p:spPr bwMode="auto">
            <a:xfrm rot="-54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Rectangle 11"/>
            <p:cNvSpPr>
              <a:spLocks noChangeArrowheads="1"/>
            </p:cNvSpPr>
            <p:nvPr/>
          </p:nvSpPr>
          <p:spPr bwMode="auto">
            <a:xfrm rot="-5400000">
              <a:off x="-284" y="281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F8F8F8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7" name="Group 12"/>
          <p:cNvGrpSpPr>
            <a:grpSpLocks/>
          </p:cNvGrpSpPr>
          <p:nvPr/>
        </p:nvGrpSpPr>
        <p:grpSpPr bwMode="auto">
          <a:xfrm rot="-6154422">
            <a:off x="4242900" y="1628551"/>
            <a:ext cx="142875" cy="1039812"/>
            <a:chOff x="0" y="0"/>
            <a:chExt cx="68" cy="636"/>
          </a:xfrm>
        </p:grpSpPr>
        <p:sp>
          <p:nvSpPr>
            <p:cNvPr id="28" name="Rectangle 13"/>
            <p:cNvSpPr>
              <a:spLocks noChangeArrowheads="1"/>
            </p:cNvSpPr>
            <p:nvPr/>
          </p:nvSpPr>
          <p:spPr bwMode="auto">
            <a:xfrm rot="-54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Rectangle 14"/>
            <p:cNvSpPr>
              <a:spLocks noChangeArrowheads="1"/>
            </p:cNvSpPr>
            <p:nvPr/>
          </p:nvSpPr>
          <p:spPr bwMode="auto">
            <a:xfrm rot="-5400000">
              <a:off x="-284" y="281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F8F8F8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0" name="组合 11"/>
          <p:cNvGrpSpPr>
            <a:grpSpLocks/>
          </p:cNvGrpSpPr>
          <p:nvPr/>
        </p:nvGrpSpPr>
        <p:grpSpPr bwMode="auto">
          <a:xfrm>
            <a:off x="4348469" y="1476944"/>
            <a:ext cx="1589088" cy="1041400"/>
            <a:chOff x="4222238" y="1954213"/>
            <a:chExt cx="2015817" cy="1321354"/>
          </a:xfrm>
        </p:grpSpPr>
        <p:sp>
          <p:nvSpPr>
            <p:cNvPr id="31" name="Oval 7"/>
            <p:cNvSpPr>
              <a:spLocks noChangeArrowheads="1"/>
            </p:cNvSpPr>
            <p:nvPr/>
          </p:nvSpPr>
          <p:spPr bwMode="auto">
            <a:xfrm flipV="1">
              <a:off x="4222238" y="2933143"/>
              <a:ext cx="2015817" cy="342424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Oval 17"/>
            <p:cNvSpPr>
              <a:spLocks noChangeArrowheads="1"/>
            </p:cNvSpPr>
            <p:nvPr/>
          </p:nvSpPr>
          <p:spPr bwMode="auto">
            <a:xfrm>
              <a:off x="4558544" y="1954213"/>
              <a:ext cx="1170019" cy="1168270"/>
            </a:xfrm>
            <a:prstGeom prst="ellipse">
              <a:avLst/>
            </a:pr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DDDDDD"/>
              </a:soli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未知"/>
            <p:cNvSpPr>
              <a:spLocks/>
            </p:cNvSpPr>
            <p:nvPr/>
          </p:nvSpPr>
          <p:spPr bwMode="auto">
            <a:xfrm>
              <a:off x="4693468" y="1980399"/>
              <a:ext cx="900170" cy="439108"/>
            </a:xfrm>
            <a:custGeom>
              <a:avLst/>
              <a:gdLst>
                <a:gd name="T0" fmla="*/ 440 w 1321"/>
                <a:gd name="T1" fmla="*/ 123 h 712"/>
                <a:gd name="T2" fmla="*/ 446 w 1321"/>
                <a:gd name="T3" fmla="*/ 135 h 712"/>
                <a:gd name="T4" fmla="*/ 447 w 1321"/>
                <a:gd name="T5" fmla="*/ 147 h 712"/>
                <a:gd name="T6" fmla="*/ 445 w 1321"/>
                <a:gd name="T7" fmla="*/ 158 h 712"/>
                <a:gd name="T8" fmla="*/ 439 w 1321"/>
                <a:gd name="T9" fmla="*/ 168 h 712"/>
                <a:gd name="T10" fmla="*/ 430 w 1321"/>
                <a:gd name="T11" fmla="*/ 177 h 712"/>
                <a:gd name="T12" fmla="*/ 419 w 1321"/>
                <a:gd name="T13" fmla="*/ 185 h 712"/>
                <a:gd name="T14" fmla="*/ 405 w 1321"/>
                <a:gd name="T15" fmla="*/ 192 h 712"/>
                <a:gd name="T16" fmla="*/ 388 w 1321"/>
                <a:gd name="T17" fmla="*/ 199 h 712"/>
                <a:gd name="T18" fmla="*/ 370 w 1321"/>
                <a:gd name="T19" fmla="*/ 204 h 712"/>
                <a:gd name="T20" fmla="*/ 349 w 1321"/>
                <a:gd name="T21" fmla="*/ 209 h 712"/>
                <a:gd name="T22" fmla="*/ 327 w 1321"/>
                <a:gd name="T23" fmla="*/ 212 h 712"/>
                <a:gd name="T24" fmla="*/ 303 w 1321"/>
                <a:gd name="T25" fmla="*/ 216 h 712"/>
                <a:gd name="T26" fmla="*/ 279 w 1321"/>
                <a:gd name="T27" fmla="*/ 217 h 712"/>
                <a:gd name="T28" fmla="*/ 269 w 1321"/>
                <a:gd name="T29" fmla="*/ 218 h 712"/>
                <a:gd name="T30" fmla="*/ 161 w 1321"/>
                <a:gd name="T31" fmla="*/ 218 h 712"/>
                <a:gd name="T32" fmla="*/ 160 w 1321"/>
                <a:gd name="T33" fmla="*/ 218 h 712"/>
                <a:gd name="T34" fmla="*/ 138 w 1321"/>
                <a:gd name="T35" fmla="*/ 217 h 712"/>
                <a:gd name="T36" fmla="*/ 118 w 1321"/>
                <a:gd name="T37" fmla="*/ 216 h 712"/>
                <a:gd name="T38" fmla="*/ 98 w 1321"/>
                <a:gd name="T39" fmla="*/ 213 h 712"/>
                <a:gd name="T40" fmla="*/ 80 w 1321"/>
                <a:gd name="T41" fmla="*/ 211 h 712"/>
                <a:gd name="T42" fmla="*/ 63 w 1321"/>
                <a:gd name="T43" fmla="*/ 207 h 712"/>
                <a:gd name="T44" fmla="*/ 48 w 1321"/>
                <a:gd name="T45" fmla="*/ 203 h 712"/>
                <a:gd name="T46" fmla="*/ 35 w 1321"/>
                <a:gd name="T47" fmla="*/ 198 h 712"/>
                <a:gd name="T48" fmla="*/ 23 w 1321"/>
                <a:gd name="T49" fmla="*/ 193 h 712"/>
                <a:gd name="T50" fmla="*/ 13 w 1321"/>
                <a:gd name="T51" fmla="*/ 186 h 712"/>
                <a:gd name="T52" fmla="*/ 6 w 1321"/>
                <a:gd name="T53" fmla="*/ 179 h 712"/>
                <a:gd name="T54" fmla="*/ 2 w 1321"/>
                <a:gd name="T55" fmla="*/ 170 h 712"/>
                <a:gd name="T56" fmla="*/ 0 w 1321"/>
                <a:gd name="T57" fmla="*/ 160 h 712"/>
                <a:gd name="T58" fmla="*/ 0 w 1321"/>
                <a:gd name="T59" fmla="*/ 159 h 712"/>
                <a:gd name="T60" fmla="*/ 1 w 1321"/>
                <a:gd name="T61" fmla="*/ 149 h 712"/>
                <a:gd name="T62" fmla="*/ 5 w 1321"/>
                <a:gd name="T63" fmla="*/ 137 h 712"/>
                <a:gd name="T64" fmla="*/ 17 w 1321"/>
                <a:gd name="T65" fmla="*/ 113 h 712"/>
                <a:gd name="T66" fmla="*/ 32 w 1321"/>
                <a:gd name="T67" fmla="*/ 92 h 712"/>
                <a:gd name="T68" fmla="*/ 50 w 1321"/>
                <a:gd name="T69" fmla="*/ 72 h 712"/>
                <a:gd name="T70" fmla="*/ 69 w 1321"/>
                <a:gd name="T71" fmla="*/ 54 h 712"/>
                <a:gd name="T72" fmla="*/ 91 w 1321"/>
                <a:gd name="T73" fmla="*/ 38 h 712"/>
                <a:gd name="T74" fmla="*/ 115 w 1321"/>
                <a:gd name="T75" fmla="*/ 25 h 712"/>
                <a:gd name="T76" fmla="*/ 140 w 1321"/>
                <a:gd name="T77" fmla="*/ 14 h 712"/>
                <a:gd name="T78" fmla="*/ 168 w 1321"/>
                <a:gd name="T79" fmla="*/ 6 h 712"/>
                <a:gd name="T80" fmla="*/ 197 w 1321"/>
                <a:gd name="T81" fmla="*/ 2 h 712"/>
                <a:gd name="T82" fmla="*/ 226 w 1321"/>
                <a:gd name="T83" fmla="*/ 0 h 712"/>
                <a:gd name="T84" fmla="*/ 226 w 1321"/>
                <a:gd name="T85" fmla="*/ 0 h 712"/>
                <a:gd name="T86" fmla="*/ 257 w 1321"/>
                <a:gd name="T87" fmla="*/ 2 h 712"/>
                <a:gd name="T88" fmla="*/ 287 w 1321"/>
                <a:gd name="T89" fmla="*/ 7 h 712"/>
                <a:gd name="T90" fmla="*/ 315 w 1321"/>
                <a:gd name="T91" fmla="*/ 16 h 712"/>
                <a:gd name="T92" fmla="*/ 342 w 1321"/>
                <a:gd name="T93" fmla="*/ 28 h 712"/>
                <a:gd name="T94" fmla="*/ 366 w 1321"/>
                <a:gd name="T95" fmla="*/ 42 h 712"/>
                <a:gd name="T96" fmla="*/ 389 w 1321"/>
                <a:gd name="T97" fmla="*/ 59 h 712"/>
                <a:gd name="T98" fmla="*/ 409 w 1321"/>
                <a:gd name="T99" fmla="*/ 78 h 712"/>
                <a:gd name="T100" fmla="*/ 426 w 1321"/>
                <a:gd name="T101" fmla="*/ 100 h 712"/>
                <a:gd name="T102" fmla="*/ 440 w 1321"/>
                <a:gd name="T103" fmla="*/ 123 h 712"/>
                <a:gd name="T104" fmla="*/ 440 w 1321"/>
                <a:gd name="T105" fmla="*/ 12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4" name="组合 12"/>
          <p:cNvGrpSpPr>
            <a:grpSpLocks/>
          </p:cNvGrpSpPr>
          <p:nvPr/>
        </p:nvGrpSpPr>
        <p:grpSpPr bwMode="auto">
          <a:xfrm>
            <a:off x="4538969" y="2189732"/>
            <a:ext cx="2063750" cy="1692275"/>
            <a:chOff x="4463894" y="3193197"/>
            <a:chExt cx="2617944" cy="2145185"/>
          </a:xfrm>
        </p:grpSpPr>
        <p:grpSp>
          <p:nvGrpSpPr>
            <p:cNvPr id="35" name="组合 27"/>
            <p:cNvGrpSpPr>
              <a:grpSpLocks/>
            </p:cNvGrpSpPr>
            <p:nvPr/>
          </p:nvGrpSpPr>
          <p:grpSpPr bwMode="auto">
            <a:xfrm>
              <a:off x="4463894" y="3193197"/>
              <a:ext cx="2617944" cy="2145185"/>
              <a:chOff x="4463894" y="2858615"/>
              <a:chExt cx="2617944" cy="2145185"/>
            </a:xfrm>
          </p:grpSpPr>
          <p:sp>
            <p:nvSpPr>
              <p:cNvPr id="44" name="Oval 8"/>
              <p:cNvSpPr>
                <a:spLocks noChangeArrowheads="1"/>
              </p:cNvSpPr>
              <p:nvPr/>
            </p:nvSpPr>
            <p:spPr bwMode="auto">
              <a:xfrm flipV="1">
                <a:off x="4463894" y="4558649"/>
                <a:ext cx="2617944" cy="445151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7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l" eaLnBrk="1" fontAlgn="auto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endParaRPr lang="zh-CN" altLang="en-US" sz="14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Oval 19"/>
              <p:cNvSpPr>
                <a:spLocks noChangeArrowheads="1"/>
              </p:cNvSpPr>
              <p:nvPr/>
            </p:nvSpPr>
            <p:spPr bwMode="auto">
              <a:xfrm>
                <a:off x="4828393" y="2858615"/>
                <a:ext cx="1931237" cy="193167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51DC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l" eaLnBrk="1" fontAlgn="auto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endParaRPr lang="zh-CN" altLang="en-US" sz="14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未知"/>
              <p:cNvSpPr>
                <a:spLocks/>
              </p:cNvSpPr>
              <p:nvPr/>
            </p:nvSpPr>
            <p:spPr bwMode="auto">
              <a:xfrm>
                <a:off x="5049911" y="2902887"/>
                <a:ext cx="1490214" cy="726464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 algn="l" eaLnBrk="1" fontAlgn="auto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endParaRPr lang="zh-CN" altLang="en-US" sz="14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Group 12"/>
            <p:cNvGrpSpPr>
              <a:grpSpLocks/>
            </p:cNvGrpSpPr>
            <p:nvPr/>
          </p:nvGrpSpPr>
          <p:grpSpPr bwMode="auto">
            <a:xfrm rot="-1693754" flipH="1" flipV="1">
              <a:off x="5100199" y="4695479"/>
              <a:ext cx="1685651" cy="407681"/>
              <a:chOff x="2532" y="1051"/>
              <a:chExt cx="837" cy="233"/>
            </a:xfrm>
          </p:grpSpPr>
          <p:grpSp>
            <p:nvGrpSpPr>
              <p:cNvPr id="37" name="Group 1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41" name="AutoShape 14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algn="l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defRPr/>
                  </a:pPr>
                  <a:endParaRPr lang="zh-CN" altLang="en-US" sz="1400" kern="0" dirty="0">
                    <a:solidFill>
                      <a:sysClr val="windowText" lastClr="000000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AutoShape 15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algn="l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defRPr/>
                  </a:pPr>
                  <a:endParaRPr lang="zh-CN" altLang="en-US" sz="1400" kern="0" dirty="0">
                    <a:solidFill>
                      <a:sysClr val="windowText" lastClr="000000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AutoShape 17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algn="l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defRPr/>
                  </a:pPr>
                  <a:endParaRPr lang="zh-CN" altLang="en-US" sz="1400" kern="0" dirty="0">
                    <a:solidFill>
                      <a:sysClr val="windowText" lastClr="000000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8" name="Group 18"/>
              <p:cNvGrpSpPr>
                <a:grpSpLocks/>
              </p:cNvGrpSpPr>
              <p:nvPr/>
            </p:nvGrpSpPr>
            <p:grpSpPr bwMode="auto">
              <a:xfrm rot="1353540">
                <a:off x="2776" y="1118"/>
                <a:ext cx="593" cy="166"/>
                <a:chOff x="1701" y="2568"/>
                <a:chExt cx="892" cy="249"/>
              </a:xfrm>
            </p:grpSpPr>
            <p:sp>
              <p:nvSpPr>
                <p:cNvPr id="39" name="AutoShape 20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algn="l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defRPr/>
                  </a:pPr>
                  <a:endParaRPr lang="zh-CN" altLang="en-US" sz="1400" kern="0" dirty="0">
                    <a:solidFill>
                      <a:sysClr val="windowText" lastClr="000000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AutoShape 21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algn="l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defRPr/>
                  </a:pPr>
                  <a:endParaRPr lang="zh-CN" altLang="en-US" sz="1400" kern="0" dirty="0">
                    <a:solidFill>
                      <a:sysClr val="windowText" lastClr="000000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47" name="组合 13"/>
          <p:cNvGrpSpPr>
            <a:grpSpLocks/>
          </p:cNvGrpSpPr>
          <p:nvPr/>
        </p:nvGrpSpPr>
        <p:grpSpPr bwMode="auto">
          <a:xfrm>
            <a:off x="2641907" y="1872232"/>
            <a:ext cx="1476375" cy="1274762"/>
            <a:chOff x="2057400" y="2790345"/>
            <a:chExt cx="1872837" cy="1615436"/>
          </a:xfrm>
        </p:grpSpPr>
        <p:grpSp>
          <p:nvGrpSpPr>
            <p:cNvPr id="48" name="组合 14"/>
            <p:cNvGrpSpPr>
              <a:grpSpLocks/>
            </p:cNvGrpSpPr>
            <p:nvPr/>
          </p:nvGrpSpPr>
          <p:grpSpPr bwMode="auto">
            <a:xfrm>
              <a:off x="2057400" y="2790345"/>
              <a:ext cx="1872837" cy="1615436"/>
              <a:chOff x="2057400" y="2455763"/>
              <a:chExt cx="1872837" cy="1615436"/>
            </a:xfrm>
          </p:grpSpPr>
          <p:sp>
            <p:nvSpPr>
              <p:cNvPr id="58" name="Oval 6"/>
              <p:cNvSpPr>
                <a:spLocks noChangeArrowheads="1"/>
              </p:cNvSpPr>
              <p:nvPr/>
            </p:nvSpPr>
            <p:spPr bwMode="auto">
              <a:xfrm flipV="1">
                <a:off x="2057400" y="3644176"/>
                <a:ext cx="1872837" cy="427023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l" eaLnBrk="1" fontAlgn="auto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endParaRPr lang="zh-CN" altLang="en-US" sz="14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9" name="Oval 15"/>
              <p:cNvSpPr>
                <a:spLocks noChangeArrowheads="1"/>
              </p:cNvSpPr>
              <p:nvPr/>
            </p:nvSpPr>
            <p:spPr bwMode="auto">
              <a:xfrm>
                <a:off x="2286974" y="2455763"/>
                <a:ext cx="1427786" cy="1426331"/>
              </a:xfrm>
              <a:prstGeom prst="ellipse">
                <a:avLst/>
              </a:prstGeom>
              <a:gradFill rotWithShape="1">
                <a:gsLst>
                  <a:gs pos="0">
                    <a:srgbClr val="F8F8F8"/>
                  </a:gs>
                  <a:gs pos="100000">
                    <a:srgbClr val="DDDDDD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DDDDDD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algn="l" eaLnBrk="1" fontAlgn="auto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endParaRPr lang="zh-CN" altLang="en-US" sz="14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0" name="未知"/>
              <p:cNvSpPr>
                <a:spLocks/>
              </p:cNvSpPr>
              <p:nvPr/>
            </p:nvSpPr>
            <p:spPr bwMode="auto">
              <a:xfrm>
                <a:off x="2452105" y="2495998"/>
                <a:ext cx="1101550" cy="535126"/>
              </a:xfrm>
              <a:custGeom>
                <a:avLst/>
                <a:gdLst>
                  <a:gd name="T0" fmla="*/ 539 w 1321"/>
                  <a:gd name="T1" fmla="*/ 150 h 712"/>
                  <a:gd name="T2" fmla="*/ 545 w 1321"/>
                  <a:gd name="T3" fmla="*/ 165 h 712"/>
                  <a:gd name="T4" fmla="*/ 547 w 1321"/>
                  <a:gd name="T5" fmla="*/ 180 h 712"/>
                  <a:gd name="T6" fmla="*/ 545 w 1321"/>
                  <a:gd name="T7" fmla="*/ 193 h 712"/>
                  <a:gd name="T8" fmla="*/ 537 w 1321"/>
                  <a:gd name="T9" fmla="*/ 205 h 712"/>
                  <a:gd name="T10" fmla="*/ 527 w 1321"/>
                  <a:gd name="T11" fmla="*/ 216 h 712"/>
                  <a:gd name="T12" fmla="*/ 513 w 1321"/>
                  <a:gd name="T13" fmla="*/ 226 h 712"/>
                  <a:gd name="T14" fmla="*/ 495 w 1321"/>
                  <a:gd name="T15" fmla="*/ 235 h 712"/>
                  <a:gd name="T16" fmla="*/ 475 w 1321"/>
                  <a:gd name="T17" fmla="*/ 242 h 712"/>
                  <a:gd name="T18" fmla="*/ 452 w 1321"/>
                  <a:gd name="T19" fmla="*/ 249 h 712"/>
                  <a:gd name="T20" fmla="*/ 427 w 1321"/>
                  <a:gd name="T21" fmla="*/ 255 h 712"/>
                  <a:gd name="T22" fmla="*/ 400 w 1321"/>
                  <a:gd name="T23" fmla="*/ 259 h 712"/>
                  <a:gd name="T24" fmla="*/ 371 w 1321"/>
                  <a:gd name="T25" fmla="*/ 263 h 712"/>
                  <a:gd name="T26" fmla="*/ 341 w 1321"/>
                  <a:gd name="T27" fmla="*/ 265 h 712"/>
                  <a:gd name="T28" fmla="*/ 329 w 1321"/>
                  <a:gd name="T29" fmla="*/ 266 h 712"/>
                  <a:gd name="T30" fmla="*/ 197 w 1321"/>
                  <a:gd name="T31" fmla="*/ 266 h 712"/>
                  <a:gd name="T32" fmla="*/ 195 w 1321"/>
                  <a:gd name="T33" fmla="*/ 266 h 712"/>
                  <a:gd name="T34" fmla="*/ 169 w 1321"/>
                  <a:gd name="T35" fmla="*/ 265 h 712"/>
                  <a:gd name="T36" fmla="*/ 144 w 1321"/>
                  <a:gd name="T37" fmla="*/ 263 h 712"/>
                  <a:gd name="T38" fmla="*/ 120 w 1321"/>
                  <a:gd name="T39" fmla="*/ 260 h 712"/>
                  <a:gd name="T40" fmla="*/ 97 w 1321"/>
                  <a:gd name="T41" fmla="*/ 257 h 712"/>
                  <a:gd name="T42" fmla="*/ 77 w 1321"/>
                  <a:gd name="T43" fmla="*/ 253 h 712"/>
                  <a:gd name="T44" fmla="*/ 58 w 1321"/>
                  <a:gd name="T45" fmla="*/ 248 h 712"/>
                  <a:gd name="T46" fmla="*/ 42 w 1321"/>
                  <a:gd name="T47" fmla="*/ 242 h 712"/>
                  <a:gd name="T48" fmla="*/ 28 w 1321"/>
                  <a:gd name="T49" fmla="*/ 235 h 712"/>
                  <a:gd name="T50" fmla="*/ 16 w 1321"/>
                  <a:gd name="T51" fmla="*/ 227 h 712"/>
                  <a:gd name="T52" fmla="*/ 7 w 1321"/>
                  <a:gd name="T53" fmla="*/ 218 h 712"/>
                  <a:gd name="T54" fmla="*/ 2 w 1321"/>
                  <a:gd name="T55" fmla="*/ 207 h 712"/>
                  <a:gd name="T56" fmla="*/ 0 w 1321"/>
                  <a:gd name="T57" fmla="*/ 196 h 712"/>
                  <a:gd name="T58" fmla="*/ 0 w 1321"/>
                  <a:gd name="T59" fmla="*/ 194 h 712"/>
                  <a:gd name="T60" fmla="*/ 2 w 1321"/>
                  <a:gd name="T61" fmla="*/ 182 h 712"/>
                  <a:gd name="T62" fmla="*/ 7 w 1321"/>
                  <a:gd name="T63" fmla="*/ 167 h 712"/>
                  <a:gd name="T64" fmla="*/ 21 w 1321"/>
                  <a:gd name="T65" fmla="*/ 138 h 712"/>
                  <a:gd name="T66" fmla="*/ 39 w 1321"/>
                  <a:gd name="T67" fmla="*/ 112 h 712"/>
                  <a:gd name="T68" fmla="*/ 61 w 1321"/>
                  <a:gd name="T69" fmla="*/ 88 h 712"/>
                  <a:gd name="T70" fmla="*/ 84 w 1321"/>
                  <a:gd name="T71" fmla="*/ 66 h 712"/>
                  <a:gd name="T72" fmla="*/ 112 w 1321"/>
                  <a:gd name="T73" fmla="*/ 47 h 712"/>
                  <a:gd name="T74" fmla="*/ 141 w 1321"/>
                  <a:gd name="T75" fmla="*/ 31 h 712"/>
                  <a:gd name="T76" fmla="*/ 172 w 1321"/>
                  <a:gd name="T77" fmla="*/ 18 h 712"/>
                  <a:gd name="T78" fmla="*/ 206 w 1321"/>
                  <a:gd name="T79" fmla="*/ 8 h 712"/>
                  <a:gd name="T80" fmla="*/ 241 w 1321"/>
                  <a:gd name="T81" fmla="*/ 2 h 712"/>
                  <a:gd name="T82" fmla="*/ 276 w 1321"/>
                  <a:gd name="T83" fmla="*/ 0 h 712"/>
                  <a:gd name="T84" fmla="*/ 276 w 1321"/>
                  <a:gd name="T85" fmla="*/ 0 h 712"/>
                  <a:gd name="T86" fmla="*/ 314 w 1321"/>
                  <a:gd name="T87" fmla="*/ 2 h 712"/>
                  <a:gd name="T88" fmla="*/ 351 w 1321"/>
                  <a:gd name="T89" fmla="*/ 9 h 712"/>
                  <a:gd name="T90" fmla="*/ 386 w 1321"/>
                  <a:gd name="T91" fmla="*/ 20 h 712"/>
                  <a:gd name="T92" fmla="*/ 418 w 1321"/>
                  <a:gd name="T93" fmla="*/ 34 h 712"/>
                  <a:gd name="T94" fmla="*/ 448 w 1321"/>
                  <a:gd name="T95" fmla="*/ 51 h 712"/>
                  <a:gd name="T96" fmla="*/ 476 w 1321"/>
                  <a:gd name="T97" fmla="*/ 72 h 712"/>
                  <a:gd name="T98" fmla="*/ 500 w 1321"/>
                  <a:gd name="T99" fmla="*/ 96 h 712"/>
                  <a:gd name="T100" fmla="*/ 521 w 1321"/>
                  <a:gd name="T101" fmla="*/ 121 h 712"/>
                  <a:gd name="T102" fmla="*/ 539 w 1321"/>
                  <a:gd name="T103" fmla="*/ 150 h 712"/>
                  <a:gd name="T104" fmla="*/ 539 w 1321"/>
                  <a:gd name="T105" fmla="*/ 150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 algn="l" eaLnBrk="1" fontAlgn="auto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endParaRPr lang="zh-CN" altLang="en-US" sz="14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9" name="Group 12"/>
            <p:cNvGrpSpPr>
              <a:grpSpLocks/>
            </p:cNvGrpSpPr>
            <p:nvPr/>
          </p:nvGrpSpPr>
          <p:grpSpPr bwMode="auto">
            <a:xfrm rot="-1693754" flipH="1" flipV="1">
              <a:off x="2344350" y="3842707"/>
              <a:ext cx="1449051" cy="373020"/>
              <a:chOff x="2532" y="1051"/>
              <a:chExt cx="891" cy="264"/>
            </a:xfrm>
          </p:grpSpPr>
          <p:grpSp>
            <p:nvGrpSpPr>
              <p:cNvPr id="50" name="Group 1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55" name="AutoShape 14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algn="l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defRPr/>
                  </a:pPr>
                  <a:endParaRPr lang="zh-CN" altLang="en-US" sz="1400" kern="0" dirty="0">
                    <a:solidFill>
                      <a:sysClr val="windowText" lastClr="000000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AutoShape 16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algn="l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defRPr/>
                  </a:pPr>
                  <a:endParaRPr lang="zh-CN" altLang="en-US" sz="1400" kern="0" dirty="0">
                    <a:solidFill>
                      <a:sysClr val="windowText" lastClr="000000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AutoShape 17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algn="l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defRPr/>
                  </a:pPr>
                  <a:endParaRPr lang="zh-CN" altLang="en-US" sz="1400" kern="0" dirty="0">
                    <a:solidFill>
                      <a:sysClr val="windowText" lastClr="000000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1" name="Group 18"/>
              <p:cNvGrpSpPr>
                <a:grpSpLocks/>
              </p:cNvGrpSpPr>
              <p:nvPr/>
            </p:nvGrpSpPr>
            <p:grpSpPr bwMode="auto">
              <a:xfrm rot="1353540">
                <a:off x="2770" y="1129"/>
                <a:ext cx="653" cy="186"/>
                <a:chOff x="1701" y="2568"/>
                <a:chExt cx="982" cy="279"/>
              </a:xfrm>
            </p:grpSpPr>
            <p:sp>
              <p:nvSpPr>
                <p:cNvPr id="52" name="AutoShape 20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algn="l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defRPr/>
                  </a:pPr>
                  <a:endParaRPr lang="zh-CN" altLang="en-US" sz="1400" kern="0" dirty="0">
                    <a:solidFill>
                      <a:sysClr val="windowText" lastClr="000000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AutoShape 21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algn="l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defRPr/>
                  </a:pPr>
                  <a:endParaRPr lang="zh-CN" altLang="en-US" sz="1400" kern="0" dirty="0">
                    <a:solidFill>
                      <a:sysClr val="windowText" lastClr="000000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AutoShape 22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algn="l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defRPr/>
                  </a:pPr>
                  <a:endParaRPr lang="zh-CN" altLang="en-US" sz="1400" kern="0" dirty="0">
                    <a:solidFill>
                      <a:sysClr val="windowText" lastClr="000000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61" name="组合 5"/>
          <p:cNvGrpSpPr>
            <a:grpSpLocks/>
          </p:cNvGrpSpPr>
          <p:nvPr/>
        </p:nvGrpSpPr>
        <p:grpSpPr bwMode="auto">
          <a:xfrm>
            <a:off x="5745377" y="1236411"/>
            <a:ext cx="1990725" cy="937844"/>
            <a:chOff x="836007" y="1266611"/>
            <a:chExt cx="2136775" cy="1188723"/>
          </a:xfrm>
        </p:grpSpPr>
        <p:sp>
          <p:nvSpPr>
            <p:cNvPr id="62" name="Text Box 25"/>
            <p:cNvSpPr txBox="1">
              <a:spLocks noChangeArrowheads="1"/>
            </p:cNvSpPr>
            <p:nvPr/>
          </p:nvSpPr>
          <p:spPr bwMode="auto">
            <a:xfrm>
              <a:off x="839415" y="1266611"/>
              <a:ext cx="2077137" cy="39010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400" b="1" i="0" kern="0" dirty="0" smtClean="0">
                  <a:solidFill>
                    <a:srgbClr val="646464"/>
                  </a:solidFill>
                  <a:latin typeface="+mn-lt"/>
                  <a:ea typeface="+mn-ea"/>
                  <a:cs typeface="+mn-ea"/>
                  <a:sym typeface="+mn-lt"/>
                </a:rPr>
                <a:t>此处添加内容</a:t>
              </a:r>
            </a:p>
          </p:txBody>
        </p:sp>
        <p:sp>
          <p:nvSpPr>
            <p:cNvPr id="63" name="Rectangle 26"/>
            <p:cNvSpPr>
              <a:spLocks noChangeArrowheads="1"/>
            </p:cNvSpPr>
            <p:nvPr/>
          </p:nvSpPr>
          <p:spPr bwMode="auto">
            <a:xfrm>
              <a:off x="836007" y="1600996"/>
              <a:ext cx="2136775" cy="85433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b="0" kern="0" dirty="0">
                  <a:solidFill>
                    <a:srgbClr val="646464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b="0" kern="0" dirty="0">
                  <a:solidFill>
                    <a:srgbClr val="646464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05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4" name="组合 5"/>
          <p:cNvGrpSpPr>
            <a:grpSpLocks/>
          </p:cNvGrpSpPr>
          <p:nvPr/>
        </p:nvGrpSpPr>
        <p:grpSpPr bwMode="auto">
          <a:xfrm>
            <a:off x="1529190" y="2874886"/>
            <a:ext cx="1990725" cy="937844"/>
            <a:chOff x="836007" y="1266611"/>
            <a:chExt cx="2136775" cy="1188723"/>
          </a:xfrm>
        </p:grpSpPr>
        <p:sp>
          <p:nvSpPr>
            <p:cNvPr id="65" name="Text Box 25"/>
            <p:cNvSpPr txBox="1">
              <a:spLocks noChangeArrowheads="1"/>
            </p:cNvSpPr>
            <p:nvPr/>
          </p:nvSpPr>
          <p:spPr bwMode="auto">
            <a:xfrm>
              <a:off x="839415" y="1266611"/>
              <a:ext cx="2077137" cy="39010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400" b="1" i="0" kern="0" dirty="0" smtClean="0">
                  <a:solidFill>
                    <a:srgbClr val="646464"/>
                  </a:solidFill>
                  <a:latin typeface="+mn-lt"/>
                  <a:ea typeface="+mn-ea"/>
                  <a:cs typeface="+mn-ea"/>
                  <a:sym typeface="+mn-lt"/>
                </a:rPr>
                <a:t>此处添加内容</a:t>
              </a:r>
            </a:p>
          </p:txBody>
        </p:sp>
        <p:sp>
          <p:nvSpPr>
            <p:cNvPr id="66" name="Rectangle 26"/>
            <p:cNvSpPr>
              <a:spLocks noChangeArrowheads="1"/>
            </p:cNvSpPr>
            <p:nvPr/>
          </p:nvSpPr>
          <p:spPr bwMode="auto">
            <a:xfrm>
              <a:off x="836007" y="1600996"/>
              <a:ext cx="2136775" cy="85433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b="0" kern="0" dirty="0">
                  <a:solidFill>
                    <a:srgbClr val="646464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b="0" kern="0" dirty="0">
                  <a:solidFill>
                    <a:srgbClr val="646464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05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9" name="组合 5"/>
          <p:cNvGrpSpPr>
            <a:grpSpLocks/>
          </p:cNvGrpSpPr>
          <p:nvPr/>
        </p:nvGrpSpPr>
        <p:grpSpPr bwMode="auto">
          <a:xfrm>
            <a:off x="6457956" y="3110973"/>
            <a:ext cx="1990725" cy="937844"/>
            <a:chOff x="836007" y="1266611"/>
            <a:chExt cx="2136775" cy="1188723"/>
          </a:xfrm>
        </p:grpSpPr>
        <p:sp>
          <p:nvSpPr>
            <p:cNvPr id="70" name="Text Box 25"/>
            <p:cNvSpPr txBox="1">
              <a:spLocks noChangeArrowheads="1"/>
            </p:cNvSpPr>
            <p:nvPr/>
          </p:nvSpPr>
          <p:spPr bwMode="auto">
            <a:xfrm>
              <a:off x="839415" y="1266611"/>
              <a:ext cx="2077137" cy="39010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400" b="1" i="0" kern="0" dirty="0" smtClean="0">
                  <a:solidFill>
                    <a:srgbClr val="646464"/>
                  </a:solidFill>
                  <a:latin typeface="+mn-lt"/>
                  <a:ea typeface="+mn-ea"/>
                  <a:cs typeface="+mn-ea"/>
                  <a:sym typeface="+mn-lt"/>
                </a:rPr>
                <a:t>此处添加内容</a:t>
              </a:r>
            </a:p>
          </p:txBody>
        </p:sp>
        <p:sp>
          <p:nvSpPr>
            <p:cNvPr id="71" name="Rectangle 26"/>
            <p:cNvSpPr>
              <a:spLocks noChangeArrowheads="1"/>
            </p:cNvSpPr>
            <p:nvPr/>
          </p:nvSpPr>
          <p:spPr bwMode="auto">
            <a:xfrm>
              <a:off x="836007" y="1600996"/>
              <a:ext cx="2136775" cy="85433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b="0" kern="0" dirty="0">
                  <a:solidFill>
                    <a:srgbClr val="646464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b="0" kern="0" dirty="0">
                  <a:solidFill>
                    <a:srgbClr val="646464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05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7949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2000">
        <p14:vortex dir="r"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300"/>
                            </p:stCondLst>
                            <p:childTnLst>
                              <p:par>
                                <p:cTn id="4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00"/>
                            </p:stCondLst>
                            <p:childTnLst>
                              <p:par>
                                <p:cTn id="4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300"/>
                            </p:stCondLst>
                            <p:childTnLst>
                              <p:par>
                                <p:cTn id="5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1217810" y="328306"/>
            <a:ext cx="251665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68" name="矩形 67"/>
          <p:cNvSpPr/>
          <p:nvPr/>
        </p:nvSpPr>
        <p:spPr>
          <a:xfrm>
            <a:off x="443677" y="281065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156834" y="2162161"/>
            <a:ext cx="1577802" cy="1309123"/>
            <a:chOff x="7737176" y="3044094"/>
            <a:chExt cx="1677511" cy="1374579"/>
          </a:xfrm>
        </p:grpSpPr>
        <p:grpSp>
          <p:nvGrpSpPr>
            <p:cNvPr id="5" name="组合 4"/>
            <p:cNvGrpSpPr/>
            <p:nvPr/>
          </p:nvGrpSpPr>
          <p:grpSpPr>
            <a:xfrm>
              <a:off x="7737176" y="3044094"/>
              <a:ext cx="1677511" cy="1374579"/>
              <a:chOff x="7647017" y="2699415"/>
              <a:chExt cx="2617944" cy="2145185"/>
            </a:xfrm>
          </p:grpSpPr>
          <p:sp>
            <p:nvSpPr>
              <p:cNvPr id="7" name="Oval 8"/>
              <p:cNvSpPr>
                <a:spLocks noChangeArrowheads="1"/>
              </p:cNvSpPr>
              <p:nvPr/>
            </p:nvSpPr>
            <p:spPr bwMode="auto">
              <a:xfrm flipV="1">
                <a:off x="7647017" y="4399449"/>
                <a:ext cx="2617944" cy="445151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7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defTabSz="863717">
                  <a:defRPr/>
                </a:pPr>
                <a:endParaRPr lang="zh-CN" altLang="en-US" sz="1700" b="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" name="Oval 19"/>
              <p:cNvSpPr>
                <a:spLocks noChangeArrowheads="1"/>
              </p:cNvSpPr>
              <p:nvPr/>
            </p:nvSpPr>
            <p:spPr bwMode="auto">
              <a:xfrm>
                <a:off x="8011516" y="2699415"/>
                <a:ext cx="1931237" cy="1931674"/>
              </a:xfrm>
              <a:prstGeom prst="ellipse">
                <a:avLst/>
              </a:prstGeom>
              <a:solidFill>
                <a:schemeClr val="accent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sz="2000" b="0" kern="0" dirty="0">
                  <a:solidFill>
                    <a:sysClr val="window" lastClr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" name="未知"/>
              <p:cNvSpPr>
                <a:spLocks/>
              </p:cNvSpPr>
              <p:nvPr/>
            </p:nvSpPr>
            <p:spPr bwMode="auto">
              <a:xfrm>
                <a:off x="8233034" y="2743729"/>
                <a:ext cx="1490214" cy="727147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863717">
                  <a:defRPr/>
                </a:pPr>
                <a:endParaRPr lang="zh-CN" altLang="en-US" sz="1700" b="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6" name="TextBox 37"/>
            <p:cNvSpPr txBox="1"/>
            <p:nvPr/>
          </p:nvSpPr>
          <p:spPr>
            <a:xfrm>
              <a:off x="7998203" y="3341756"/>
              <a:ext cx="128027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63717">
                <a:defRPr/>
              </a:pPr>
              <a:r>
                <a:rPr lang="en-US" altLang="zh-CN" sz="3400" b="0" i="1" kern="0" dirty="0" smtClean="0">
                  <a:solidFill>
                    <a:sysClr val="window" lastClr="FFFFFF"/>
                  </a:solidFill>
                  <a:latin typeface="+mn-lt"/>
                  <a:ea typeface="+mn-ea"/>
                  <a:cs typeface="+mn-ea"/>
                  <a:sym typeface="+mn-lt"/>
                </a:rPr>
                <a:t>2021</a:t>
              </a:r>
              <a:endParaRPr lang="zh-CN" altLang="en-US" sz="3400" b="0" i="1" kern="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539552" y="2354691"/>
            <a:ext cx="6437171" cy="872369"/>
          </a:xfrm>
          <a:prstGeom prst="homePlate">
            <a:avLst>
              <a:gd name="adj" fmla="val 40030"/>
            </a:avLst>
          </a:prstGeom>
          <a:gradFill rotWithShape="1">
            <a:gsLst>
              <a:gs pos="0">
                <a:srgbClr val="B2B2B2">
                  <a:gamma/>
                  <a:tint val="5882"/>
                  <a:invGamma/>
                </a:srgbClr>
              </a:gs>
              <a:gs pos="100000">
                <a:srgbClr val="EAEAEA"/>
              </a:gs>
            </a:gsLst>
            <a:lin ang="5400000" scaled="1"/>
          </a:gradFill>
          <a:ln w="9525">
            <a:solidFill>
              <a:srgbClr val="EAEAEA"/>
            </a:solidFill>
            <a:miter lim="800000"/>
            <a:headEnd/>
            <a:tailEnd/>
          </a:ln>
          <a:effectLst/>
        </p:spPr>
        <p:txBody>
          <a:bodyPr wrap="none" lIns="86371" tIns="43186" rIns="86371" bIns="43186" anchor="ctr"/>
          <a:lstStyle/>
          <a:p>
            <a:pPr marL="337390" indent="-337390">
              <a:lnSpc>
                <a:spcPct val="120000"/>
              </a:lnSpc>
              <a:defRPr/>
            </a:pPr>
            <a:endParaRPr lang="zh-CN" altLang="en-US" sz="1100" b="0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auto">
          <a:xfrm>
            <a:off x="4945078" y="2342232"/>
            <a:ext cx="533608" cy="893535"/>
          </a:xfrm>
          <a:prstGeom prst="chevron">
            <a:avLst>
              <a:gd name="adj" fmla="val 55472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86371" tIns="43186" rIns="86371" bIns="43186" rtlCol="0" anchor="ctr"/>
          <a:lstStyle/>
          <a:p>
            <a:pPr algn="ctr"/>
            <a:endParaRPr lang="zh-CN" altLang="en-US" sz="2000" b="0" kern="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AutoShape 8"/>
          <p:cNvSpPr>
            <a:spLocks noChangeArrowheads="1"/>
          </p:cNvSpPr>
          <p:nvPr/>
        </p:nvSpPr>
        <p:spPr bwMode="auto">
          <a:xfrm>
            <a:off x="3265921" y="2342232"/>
            <a:ext cx="533608" cy="893535"/>
          </a:xfrm>
          <a:prstGeom prst="chevron">
            <a:avLst>
              <a:gd name="adj" fmla="val 55472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86371" tIns="43186" rIns="86371" bIns="43186" rtlCol="0" anchor="ctr"/>
          <a:lstStyle/>
          <a:p>
            <a:pPr algn="ctr"/>
            <a:endParaRPr lang="zh-CN" altLang="en-US" sz="2000" b="0" kern="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1623200" y="2342232"/>
            <a:ext cx="533608" cy="893535"/>
          </a:xfrm>
          <a:prstGeom prst="chevron">
            <a:avLst>
              <a:gd name="adj" fmla="val 55472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86371" tIns="43186" rIns="86371" bIns="43186" rtlCol="0" anchor="ctr"/>
          <a:lstStyle/>
          <a:p>
            <a:pPr algn="ctr"/>
            <a:endParaRPr lang="zh-CN" altLang="en-US" sz="2000" b="0" kern="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AutoShape 8"/>
          <p:cNvSpPr>
            <a:spLocks noChangeArrowheads="1"/>
          </p:cNvSpPr>
          <p:nvPr/>
        </p:nvSpPr>
        <p:spPr bwMode="auto">
          <a:xfrm>
            <a:off x="6624235" y="2342232"/>
            <a:ext cx="533608" cy="893535"/>
          </a:xfrm>
          <a:prstGeom prst="chevron">
            <a:avLst>
              <a:gd name="adj" fmla="val 55472"/>
            </a:avLst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lIns="86371" tIns="43186" rIns="86371" bIns="43186" rtlCol="0" anchor="ctr"/>
          <a:lstStyle/>
          <a:p>
            <a:pPr algn="ctr"/>
            <a:endParaRPr lang="zh-CN" altLang="en-US" sz="2000" b="0" kern="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46"/>
          <p:cNvSpPr txBox="1"/>
          <p:nvPr/>
        </p:nvSpPr>
        <p:spPr>
          <a:xfrm>
            <a:off x="810464" y="2615002"/>
            <a:ext cx="713038" cy="364214"/>
          </a:xfrm>
          <a:prstGeom prst="rect">
            <a:avLst/>
          </a:prstGeom>
          <a:noFill/>
        </p:spPr>
        <p:txBody>
          <a:bodyPr wrap="none" lIns="86371" tIns="43186" rIns="86371" bIns="43186" rtlCol="0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646464"/>
                </a:solidFill>
              </a:defRPr>
            </a:lvl1pPr>
          </a:lstStyle>
          <a:p>
            <a:pPr>
              <a:defRPr/>
            </a:pPr>
            <a:r>
              <a:rPr lang="en-US" altLang="zh-CN" b="0" kern="0" dirty="0" smtClean="0">
                <a:latin typeface="+mn-lt"/>
                <a:ea typeface="+mn-ea"/>
                <a:cs typeface="+mn-ea"/>
                <a:sym typeface="+mn-lt"/>
              </a:rPr>
              <a:t>2017</a:t>
            </a:r>
            <a:endParaRPr lang="zh-CN" altLang="en-US" b="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47"/>
          <p:cNvSpPr txBox="1"/>
          <p:nvPr/>
        </p:nvSpPr>
        <p:spPr>
          <a:xfrm>
            <a:off x="2386173" y="2615002"/>
            <a:ext cx="713038" cy="364214"/>
          </a:xfrm>
          <a:prstGeom prst="rect">
            <a:avLst/>
          </a:prstGeom>
          <a:noFill/>
        </p:spPr>
        <p:txBody>
          <a:bodyPr wrap="none" lIns="86371" tIns="43186" rIns="86371" bIns="43186" rtlCol="0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646464"/>
                </a:solidFill>
              </a:defRPr>
            </a:lvl1pPr>
          </a:lstStyle>
          <a:p>
            <a:pPr>
              <a:defRPr/>
            </a:pPr>
            <a:r>
              <a:rPr lang="en-US" altLang="zh-CN" b="0" kern="0" dirty="0" smtClean="0">
                <a:latin typeface="+mn-lt"/>
                <a:ea typeface="+mn-ea"/>
                <a:cs typeface="+mn-ea"/>
                <a:sym typeface="+mn-lt"/>
              </a:rPr>
              <a:t>2018</a:t>
            </a:r>
            <a:endParaRPr lang="zh-CN" altLang="en-US" b="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48"/>
          <p:cNvSpPr txBox="1"/>
          <p:nvPr/>
        </p:nvSpPr>
        <p:spPr>
          <a:xfrm>
            <a:off x="4065330" y="2615002"/>
            <a:ext cx="713038" cy="364214"/>
          </a:xfrm>
          <a:prstGeom prst="rect">
            <a:avLst/>
          </a:prstGeom>
          <a:noFill/>
        </p:spPr>
        <p:txBody>
          <a:bodyPr wrap="none" lIns="86371" tIns="43186" rIns="86371" bIns="43186" rtlCol="0">
            <a:spAutoFit/>
          </a:bodyPr>
          <a:lstStyle/>
          <a:p>
            <a:pPr>
              <a:defRPr/>
            </a:pPr>
            <a:r>
              <a:rPr lang="en-US" altLang="zh-CN" b="0" i="1" kern="0" dirty="0" smtClean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2019</a:t>
            </a:r>
            <a:endParaRPr lang="zh-CN" altLang="en-US" b="0" i="1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49"/>
          <p:cNvSpPr txBox="1"/>
          <p:nvPr/>
        </p:nvSpPr>
        <p:spPr>
          <a:xfrm>
            <a:off x="5744486" y="2615002"/>
            <a:ext cx="713038" cy="364214"/>
          </a:xfrm>
          <a:prstGeom prst="rect">
            <a:avLst/>
          </a:prstGeom>
          <a:noFill/>
        </p:spPr>
        <p:txBody>
          <a:bodyPr wrap="none" lIns="86371" tIns="43186" rIns="86371" bIns="43186" rtlCol="0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646464"/>
                </a:solidFill>
              </a:defRPr>
            </a:lvl1pPr>
          </a:lstStyle>
          <a:p>
            <a:pPr>
              <a:defRPr/>
            </a:pPr>
            <a:r>
              <a:rPr lang="en-US" altLang="zh-CN" b="0" kern="0" dirty="0" smtClean="0">
                <a:latin typeface="+mn-lt"/>
                <a:ea typeface="+mn-ea"/>
                <a:cs typeface="+mn-ea"/>
                <a:sym typeface="+mn-lt"/>
              </a:rPr>
              <a:t>2020</a:t>
            </a:r>
            <a:endParaRPr lang="zh-CN" altLang="en-US" b="0" kern="0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205089" y="3080994"/>
            <a:ext cx="0" cy="1293840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solid"/>
            <a:headEnd type="oval" w="med" len="med"/>
            <a:tailEnd type="oval" w="med" len="med"/>
          </a:ln>
          <a:effectLst/>
        </p:spPr>
      </p:cxnSp>
      <p:grpSp>
        <p:nvGrpSpPr>
          <p:cNvPr id="22" name="组合 21"/>
          <p:cNvGrpSpPr/>
          <p:nvPr/>
        </p:nvGrpSpPr>
        <p:grpSpPr>
          <a:xfrm>
            <a:off x="2635776" y="1112769"/>
            <a:ext cx="2309301" cy="1430999"/>
            <a:chOff x="2293144" y="1916832"/>
            <a:chExt cx="2455236" cy="1502549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2293144" y="2060848"/>
              <a:ext cx="0" cy="1358533"/>
            </a:xfrm>
            <a:prstGeom prst="line">
              <a:avLst/>
            </a:prstGeom>
            <a:noFill/>
            <a:ln w="9525" cap="flat" cmpd="sng" algn="ctr">
              <a:solidFill>
                <a:srgbClr val="888888"/>
              </a:solidFill>
              <a:prstDash val="solid"/>
              <a:headEnd type="oval" w="med" len="med"/>
              <a:tailEnd type="oval" w="med" len="med"/>
            </a:ln>
            <a:effectLst/>
          </p:spPr>
        </p:cxnSp>
        <p:sp>
          <p:nvSpPr>
            <p:cNvPr id="24" name="TextBox 55"/>
            <p:cNvSpPr txBox="1"/>
            <p:nvPr/>
          </p:nvSpPr>
          <p:spPr>
            <a:xfrm>
              <a:off x="2293144" y="1916832"/>
              <a:ext cx="2455236" cy="1066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b="0" kern="0" dirty="0" smtClean="0">
                  <a:solidFill>
                    <a:srgbClr val="646464"/>
                  </a:solidFill>
                  <a:latin typeface="+mn-lt"/>
                  <a:ea typeface="+mn-ea"/>
                  <a:cs typeface="+mn-ea"/>
                  <a:sym typeface="+mn-lt"/>
                </a:rPr>
                <a:t>此处添加</a:t>
              </a:r>
              <a:r>
                <a:rPr lang="zh-CN" altLang="en-US" b="0" kern="0" dirty="0">
                  <a:solidFill>
                    <a:srgbClr val="646464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  <a:endParaRPr lang="en-US" altLang="zh-CN" b="0" kern="0" dirty="0" smtClean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1100" b="0" kern="0" dirty="0">
                  <a:solidFill>
                    <a:srgbClr val="646464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b="0" kern="0" dirty="0">
                  <a:solidFill>
                    <a:srgbClr val="646464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1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4503796" y="3101561"/>
            <a:ext cx="0" cy="1293841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solid"/>
            <a:headEnd type="oval" w="med" len="med"/>
            <a:tailEnd type="oval" w="med" len="med"/>
          </a:ln>
          <a:effectLst/>
        </p:spPr>
      </p:cxnSp>
      <p:cxnSp>
        <p:nvCxnSpPr>
          <p:cNvPr id="29" name="直接连接符 28"/>
          <p:cNvCxnSpPr/>
          <p:nvPr/>
        </p:nvCxnSpPr>
        <p:spPr>
          <a:xfrm>
            <a:off x="6290093" y="1249927"/>
            <a:ext cx="0" cy="1293841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solid"/>
            <a:headEnd type="oval" w="med" len="med"/>
            <a:tailEnd type="oval" w="med" len="med"/>
          </a:ln>
          <a:effectLst/>
        </p:spPr>
      </p:cxnSp>
      <p:sp>
        <p:nvSpPr>
          <p:cNvPr id="34" name="TextBox 55"/>
          <p:cNvSpPr txBox="1"/>
          <p:nvPr/>
        </p:nvSpPr>
        <p:spPr>
          <a:xfrm>
            <a:off x="6352519" y="1112769"/>
            <a:ext cx="23093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b="0" kern="0" dirty="0" smtClean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此处添加</a:t>
            </a:r>
            <a:r>
              <a:rPr lang="zh-CN" altLang="en-US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b="0" kern="0" dirty="0" smtClean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1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100" b="0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TextBox 55"/>
          <p:cNvSpPr txBox="1"/>
          <p:nvPr/>
        </p:nvSpPr>
        <p:spPr>
          <a:xfrm>
            <a:off x="1242777" y="3324868"/>
            <a:ext cx="23093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b="0" kern="0" dirty="0" smtClean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此处添加</a:t>
            </a:r>
            <a:r>
              <a:rPr lang="zh-CN" altLang="en-US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b="0" kern="0" dirty="0" smtClean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1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100" b="0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TextBox 55"/>
          <p:cNvSpPr txBox="1"/>
          <p:nvPr/>
        </p:nvSpPr>
        <p:spPr>
          <a:xfrm>
            <a:off x="4653342" y="3324868"/>
            <a:ext cx="23093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b="0" kern="0" dirty="0" smtClean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此处添加</a:t>
            </a:r>
            <a:r>
              <a:rPr lang="zh-CN" altLang="en-US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b="0" kern="0" dirty="0" smtClean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1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b="0" kern="0" dirty="0">
                <a:solidFill>
                  <a:srgbClr val="646464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100" b="0" kern="0" dirty="0">
              <a:solidFill>
                <a:srgbClr val="64646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080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2000">
        <p14:vortex dir="r"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1217810" y="328306"/>
            <a:ext cx="251665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68" name="矩形 67"/>
          <p:cNvSpPr/>
          <p:nvPr/>
        </p:nvSpPr>
        <p:spPr>
          <a:xfrm>
            <a:off x="443677" y="281065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" name="Freeform 6"/>
          <p:cNvSpPr>
            <a:spLocks noEditPoints="1"/>
          </p:cNvSpPr>
          <p:nvPr/>
        </p:nvSpPr>
        <p:spPr bwMode="auto">
          <a:xfrm>
            <a:off x="6690412" y="2007071"/>
            <a:ext cx="1575772" cy="1576388"/>
          </a:xfrm>
          <a:custGeom>
            <a:avLst/>
            <a:gdLst>
              <a:gd name="T0" fmla="*/ 2795 w 2801"/>
              <a:gd name="T1" fmla="*/ 1534 h 2801"/>
              <a:gd name="T2" fmla="*/ 2801 w 2801"/>
              <a:gd name="T3" fmla="*/ 1401 h 2801"/>
              <a:gd name="T4" fmla="*/ 2795 w 2801"/>
              <a:gd name="T5" fmla="*/ 1268 h 2801"/>
              <a:gd name="T6" fmla="*/ 2509 w 2801"/>
              <a:gd name="T7" fmla="*/ 1237 h 2801"/>
              <a:gd name="T8" fmla="*/ 2443 w 2801"/>
              <a:gd name="T9" fmla="*/ 988 h 2801"/>
              <a:gd name="T10" fmla="*/ 2675 w 2801"/>
              <a:gd name="T11" fmla="*/ 819 h 2801"/>
              <a:gd name="T12" fmla="*/ 2542 w 2801"/>
              <a:gd name="T13" fmla="*/ 588 h 2801"/>
              <a:gd name="T14" fmla="*/ 2279 w 2801"/>
              <a:gd name="T15" fmla="*/ 705 h 2801"/>
              <a:gd name="T16" fmla="*/ 2097 w 2801"/>
              <a:gd name="T17" fmla="*/ 523 h 2801"/>
              <a:gd name="T18" fmla="*/ 2213 w 2801"/>
              <a:gd name="T19" fmla="*/ 260 h 2801"/>
              <a:gd name="T20" fmla="*/ 1983 w 2801"/>
              <a:gd name="T21" fmla="*/ 127 h 2801"/>
              <a:gd name="T22" fmla="*/ 1814 w 2801"/>
              <a:gd name="T23" fmla="*/ 359 h 2801"/>
              <a:gd name="T24" fmla="*/ 1564 w 2801"/>
              <a:gd name="T25" fmla="*/ 292 h 2801"/>
              <a:gd name="T26" fmla="*/ 1534 w 2801"/>
              <a:gd name="T27" fmla="*/ 7 h 2801"/>
              <a:gd name="T28" fmla="*/ 1401 w 2801"/>
              <a:gd name="T29" fmla="*/ 0 h 2801"/>
              <a:gd name="T30" fmla="*/ 1268 w 2801"/>
              <a:gd name="T31" fmla="*/ 7 h 2801"/>
              <a:gd name="T32" fmla="*/ 1238 w 2801"/>
              <a:gd name="T33" fmla="*/ 292 h 2801"/>
              <a:gd name="T34" fmla="*/ 988 w 2801"/>
              <a:gd name="T35" fmla="*/ 359 h 2801"/>
              <a:gd name="T36" fmla="*/ 819 w 2801"/>
              <a:gd name="T37" fmla="*/ 127 h 2801"/>
              <a:gd name="T38" fmla="*/ 588 w 2801"/>
              <a:gd name="T39" fmla="*/ 260 h 2801"/>
              <a:gd name="T40" fmla="*/ 705 w 2801"/>
              <a:gd name="T41" fmla="*/ 523 h 2801"/>
              <a:gd name="T42" fmla="*/ 523 w 2801"/>
              <a:gd name="T43" fmla="*/ 705 h 2801"/>
              <a:gd name="T44" fmla="*/ 260 w 2801"/>
              <a:gd name="T45" fmla="*/ 588 h 2801"/>
              <a:gd name="T46" fmla="*/ 127 w 2801"/>
              <a:gd name="T47" fmla="*/ 819 h 2801"/>
              <a:gd name="T48" fmla="*/ 359 w 2801"/>
              <a:gd name="T49" fmla="*/ 988 h 2801"/>
              <a:gd name="T50" fmla="*/ 292 w 2801"/>
              <a:gd name="T51" fmla="*/ 1237 h 2801"/>
              <a:gd name="T52" fmla="*/ 7 w 2801"/>
              <a:gd name="T53" fmla="*/ 1268 h 2801"/>
              <a:gd name="T54" fmla="*/ 0 w 2801"/>
              <a:gd name="T55" fmla="*/ 1401 h 2801"/>
              <a:gd name="T56" fmla="*/ 7 w 2801"/>
              <a:gd name="T57" fmla="*/ 1534 h 2801"/>
              <a:gd name="T58" fmla="*/ 292 w 2801"/>
              <a:gd name="T59" fmla="*/ 1564 h 2801"/>
              <a:gd name="T60" fmla="*/ 359 w 2801"/>
              <a:gd name="T61" fmla="*/ 1814 h 2801"/>
              <a:gd name="T62" fmla="*/ 127 w 2801"/>
              <a:gd name="T63" fmla="*/ 1983 h 2801"/>
              <a:gd name="T64" fmla="*/ 260 w 2801"/>
              <a:gd name="T65" fmla="*/ 2213 h 2801"/>
              <a:gd name="T66" fmla="*/ 523 w 2801"/>
              <a:gd name="T67" fmla="*/ 2097 h 2801"/>
              <a:gd name="T68" fmla="*/ 705 w 2801"/>
              <a:gd name="T69" fmla="*/ 2279 h 2801"/>
              <a:gd name="T70" fmla="*/ 588 w 2801"/>
              <a:gd name="T71" fmla="*/ 2542 h 2801"/>
              <a:gd name="T72" fmla="*/ 819 w 2801"/>
              <a:gd name="T73" fmla="*/ 2675 h 2801"/>
              <a:gd name="T74" fmla="*/ 988 w 2801"/>
              <a:gd name="T75" fmla="*/ 2443 h 2801"/>
              <a:gd name="T76" fmla="*/ 1238 w 2801"/>
              <a:gd name="T77" fmla="*/ 2509 h 2801"/>
              <a:gd name="T78" fmla="*/ 1268 w 2801"/>
              <a:gd name="T79" fmla="*/ 2795 h 2801"/>
              <a:gd name="T80" fmla="*/ 1401 w 2801"/>
              <a:gd name="T81" fmla="*/ 2801 h 2801"/>
              <a:gd name="T82" fmla="*/ 1534 w 2801"/>
              <a:gd name="T83" fmla="*/ 2795 h 2801"/>
              <a:gd name="T84" fmla="*/ 1564 w 2801"/>
              <a:gd name="T85" fmla="*/ 2509 h 2801"/>
              <a:gd name="T86" fmla="*/ 1814 w 2801"/>
              <a:gd name="T87" fmla="*/ 2443 h 2801"/>
              <a:gd name="T88" fmla="*/ 1983 w 2801"/>
              <a:gd name="T89" fmla="*/ 2675 h 2801"/>
              <a:gd name="T90" fmla="*/ 2214 w 2801"/>
              <a:gd name="T91" fmla="*/ 2542 h 2801"/>
              <a:gd name="T92" fmla="*/ 2097 w 2801"/>
              <a:gd name="T93" fmla="*/ 2279 h 2801"/>
              <a:gd name="T94" fmla="*/ 2279 w 2801"/>
              <a:gd name="T95" fmla="*/ 2097 h 2801"/>
              <a:gd name="T96" fmla="*/ 2542 w 2801"/>
              <a:gd name="T97" fmla="*/ 2213 h 2801"/>
              <a:gd name="T98" fmla="*/ 2675 w 2801"/>
              <a:gd name="T99" fmla="*/ 1983 h 2801"/>
              <a:gd name="T100" fmla="*/ 2443 w 2801"/>
              <a:gd name="T101" fmla="*/ 1814 h 2801"/>
              <a:gd name="T102" fmla="*/ 2509 w 2801"/>
              <a:gd name="T103" fmla="*/ 1564 h 2801"/>
              <a:gd name="T104" fmla="*/ 2795 w 2801"/>
              <a:gd name="T105" fmla="*/ 1534 h 2801"/>
              <a:gd name="T106" fmla="*/ 1401 w 2801"/>
              <a:gd name="T107" fmla="*/ 488 h 2801"/>
              <a:gd name="T108" fmla="*/ 2313 w 2801"/>
              <a:gd name="T109" fmla="*/ 1401 h 2801"/>
              <a:gd name="T110" fmla="*/ 1401 w 2801"/>
              <a:gd name="T111" fmla="*/ 2313 h 2801"/>
              <a:gd name="T112" fmla="*/ 488 w 2801"/>
              <a:gd name="T113" fmla="*/ 1401 h 2801"/>
              <a:gd name="T114" fmla="*/ 1401 w 2801"/>
              <a:gd name="T115" fmla="*/ 488 h 2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01" h="2801">
                <a:moveTo>
                  <a:pt x="2795" y="1534"/>
                </a:moveTo>
                <a:cubicBezTo>
                  <a:pt x="2799" y="1490"/>
                  <a:pt x="2801" y="1446"/>
                  <a:pt x="2801" y="1401"/>
                </a:cubicBezTo>
                <a:cubicBezTo>
                  <a:pt x="2801" y="1356"/>
                  <a:pt x="2799" y="1311"/>
                  <a:pt x="2795" y="1268"/>
                </a:cubicBezTo>
                <a:lnTo>
                  <a:pt x="2509" y="1237"/>
                </a:lnTo>
                <a:cubicBezTo>
                  <a:pt x="2497" y="1151"/>
                  <a:pt x="2474" y="1067"/>
                  <a:pt x="2443" y="988"/>
                </a:cubicBezTo>
                <a:lnTo>
                  <a:pt x="2675" y="819"/>
                </a:lnTo>
                <a:cubicBezTo>
                  <a:pt x="2638" y="738"/>
                  <a:pt x="2593" y="660"/>
                  <a:pt x="2542" y="588"/>
                </a:cubicBezTo>
                <a:lnTo>
                  <a:pt x="2279" y="705"/>
                </a:lnTo>
                <a:cubicBezTo>
                  <a:pt x="2225" y="638"/>
                  <a:pt x="2164" y="576"/>
                  <a:pt x="2097" y="523"/>
                </a:cubicBezTo>
                <a:lnTo>
                  <a:pt x="2213" y="260"/>
                </a:lnTo>
                <a:cubicBezTo>
                  <a:pt x="2141" y="209"/>
                  <a:pt x="2064" y="164"/>
                  <a:pt x="1983" y="127"/>
                </a:cubicBezTo>
                <a:lnTo>
                  <a:pt x="1814" y="359"/>
                </a:lnTo>
                <a:cubicBezTo>
                  <a:pt x="1735" y="328"/>
                  <a:pt x="1651" y="305"/>
                  <a:pt x="1564" y="292"/>
                </a:cubicBezTo>
                <a:lnTo>
                  <a:pt x="1534" y="7"/>
                </a:lnTo>
                <a:cubicBezTo>
                  <a:pt x="1490" y="3"/>
                  <a:pt x="1446" y="0"/>
                  <a:pt x="1401" y="0"/>
                </a:cubicBezTo>
                <a:cubicBezTo>
                  <a:pt x="1356" y="0"/>
                  <a:pt x="1311" y="3"/>
                  <a:pt x="1268" y="7"/>
                </a:cubicBezTo>
                <a:lnTo>
                  <a:pt x="1238" y="292"/>
                </a:lnTo>
                <a:cubicBezTo>
                  <a:pt x="1151" y="305"/>
                  <a:pt x="1067" y="328"/>
                  <a:pt x="988" y="359"/>
                </a:cubicBezTo>
                <a:lnTo>
                  <a:pt x="819" y="127"/>
                </a:lnTo>
                <a:cubicBezTo>
                  <a:pt x="738" y="164"/>
                  <a:pt x="660" y="209"/>
                  <a:pt x="588" y="260"/>
                </a:cubicBezTo>
                <a:lnTo>
                  <a:pt x="705" y="523"/>
                </a:lnTo>
                <a:cubicBezTo>
                  <a:pt x="638" y="576"/>
                  <a:pt x="576" y="638"/>
                  <a:pt x="523" y="705"/>
                </a:cubicBezTo>
                <a:lnTo>
                  <a:pt x="260" y="588"/>
                </a:lnTo>
                <a:cubicBezTo>
                  <a:pt x="209" y="660"/>
                  <a:pt x="164" y="738"/>
                  <a:pt x="127" y="819"/>
                </a:cubicBezTo>
                <a:lnTo>
                  <a:pt x="359" y="988"/>
                </a:lnTo>
                <a:cubicBezTo>
                  <a:pt x="328" y="1067"/>
                  <a:pt x="305" y="1151"/>
                  <a:pt x="292" y="1237"/>
                </a:cubicBezTo>
                <a:lnTo>
                  <a:pt x="7" y="1268"/>
                </a:lnTo>
                <a:cubicBezTo>
                  <a:pt x="3" y="1311"/>
                  <a:pt x="0" y="1356"/>
                  <a:pt x="0" y="1401"/>
                </a:cubicBezTo>
                <a:cubicBezTo>
                  <a:pt x="0" y="1446"/>
                  <a:pt x="3" y="1490"/>
                  <a:pt x="7" y="1534"/>
                </a:cubicBezTo>
                <a:lnTo>
                  <a:pt x="292" y="1564"/>
                </a:lnTo>
                <a:cubicBezTo>
                  <a:pt x="305" y="1651"/>
                  <a:pt x="328" y="1735"/>
                  <a:pt x="359" y="1814"/>
                </a:cubicBezTo>
                <a:lnTo>
                  <a:pt x="127" y="1983"/>
                </a:lnTo>
                <a:cubicBezTo>
                  <a:pt x="164" y="2064"/>
                  <a:pt x="209" y="2141"/>
                  <a:pt x="260" y="2213"/>
                </a:cubicBezTo>
                <a:lnTo>
                  <a:pt x="523" y="2097"/>
                </a:lnTo>
                <a:cubicBezTo>
                  <a:pt x="576" y="2164"/>
                  <a:pt x="638" y="2226"/>
                  <a:pt x="705" y="2279"/>
                </a:cubicBezTo>
                <a:lnTo>
                  <a:pt x="588" y="2542"/>
                </a:lnTo>
                <a:cubicBezTo>
                  <a:pt x="660" y="2593"/>
                  <a:pt x="738" y="2638"/>
                  <a:pt x="819" y="2675"/>
                </a:cubicBezTo>
                <a:lnTo>
                  <a:pt x="988" y="2443"/>
                </a:lnTo>
                <a:cubicBezTo>
                  <a:pt x="1067" y="2474"/>
                  <a:pt x="1151" y="2497"/>
                  <a:pt x="1238" y="2509"/>
                </a:cubicBezTo>
                <a:lnTo>
                  <a:pt x="1268" y="2795"/>
                </a:lnTo>
                <a:cubicBezTo>
                  <a:pt x="1311" y="2799"/>
                  <a:pt x="1356" y="2801"/>
                  <a:pt x="1401" y="2801"/>
                </a:cubicBezTo>
                <a:cubicBezTo>
                  <a:pt x="1446" y="2801"/>
                  <a:pt x="1490" y="2799"/>
                  <a:pt x="1534" y="2795"/>
                </a:cubicBezTo>
                <a:lnTo>
                  <a:pt x="1564" y="2509"/>
                </a:lnTo>
                <a:cubicBezTo>
                  <a:pt x="1651" y="2497"/>
                  <a:pt x="1735" y="2474"/>
                  <a:pt x="1814" y="2443"/>
                </a:cubicBezTo>
                <a:lnTo>
                  <a:pt x="1983" y="2675"/>
                </a:lnTo>
                <a:cubicBezTo>
                  <a:pt x="2064" y="2638"/>
                  <a:pt x="2141" y="2593"/>
                  <a:pt x="2214" y="2542"/>
                </a:cubicBezTo>
                <a:lnTo>
                  <a:pt x="2097" y="2279"/>
                </a:lnTo>
                <a:cubicBezTo>
                  <a:pt x="2164" y="2225"/>
                  <a:pt x="2226" y="2164"/>
                  <a:pt x="2279" y="2097"/>
                </a:cubicBezTo>
                <a:lnTo>
                  <a:pt x="2542" y="2213"/>
                </a:lnTo>
                <a:cubicBezTo>
                  <a:pt x="2593" y="2141"/>
                  <a:pt x="2638" y="2064"/>
                  <a:pt x="2675" y="1983"/>
                </a:cubicBezTo>
                <a:lnTo>
                  <a:pt x="2443" y="1814"/>
                </a:lnTo>
                <a:cubicBezTo>
                  <a:pt x="2474" y="1735"/>
                  <a:pt x="2497" y="1651"/>
                  <a:pt x="2509" y="1564"/>
                </a:cubicBezTo>
                <a:lnTo>
                  <a:pt x="2795" y="1534"/>
                </a:lnTo>
                <a:close/>
                <a:moveTo>
                  <a:pt x="1401" y="488"/>
                </a:moveTo>
                <a:cubicBezTo>
                  <a:pt x="1905" y="488"/>
                  <a:pt x="2313" y="897"/>
                  <a:pt x="2313" y="1401"/>
                </a:cubicBezTo>
                <a:cubicBezTo>
                  <a:pt x="2313" y="1905"/>
                  <a:pt x="1905" y="2313"/>
                  <a:pt x="1401" y="2313"/>
                </a:cubicBezTo>
                <a:cubicBezTo>
                  <a:pt x="897" y="2313"/>
                  <a:pt x="488" y="1905"/>
                  <a:pt x="488" y="1401"/>
                </a:cubicBezTo>
                <a:cubicBezTo>
                  <a:pt x="488" y="897"/>
                  <a:pt x="897" y="488"/>
                  <a:pt x="1401" y="488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lIns="68562" tIns="34281" rIns="68562" bIns="34281"/>
          <a:lstStyle/>
          <a:p>
            <a:endParaRPr lang="zh-CN" altLang="en-US" sz="1600" b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Freeform 7"/>
          <p:cNvSpPr>
            <a:spLocks noEditPoints="1"/>
          </p:cNvSpPr>
          <p:nvPr/>
        </p:nvSpPr>
        <p:spPr bwMode="auto">
          <a:xfrm>
            <a:off x="5050371" y="1239119"/>
            <a:ext cx="1869742" cy="1869281"/>
          </a:xfrm>
          <a:custGeom>
            <a:avLst/>
            <a:gdLst>
              <a:gd name="T0" fmla="*/ 3315 w 3322"/>
              <a:gd name="T1" fmla="*/ 1820 h 3322"/>
              <a:gd name="T2" fmla="*/ 3322 w 3322"/>
              <a:gd name="T3" fmla="*/ 1661 h 3322"/>
              <a:gd name="T4" fmla="*/ 3315 w 3322"/>
              <a:gd name="T5" fmla="*/ 1503 h 3322"/>
              <a:gd name="T6" fmla="*/ 2976 w 3322"/>
              <a:gd name="T7" fmla="*/ 1468 h 3322"/>
              <a:gd name="T8" fmla="*/ 2897 w 3322"/>
              <a:gd name="T9" fmla="*/ 1172 h 3322"/>
              <a:gd name="T10" fmla="*/ 3172 w 3322"/>
              <a:gd name="T11" fmla="*/ 972 h 3322"/>
              <a:gd name="T12" fmla="*/ 3014 w 3322"/>
              <a:gd name="T13" fmla="*/ 698 h 3322"/>
              <a:gd name="T14" fmla="*/ 2703 w 3322"/>
              <a:gd name="T15" fmla="*/ 836 h 3322"/>
              <a:gd name="T16" fmla="*/ 2486 w 3322"/>
              <a:gd name="T17" fmla="*/ 620 h 3322"/>
              <a:gd name="T18" fmla="*/ 2625 w 3322"/>
              <a:gd name="T19" fmla="*/ 308 h 3322"/>
              <a:gd name="T20" fmla="*/ 2351 w 3322"/>
              <a:gd name="T21" fmla="*/ 150 h 3322"/>
              <a:gd name="T22" fmla="*/ 2151 w 3322"/>
              <a:gd name="T23" fmla="*/ 426 h 3322"/>
              <a:gd name="T24" fmla="*/ 1855 w 3322"/>
              <a:gd name="T25" fmla="*/ 347 h 3322"/>
              <a:gd name="T26" fmla="*/ 1819 w 3322"/>
              <a:gd name="T27" fmla="*/ 8 h 3322"/>
              <a:gd name="T28" fmla="*/ 1661 w 3322"/>
              <a:gd name="T29" fmla="*/ 0 h 3322"/>
              <a:gd name="T30" fmla="*/ 1503 w 3322"/>
              <a:gd name="T31" fmla="*/ 8 h 3322"/>
              <a:gd name="T32" fmla="*/ 1467 w 3322"/>
              <a:gd name="T33" fmla="*/ 347 h 3322"/>
              <a:gd name="T34" fmla="*/ 1171 w 3322"/>
              <a:gd name="T35" fmla="*/ 426 h 3322"/>
              <a:gd name="T36" fmla="*/ 971 w 3322"/>
              <a:gd name="T37" fmla="*/ 150 h 3322"/>
              <a:gd name="T38" fmla="*/ 697 w 3322"/>
              <a:gd name="T39" fmla="*/ 308 h 3322"/>
              <a:gd name="T40" fmla="*/ 836 w 3322"/>
              <a:gd name="T41" fmla="*/ 620 h 3322"/>
              <a:gd name="T42" fmla="*/ 619 w 3322"/>
              <a:gd name="T43" fmla="*/ 836 h 3322"/>
              <a:gd name="T44" fmla="*/ 308 w 3322"/>
              <a:gd name="T45" fmla="*/ 698 h 3322"/>
              <a:gd name="T46" fmla="*/ 150 w 3322"/>
              <a:gd name="T47" fmla="*/ 972 h 3322"/>
              <a:gd name="T48" fmla="*/ 425 w 3322"/>
              <a:gd name="T49" fmla="*/ 1172 h 3322"/>
              <a:gd name="T50" fmla="*/ 346 w 3322"/>
              <a:gd name="T51" fmla="*/ 1468 h 3322"/>
              <a:gd name="T52" fmla="*/ 8 w 3322"/>
              <a:gd name="T53" fmla="*/ 1503 h 3322"/>
              <a:gd name="T54" fmla="*/ 0 w 3322"/>
              <a:gd name="T55" fmla="*/ 1661 h 3322"/>
              <a:gd name="T56" fmla="*/ 8 w 3322"/>
              <a:gd name="T57" fmla="*/ 1820 h 3322"/>
              <a:gd name="T58" fmla="*/ 346 w 3322"/>
              <a:gd name="T59" fmla="*/ 1855 h 3322"/>
              <a:gd name="T60" fmla="*/ 425 w 3322"/>
              <a:gd name="T61" fmla="*/ 2151 h 3322"/>
              <a:gd name="T62" fmla="*/ 150 w 3322"/>
              <a:gd name="T63" fmla="*/ 2351 h 3322"/>
              <a:gd name="T64" fmla="*/ 308 w 3322"/>
              <a:gd name="T65" fmla="*/ 2625 h 3322"/>
              <a:gd name="T66" fmla="*/ 619 w 3322"/>
              <a:gd name="T67" fmla="*/ 2486 h 3322"/>
              <a:gd name="T68" fmla="*/ 836 w 3322"/>
              <a:gd name="T69" fmla="*/ 2703 h 3322"/>
              <a:gd name="T70" fmla="*/ 697 w 3322"/>
              <a:gd name="T71" fmla="*/ 3014 h 3322"/>
              <a:gd name="T72" fmla="*/ 971 w 3322"/>
              <a:gd name="T73" fmla="*/ 3173 h 3322"/>
              <a:gd name="T74" fmla="*/ 1171 w 3322"/>
              <a:gd name="T75" fmla="*/ 2897 h 3322"/>
              <a:gd name="T76" fmla="*/ 1467 w 3322"/>
              <a:gd name="T77" fmla="*/ 2976 h 3322"/>
              <a:gd name="T78" fmla="*/ 1503 w 3322"/>
              <a:gd name="T79" fmla="*/ 3315 h 3322"/>
              <a:gd name="T80" fmla="*/ 1661 w 3322"/>
              <a:gd name="T81" fmla="*/ 3322 h 3322"/>
              <a:gd name="T82" fmla="*/ 1819 w 3322"/>
              <a:gd name="T83" fmla="*/ 3315 h 3322"/>
              <a:gd name="T84" fmla="*/ 1855 w 3322"/>
              <a:gd name="T85" fmla="*/ 2976 h 3322"/>
              <a:gd name="T86" fmla="*/ 2151 w 3322"/>
              <a:gd name="T87" fmla="*/ 2897 h 3322"/>
              <a:gd name="T88" fmla="*/ 2351 w 3322"/>
              <a:gd name="T89" fmla="*/ 3173 h 3322"/>
              <a:gd name="T90" fmla="*/ 2625 w 3322"/>
              <a:gd name="T91" fmla="*/ 3014 h 3322"/>
              <a:gd name="T92" fmla="*/ 2486 w 3322"/>
              <a:gd name="T93" fmla="*/ 2703 h 3322"/>
              <a:gd name="T94" fmla="*/ 2703 w 3322"/>
              <a:gd name="T95" fmla="*/ 2486 h 3322"/>
              <a:gd name="T96" fmla="*/ 3014 w 3322"/>
              <a:gd name="T97" fmla="*/ 2625 h 3322"/>
              <a:gd name="T98" fmla="*/ 3172 w 3322"/>
              <a:gd name="T99" fmla="*/ 2351 h 3322"/>
              <a:gd name="T100" fmla="*/ 2897 w 3322"/>
              <a:gd name="T101" fmla="*/ 2151 h 3322"/>
              <a:gd name="T102" fmla="*/ 2976 w 3322"/>
              <a:gd name="T103" fmla="*/ 1855 h 3322"/>
              <a:gd name="T104" fmla="*/ 3315 w 3322"/>
              <a:gd name="T105" fmla="*/ 1820 h 3322"/>
              <a:gd name="T106" fmla="*/ 1661 w 3322"/>
              <a:gd name="T107" fmla="*/ 586 h 3322"/>
              <a:gd name="T108" fmla="*/ 2736 w 3322"/>
              <a:gd name="T109" fmla="*/ 1661 h 3322"/>
              <a:gd name="T110" fmla="*/ 1661 w 3322"/>
              <a:gd name="T111" fmla="*/ 2737 h 3322"/>
              <a:gd name="T112" fmla="*/ 586 w 3322"/>
              <a:gd name="T113" fmla="*/ 1661 h 3322"/>
              <a:gd name="T114" fmla="*/ 1661 w 3322"/>
              <a:gd name="T115" fmla="*/ 586 h 3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22" h="3322">
                <a:moveTo>
                  <a:pt x="3315" y="1820"/>
                </a:moveTo>
                <a:cubicBezTo>
                  <a:pt x="3319" y="1768"/>
                  <a:pt x="3322" y="1715"/>
                  <a:pt x="3322" y="1661"/>
                </a:cubicBezTo>
                <a:cubicBezTo>
                  <a:pt x="3322" y="1608"/>
                  <a:pt x="3319" y="1555"/>
                  <a:pt x="3315" y="1503"/>
                </a:cubicBezTo>
                <a:lnTo>
                  <a:pt x="2976" y="1468"/>
                </a:lnTo>
                <a:cubicBezTo>
                  <a:pt x="2961" y="1365"/>
                  <a:pt x="2934" y="1266"/>
                  <a:pt x="2897" y="1172"/>
                </a:cubicBezTo>
                <a:lnTo>
                  <a:pt x="3172" y="972"/>
                </a:lnTo>
                <a:cubicBezTo>
                  <a:pt x="3128" y="875"/>
                  <a:pt x="3075" y="783"/>
                  <a:pt x="3014" y="698"/>
                </a:cubicBezTo>
                <a:lnTo>
                  <a:pt x="2703" y="836"/>
                </a:lnTo>
                <a:cubicBezTo>
                  <a:pt x="2639" y="756"/>
                  <a:pt x="2566" y="683"/>
                  <a:pt x="2486" y="620"/>
                </a:cubicBezTo>
                <a:lnTo>
                  <a:pt x="2625" y="308"/>
                </a:lnTo>
                <a:cubicBezTo>
                  <a:pt x="2539" y="247"/>
                  <a:pt x="2448" y="194"/>
                  <a:pt x="2351" y="150"/>
                </a:cubicBezTo>
                <a:lnTo>
                  <a:pt x="2151" y="426"/>
                </a:lnTo>
                <a:cubicBezTo>
                  <a:pt x="2057" y="389"/>
                  <a:pt x="1958" y="362"/>
                  <a:pt x="1855" y="347"/>
                </a:cubicBezTo>
                <a:lnTo>
                  <a:pt x="1819" y="8"/>
                </a:lnTo>
                <a:cubicBezTo>
                  <a:pt x="1767" y="3"/>
                  <a:pt x="1714" y="0"/>
                  <a:pt x="1661" y="0"/>
                </a:cubicBezTo>
                <a:cubicBezTo>
                  <a:pt x="1608" y="0"/>
                  <a:pt x="1555" y="3"/>
                  <a:pt x="1503" y="8"/>
                </a:cubicBezTo>
                <a:lnTo>
                  <a:pt x="1467" y="347"/>
                </a:lnTo>
                <a:cubicBezTo>
                  <a:pt x="1364" y="362"/>
                  <a:pt x="1265" y="389"/>
                  <a:pt x="1171" y="426"/>
                </a:cubicBezTo>
                <a:lnTo>
                  <a:pt x="971" y="150"/>
                </a:lnTo>
                <a:cubicBezTo>
                  <a:pt x="875" y="194"/>
                  <a:pt x="783" y="247"/>
                  <a:pt x="697" y="308"/>
                </a:cubicBezTo>
                <a:lnTo>
                  <a:pt x="836" y="620"/>
                </a:lnTo>
                <a:cubicBezTo>
                  <a:pt x="756" y="683"/>
                  <a:pt x="683" y="756"/>
                  <a:pt x="619" y="836"/>
                </a:cubicBezTo>
                <a:lnTo>
                  <a:pt x="308" y="698"/>
                </a:lnTo>
                <a:cubicBezTo>
                  <a:pt x="247" y="783"/>
                  <a:pt x="194" y="875"/>
                  <a:pt x="150" y="972"/>
                </a:cubicBezTo>
                <a:lnTo>
                  <a:pt x="425" y="1172"/>
                </a:lnTo>
                <a:cubicBezTo>
                  <a:pt x="388" y="1266"/>
                  <a:pt x="361" y="1365"/>
                  <a:pt x="346" y="1468"/>
                </a:cubicBezTo>
                <a:lnTo>
                  <a:pt x="8" y="1503"/>
                </a:lnTo>
                <a:cubicBezTo>
                  <a:pt x="3" y="1555"/>
                  <a:pt x="0" y="1608"/>
                  <a:pt x="0" y="1661"/>
                </a:cubicBezTo>
                <a:cubicBezTo>
                  <a:pt x="0" y="1715"/>
                  <a:pt x="3" y="1768"/>
                  <a:pt x="8" y="1820"/>
                </a:cubicBezTo>
                <a:lnTo>
                  <a:pt x="346" y="1855"/>
                </a:lnTo>
                <a:cubicBezTo>
                  <a:pt x="361" y="1958"/>
                  <a:pt x="388" y="2057"/>
                  <a:pt x="425" y="2151"/>
                </a:cubicBezTo>
                <a:lnTo>
                  <a:pt x="150" y="2351"/>
                </a:lnTo>
                <a:cubicBezTo>
                  <a:pt x="194" y="2448"/>
                  <a:pt x="247" y="2540"/>
                  <a:pt x="308" y="2625"/>
                </a:cubicBezTo>
                <a:lnTo>
                  <a:pt x="619" y="2486"/>
                </a:lnTo>
                <a:cubicBezTo>
                  <a:pt x="683" y="2567"/>
                  <a:pt x="756" y="2639"/>
                  <a:pt x="836" y="2703"/>
                </a:cubicBezTo>
                <a:lnTo>
                  <a:pt x="697" y="3014"/>
                </a:lnTo>
                <a:cubicBezTo>
                  <a:pt x="783" y="3075"/>
                  <a:pt x="874" y="3129"/>
                  <a:pt x="971" y="3173"/>
                </a:cubicBezTo>
                <a:lnTo>
                  <a:pt x="1171" y="2897"/>
                </a:lnTo>
                <a:cubicBezTo>
                  <a:pt x="1265" y="2934"/>
                  <a:pt x="1364" y="2961"/>
                  <a:pt x="1467" y="2976"/>
                </a:cubicBezTo>
                <a:lnTo>
                  <a:pt x="1503" y="3315"/>
                </a:lnTo>
                <a:cubicBezTo>
                  <a:pt x="1555" y="3320"/>
                  <a:pt x="1608" y="3322"/>
                  <a:pt x="1661" y="3322"/>
                </a:cubicBezTo>
                <a:cubicBezTo>
                  <a:pt x="1714" y="3322"/>
                  <a:pt x="1767" y="3320"/>
                  <a:pt x="1819" y="3315"/>
                </a:cubicBezTo>
                <a:lnTo>
                  <a:pt x="1855" y="2976"/>
                </a:lnTo>
                <a:cubicBezTo>
                  <a:pt x="1958" y="2961"/>
                  <a:pt x="2057" y="2934"/>
                  <a:pt x="2151" y="2897"/>
                </a:cubicBezTo>
                <a:lnTo>
                  <a:pt x="2351" y="3173"/>
                </a:lnTo>
                <a:cubicBezTo>
                  <a:pt x="2448" y="3129"/>
                  <a:pt x="2539" y="3075"/>
                  <a:pt x="2625" y="3014"/>
                </a:cubicBezTo>
                <a:lnTo>
                  <a:pt x="2486" y="2703"/>
                </a:lnTo>
                <a:cubicBezTo>
                  <a:pt x="2566" y="2639"/>
                  <a:pt x="2639" y="2567"/>
                  <a:pt x="2703" y="2486"/>
                </a:cubicBezTo>
                <a:lnTo>
                  <a:pt x="3014" y="2625"/>
                </a:lnTo>
                <a:cubicBezTo>
                  <a:pt x="3075" y="2540"/>
                  <a:pt x="3128" y="2448"/>
                  <a:pt x="3172" y="2351"/>
                </a:cubicBezTo>
                <a:lnTo>
                  <a:pt x="2897" y="2151"/>
                </a:lnTo>
                <a:cubicBezTo>
                  <a:pt x="2934" y="2057"/>
                  <a:pt x="2961" y="1958"/>
                  <a:pt x="2976" y="1855"/>
                </a:cubicBezTo>
                <a:lnTo>
                  <a:pt x="3315" y="1820"/>
                </a:lnTo>
                <a:close/>
                <a:moveTo>
                  <a:pt x="1661" y="586"/>
                </a:moveTo>
                <a:cubicBezTo>
                  <a:pt x="2255" y="586"/>
                  <a:pt x="2736" y="1068"/>
                  <a:pt x="2736" y="1661"/>
                </a:cubicBezTo>
                <a:cubicBezTo>
                  <a:pt x="2736" y="2255"/>
                  <a:pt x="2255" y="2737"/>
                  <a:pt x="1661" y="2737"/>
                </a:cubicBezTo>
                <a:cubicBezTo>
                  <a:pt x="1067" y="2737"/>
                  <a:pt x="586" y="2255"/>
                  <a:pt x="586" y="1661"/>
                </a:cubicBezTo>
                <a:cubicBezTo>
                  <a:pt x="586" y="1068"/>
                  <a:pt x="1067" y="586"/>
                  <a:pt x="1661" y="586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</p:spPr>
        <p:txBody>
          <a:bodyPr lIns="68562" tIns="34281" rIns="68562" bIns="34281"/>
          <a:lstStyle/>
          <a:p>
            <a:endParaRPr lang="zh-CN" altLang="en-US" sz="1600" b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Freeform 8"/>
          <p:cNvSpPr>
            <a:spLocks noEditPoints="1"/>
          </p:cNvSpPr>
          <p:nvPr/>
        </p:nvSpPr>
        <p:spPr bwMode="auto">
          <a:xfrm>
            <a:off x="1344213" y="1234355"/>
            <a:ext cx="1869742" cy="1870472"/>
          </a:xfrm>
          <a:custGeom>
            <a:avLst/>
            <a:gdLst>
              <a:gd name="T0" fmla="*/ 3314 w 3322"/>
              <a:gd name="T1" fmla="*/ 1819 h 3322"/>
              <a:gd name="T2" fmla="*/ 3322 w 3322"/>
              <a:gd name="T3" fmla="*/ 1661 h 3322"/>
              <a:gd name="T4" fmla="*/ 3314 w 3322"/>
              <a:gd name="T5" fmla="*/ 1503 h 3322"/>
              <a:gd name="T6" fmla="*/ 2976 w 3322"/>
              <a:gd name="T7" fmla="*/ 1467 h 3322"/>
              <a:gd name="T8" fmla="*/ 2897 w 3322"/>
              <a:gd name="T9" fmla="*/ 1171 h 3322"/>
              <a:gd name="T10" fmla="*/ 3172 w 3322"/>
              <a:gd name="T11" fmla="*/ 971 h 3322"/>
              <a:gd name="T12" fmla="*/ 3014 w 3322"/>
              <a:gd name="T13" fmla="*/ 697 h 3322"/>
              <a:gd name="T14" fmla="*/ 2703 w 3322"/>
              <a:gd name="T15" fmla="*/ 836 h 3322"/>
              <a:gd name="T16" fmla="*/ 2486 w 3322"/>
              <a:gd name="T17" fmla="*/ 619 h 3322"/>
              <a:gd name="T18" fmla="*/ 2625 w 3322"/>
              <a:gd name="T19" fmla="*/ 308 h 3322"/>
              <a:gd name="T20" fmla="*/ 2351 w 3322"/>
              <a:gd name="T21" fmla="*/ 150 h 3322"/>
              <a:gd name="T22" fmla="*/ 2151 w 3322"/>
              <a:gd name="T23" fmla="*/ 425 h 3322"/>
              <a:gd name="T24" fmla="*/ 1855 w 3322"/>
              <a:gd name="T25" fmla="*/ 346 h 3322"/>
              <a:gd name="T26" fmla="*/ 1819 w 3322"/>
              <a:gd name="T27" fmla="*/ 8 h 3322"/>
              <a:gd name="T28" fmla="*/ 1661 w 3322"/>
              <a:gd name="T29" fmla="*/ 0 h 3322"/>
              <a:gd name="T30" fmla="*/ 1503 w 3322"/>
              <a:gd name="T31" fmla="*/ 8 h 3322"/>
              <a:gd name="T32" fmla="*/ 1467 w 3322"/>
              <a:gd name="T33" fmla="*/ 346 h 3322"/>
              <a:gd name="T34" fmla="*/ 1171 w 3322"/>
              <a:gd name="T35" fmla="*/ 425 h 3322"/>
              <a:gd name="T36" fmla="*/ 971 w 3322"/>
              <a:gd name="T37" fmla="*/ 150 h 3322"/>
              <a:gd name="T38" fmla="*/ 697 w 3322"/>
              <a:gd name="T39" fmla="*/ 308 h 3322"/>
              <a:gd name="T40" fmla="*/ 836 w 3322"/>
              <a:gd name="T41" fmla="*/ 619 h 3322"/>
              <a:gd name="T42" fmla="*/ 619 w 3322"/>
              <a:gd name="T43" fmla="*/ 836 h 3322"/>
              <a:gd name="T44" fmla="*/ 308 w 3322"/>
              <a:gd name="T45" fmla="*/ 697 h 3322"/>
              <a:gd name="T46" fmla="*/ 150 w 3322"/>
              <a:gd name="T47" fmla="*/ 971 h 3322"/>
              <a:gd name="T48" fmla="*/ 425 w 3322"/>
              <a:gd name="T49" fmla="*/ 1171 h 3322"/>
              <a:gd name="T50" fmla="*/ 346 w 3322"/>
              <a:gd name="T51" fmla="*/ 1467 h 3322"/>
              <a:gd name="T52" fmla="*/ 8 w 3322"/>
              <a:gd name="T53" fmla="*/ 1503 h 3322"/>
              <a:gd name="T54" fmla="*/ 0 w 3322"/>
              <a:gd name="T55" fmla="*/ 1661 h 3322"/>
              <a:gd name="T56" fmla="*/ 8 w 3322"/>
              <a:gd name="T57" fmla="*/ 1819 h 3322"/>
              <a:gd name="T58" fmla="*/ 346 w 3322"/>
              <a:gd name="T59" fmla="*/ 1855 h 3322"/>
              <a:gd name="T60" fmla="*/ 425 w 3322"/>
              <a:gd name="T61" fmla="*/ 2151 h 3322"/>
              <a:gd name="T62" fmla="*/ 150 w 3322"/>
              <a:gd name="T63" fmla="*/ 2351 h 3322"/>
              <a:gd name="T64" fmla="*/ 308 w 3322"/>
              <a:gd name="T65" fmla="*/ 2625 h 3322"/>
              <a:gd name="T66" fmla="*/ 619 w 3322"/>
              <a:gd name="T67" fmla="*/ 2486 h 3322"/>
              <a:gd name="T68" fmla="*/ 836 w 3322"/>
              <a:gd name="T69" fmla="*/ 2703 h 3322"/>
              <a:gd name="T70" fmla="*/ 697 w 3322"/>
              <a:gd name="T71" fmla="*/ 3014 h 3322"/>
              <a:gd name="T72" fmla="*/ 971 w 3322"/>
              <a:gd name="T73" fmla="*/ 3172 h 3322"/>
              <a:gd name="T74" fmla="*/ 1171 w 3322"/>
              <a:gd name="T75" fmla="*/ 2897 h 3322"/>
              <a:gd name="T76" fmla="*/ 1467 w 3322"/>
              <a:gd name="T77" fmla="*/ 2976 h 3322"/>
              <a:gd name="T78" fmla="*/ 1503 w 3322"/>
              <a:gd name="T79" fmla="*/ 3314 h 3322"/>
              <a:gd name="T80" fmla="*/ 1661 w 3322"/>
              <a:gd name="T81" fmla="*/ 3322 h 3322"/>
              <a:gd name="T82" fmla="*/ 1819 w 3322"/>
              <a:gd name="T83" fmla="*/ 3314 h 3322"/>
              <a:gd name="T84" fmla="*/ 1855 w 3322"/>
              <a:gd name="T85" fmla="*/ 2976 h 3322"/>
              <a:gd name="T86" fmla="*/ 2151 w 3322"/>
              <a:gd name="T87" fmla="*/ 2897 h 3322"/>
              <a:gd name="T88" fmla="*/ 2351 w 3322"/>
              <a:gd name="T89" fmla="*/ 3172 h 3322"/>
              <a:gd name="T90" fmla="*/ 2625 w 3322"/>
              <a:gd name="T91" fmla="*/ 3014 h 3322"/>
              <a:gd name="T92" fmla="*/ 2486 w 3322"/>
              <a:gd name="T93" fmla="*/ 2702 h 3322"/>
              <a:gd name="T94" fmla="*/ 2703 w 3322"/>
              <a:gd name="T95" fmla="*/ 2486 h 3322"/>
              <a:gd name="T96" fmla="*/ 3014 w 3322"/>
              <a:gd name="T97" fmla="*/ 2625 h 3322"/>
              <a:gd name="T98" fmla="*/ 3172 w 3322"/>
              <a:gd name="T99" fmla="*/ 2351 h 3322"/>
              <a:gd name="T100" fmla="*/ 2897 w 3322"/>
              <a:gd name="T101" fmla="*/ 2151 h 3322"/>
              <a:gd name="T102" fmla="*/ 2976 w 3322"/>
              <a:gd name="T103" fmla="*/ 1855 h 3322"/>
              <a:gd name="T104" fmla="*/ 3314 w 3322"/>
              <a:gd name="T105" fmla="*/ 1819 h 3322"/>
              <a:gd name="T106" fmla="*/ 1661 w 3322"/>
              <a:gd name="T107" fmla="*/ 572 h 3322"/>
              <a:gd name="T108" fmla="*/ 2750 w 3322"/>
              <a:gd name="T109" fmla="*/ 1661 h 3322"/>
              <a:gd name="T110" fmla="*/ 1661 w 3322"/>
              <a:gd name="T111" fmla="*/ 2750 h 3322"/>
              <a:gd name="T112" fmla="*/ 572 w 3322"/>
              <a:gd name="T113" fmla="*/ 1661 h 3322"/>
              <a:gd name="T114" fmla="*/ 1661 w 3322"/>
              <a:gd name="T115" fmla="*/ 572 h 3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22" h="3322">
                <a:moveTo>
                  <a:pt x="3314" y="1819"/>
                </a:moveTo>
                <a:cubicBezTo>
                  <a:pt x="3319" y="1767"/>
                  <a:pt x="3322" y="1714"/>
                  <a:pt x="3322" y="1661"/>
                </a:cubicBezTo>
                <a:cubicBezTo>
                  <a:pt x="3322" y="1608"/>
                  <a:pt x="3319" y="1555"/>
                  <a:pt x="3314" y="1503"/>
                </a:cubicBezTo>
                <a:lnTo>
                  <a:pt x="2976" y="1467"/>
                </a:lnTo>
                <a:cubicBezTo>
                  <a:pt x="2961" y="1364"/>
                  <a:pt x="2934" y="1265"/>
                  <a:pt x="2897" y="1171"/>
                </a:cubicBezTo>
                <a:lnTo>
                  <a:pt x="3172" y="971"/>
                </a:lnTo>
                <a:cubicBezTo>
                  <a:pt x="3128" y="874"/>
                  <a:pt x="3075" y="783"/>
                  <a:pt x="3014" y="697"/>
                </a:cubicBezTo>
                <a:lnTo>
                  <a:pt x="2703" y="836"/>
                </a:lnTo>
                <a:cubicBezTo>
                  <a:pt x="2639" y="756"/>
                  <a:pt x="2566" y="683"/>
                  <a:pt x="2486" y="619"/>
                </a:cubicBezTo>
                <a:lnTo>
                  <a:pt x="2625" y="308"/>
                </a:lnTo>
                <a:cubicBezTo>
                  <a:pt x="2539" y="247"/>
                  <a:pt x="2448" y="194"/>
                  <a:pt x="2351" y="150"/>
                </a:cubicBezTo>
                <a:lnTo>
                  <a:pt x="2151" y="425"/>
                </a:lnTo>
                <a:cubicBezTo>
                  <a:pt x="2057" y="388"/>
                  <a:pt x="1958" y="361"/>
                  <a:pt x="1855" y="346"/>
                </a:cubicBezTo>
                <a:lnTo>
                  <a:pt x="1819" y="8"/>
                </a:lnTo>
                <a:cubicBezTo>
                  <a:pt x="1767" y="3"/>
                  <a:pt x="1714" y="0"/>
                  <a:pt x="1661" y="0"/>
                </a:cubicBezTo>
                <a:cubicBezTo>
                  <a:pt x="1608" y="0"/>
                  <a:pt x="1555" y="3"/>
                  <a:pt x="1503" y="8"/>
                </a:cubicBezTo>
                <a:lnTo>
                  <a:pt x="1467" y="346"/>
                </a:lnTo>
                <a:cubicBezTo>
                  <a:pt x="1364" y="361"/>
                  <a:pt x="1265" y="388"/>
                  <a:pt x="1171" y="425"/>
                </a:cubicBezTo>
                <a:lnTo>
                  <a:pt x="971" y="150"/>
                </a:lnTo>
                <a:cubicBezTo>
                  <a:pt x="874" y="194"/>
                  <a:pt x="783" y="247"/>
                  <a:pt x="697" y="308"/>
                </a:cubicBezTo>
                <a:lnTo>
                  <a:pt x="836" y="619"/>
                </a:lnTo>
                <a:cubicBezTo>
                  <a:pt x="756" y="683"/>
                  <a:pt x="683" y="756"/>
                  <a:pt x="619" y="836"/>
                </a:cubicBezTo>
                <a:lnTo>
                  <a:pt x="308" y="697"/>
                </a:lnTo>
                <a:cubicBezTo>
                  <a:pt x="247" y="783"/>
                  <a:pt x="194" y="874"/>
                  <a:pt x="150" y="971"/>
                </a:cubicBezTo>
                <a:lnTo>
                  <a:pt x="425" y="1171"/>
                </a:lnTo>
                <a:cubicBezTo>
                  <a:pt x="388" y="1265"/>
                  <a:pt x="361" y="1364"/>
                  <a:pt x="346" y="1467"/>
                </a:cubicBezTo>
                <a:lnTo>
                  <a:pt x="8" y="1503"/>
                </a:lnTo>
                <a:cubicBezTo>
                  <a:pt x="3" y="1555"/>
                  <a:pt x="0" y="1608"/>
                  <a:pt x="0" y="1661"/>
                </a:cubicBezTo>
                <a:cubicBezTo>
                  <a:pt x="0" y="1714"/>
                  <a:pt x="3" y="1767"/>
                  <a:pt x="8" y="1819"/>
                </a:cubicBezTo>
                <a:lnTo>
                  <a:pt x="346" y="1855"/>
                </a:lnTo>
                <a:cubicBezTo>
                  <a:pt x="361" y="1958"/>
                  <a:pt x="388" y="2057"/>
                  <a:pt x="425" y="2151"/>
                </a:cubicBezTo>
                <a:lnTo>
                  <a:pt x="150" y="2351"/>
                </a:lnTo>
                <a:cubicBezTo>
                  <a:pt x="194" y="2448"/>
                  <a:pt x="247" y="2539"/>
                  <a:pt x="308" y="2625"/>
                </a:cubicBezTo>
                <a:lnTo>
                  <a:pt x="619" y="2486"/>
                </a:lnTo>
                <a:cubicBezTo>
                  <a:pt x="683" y="2566"/>
                  <a:pt x="756" y="2639"/>
                  <a:pt x="836" y="2703"/>
                </a:cubicBezTo>
                <a:lnTo>
                  <a:pt x="697" y="3014"/>
                </a:lnTo>
                <a:cubicBezTo>
                  <a:pt x="783" y="3075"/>
                  <a:pt x="874" y="3128"/>
                  <a:pt x="971" y="3172"/>
                </a:cubicBezTo>
                <a:lnTo>
                  <a:pt x="1171" y="2897"/>
                </a:lnTo>
                <a:cubicBezTo>
                  <a:pt x="1265" y="2934"/>
                  <a:pt x="1364" y="2961"/>
                  <a:pt x="1467" y="2976"/>
                </a:cubicBezTo>
                <a:lnTo>
                  <a:pt x="1503" y="3314"/>
                </a:lnTo>
                <a:cubicBezTo>
                  <a:pt x="1555" y="3319"/>
                  <a:pt x="1608" y="3322"/>
                  <a:pt x="1661" y="3322"/>
                </a:cubicBezTo>
                <a:cubicBezTo>
                  <a:pt x="1714" y="3322"/>
                  <a:pt x="1767" y="3319"/>
                  <a:pt x="1819" y="3314"/>
                </a:cubicBezTo>
                <a:lnTo>
                  <a:pt x="1855" y="2976"/>
                </a:lnTo>
                <a:cubicBezTo>
                  <a:pt x="1958" y="2961"/>
                  <a:pt x="2057" y="2934"/>
                  <a:pt x="2151" y="2897"/>
                </a:cubicBezTo>
                <a:lnTo>
                  <a:pt x="2351" y="3172"/>
                </a:lnTo>
                <a:cubicBezTo>
                  <a:pt x="2448" y="3128"/>
                  <a:pt x="2539" y="3075"/>
                  <a:pt x="2625" y="3014"/>
                </a:cubicBezTo>
                <a:lnTo>
                  <a:pt x="2486" y="2702"/>
                </a:lnTo>
                <a:cubicBezTo>
                  <a:pt x="2566" y="2639"/>
                  <a:pt x="2639" y="2566"/>
                  <a:pt x="2703" y="2486"/>
                </a:cubicBezTo>
                <a:lnTo>
                  <a:pt x="3014" y="2625"/>
                </a:lnTo>
                <a:cubicBezTo>
                  <a:pt x="3075" y="2539"/>
                  <a:pt x="3128" y="2448"/>
                  <a:pt x="3172" y="2351"/>
                </a:cubicBezTo>
                <a:lnTo>
                  <a:pt x="2897" y="2151"/>
                </a:lnTo>
                <a:cubicBezTo>
                  <a:pt x="2934" y="2057"/>
                  <a:pt x="2961" y="1958"/>
                  <a:pt x="2976" y="1855"/>
                </a:cubicBezTo>
                <a:lnTo>
                  <a:pt x="3314" y="1819"/>
                </a:lnTo>
                <a:close/>
                <a:moveTo>
                  <a:pt x="1661" y="572"/>
                </a:moveTo>
                <a:cubicBezTo>
                  <a:pt x="2262" y="572"/>
                  <a:pt x="2750" y="1060"/>
                  <a:pt x="2750" y="1661"/>
                </a:cubicBezTo>
                <a:cubicBezTo>
                  <a:pt x="2750" y="2262"/>
                  <a:pt x="2262" y="2750"/>
                  <a:pt x="1661" y="2750"/>
                </a:cubicBezTo>
                <a:cubicBezTo>
                  <a:pt x="1060" y="2750"/>
                  <a:pt x="572" y="2262"/>
                  <a:pt x="572" y="1661"/>
                </a:cubicBezTo>
                <a:cubicBezTo>
                  <a:pt x="572" y="1060"/>
                  <a:pt x="1060" y="572"/>
                  <a:pt x="1661" y="572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</p:spPr>
        <p:txBody>
          <a:bodyPr lIns="68562" tIns="34281" rIns="68562" bIns="34281"/>
          <a:lstStyle/>
          <a:p>
            <a:endParaRPr lang="zh-CN" altLang="en-US" sz="1600" b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 9"/>
          <p:cNvSpPr>
            <a:spLocks noEditPoints="1"/>
          </p:cNvSpPr>
          <p:nvPr/>
        </p:nvSpPr>
        <p:spPr bwMode="auto">
          <a:xfrm>
            <a:off x="2987824" y="1779662"/>
            <a:ext cx="2337474" cy="2337197"/>
          </a:xfrm>
          <a:custGeom>
            <a:avLst/>
            <a:gdLst>
              <a:gd name="T0" fmla="*/ 4143 w 4152"/>
              <a:gd name="T1" fmla="*/ 2274 h 4152"/>
              <a:gd name="T2" fmla="*/ 4152 w 4152"/>
              <a:gd name="T3" fmla="*/ 2076 h 4152"/>
              <a:gd name="T4" fmla="*/ 4143 w 4152"/>
              <a:gd name="T5" fmla="*/ 1878 h 4152"/>
              <a:gd name="T6" fmla="*/ 3720 w 4152"/>
              <a:gd name="T7" fmla="*/ 1834 h 4152"/>
              <a:gd name="T8" fmla="*/ 3621 w 4152"/>
              <a:gd name="T9" fmla="*/ 1464 h 4152"/>
              <a:gd name="T10" fmla="*/ 3965 w 4152"/>
              <a:gd name="T11" fmla="*/ 1214 h 4152"/>
              <a:gd name="T12" fmla="*/ 3767 w 4152"/>
              <a:gd name="T13" fmla="*/ 871 h 4152"/>
              <a:gd name="T14" fmla="*/ 3378 w 4152"/>
              <a:gd name="T15" fmla="*/ 1045 h 4152"/>
              <a:gd name="T16" fmla="*/ 3108 w 4152"/>
              <a:gd name="T17" fmla="*/ 774 h 4152"/>
              <a:gd name="T18" fmla="*/ 3281 w 4152"/>
              <a:gd name="T19" fmla="*/ 385 h 4152"/>
              <a:gd name="T20" fmla="*/ 2939 w 4152"/>
              <a:gd name="T21" fmla="*/ 187 h 4152"/>
              <a:gd name="T22" fmla="*/ 2688 w 4152"/>
              <a:gd name="T23" fmla="*/ 532 h 4152"/>
              <a:gd name="T24" fmla="*/ 2318 w 4152"/>
              <a:gd name="T25" fmla="*/ 433 h 4152"/>
              <a:gd name="T26" fmla="*/ 2274 w 4152"/>
              <a:gd name="T27" fmla="*/ 9 h 4152"/>
              <a:gd name="T28" fmla="*/ 2076 w 4152"/>
              <a:gd name="T29" fmla="*/ 0 h 4152"/>
              <a:gd name="T30" fmla="*/ 1879 w 4152"/>
              <a:gd name="T31" fmla="*/ 9 h 4152"/>
              <a:gd name="T32" fmla="*/ 1834 w 4152"/>
              <a:gd name="T33" fmla="*/ 433 h 4152"/>
              <a:gd name="T34" fmla="*/ 1464 w 4152"/>
              <a:gd name="T35" fmla="*/ 531 h 4152"/>
              <a:gd name="T36" fmla="*/ 1214 w 4152"/>
              <a:gd name="T37" fmla="*/ 187 h 4152"/>
              <a:gd name="T38" fmla="*/ 872 w 4152"/>
              <a:gd name="T39" fmla="*/ 385 h 4152"/>
              <a:gd name="T40" fmla="*/ 1045 w 4152"/>
              <a:gd name="T41" fmla="*/ 774 h 4152"/>
              <a:gd name="T42" fmla="*/ 774 w 4152"/>
              <a:gd name="T43" fmla="*/ 1045 h 4152"/>
              <a:gd name="T44" fmla="*/ 385 w 4152"/>
              <a:gd name="T45" fmla="*/ 871 h 4152"/>
              <a:gd name="T46" fmla="*/ 187 w 4152"/>
              <a:gd name="T47" fmla="*/ 1214 h 4152"/>
              <a:gd name="T48" fmla="*/ 532 w 4152"/>
              <a:gd name="T49" fmla="*/ 1464 h 4152"/>
              <a:gd name="T50" fmla="*/ 433 w 4152"/>
              <a:gd name="T51" fmla="*/ 1834 h 4152"/>
              <a:gd name="T52" fmla="*/ 9 w 4152"/>
              <a:gd name="T53" fmla="*/ 1878 h 4152"/>
              <a:gd name="T54" fmla="*/ 0 w 4152"/>
              <a:gd name="T55" fmla="*/ 2076 h 4152"/>
              <a:gd name="T56" fmla="*/ 9 w 4152"/>
              <a:gd name="T57" fmla="*/ 2274 h 4152"/>
              <a:gd name="T58" fmla="*/ 433 w 4152"/>
              <a:gd name="T59" fmla="*/ 2318 h 4152"/>
              <a:gd name="T60" fmla="*/ 532 w 4152"/>
              <a:gd name="T61" fmla="*/ 2688 h 4152"/>
              <a:gd name="T62" fmla="*/ 187 w 4152"/>
              <a:gd name="T63" fmla="*/ 2939 h 4152"/>
              <a:gd name="T64" fmla="*/ 385 w 4152"/>
              <a:gd name="T65" fmla="*/ 3281 h 4152"/>
              <a:gd name="T66" fmla="*/ 774 w 4152"/>
              <a:gd name="T67" fmla="*/ 3107 h 4152"/>
              <a:gd name="T68" fmla="*/ 1045 w 4152"/>
              <a:gd name="T69" fmla="*/ 3378 h 4152"/>
              <a:gd name="T70" fmla="*/ 871 w 4152"/>
              <a:gd name="T71" fmla="*/ 3767 h 4152"/>
              <a:gd name="T72" fmla="*/ 1214 w 4152"/>
              <a:gd name="T73" fmla="*/ 3965 h 4152"/>
              <a:gd name="T74" fmla="*/ 1464 w 4152"/>
              <a:gd name="T75" fmla="*/ 3621 h 4152"/>
              <a:gd name="T76" fmla="*/ 1834 w 4152"/>
              <a:gd name="T77" fmla="*/ 3720 h 4152"/>
              <a:gd name="T78" fmla="*/ 1879 w 4152"/>
              <a:gd name="T79" fmla="*/ 4143 h 4152"/>
              <a:gd name="T80" fmla="*/ 2076 w 4152"/>
              <a:gd name="T81" fmla="*/ 4152 h 4152"/>
              <a:gd name="T82" fmla="*/ 2274 w 4152"/>
              <a:gd name="T83" fmla="*/ 4143 h 4152"/>
              <a:gd name="T84" fmla="*/ 2318 w 4152"/>
              <a:gd name="T85" fmla="*/ 3720 h 4152"/>
              <a:gd name="T86" fmla="*/ 2688 w 4152"/>
              <a:gd name="T87" fmla="*/ 3621 h 4152"/>
              <a:gd name="T88" fmla="*/ 2939 w 4152"/>
              <a:gd name="T89" fmla="*/ 3965 h 4152"/>
              <a:gd name="T90" fmla="*/ 3281 w 4152"/>
              <a:gd name="T91" fmla="*/ 3767 h 4152"/>
              <a:gd name="T92" fmla="*/ 3108 w 4152"/>
              <a:gd name="T93" fmla="*/ 3378 h 4152"/>
              <a:gd name="T94" fmla="*/ 3378 w 4152"/>
              <a:gd name="T95" fmla="*/ 3107 h 4152"/>
              <a:gd name="T96" fmla="*/ 3767 w 4152"/>
              <a:gd name="T97" fmla="*/ 3281 h 4152"/>
              <a:gd name="T98" fmla="*/ 3965 w 4152"/>
              <a:gd name="T99" fmla="*/ 2939 h 4152"/>
              <a:gd name="T100" fmla="*/ 3621 w 4152"/>
              <a:gd name="T101" fmla="*/ 2688 h 4152"/>
              <a:gd name="T102" fmla="*/ 3720 w 4152"/>
              <a:gd name="T103" fmla="*/ 2318 h 4152"/>
              <a:gd name="T104" fmla="*/ 4143 w 4152"/>
              <a:gd name="T105" fmla="*/ 2274 h 4152"/>
              <a:gd name="T106" fmla="*/ 2076 w 4152"/>
              <a:gd name="T107" fmla="*/ 708 h 4152"/>
              <a:gd name="T108" fmla="*/ 3444 w 4152"/>
              <a:gd name="T109" fmla="*/ 2076 h 4152"/>
              <a:gd name="T110" fmla="*/ 2076 w 4152"/>
              <a:gd name="T111" fmla="*/ 3444 h 4152"/>
              <a:gd name="T112" fmla="*/ 708 w 4152"/>
              <a:gd name="T113" fmla="*/ 2076 h 4152"/>
              <a:gd name="T114" fmla="*/ 2076 w 4152"/>
              <a:gd name="T115" fmla="*/ 708 h 4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152" h="4152">
                <a:moveTo>
                  <a:pt x="4143" y="2274"/>
                </a:moveTo>
                <a:cubicBezTo>
                  <a:pt x="4149" y="2209"/>
                  <a:pt x="4152" y="2143"/>
                  <a:pt x="4152" y="2076"/>
                </a:cubicBezTo>
                <a:cubicBezTo>
                  <a:pt x="4152" y="2009"/>
                  <a:pt x="4149" y="1943"/>
                  <a:pt x="4143" y="1878"/>
                </a:cubicBezTo>
                <a:lnTo>
                  <a:pt x="3720" y="1834"/>
                </a:lnTo>
                <a:cubicBezTo>
                  <a:pt x="3701" y="1705"/>
                  <a:pt x="3667" y="1581"/>
                  <a:pt x="3621" y="1464"/>
                </a:cubicBezTo>
                <a:lnTo>
                  <a:pt x="3965" y="1214"/>
                </a:lnTo>
                <a:cubicBezTo>
                  <a:pt x="3910" y="1093"/>
                  <a:pt x="3844" y="978"/>
                  <a:pt x="3767" y="871"/>
                </a:cubicBezTo>
                <a:lnTo>
                  <a:pt x="3378" y="1045"/>
                </a:lnTo>
                <a:cubicBezTo>
                  <a:pt x="3299" y="944"/>
                  <a:pt x="3208" y="854"/>
                  <a:pt x="3108" y="774"/>
                </a:cubicBezTo>
                <a:lnTo>
                  <a:pt x="3281" y="385"/>
                </a:lnTo>
                <a:cubicBezTo>
                  <a:pt x="3174" y="309"/>
                  <a:pt x="3059" y="242"/>
                  <a:pt x="2939" y="187"/>
                </a:cubicBezTo>
                <a:lnTo>
                  <a:pt x="2688" y="532"/>
                </a:lnTo>
                <a:cubicBezTo>
                  <a:pt x="2571" y="485"/>
                  <a:pt x="2447" y="452"/>
                  <a:pt x="2318" y="433"/>
                </a:cubicBezTo>
                <a:lnTo>
                  <a:pt x="2274" y="9"/>
                </a:lnTo>
                <a:cubicBezTo>
                  <a:pt x="2209" y="3"/>
                  <a:pt x="2143" y="0"/>
                  <a:pt x="2076" y="0"/>
                </a:cubicBezTo>
                <a:cubicBezTo>
                  <a:pt x="2010" y="0"/>
                  <a:pt x="1944" y="3"/>
                  <a:pt x="1879" y="9"/>
                </a:cubicBezTo>
                <a:lnTo>
                  <a:pt x="1834" y="433"/>
                </a:lnTo>
                <a:cubicBezTo>
                  <a:pt x="1705" y="452"/>
                  <a:pt x="1581" y="485"/>
                  <a:pt x="1464" y="531"/>
                </a:cubicBezTo>
                <a:lnTo>
                  <a:pt x="1214" y="187"/>
                </a:lnTo>
                <a:cubicBezTo>
                  <a:pt x="1093" y="242"/>
                  <a:pt x="979" y="309"/>
                  <a:pt x="872" y="385"/>
                </a:cubicBezTo>
                <a:lnTo>
                  <a:pt x="1045" y="774"/>
                </a:lnTo>
                <a:cubicBezTo>
                  <a:pt x="945" y="854"/>
                  <a:pt x="854" y="944"/>
                  <a:pt x="774" y="1045"/>
                </a:cubicBezTo>
                <a:lnTo>
                  <a:pt x="385" y="871"/>
                </a:lnTo>
                <a:cubicBezTo>
                  <a:pt x="309" y="978"/>
                  <a:pt x="242" y="1093"/>
                  <a:pt x="187" y="1214"/>
                </a:cubicBezTo>
                <a:lnTo>
                  <a:pt x="532" y="1464"/>
                </a:lnTo>
                <a:cubicBezTo>
                  <a:pt x="485" y="1581"/>
                  <a:pt x="452" y="1705"/>
                  <a:pt x="433" y="1834"/>
                </a:cubicBezTo>
                <a:lnTo>
                  <a:pt x="9" y="1878"/>
                </a:lnTo>
                <a:cubicBezTo>
                  <a:pt x="3" y="1943"/>
                  <a:pt x="0" y="2009"/>
                  <a:pt x="0" y="2076"/>
                </a:cubicBezTo>
                <a:cubicBezTo>
                  <a:pt x="0" y="2143"/>
                  <a:pt x="3" y="2209"/>
                  <a:pt x="9" y="2274"/>
                </a:cubicBezTo>
                <a:lnTo>
                  <a:pt x="433" y="2318"/>
                </a:lnTo>
                <a:cubicBezTo>
                  <a:pt x="452" y="2447"/>
                  <a:pt x="485" y="2571"/>
                  <a:pt x="532" y="2688"/>
                </a:cubicBezTo>
                <a:lnTo>
                  <a:pt x="187" y="2939"/>
                </a:lnTo>
                <a:cubicBezTo>
                  <a:pt x="242" y="3059"/>
                  <a:pt x="309" y="3174"/>
                  <a:pt x="385" y="3281"/>
                </a:cubicBezTo>
                <a:lnTo>
                  <a:pt x="774" y="3107"/>
                </a:lnTo>
                <a:cubicBezTo>
                  <a:pt x="854" y="3208"/>
                  <a:pt x="945" y="3299"/>
                  <a:pt x="1045" y="3378"/>
                </a:cubicBezTo>
                <a:lnTo>
                  <a:pt x="871" y="3767"/>
                </a:lnTo>
                <a:cubicBezTo>
                  <a:pt x="978" y="3844"/>
                  <a:pt x="1093" y="3910"/>
                  <a:pt x="1214" y="3965"/>
                </a:cubicBezTo>
                <a:lnTo>
                  <a:pt x="1464" y="3621"/>
                </a:lnTo>
                <a:cubicBezTo>
                  <a:pt x="1581" y="3667"/>
                  <a:pt x="1705" y="3701"/>
                  <a:pt x="1834" y="3720"/>
                </a:cubicBezTo>
                <a:lnTo>
                  <a:pt x="1879" y="4143"/>
                </a:lnTo>
                <a:cubicBezTo>
                  <a:pt x="1944" y="4149"/>
                  <a:pt x="2010" y="4152"/>
                  <a:pt x="2076" y="4152"/>
                </a:cubicBezTo>
                <a:cubicBezTo>
                  <a:pt x="2143" y="4152"/>
                  <a:pt x="2209" y="4149"/>
                  <a:pt x="2274" y="4143"/>
                </a:cubicBezTo>
                <a:lnTo>
                  <a:pt x="2318" y="3720"/>
                </a:lnTo>
                <a:cubicBezTo>
                  <a:pt x="2447" y="3701"/>
                  <a:pt x="2571" y="3667"/>
                  <a:pt x="2688" y="3621"/>
                </a:cubicBezTo>
                <a:lnTo>
                  <a:pt x="2939" y="3965"/>
                </a:lnTo>
                <a:cubicBezTo>
                  <a:pt x="3059" y="3910"/>
                  <a:pt x="3174" y="3844"/>
                  <a:pt x="3281" y="3767"/>
                </a:cubicBezTo>
                <a:lnTo>
                  <a:pt x="3108" y="3378"/>
                </a:lnTo>
                <a:cubicBezTo>
                  <a:pt x="3208" y="3299"/>
                  <a:pt x="3299" y="3208"/>
                  <a:pt x="3378" y="3107"/>
                </a:cubicBezTo>
                <a:lnTo>
                  <a:pt x="3767" y="3281"/>
                </a:lnTo>
                <a:cubicBezTo>
                  <a:pt x="3844" y="3174"/>
                  <a:pt x="3910" y="3059"/>
                  <a:pt x="3965" y="2939"/>
                </a:cubicBezTo>
                <a:lnTo>
                  <a:pt x="3621" y="2688"/>
                </a:lnTo>
                <a:cubicBezTo>
                  <a:pt x="3667" y="2571"/>
                  <a:pt x="3701" y="2447"/>
                  <a:pt x="3720" y="2318"/>
                </a:cubicBezTo>
                <a:lnTo>
                  <a:pt x="4143" y="2274"/>
                </a:lnTo>
                <a:close/>
                <a:moveTo>
                  <a:pt x="2076" y="708"/>
                </a:moveTo>
                <a:cubicBezTo>
                  <a:pt x="2832" y="708"/>
                  <a:pt x="3444" y="1321"/>
                  <a:pt x="3444" y="2076"/>
                </a:cubicBezTo>
                <a:cubicBezTo>
                  <a:pt x="3444" y="2832"/>
                  <a:pt x="2832" y="3444"/>
                  <a:pt x="2076" y="3444"/>
                </a:cubicBezTo>
                <a:cubicBezTo>
                  <a:pt x="1321" y="3444"/>
                  <a:pt x="708" y="2832"/>
                  <a:pt x="708" y="2076"/>
                </a:cubicBezTo>
                <a:cubicBezTo>
                  <a:pt x="708" y="1321"/>
                  <a:pt x="1321" y="708"/>
                  <a:pt x="2076" y="708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lIns="68562" tIns="34281" rIns="68562" bIns="34281"/>
          <a:lstStyle/>
          <a:p>
            <a:endParaRPr lang="zh-CN" altLang="en-US" sz="1600" b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Box 30"/>
          <p:cNvSpPr txBox="1">
            <a:spLocks noChangeArrowheads="1"/>
          </p:cNvSpPr>
          <p:nvPr/>
        </p:nvSpPr>
        <p:spPr bwMode="auto">
          <a:xfrm>
            <a:off x="3530537" y="2705968"/>
            <a:ext cx="1252048" cy="561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0">
                <a:latin typeface="+mn-lt"/>
                <a:ea typeface="+mn-ea"/>
                <a:cs typeface="+mn-ea"/>
                <a:sym typeface="+mn-lt"/>
              </a:rPr>
              <a:t>这里输入您的文本</a:t>
            </a:r>
            <a:endParaRPr lang="en-US" altLang="zh-CN" sz="1600" b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31"/>
          <p:cNvSpPr txBox="1">
            <a:spLocks noChangeArrowheads="1"/>
          </p:cNvSpPr>
          <p:nvPr/>
        </p:nvSpPr>
        <p:spPr bwMode="auto">
          <a:xfrm>
            <a:off x="1715543" y="1930871"/>
            <a:ext cx="1127082" cy="561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0">
                <a:latin typeface="+mn-lt"/>
                <a:ea typeface="+mn-ea"/>
                <a:cs typeface="+mn-ea"/>
                <a:sym typeface="+mn-lt"/>
              </a:rPr>
              <a:t>这里输入您的文本</a:t>
            </a:r>
            <a:endParaRPr lang="en-US" altLang="zh-CN" sz="1600" b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32"/>
          <p:cNvSpPr txBox="1">
            <a:spLocks noChangeArrowheads="1"/>
          </p:cNvSpPr>
          <p:nvPr/>
        </p:nvSpPr>
        <p:spPr bwMode="auto">
          <a:xfrm>
            <a:off x="5439554" y="1952302"/>
            <a:ext cx="1127081" cy="561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0">
                <a:latin typeface="+mn-lt"/>
                <a:ea typeface="+mn-ea"/>
                <a:cs typeface="+mn-ea"/>
                <a:sym typeface="+mn-lt"/>
              </a:rPr>
              <a:t>这里输入您的文本</a:t>
            </a:r>
            <a:endParaRPr lang="en-US" altLang="zh-CN" sz="1600" b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33"/>
          <p:cNvSpPr txBox="1">
            <a:spLocks noChangeArrowheads="1"/>
          </p:cNvSpPr>
          <p:nvPr/>
        </p:nvSpPr>
        <p:spPr bwMode="auto">
          <a:xfrm>
            <a:off x="6912972" y="2555949"/>
            <a:ext cx="1127081" cy="561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0">
                <a:latin typeface="+mn-lt"/>
                <a:ea typeface="+mn-ea"/>
                <a:cs typeface="+mn-ea"/>
                <a:sym typeface="+mn-lt"/>
              </a:rPr>
              <a:t>这里输入您的文本</a:t>
            </a:r>
            <a:endParaRPr lang="en-US" altLang="zh-CN" sz="1600" b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34"/>
          <p:cNvSpPr txBox="1">
            <a:spLocks noChangeArrowheads="1"/>
          </p:cNvSpPr>
          <p:nvPr/>
        </p:nvSpPr>
        <p:spPr bwMode="auto">
          <a:xfrm>
            <a:off x="1681029" y="802159"/>
            <a:ext cx="1319887" cy="2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0">
                <a:latin typeface="+mn-lt"/>
                <a:ea typeface="+mn-ea"/>
                <a:cs typeface="+mn-ea"/>
                <a:sym typeface="+mn-lt"/>
              </a:rPr>
              <a:t>添加标题一</a:t>
            </a:r>
            <a:endParaRPr lang="en-US" altLang="zh-CN" sz="1400" b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extBox 35"/>
          <p:cNvSpPr txBox="1">
            <a:spLocks noChangeArrowheads="1"/>
          </p:cNvSpPr>
          <p:nvPr/>
        </p:nvSpPr>
        <p:spPr bwMode="auto">
          <a:xfrm>
            <a:off x="3421043" y="1334368"/>
            <a:ext cx="1319887" cy="2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0">
                <a:latin typeface="+mn-lt"/>
                <a:ea typeface="+mn-ea"/>
                <a:cs typeface="+mn-ea"/>
                <a:sym typeface="+mn-lt"/>
              </a:rPr>
              <a:t>添加标题二</a:t>
            </a:r>
            <a:endParaRPr lang="en-US" altLang="zh-CN" sz="1400" b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36"/>
          <p:cNvSpPr txBox="1">
            <a:spLocks noChangeArrowheads="1"/>
          </p:cNvSpPr>
          <p:nvPr/>
        </p:nvSpPr>
        <p:spPr bwMode="auto">
          <a:xfrm>
            <a:off x="5252698" y="842640"/>
            <a:ext cx="1319888" cy="2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0">
                <a:latin typeface="+mn-lt"/>
                <a:ea typeface="+mn-ea"/>
                <a:cs typeface="+mn-ea"/>
                <a:sym typeface="+mn-lt"/>
              </a:rPr>
              <a:t>添加标题三</a:t>
            </a:r>
            <a:endParaRPr lang="en-US" altLang="zh-CN" sz="1400" b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37"/>
          <p:cNvSpPr txBox="1">
            <a:spLocks noChangeArrowheads="1"/>
          </p:cNvSpPr>
          <p:nvPr/>
        </p:nvSpPr>
        <p:spPr bwMode="auto">
          <a:xfrm>
            <a:off x="6848704" y="1528440"/>
            <a:ext cx="1319887" cy="2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0">
                <a:latin typeface="+mn-lt"/>
                <a:ea typeface="+mn-ea"/>
                <a:cs typeface="+mn-ea"/>
                <a:sym typeface="+mn-lt"/>
              </a:rPr>
              <a:t>添加标题四</a:t>
            </a:r>
            <a:endParaRPr lang="en-US" altLang="zh-CN" sz="1400" b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2781926" y="3989462"/>
            <a:ext cx="3221764" cy="456009"/>
          </a:xfrm>
          <a:custGeom>
            <a:avLst/>
            <a:gdLst>
              <a:gd name="T0" fmla="*/ 190044 w 4297504"/>
              <a:gd name="T1" fmla="*/ 0 h 607261"/>
              <a:gd name="T2" fmla="*/ 327915 w 4297504"/>
              <a:gd name="T3" fmla="*/ 6348 h 607261"/>
              <a:gd name="T4" fmla="*/ 356106 w 4297504"/>
              <a:gd name="T5" fmla="*/ 257434 h 607261"/>
              <a:gd name="T6" fmla="*/ 388526 w 4297504"/>
              <a:gd name="T7" fmla="*/ 313152 h 607261"/>
              <a:gd name="T8" fmla="*/ 647176 w 4297504"/>
              <a:gd name="T9" fmla="*/ 313152 h 607261"/>
              <a:gd name="T10" fmla="*/ 676072 w 4297504"/>
              <a:gd name="T11" fmla="*/ 257434 h 607261"/>
              <a:gd name="T12" fmla="*/ 705672 w 4297504"/>
              <a:gd name="T13" fmla="*/ 6348 h 607261"/>
              <a:gd name="T14" fmla="*/ 981942 w 4297504"/>
              <a:gd name="T15" fmla="*/ 6348 h 607261"/>
              <a:gd name="T16" fmla="*/ 1010133 w 4297504"/>
              <a:gd name="T17" fmla="*/ 257434 h 607261"/>
              <a:gd name="T18" fmla="*/ 1042552 w 4297504"/>
              <a:gd name="T19" fmla="*/ 313152 h 607261"/>
              <a:gd name="T20" fmla="*/ 1301203 w 4297504"/>
              <a:gd name="T21" fmla="*/ 313152 h 607261"/>
              <a:gd name="T22" fmla="*/ 1330098 w 4297504"/>
              <a:gd name="T23" fmla="*/ 257434 h 607261"/>
              <a:gd name="T24" fmla="*/ 1359699 w 4297504"/>
              <a:gd name="T25" fmla="*/ 6348 h 607261"/>
              <a:gd name="T26" fmla="*/ 1635968 w 4297504"/>
              <a:gd name="T27" fmla="*/ 6348 h 607261"/>
              <a:gd name="T28" fmla="*/ 1664159 w 4297504"/>
              <a:gd name="T29" fmla="*/ 257434 h 607261"/>
              <a:gd name="T30" fmla="*/ 1696579 w 4297504"/>
              <a:gd name="T31" fmla="*/ 313152 h 607261"/>
              <a:gd name="T32" fmla="*/ 1955229 w 4297504"/>
              <a:gd name="T33" fmla="*/ 313152 h 607261"/>
              <a:gd name="T34" fmla="*/ 1984125 w 4297504"/>
              <a:gd name="T35" fmla="*/ 257434 h 607261"/>
              <a:gd name="T36" fmla="*/ 2013725 w 4297504"/>
              <a:gd name="T37" fmla="*/ 6348 h 607261"/>
              <a:gd name="T38" fmla="*/ 2289995 w 4297504"/>
              <a:gd name="T39" fmla="*/ 6348 h 607261"/>
              <a:gd name="T40" fmla="*/ 2318186 w 4297504"/>
              <a:gd name="T41" fmla="*/ 257434 h 607261"/>
              <a:gd name="T42" fmla="*/ 2350605 w 4297504"/>
              <a:gd name="T43" fmla="*/ 313152 h 607261"/>
              <a:gd name="T44" fmla="*/ 2609256 w 4297504"/>
              <a:gd name="T45" fmla="*/ 313152 h 607261"/>
              <a:gd name="T46" fmla="*/ 2638151 w 4297504"/>
              <a:gd name="T47" fmla="*/ 257434 h 607261"/>
              <a:gd name="T48" fmla="*/ 2667752 w 4297504"/>
              <a:gd name="T49" fmla="*/ 6348 h 607261"/>
              <a:gd name="T50" fmla="*/ 2944022 w 4297504"/>
              <a:gd name="T51" fmla="*/ 6348 h 607261"/>
              <a:gd name="T52" fmla="*/ 2972213 w 4297504"/>
              <a:gd name="T53" fmla="*/ 257434 h 607261"/>
              <a:gd name="T54" fmla="*/ 3004632 w 4297504"/>
              <a:gd name="T55" fmla="*/ 313152 h 607261"/>
              <a:gd name="T56" fmla="*/ 3263283 w 4297504"/>
              <a:gd name="T57" fmla="*/ 313152 h 607261"/>
              <a:gd name="T58" fmla="*/ 3292178 w 4297504"/>
              <a:gd name="T59" fmla="*/ 257434 h 607261"/>
              <a:gd name="T60" fmla="*/ 3321074 w 4297504"/>
              <a:gd name="T61" fmla="*/ 6348 h 607261"/>
              <a:gd name="T62" fmla="*/ 3598048 w 4297504"/>
              <a:gd name="T63" fmla="*/ 6348 h 607261"/>
              <a:gd name="T64" fmla="*/ 3626239 w 4297504"/>
              <a:gd name="T65" fmla="*/ 257434 h 607261"/>
              <a:gd name="T66" fmla="*/ 3658659 w 4297504"/>
              <a:gd name="T67" fmla="*/ 313152 h 607261"/>
              <a:gd name="T68" fmla="*/ 3917309 w 4297504"/>
              <a:gd name="T69" fmla="*/ 313152 h 607261"/>
              <a:gd name="T70" fmla="*/ 3946205 w 4297504"/>
              <a:gd name="T71" fmla="*/ 257434 h 607261"/>
              <a:gd name="T72" fmla="*/ 3975100 w 4297504"/>
              <a:gd name="T73" fmla="*/ 6348 h 607261"/>
              <a:gd name="T74" fmla="*/ 4252075 w 4297504"/>
              <a:gd name="T75" fmla="*/ 6348 h 607261"/>
              <a:gd name="T76" fmla="*/ 4280266 w 4297504"/>
              <a:gd name="T77" fmla="*/ 257434 h 607261"/>
              <a:gd name="T78" fmla="*/ 4297504 w 4297504"/>
              <a:gd name="T79" fmla="*/ 297378 h 607261"/>
              <a:gd name="T80" fmla="*/ 4297504 w 4297504"/>
              <a:gd name="T81" fmla="*/ 607261 h 607261"/>
              <a:gd name="T82" fmla="*/ 0 w 4297504"/>
              <a:gd name="T83" fmla="*/ 607261 h 607261"/>
              <a:gd name="T84" fmla="*/ 0 w 4297504"/>
              <a:gd name="T85" fmla="*/ 303943 h 607261"/>
              <a:gd name="T86" fmla="*/ 22045 w 4297504"/>
              <a:gd name="T87" fmla="*/ 257434 h 607261"/>
              <a:gd name="T88" fmla="*/ 51645 w 4297504"/>
              <a:gd name="T89" fmla="*/ 6348 h 607261"/>
              <a:gd name="T90" fmla="*/ 190044 w 4297504"/>
              <a:gd name="T91" fmla="*/ 0 h 607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297504" h="607261">
                <a:moveTo>
                  <a:pt x="190044" y="0"/>
                </a:moveTo>
                <a:cubicBezTo>
                  <a:pt x="236119" y="0"/>
                  <a:pt x="282105" y="2116"/>
                  <a:pt x="327915" y="6348"/>
                </a:cubicBezTo>
                <a:cubicBezTo>
                  <a:pt x="337782" y="90278"/>
                  <a:pt x="346944" y="173503"/>
                  <a:pt x="356106" y="257434"/>
                </a:cubicBezTo>
                <a:cubicBezTo>
                  <a:pt x="361744" y="286351"/>
                  <a:pt x="371611" y="301162"/>
                  <a:pt x="388526" y="313152"/>
                </a:cubicBezTo>
                <a:lnTo>
                  <a:pt x="647176" y="313152"/>
                </a:lnTo>
                <a:cubicBezTo>
                  <a:pt x="665500" y="295520"/>
                  <a:pt x="673957" y="275771"/>
                  <a:pt x="676072" y="257434"/>
                </a:cubicBezTo>
                <a:cubicBezTo>
                  <a:pt x="685939" y="173503"/>
                  <a:pt x="695805" y="89573"/>
                  <a:pt x="705672" y="6348"/>
                </a:cubicBezTo>
                <a:cubicBezTo>
                  <a:pt x="797997" y="-2116"/>
                  <a:pt x="890322" y="-2116"/>
                  <a:pt x="981942" y="6348"/>
                </a:cubicBezTo>
                <a:cubicBezTo>
                  <a:pt x="991809" y="90278"/>
                  <a:pt x="1000971" y="173503"/>
                  <a:pt x="1010133" y="257434"/>
                </a:cubicBezTo>
                <a:cubicBezTo>
                  <a:pt x="1015771" y="286351"/>
                  <a:pt x="1025638" y="301162"/>
                  <a:pt x="1042552" y="313152"/>
                </a:cubicBezTo>
                <a:lnTo>
                  <a:pt x="1301203" y="313152"/>
                </a:lnTo>
                <a:cubicBezTo>
                  <a:pt x="1319527" y="295520"/>
                  <a:pt x="1327984" y="275771"/>
                  <a:pt x="1330098" y="257434"/>
                </a:cubicBezTo>
                <a:cubicBezTo>
                  <a:pt x="1339965" y="173503"/>
                  <a:pt x="1349832" y="89573"/>
                  <a:pt x="1359699" y="6348"/>
                </a:cubicBezTo>
                <a:cubicBezTo>
                  <a:pt x="1452023" y="-2116"/>
                  <a:pt x="1543644" y="-2116"/>
                  <a:pt x="1635968" y="6348"/>
                </a:cubicBezTo>
                <a:cubicBezTo>
                  <a:pt x="1645835" y="90278"/>
                  <a:pt x="1654997" y="173503"/>
                  <a:pt x="1664159" y="257434"/>
                </a:cubicBezTo>
                <a:cubicBezTo>
                  <a:pt x="1669797" y="286351"/>
                  <a:pt x="1679664" y="301162"/>
                  <a:pt x="1696579" y="313152"/>
                </a:cubicBezTo>
                <a:lnTo>
                  <a:pt x="1955229" y="313152"/>
                </a:lnTo>
                <a:cubicBezTo>
                  <a:pt x="1972848" y="295520"/>
                  <a:pt x="1982011" y="275771"/>
                  <a:pt x="1984125" y="257434"/>
                </a:cubicBezTo>
                <a:cubicBezTo>
                  <a:pt x="1993992" y="173503"/>
                  <a:pt x="2003858" y="89573"/>
                  <a:pt x="2013725" y="6348"/>
                </a:cubicBezTo>
                <a:cubicBezTo>
                  <a:pt x="2105345" y="-2116"/>
                  <a:pt x="2197670" y="-2116"/>
                  <a:pt x="2289995" y="6348"/>
                </a:cubicBezTo>
                <a:cubicBezTo>
                  <a:pt x="2299157" y="90278"/>
                  <a:pt x="2309024" y="173503"/>
                  <a:pt x="2318186" y="257434"/>
                </a:cubicBezTo>
                <a:cubicBezTo>
                  <a:pt x="2323824" y="286351"/>
                  <a:pt x="2333691" y="301162"/>
                  <a:pt x="2350605" y="313152"/>
                </a:cubicBezTo>
                <a:lnTo>
                  <a:pt x="2609256" y="313152"/>
                </a:lnTo>
                <a:cubicBezTo>
                  <a:pt x="2626875" y="295520"/>
                  <a:pt x="2636037" y="275771"/>
                  <a:pt x="2638151" y="257434"/>
                </a:cubicBezTo>
                <a:cubicBezTo>
                  <a:pt x="2648018" y="173503"/>
                  <a:pt x="2657885" y="89573"/>
                  <a:pt x="2667752" y="6348"/>
                </a:cubicBezTo>
                <a:cubicBezTo>
                  <a:pt x="2759372" y="-2116"/>
                  <a:pt x="2851697" y="-2116"/>
                  <a:pt x="2944022" y="6348"/>
                </a:cubicBezTo>
                <a:cubicBezTo>
                  <a:pt x="2953184" y="90278"/>
                  <a:pt x="2963051" y="173503"/>
                  <a:pt x="2972213" y="257434"/>
                </a:cubicBezTo>
                <a:cubicBezTo>
                  <a:pt x="2977851" y="286351"/>
                  <a:pt x="2987013" y="301162"/>
                  <a:pt x="3004632" y="313152"/>
                </a:cubicBezTo>
                <a:lnTo>
                  <a:pt x="3263283" y="313152"/>
                </a:lnTo>
                <a:cubicBezTo>
                  <a:pt x="3280902" y="295520"/>
                  <a:pt x="3290064" y="275771"/>
                  <a:pt x="3292178" y="257434"/>
                </a:cubicBezTo>
                <a:cubicBezTo>
                  <a:pt x="3302045" y="173503"/>
                  <a:pt x="3311912" y="89573"/>
                  <a:pt x="3321074" y="6348"/>
                </a:cubicBezTo>
                <a:cubicBezTo>
                  <a:pt x="3413399" y="-2116"/>
                  <a:pt x="3505723" y="-2116"/>
                  <a:pt x="3598048" y="6348"/>
                </a:cubicBezTo>
                <a:cubicBezTo>
                  <a:pt x="3607210" y="90278"/>
                  <a:pt x="3616372" y="173503"/>
                  <a:pt x="3626239" y="257434"/>
                </a:cubicBezTo>
                <a:cubicBezTo>
                  <a:pt x="3631877" y="286351"/>
                  <a:pt x="3641039" y="301162"/>
                  <a:pt x="3658659" y="313152"/>
                </a:cubicBezTo>
                <a:lnTo>
                  <a:pt x="3917309" y="313152"/>
                </a:lnTo>
                <a:cubicBezTo>
                  <a:pt x="3934928" y="295520"/>
                  <a:pt x="3944090" y="275771"/>
                  <a:pt x="3946205" y="257434"/>
                </a:cubicBezTo>
                <a:cubicBezTo>
                  <a:pt x="3956071" y="173503"/>
                  <a:pt x="3965938" y="89573"/>
                  <a:pt x="3975100" y="6348"/>
                </a:cubicBezTo>
                <a:cubicBezTo>
                  <a:pt x="4067425" y="-2116"/>
                  <a:pt x="4159750" y="-2116"/>
                  <a:pt x="4252075" y="6348"/>
                </a:cubicBezTo>
                <a:cubicBezTo>
                  <a:pt x="4261237" y="90278"/>
                  <a:pt x="4270399" y="173503"/>
                  <a:pt x="4280266" y="257434"/>
                </a:cubicBezTo>
                <a:cubicBezTo>
                  <a:pt x="4283830" y="275712"/>
                  <a:pt x="4288801" y="288355"/>
                  <a:pt x="4297504" y="297378"/>
                </a:cubicBezTo>
                <a:lnTo>
                  <a:pt x="4297504" y="607261"/>
                </a:lnTo>
                <a:lnTo>
                  <a:pt x="0" y="607261"/>
                </a:lnTo>
                <a:lnTo>
                  <a:pt x="0" y="303943"/>
                </a:lnTo>
                <a:cubicBezTo>
                  <a:pt x="13952" y="289411"/>
                  <a:pt x="20260" y="272919"/>
                  <a:pt x="22045" y="257434"/>
                </a:cubicBezTo>
                <a:cubicBezTo>
                  <a:pt x="31912" y="173503"/>
                  <a:pt x="41779" y="89573"/>
                  <a:pt x="51645" y="6348"/>
                </a:cubicBezTo>
                <a:cubicBezTo>
                  <a:pt x="97808" y="2116"/>
                  <a:pt x="143970" y="0"/>
                  <a:pt x="190044" y="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  <a:extLst/>
        </p:spPr>
        <p:txBody>
          <a:bodyPr lIns="68562" tIns="34281" rIns="68562" bIns="34281"/>
          <a:lstStyle/>
          <a:p>
            <a:endParaRPr lang="zh-CN" altLang="en-US" sz="1600" b="0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6313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2000">
        <p14:vortex dir="r"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00"/>
                            </p:stCondLst>
                            <p:childTnLst>
                              <p:par>
                                <p:cTn id="31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-21599940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599940"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599940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599940">
                                      <p:cBhvr>
                                        <p:cTn id="4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6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600"/>
                            </p:stCondLst>
                            <p:childTnLst>
                              <p:par>
                                <p:cTn id="6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  <p:bldP spid="14" grpId="0" autoUpdateAnimBg="0"/>
      <p:bldP spid="15" grpId="0" autoUpdateAnimBg="0"/>
      <p:bldP spid="16" grpId="0" animBg="1"/>
      <p:bldP spid="1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1217810" y="328306"/>
            <a:ext cx="251665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68" name="矩形 67"/>
          <p:cNvSpPr/>
          <p:nvPr/>
        </p:nvSpPr>
        <p:spPr>
          <a:xfrm>
            <a:off x="443677" y="281065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1105950" y="1014935"/>
            <a:ext cx="4379219" cy="2891359"/>
            <a:chOff x="0" y="0"/>
            <a:chExt cx="5166566" cy="3409678"/>
          </a:xfrm>
        </p:grpSpPr>
        <p:sp>
          <p:nvSpPr>
            <p:cNvPr id="5" name="椭圆 2"/>
            <p:cNvSpPr>
              <a:spLocks/>
            </p:cNvSpPr>
            <p:nvPr/>
          </p:nvSpPr>
          <p:spPr bwMode="auto">
            <a:xfrm rot="1748642">
              <a:off x="0" y="0"/>
              <a:ext cx="2211234" cy="2230539"/>
            </a:xfrm>
            <a:custGeom>
              <a:avLst/>
              <a:gdLst>
                <a:gd name="T0" fmla="*/ 2997604 w 2997604"/>
                <a:gd name="T1" fmla="*/ 1790780 h 3024336"/>
                <a:gd name="T2" fmla="*/ 1512168 w 2997604"/>
                <a:gd name="T3" fmla="*/ 3024336 h 3024336"/>
                <a:gd name="T4" fmla="*/ 0 w 2997604"/>
                <a:gd name="T5" fmla="*/ 1512168 h 3024336"/>
                <a:gd name="T6" fmla="*/ 1512168 w 2997604"/>
                <a:gd name="T7" fmla="*/ 0 h 3024336"/>
                <a:gd name="T8" fmla="*/ 1764196 w 2997604"/>
                <a:gd name="T9" fmla="*/ 22675 h 3024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7604" h="3024336">
                  <a:moveTo>
                    <a:pt x="2997604" y="1790780"/>
                  </a:moveTo>
                  <a:cubicBezTo>
                    <a:pt x="2867846" y="2492941"/>
                    <a:pt x="2252064" y="3024336"/>
                    <a:pt x="1512168" y="3024336"/>
                  </a:cubicBezTo>
                  <a:cubicBezTo>
                    <a:pt x="677021" y="3024336"/>
                    <a:pt x="0" y="2347315"/>
                    <a:pt x="0" y="1512168"/>
                  </a:cubicBezTo>
                  <a:cubicBezTo>
                    <a:pt x="0" y="677021"/>
                    <a:pt x="677021" y="0"/>
                    <a:pt x="1512168" y="0"/>
                  </a:cubicBezTo>
                  <a:cubicBezTo>
                    <a:pt x="1598138" y="0"/>
                    <a:pt x="1682432" y="7174"/>
                    <a:pt x="1764196" y="22675"/>
                  </a:cubicBezTo>
                </a:path>
              </a:pathLst>
            </a:custGeom>
            <a:noFill/>
            <a:ln w="25400" cap="flat" cmpd="sng">
              <a:solidFill>
                <a:srgbClr val="C00000"/>
              </a:solidFill>
              <a:prstDash val="sysDash"/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8580" tIns="34290" rIns="68580" bIns="3429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椭圆 4"/>
            <p:cNvSpPr>
              <a:spLocks/>
            </p:cNvSpPr>
            <p:nvPr/>
          </p:nvSpPr>
          <p:spPr bwMode="auto">
            <a:xfrm rot="1748642">
              <a:off x="2072242" y="1513229"/>
              <a:ext cx="1573837" cy="746788"/>
            </a:xfrm>
            <a:custGeom>
              <a:avLst/>
              <a:gdLst>
                <a:gd name="T0" fmla="*/ 0 w 2134918"/>
                <a:gd name="T1" fmla="*/ 1012045 h 1012045"/>
                <a:gd name="T2" fmla="*/ 1067459 w 2134918"/>
                <a:gd name="T3" fmla="*/ 0 h 1012045"/>
                <a:gd name="T4" fmla="*/ 2134918 w 2134918"/>
                <a:gd name="T5" fmla="*/ 1012045 h 101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34918" h="1012045">
                  <a:moveTo>
                    <a:pt x="0" y="1012045"/>
                  </a:moveTo>
                  <a:cubicBezTo>
                    <a:pt x="28964" y="447977"/>
                    <a:pt x="495896" y="0"/>
                    <a:pt x="1067459" y="0"/>
                  </a:cubicBezTo>
                  <a:cubicBezTo>
                    <a:pt x="1639022" y="0"/>
                    <a:pt x="2105955" y="447977"/>
                    <a:pt x="2134918" y="1012045"/>
                  </a:cubicBezTo>
                </a:path>
              </a:pathLst>
            </a:custGeom>
            <a:noFill/>
            <a:ln w="25400" cap="flat" cmpd="sng">
              <a:solidFill>
                <a:srgbClr val="C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8580" tIns="34290" rIns="68580" bIns="3429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椭圆 4"/>
            <p:cNvSpPr>
              <a:spLocks/>
            </p:cNvSpPr>
            <p:nvPr/>
          </p:nvSpPr>
          <p:spPr bwMode="auto">
            <a:xfrm rot="1748643" flipV="1">
              <a:off x="3158906" y="2877661"/>
              <a:ext cx="1121762" cy="532017"/>
            </a:xfrm>
            <a:custGeom>
              <a:avLst/>
              <a:gdLst>
                <a:gd name="T0" fmla="*/ 0 w 2134918"/>
                <a:gd name="T1" fmla="*/ 1012045 h 1012045"/>
                <a:gd name="T2" fmla="*/ 1067459 w 2134918"/>
                <a:gd name="T3" fmla="*/ 0 h 1012045"/>
                <a:gd name="T4" fmla="*/ 2134918 w 2134918"/>
                <a:gd name="T5" fmla="*/ 1012045 h 101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34918" h="1012045">
                  <a:moveTo>
                    <a:pt x="0" y="1012045"/>
                  </a:moveTo>
                  <a:cubicBezTo>
                    <a:pt x="28964" y="447977"/>
                    <a:pt x="495896" y="0"/>
                    <a:pt x="1067459" y="0"/>
                  </a:cubicBezTo>
                  <a:cubicBezTo>
                    <a:pt x="1639022" y="0"/>
                    <a:pt x="2105955" y="447977"/>
                    <a:pt x="2134918" y="1012045"/>
                  </a:cubicBezTo>
                </a:path>
              </a:pathLst>
            </a:custGeom>
            <a:noFill/>
            <a:ln w="25400" cap="flat" cmpd="sng">
              <a:solidFill>
                <a:srgbClr val="C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8580" tIns="34290" rIns="68580" bIns="3429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椭圆 4"/>
            <p:cNvSpPr>
              <a:spLocks/>
            </p:cNvSpPr>
            <p:nvPr/>
          </p:nvSpPr>
          <p:spPr bwMode="auto">
            <a:xfrm rot="1748642">
              <a:off x="4392985" y="3020842"/>
              <a:ext cx="773581" cy="366376"/>
            </a:xfrm>
            <a:custGeom>
              <a:avLst/>
              <a:gdLst>
                <a:gd name="T0" fmla="*/ 0 w 2134918"/>
                <a:gd name="T1" fmla="*/ 1012045 h 1012045"/>
                <a:gd name="T2" fmla="*/ 1067459 w 2134918"/>
                <a:gd name="T3" fmla="*/ 0 h 1012045"/>
                <a:gd name="T4" fmla="*/ 2134918 w 2134918"/>
                <a:gd name="T5" fmla="*/ 1012045 h 101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34918" h="1012045">
                  <a:moveTo>
                    <a:pt x="0" y="1012045"/>
                  </a:moveTo>
                  <a:cubicBezTo>
                    <a:pt x="28964" y="447977"/>
                    <a:pt x="495896" y="0"/>
                    <a:pt x="1067459" y="0"/>
                  </a:cubicBezTo>
                  <a:cubicBezTo>
                    <a:pt x="1639022" y="0"/>
                    <a:pt x="2105955" y="447977"/>
                    <a:pt x="2134918" y="1012045"/>
                  </a:cubicBezTo>
                </a:path>
              </a:pathLst>
            </a:custGeom>
            <a:noFill/>
            <a:ln w="25400" cap="flat" cmpd="sng">
              <a:solidFill>
                <a:srgbClr val="C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8580" tIns="34290" rIns="68580" bIns="3429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" name="KSO_GN4"/>
          <p:cNvSpPr>
            <a:spLocks noChangeArrowheads="1"/>
          </p:cNvSpPr>
          <p:nvPr/>
        </p:nvSpPr>
        <p:spPr bwMode="auto">
          <a:xfrm>
            <a:off x="1217810" y="1131590"/>
            <a:ext cx="1664817" cy="1665299"/>
          </a:xfrm>
          <a:prstGeom prst="ellipse">
            <a:avLst/>
          </a:prstGeom>
          <a:solidFill>
            <a:srgbClr val="C00000"/>
          </a:solidFill>
          <a:ln>
            <a:noFill/>
          </a:ln>
          <a:extLst/>
        </p:spPr>
        <p:txBody>
          <a:bodyPr lIns="0" tIns="0" rIns="0" bIns="0" anchor="ctr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5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</a:p>
        </p:txBody>
      </p:sp>
      <p:sp>
        <p:nvSpPr>
          <p:cNvPr id="10" name="KSO_GN3"/>
          <p:cNvSpPr>
            <a:spLocks noChangeArrowheads="1"/>
          </p:cNvSpPr>
          <p:nvPr/>
        </p:nvSpPr>
        <p:spPr bwMode="auto">
          <a:xfrm>
            <a:off x="2750537" y="2351698"/>
            <a:ext cx="1178105" cy="1178446"/>
          </a:xfrm>
          <a:prstGeom prst="ellipse">
            <a:avLst/>
          </a:prstGeom>
          <a:solidFill>
            <a:srgbClr val="FF9900"/>
          </a:solidFill>
          <a:ln>
            <a:noFill/>
          </a:ln>
          <a:extLst/>
        </p:spPr>
        <p:txBody>
          <a:bodyPr lIns="0" tIns="0" rIns="0" bIns="0" anchor="ctr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4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11" name="KSO_GN2"/>
          <p:cNvSpPr>
            <a:spLocks noChangeArrowheads="1"/>
          </p:cNvSpPr>
          <p:nvPr/>
        </p:nvSpPr>
        <p:spPr bwMode="auto">
          <a:xfrm rot="10800000" flipV="1">
            <a:off x="3972672" y="3002819"/>
            <a:ext cx="840144" cy="840387"/>
          </a:xfrm>
          <a:prstGeom prst="ellipse">
            <a:avLst/>
          </a:prstGeom>
          <a:solidFill>
            <a:srgbClr val="C00000"/>
          </a:solidFill>
          <a:ln>
            <a:noFill/>
          </a:ln>
          <a:extLst/>
        </p:spPr>
        <p:txBody>
          <a:bodyPr lIns="0" tIns="0" rIns="0" bIns="0" anchor="ctr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27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en-US" altLang="zh-CN" sz="15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KSO_GN1"/>
          <p:cNvSpPr>
            <a:spLocks noChangeArrowheads="1"/>
          </p:cNvSpPr>
          <p:nvPr/>
        </p:nvSpPr>
        <p:spPr bwMode="auto">
          <a:xfrm>
            <a:off x="4773546" y="3620610"/>
            <a:ext cx="579532" cy="579700"/>
          </a:xfrm>
          <a:prstGeom prst="ellipse">
            <a:avLst/>
          </a:prstGeom>
          <a:solidFill>
            <a:srgbClr val="FF9900"/>
          </a:solidFill>
          <a:ln>
            <a:noFill/>
          </a:ln>
          <a:extLst/>
        </p:spPr>
        <p:txBody>
          <a:bodyPr lIns="0" tIns="0" rIns="0" bIns="0" anchor="ctr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27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13" name="文本框 11"/>
          <p:cNvSpPr txBox="1">
            <a:spLocks noChangeArrowheads="1"/>
          </p:cNvSpPr>
          <p:nvPr/>
        </p:nvSpPr>
        <p:spPr bwMode="auto">
          <a:xfrm>
            <a:off x="2890034" y="1027844"/>
            <a:ext cx="4199621" cy="53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43" tIns="34272" rIns="68543" bIns="34272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200" b="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b="0" dirty="0">
              <a:solidFill>
                <a:srgbClr val="26262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2"/>
          <p:cNvSpPr txBox="1">
            <a:spLocks noChangeArrowheads="1"/>
          </p:cNvSpPr>
          <p:nvPr/>
        </p:nvSpPr>
        <p:spPr bwMode="auto">
          <a:xfrm>
            <a:off x="3823314" y="1869271"/>
            <a:ext cx="3934995" cy="549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43" tIns="34272" rIns="68543" bIns="34272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200" b="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b="0" dirty="0">
              <a:solidFill>
                <a:srgbClr val="26262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13"/>
          <p:cNvSpPr txBox="1">
            <a:spLocks noChangeArrowheads="1"/>
          </p:cNvSpPr>
          <p:nvPr/>
        </p:nvSpPr>
        <p:spPr bwMode="auto">
          <a:xfrm>
            <a:off x="4794916" y="2787160"/>
            <a:ext cx="3816742" cy="549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43" tIns="34272" rIns="68543" bIns="34272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200" b="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b="0" dirty="0">
              <a:solidFill>
                <a:srgbClr val="26262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14"/>
          <p:cNvSpPr txBox="1">
            <a:spLocks noChangeArrowheads="1"/>
          </p:cNvSpPr>
          <p:nvPr/>
        </p:nvSpPr>
        <p:spPr bwMode="auto">
          <a:xfrm>
            <a:off x="5480972" y="3597063"/>
            <a:ext cx="2556034" cy="789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43" tIns="34272" rIns="68543" bIns="34272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200" b="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b="0" dirty="0">
              <a:solidFill>
                <a:srgbClr val="26262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9547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2000">
        <p14:vortex dir="r"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  <p:bldP spid="10" grpId="0" animBg="1" autoUpdateAnimBg="0"/>
      <p:bldP spid="11" grpId="0" animBg="1" autoUpdateAnimBg="0"/>
      <p:bldP spid="12" grpId="0" animBg="1" autoUpdateAnimBg="0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1217810" y="328306"/>
            <a:ext cx="251665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68" name="矩形 67"/>
          <p:cNvSpPr/>
          <p:nvPr/>
        </p:nvSpPr>
        <p:spPr>
          <a:xfrm>
            <a:off x="443677" y="281065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17" name="Group 3"/>
          <p:cNvGrpSpPr>
            <a:grpSpLocks/>
          </p:cNvGrpSpPr>
          <p:nvPr/>
        </p:nvGrpSpPr>
        <p:grpSpPr bwMode="auto">
          <a:xfrm>
            <a:off x="5298950" y="2139702"/>
            <a:ext cx="1014412" cy="1654175"/>
            <a:chOff x="0" y="0"/>
            <a:chExt cx="639" cy="1043"/>
          </a:xfrm>
        </p:grpSpPr>
        <p:sp>
          <p:nvSpPr>
            <p:cNvPr id="18" name="Freeform 4"/>
            <p:cNvSpPr>
              <a:spLocks/>
            </p:cNvSpPr>
            <p:nvPr/>
          </p:nvSpPr>
          <p:spPr bwMode="auto">
            <a:xfrm>
              <a:off x="0" y="105"/>
              <a:ext cx="639" cy="938"/>
            </a:xfrm>
            <a:custGeom>
              <a:avLst/>
              <a:gdLst>
                <a:gd name="T0" fmla="*/ 189 w 194"/>
                <a:gd name="T1" fmla="*/ 8 h 285"/>
                <a:gd name="T2" fmla="*/ 137 w 194"/>
                <a:gd name="T3" fmla="*/ 0 h 285"/>
                <a:gd name="T4" fmla="*/ 133 w 194"/>
                <a:gd name="T5" fmla="*/ 1 h 285"/>
                <a:gd name="T6" fmla="*/ 149 w 194"/>
                <a:gd name="T7" fmla="*/ 22 h 285"/>
                <a:gd name="T8" fmla="*/ 86 w 194"/>
                <a:gd name="T9" fmla="*/ 68 h 285"/>
                <a:gd name="T10" fmla="*/ 68 w 194"/>
                <a:gd name="T11" fmla="*/ 68 h 285"/>
                <a:gd name="T12" fmla="*/ 52 w 194"/>
                <a:gd name="T13" fmla="*/ 85 h 285"/>
                <a:gd name="T14" fmla="*/ 35 w 194"/>
                <a:gd name="T15" fmla="*/ 68 h 285"/>
                <a:gd name="T16" fmla="*/ 16 w 194"/>
                <a:gd name="T17" fmla="*/ 68 h 285"/>
                <a:gd name="T18" fmla="*/ 0 w 194"/>
                <a:gd name="T19" fmla="*/ 76 h 285"/>
                <a:gd name="T20" fmla="*/ 0 w 194"/>
                <a:gd name="T21" fmla="*/ 173 h 285"/>
                <a:gd name="T22" fmla="*/ 6 w 194"/>
                <a:gd name="T23" fmla="*/ 186 h 285"/>
                <a:gd name="T24" fmla="*/ 17 w 194"/>
                <a:gd name="T25" fmla="*/ 186 h 285"/>
                <a:gd name="T26" fmla="*/ 17 w 194"/>
                <a:gd name="T27" fmla="*/ 271 h 285"/>
                <a:gd name="T28" fmla="*/ 38 w 194"/>
                <a:gd name="T29" fmla="*/ 285 h 285"/>
                <a:gd name="T30" fmla="*/ 52 w 194"/>
                <a:gd name="T31" fmla="*/ 273 h 285"/>
                <a:gd name="T32" fmla="*/ 69 w 194"/>
                <a:gd name="T33" fmla="*/ 284 h 285"/>
                <a:gd name="T34" fmla="*/ 87 w 194"/>
                <a:gd name="T35" fmla="*/ 274 h 285"/>
                <a:gd name="T36" fmla="*/ 87 w 194"/>
                <a:gd name="T37" fmla="*/ 220 h 285"/>
                <a:gd name="T38" fmla="*/ 87 w 194"/>
                <a:gd name="T39" fmla="*/ 185 h 285"/>
                <a:gd name="T40" fmla="*/ 87 w 194"/>
                <a:gd name="T41" fmla="*/ 106 h 285"/>
                <a:gd name="T42" fmla="*/ 167 w 194"/>
                <a:gd name="T43" fmla="*/ 47 h 285"/>
                <a:gd name="T44" fmla="*/ 183 w 194"/>
                <a:gd name="T45" fmla="*/ 69 h 285"/>
                <a:gd name="T46" fmla="*/ 186 w 194"/>
                <a:gd name="T47" fmla="*/ 65 h 285"/>
                <a:gd name="T48" fmla="*/ 194 w 194"/>
                <a:gd name="T49" fmla="*/ 14 h 285"/>
                <a:gd name="T50" fmla="*/ 189 w 194"/>
                <a:gd name="T51" fmla="*/ 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4" h="285">
                  <a:moveTo>
                    <a:pt x="189" y="8"/>
                  </a:moveTo>
                  <a:cubicBezTo>
                    <a:pt x="137" y="0"/>
                    <a:pt x="137" y="0"/>
                    <a:pt x="137" y="0"/>
                  </a:cubicBezTo>
                  <a:cubicBezTo>
                    <a:pt x="136" y="0"/>
                    <a:pt x="134" y="0"/>
                    <a:pt x="133" y="1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77" y="68"/>
                    <a:pt x="68" y="68"/>
                    <a:pt x="68" y="68"/>
                  </a:cubicBezTo>
                  <a:cubicBezTo>
                    <a:pt x="52" y="85"/>
                    <a:pt x="52" y="85"/>
                    <a:pt x="52" y="85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26" y="68"/>
                    <a:pt x="16" y="68"/>
                  </a:cubicBezTo>
                  <a:cubicBezTo>
                    <a:pt x="5" y="68"/>
                    <a:pt x="0" y="67"/>
                    <a:pt x="0" y="76"/>
                  </a:cubicBezTo>
                  <a:cubicBezTo>
                    <a:pt x="0" y="85"/>
                    <a:pt x="0" y="166"/>
                    <a:pt x="0" y="173"/>
                  </a:cubicBezTo>
                  <a:cubicBezTo>
                    <a:pt x="0" y="183"/>
                    <a:pt x="0" y="186"/>
                    <a:pt x="6" y="186"/>
                  </a:cubicBezTo>
                  <a:cubicBezTo>
                    <a:pt x="10" y="186"/>
                    <a:pt x="17" y="186"/>
                    <a:pt x="17" y="186"/>
                  </a:cubicBezTo>
                  <a:cubicBezTo>
                    <a:pt x="17" y="186"/>
                    <a:pt x="17" y="262"/>
                    <a:pt x="17" y="271"/>
                  </a:cubicBezTo>
                  <a:cubicBezTo>
                    <a:pt x="17" y="282"/>
                    <a:pt x="19" y="285"/>
                    <a:pt x="38" y="285"/>
                  </a:cubicBezTo>
                  <a:cubicBezTo>
                    <a:pt x="50" y="285"/>
                    <a:pt x="52" y="277"/>
                    <a:pt x="52" y="273"/>
                  </a:cubicBezTo>
                  <a:cubicBezTo>
                    <a:pt x="53" y="283"/>
                    <a:pt x="57" y="284"/>
                    <a:pt x="69" y="284"/>
                  </a:cubicBezTo>
                  <a:cubicBezTo>
                    <a:pt x="80" y="284"/>
                    <a:pt x="87" y="285"/>
                    <a:pt x="87" y="274"/>
                  </a:cubicBezTo>
                  <a:cubicBezTo>
                    <a:pt x="87" y="267"/>
                    <a:pt x="87" y="242"/>
                    <a:pt x="87" y="220"/>
                  </a:cubicBezTo>
                  <a:cubicBezTo>
                    <a:pt x="87" y="201"/>
                    <a:pt x="87" y="185"/>
                    <a:pt x="87" y="185"/>
                  </a:cubicBezTo>
                  <a:cubicBezTo>
                    <a:pt x="87" y="106"/>
                    <a:pt x="87" y="106"/>
                    <a:pt x="87" y="106"/>
                  </a:cubicBezTo>
                  <a:cubicBezTo>
                    <a:pt x="167" y="47"/>
                    <a:pt x="167" y="47"/>
                    <a:pt x="167" y="47"/>
                  </a:cubicBezTo>
                  <a:cubicBezTo>
                    <a:pt x="183" y="69"/>
                    <a:pt x="183" y="69"/>
                    <a:pt x="183" y="69"/>
                  </a:cubicBezTo>
                  <a:cubicBezTo>
                    <a:pt x="185" y="68"/>
                    <a:pt x="186" y="67"/>
                    <a:pt x="186" y="65"/>
                  </a:cubicBezTo>
                  <a:cubicBezTo>
                    <a:pt x="194" y="14"/>
                    <a:pt x="194" y="14"/>
                    <a:pt x="194" y="14"/>
                  </a:cubicBezTo>
                  <a:cubicBezTo>
                    <a:pt x="194" y="11"/>
                    <a:pt x="192" y="8"/>
                    <a:pt x="189" y="8"/>
                  </a:cubicBezTo>
                  <a:close/>
                </a:path>
              </a:pathLst>
            </a:custGeom>
            <a:solidFill>
              <a:srgbClr val="969696"/>
            </a:solidFill>
            <a:ln w="127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Oval 5"/>
            <p:cNvSpPr>
              <a:spLocks noChangeArrowheads="1"/>
            </p:cNvSpPr>
            <p:nvPr/>
          </p:nvSpPr>
          <p:spPr bwMode="auto">
            <a:xfrm>
              <a:off x="17" y="0"/>
              <a:ext cx="310" cy="306"/>
            </a:xfrm>
            <a:prstGeom prst="ellipse">
              <a:avLst/>
            </a:prstGeom>
            <a:solidFill>
              <a:srgbClr val="969696"/>
            </a:solidFill>
            <a:ln w="12700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Group 6"/>
          <p:cNvGrpSpPr>
            <a:grpSpLocks/>
          </p:cNvGrpSpPr>
          <p:nvPr/>
        </p:nvGrpSpPr>
        <p:grpSpPr bwMode="auto">
          <a:xfrm>
            <a:off x="2795462" y="2139702"/>
            <a:ext cx="1014413" cy="1654175"/>
            <a:chOff x="0" y="0"/>
            <a:chExt cx="639" cy="1043"/>
          </a:xfrm>
        </p:grpSpPr>
        <p:sp>
          <p:nvSpPr>
            <p:cNvPr id="21" name="Freeform 7"/>
            <p:cNvSpPr>
              <a:spLocks/>
            </p:cNvSpPr>
            <p:nvPr/>
          </p:nvSpPr>
          <p:spPr bwMode="auto">
            <a:xfrm>
              <a:off x="0" y="105"/>
              <a:ext cx="639" cy="938"/>
            </a:xfrm>
            <a:custGeom>
              <a:avLst/>
              <a:gdLst>
                <a:gd name="T0" fmla="*/ 5 w 194"/>
                <a:gd name="T1" fmla="*/ 8 h 285"/>
                <a:gd name="T2" fmla="*/ 57 w 194"/>
                <a:gd name="T3" fmla="*/ 0 h 285"/>
                <a:gd name="T4" fmla="*/ 61 w 194"/>
                <a:gd name="T5" fmla="*/ 1 h 285"/>
                <a:gd name="T6" fmla="*/ 46 w 194"/>
                <a:gd name="T7" fmla="*/ 22 h 285"/>
                <a:gd name="T8" fmla="*/ 108 w 194"/>
                <a:gd name="T9" fmla="*/ 68 h 285"/>
                <a:gd name="T10" fmla="*/ 126 w 194"/>
                <a:gd name="T11" fmla="*/ 68 h 285"/>
                <a:gd name="T12" fmla="*/ 142 w 194"/>
                <a:gd name="T13" fmla="*/ 85 h 285"/>
                <a:gd name="T14" fmla="*/ 159 w 194"/>
                <a:gd name="T15" fmla="*/ 68 h 285"/>
                <a:gd name="T16" fmla="*/ 179 w 194"/>
                <a:gd name="T17" fmla="*/ 68 h 285"/>
                <a:gd name="T18" fmla="*/ 194 w 194"/>
                <a:gd name="T19" fmla="*/ 76 h 285"/>
                <a:gd name="T20" fmla="*/ 194 w 194"/>
                <a:gd name="T21" fmla="*/ 173 h 285"/>
                <a:gd name="T22" fmla="*/ 189 w 194"/>
                <a:gd name="T23" fmla="*/ 186 h 285"/>
                <a:gd name="T24" fmla="*/ 177 w 194"/>
                <a:gd name="T25" fmla="*/ 186 h 285"/>
                <a:gd name="T26" fmla="*/ 177 w 194"/>
                <a:gd name="T27" fmla="*/ 271 h 285"/>
                <a:gd name="T28" fmla="*/ 156 w 194"/>
                <a:gd name="T29" fmla="*/ 285 h 285"/>
                <a:gd name="T30" fmla="*/ 142 w 194"/>
                <a:gd name="T31" fmla="*/ 273 h 285"/>
                <a:gd name="T32" fmla="*/ 125 w 194"/>
                <a:gd name="T33" fmla="*/ 284 h 285"/>
                <a:gd name="T34" fmla="*/ 108 w 194"/>
                <a:gd name="T35" fmla="*/ 274 h 285"/>
                <a:gd name="T36" fmla="*/ 108 w 194"/>
                <a:gd name="T37" fmla="*/ 220 h 285"/>
                <a:gd name="T38" fmla="*/ 108 w 194"/>
                <a:gd name="T39" fmla="*/ 185 h 285"/>
                <a:gd name="T40" fmla="*/ 108 w 194"/>
                <a:gd name="T41" fmla="*/ 106 h 285"/>
                <a:gd name="T42" fmla="*/ 27 w 194"/>
                <a:gd name="T43" fmla="*/ 47 h 285"/>
                <a:gd name="T44" fmla="*/ 11 w 194"/>
                <a:gd name="T45" fmla="*/ 69 h 285"/>
                <a:gd name="T46" fmla="*/ 8 w 194"/>
                <a:gd name="T47" fmla="*/ 65 h 285"/>
                <a:gd name="T48" fmla="*/ 1 w 194"/>
                <a:gd name="T49" fmla="*/ 14 h 285"/>
                <a:gd name="T50" fmla="*/ 5 w 194"/>
                <a:gd name="T51" fmla="*/ 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4" h="285">
                  <a:moveTo>
                    <a:pt x="5" y="8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0" y="0"/>
                    <a:pt x="61" y="1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17" y="68"/>
                    <a:pt x="126" y="68"/>
                    <a:pt x="126" y="68"/>
                  </a:cubicBezTo>
                  <a:cubicBezTo>
                    <a:pt x="142" y="85"/>
                    <a:pt x="142" y="85"/>
                    <a:pt x="142" y="85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69" y="68"/>
                    <a:pt x="179" y="68"/>
                  </a:cubicBezTo>
                  <a:cubicBezTo>
                    <a:pt x="189" y="68"/>
                    <a:pt x="194" y="67"/>
                    <a:pt x="194" y="76"/>
                  </a:cubicBezTo>
                  <a:cubicBezTo>
                    <a:pt x="194" y="85"/>
                    <a:pt x="194" y="166"/>
                    <a:pt x="194" y="173"/>
                  </a:cubicBezTo>
                  <a:cubicBezTo>
                    <a:pt x="194" y="183"/>
                    <a:pt x="194" y="186"/>
                    <a:pt x="189" y="186"/>
                  </a:cubicBezTo>
                  <a:cubicBezTo>
                    <a:pt x="185" y="186"/>
                    <a:pt x="177" y="186"/>
                    <a:pt x="177" y="186"/>
                  </a:cubicBezTo>
                  <a:cubicBezTo>
                    <a:pt x="177" y="186"/>
                    <a:pt x="177" y="262"/>
                    <a:pt x="177" y="271"/>
                  </a:cubicBezTo>
                  <a:cubicBezTo>
                    <a:pt x="177" y="282"/>
                    <a:pt x="175" y="285"/>
                    <a:pt x="156" y="285"/>
                  </a:cubicBezTo>
                  <a:cubicBezTo>
                    <a:pt x="145" y="285"/>
                    <a:pt x="143" y="277"/>
                    <a:pt x="142" y="273"/>
                  </a:cubicBezTo>
                  <a:cubicBezTo>
                    <a:pt x="142" y="283"/>
                    <a:pt x="137" y="284"/>
                    <a:pt x="125" y="284"/>
                  </a:cubicBezTo>
                  <a:cubicBezTo>
                    <a:pt x="115" y="284"/>
                    <a:pt x="108" y="285"/>
                    <a:pt x="108" y="274"/>
                  </a:cubicBezTo>
                  <a:cubicBezTo>
                    <a:pt x="108" y="267"/>
                    <a:pt x="108" y="242"/>
                    <a:pt x="108" y="220"/>
                  </a:cubicBezTo>
                  <a:cubicBezTo>
                    <a:pt x="108" y="201"/>
                    <a:pt x="108" y="185"/>
                    <a:pt x="108" y="185"/>
                  </a:cubicBezTo>
                  <a:cubicBezTo>
                    <a:pt x="108" y="106"/>
                    <a:pt x="108" y="106"/>
                    <a:pt x="108" y="106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0" y="68"/>
                    <a:pt x="9" y="67"/>
                    <a:pt x="8" y="65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1"/>
                    <a:pt x="2" y="8"/>
                    <a:pt x="5" y="8"/>
                  </a:cubicBezTo>
                  <a:close/>
                </a:path>
              </a:pathLst>
            </a:custGeom>
            <a:solidFill>
              <a:srgbClr val="969696"/>
            </a:solidFill>
            <a:ln w="127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Oval 8"/>
            <p:cNvSpPr>
              <a:spLocks noChangeArrowheads="1"/>
            </p:cNvSpPr>
            <p:nvPr/>
          </p:nvSpPr>
          <p:spPr bwMode="auto">
            <a:xfrm>
              <a:off x="316" y="0"/>
              <a:ext cx="306" cy="306"/>
            </a:xfrm>
            <a:prstGeom prst="ellipse">
              <a:avLst/>
            </a:prstGeom>
            <a:solidFill>
              <a:srgbClr val="969696"/>
            </a:solidFill>
            <a:ln w="12700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Group 9"/>
          <p:cNvGrpSpPr>
            <a:grpSpLocks/>
          </p:cNvGrpSpPr>
          <p:nvPr/>
        </p:nvGrpSpPr>
        <p:grpSpPr bwMode="auto">
          <a:xfrm>
            <a:off x="3212975" y="2269877"/>
            <a:ext cx="1073150" cy="1697038"/>
            <a:chOff x="0" y="0"/>
            <a:chExt cx="676" cy="1070"/>
          </a:xfrm>
        </p:grpSpPr>
        <p:sp>
          <p:nvSpPr>
            <p:cNvPr id="24" name="Oval 10"/>
            <p:cNvSpPr>
              <a:spLocks noChangeArrowheads="1"/>
            </p:cNvSpPr>
            <p:nvPr/>
          </p:nvSpPr>
          <p:spPr bwMode="auto">
            <a:xfrm>
              <a:off x="343" y="0"/>
              <a:ext cx="313" cy="316"/>
            </a:xfrm>
            <a:prstGeom prst="ellipse">
              <a:avLst/>
            </a:prstGeom>
            <a:solidFill>
              <a:srgbClr val="FF9900"/>
            </a:solidFill>
            <a:ln w="12700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 11"/>
            <p:cNvSpPr>
              <a:spLocks/>
            </p:cNvSpPr>
            <p:nvPr/>
          </p:nvSpPr>
          <p:spPr bwMode="auto">
            <a:xfrm>
              <a:off x="0" y="250"/>
              <a:ext cx="676" cy="820"/>
            </a:xfrm>
            <a:custGeom>
              <a:avLst/>
              <a:gdLst>
                <a:gd name="T0" fmla="*/ 2 w 205"/>
                <a:gd name="T1" fmla="*/ 40 h 249"/>
                <a:gd name="T2" fmla="*/ 41 w 205"/>
                <a:gd name="T3" fmla="*/ 2 h 249"/>
                <a:gd name="T4" fmla="*/ 44 w 205"/>
                <a:gd name="T5" fmla="*/ 0 h 249"/>
                <a:gd name="T6" fmla="*/ 44 w 205"/>
                <a:gd name="T7" fmla="*/ 27 h 249"/>
                <a:gd name="T8" fmla="*/ 116 w 205"/>
                <a:gd name="T9" fmla="*/ 27 h 249"/>
                <a:gd name="T10" fmla="*/ 117 w 205"/>
                <a:gd name="T11" fmla="*/ 27 h 249"/>
                <a:gd name="T12" fmla="*/ 135 w 205"/>
                <a:gd name="T13" fmla="*/ 27 h 249"/>
                <a:gd name="T14" fmla="*/ 151 w 205"/>
                <a:gd name="T15" fmla="*/ 44 h 249"/>
                <a:gd name="T16" fmla="*/ 168 w 205"/>
                <a:gd name="T17" fmla="*/ 27 h 249"/>
                <a:gd name="T18" fmla="*/ 189 w 205"/>
                <a:gd name="T19" fmla="*/ 27 h 249"/>
                <a:gd name="T20" fmla="*/ 205 w 205"/>
                <a:gd name="T21" fmla="*/ 35 h 249"/>
                <a:gd name="T22" fmla="*/ 205 w 205"/>
                <a:gd name="T23" fmla="*/ 135 h 249"/>
                <a:gd name="T24" fmla="*/ 199 w 205"/>
                <a:gd name="T25" fmla="*/ 148 h 249"/>
                <a:gd name="T26" fmla="*/ 187 w 205"/>
                <a:gd name="T27" fmla="*/ 148 h 249"/>
                <a:gd name="T28" fmla="*/ 187 w 205"/>
                <a:gd name="T29" fmla="*/ 234 h 249"/>
                <a:gd name="T30" fmla="*/ 166 w 205"/>
                <a:gd name="T31" fmla="*/ 249 h 249"/>
                <a:gd name="T32" fmla="*/ 151 w 205"/>
                <a:gd name="T33" fmla="*/ 237 h 249"/>
                <a:gd name="T34" fmla="*/ 134 w 205"/>
                <a:gd name="T35" fmla="*/ 248 h 249"/>
                <a:gd name="T36" fmla="*/ 116 w 205"/>
                <a:gd name="T37" fmla="*/ 238 h 249"/>
                <a:gd name="T38" fmla="*/ 116 w 205"/>
                <a:gd name="T39" fmla="*/ 176 h 249"/>
                <a:gd name="T40" fmla="*/ 116 w 205"/>
                <a:gd name="T41" fmla="*/ 147 h 249"/>
                <a:gd name="T42" fmla="*/ 116 w 205"/>
                <a:gd name="T43" fmla="*/ 59 h 249"/>
                <a:gd name="T44" fmla="*/ 44 w 205"/>
                <a:gd name="T45" fmla="*/ 59 h 249"/>
                <a:gd name="T46" fmla="*/ 44 w 205"/>
                <a:gd name="T47" fmla="*/ 87 h 249"/>
                <a:gd name="T48" fmla="*/ 40 w 205"/>
                <a:gd name="T49" fmla="*/ 85 h 249"/>
                <a:gd name="T50" fmla="*/ 3 w 205"/>
                <a:gd name="T51" fmla="*/ 48 h 249"/>
                <a:gd name="T52" fmla="*/ 2 w 205"/>
                <a:gd name="T53" fmla="*/ 4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5" h="249">
                  <a:moveTo>
                    <a:pt x="2" y="40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2" y="1"/>
                    <a:pt x="43" y="0"/>
                    <a:pt x="44" y="0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26" y="27"/>
                    <a:pt x="135" y="27"/>
                    <a:pt x="135" y="27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68" y="27"/>
                    <a:pt x="168" y="27"/>
                    <a:pt x="168" y="27"/>
                  </a:cubicBezTo>
                  <a:cubicBezTo>
                    <a:pt x="168" y="27"/>
                    <a:pt x="178" y="27"/>
                    <a:pt x="189" y="27"/>
                  </a:cubicBezTo>
                  <a:cubicBezTo>
                    <a:pt x="199" y="27"/>
                    <a:pt x="205" y="26"/>
                    <a:pt x="205" y="35"/>
                  </a:cubicBezTo>
                  <a:cubicBezTo>
                    <a:pt x="205" y="44"/>
                    <a:pt x="205" y="127"/>
                    <a:pt x="205" y="135"/>
                  </a:cubicBezTo>
                  <a:cubicBezTo>
                    <a:pt x="205" y="144"/>
                    <a:pt x="205" y="148"/>
                    <a:pt x="199" y="148"/>
                  </a:cubicBezTo>
                  <a:cubicBezTo>
                    <a:pt x="195" y="148"/>
                    <a:pt x="187" y="148"/>
                    <a:pt x="187" y="148"/>
                  </a:cubicBezTo>
                  <a:cubicBezTo>
                    <a:pt x="187" y="148"/>
                    <a:pt x="187" y="226"/>
                    <a:pt x="187" y="234"/>
                  </a:cubicBezTo>
                  <a:cubicBezTo>
                    <a:pt x="187" y="246"/>
                    <a:pt x="185" y="249"/>
                    <a:pt x="166" y="249"/>
                  </a:cubicBezTo>
                  <a:cubicBezTo>
                    <a:pt x="154" y="249"/>
                    <a:pt x="151" y="241"/>
                    <a:pt x="151" y="237"/>
                  </a:cubicBezTo>
                  <a:cubicBezTo>
                    <a:pt x="151" y="247"/>
                    <a:pt x="146" y="248"/>
                    <a:pt x="134" y="248"/>
                  </a:cubicBezTo>
                  <a:cubicBezTo>
                    <a:pt x="123" y="248"/>
                    <a:pt x="116" y="249"/>
                    <a:pt x="116" y="238"/>
                  </a:cubicBezTo>
                  <a:cubicBezTo>
                    <a:pt x="116" y="230"/>
                    <a:pt x="116" y="199"/>
                    <a:pt x="116" y="176"/>
                  </a:cubicBezTo>
                  <a:cubicBezTo>
                    <a:pt x="116" y="160"/>
                    <a:pt x="116" y="147"/>
                    <a:pt x="116" y="147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43" y="87"/>
                    <a:pt x="41" y="87"/>
                    <a:pt x="40" y="85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46"/>
                    <a:pt x="0" y="42"/>
                    <a:pt x="2" y="40"/>
                  </a:cubicBezTo>
                  <a:close/>
                </a:path>
              </a:pathLst>
            </a:custGeom>
            <a:solidFill>
              <a:srgbClr val="FF9900"/>
            </a:solidFill>
            <a:ln w="127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Group 12"/>
          <p:cNvGrpSpPr>
            <a:grpSpLocks/>
          </p:cNvGrpSpPr>
          <p:nvPr/>
        </p:nvGrpSpPr>
        <p:grpSpPr bwMode="auto">
          <a:xfrm>
            <a:off x="4795712" y="2242890"/>
            <a:ext cx="1066800" cy="1697037"/>
            <a:chOff x="0" y="0"/>
            <a:chExt cx="672" cy="1070"/>
          </a:xfrm>
        </p:grpSpPr>
        <p:sp>
          <p:nvSpPr>
            <p:cNvPr id="27" name="Oval 13"/>
            <p:cNvSpPr>
              <a:spLocks noChangeArrowheads="1"/>
            </p:cNvSpPr>
            <p:nvPr/>
          </p:nvSpPr>
          <p:spPr bwMode="auto">
            <a:xfrm>
              <a:off x="17" y="0"/>
              <a:ext cx="316" cy="316"/>
            </a:xfrm>
            <a:prstGeom prst="ellipse">
              <a:avLst/>
            </a:prstGeom>
            <a:solidFill>
              <a:srgbClr val="FF9900"/>
            </a:solidFill>
            <a:ln w="12700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 14"/>
            <p:cNvSpPr>
              <a:spLocks/>
            </p:cNvSpPr>
            <p:nvPr/>
          </p:nvSpPr>
          <p:spPr bwMode="auto">
            <a:xfrm>
              <a:off x="0" y="250"/>
              <a:ext cx="672" cy="820"/>
            </a:xfrm>
            <a:custGeom>
              <a:avLst/>
              <a:gdLst>
                <a:gd name="T0" fmla="*/ 202 w 204"/>
                <a:gd name="T1" fmla="*/ 40 h 249"/>
                <a:gd name="T2" fmla="*/ 164 w 204"/>
                <a:gd name="T3" fmla="*/ 2 h 249"/>
                <a:gd name="T4" fmla="*/ 160 w 204"/>
                <a:gd name="T5" fmla="*/ 0 h 249"/>
                <a:gd name="T6" fmla="*/ 160 w 204"/>
                <a:gd name="T7" fmla="*/ 27 h 249"/>
                <a:gd name="T8" fmla="*/ 89 w 204"/>
                <a:gd name="T9" fmla="*/ 27 h 249"/>
                <a:gd name="T10" fmla="*/ 87 w 204"/>
                <a:gd name="T11" fmla="*/ 27 h 249"/>
                <a:gd name="T12" fmla="*/ 69 w 204"/>
                <a:gd name="T13" fmla="*/ 27 h 249"/>
                <a:gd name="T14" fmla="*/ 53 w 204"/>
                <a:gd name="T15" fmla="*/ 44 h 249"/>
                <a:gd name="T16" fmla="*/ 36 w 204"/>
                <a:gd name="T17" fmla="*/ 27 h 249"/>
                <a:gd name="T18" fmla="*/ 16 w 204"/>
                <a:gd name="T19" fmla="*/ 27 h 249"/>
                <a:gd name="T20" fmla="*/ 0 w 204"/>
                <a:gd name="T21" fmla="*/ 35 h 249"/>
                <a:gd name="T22" fmla="*/ 0 w 204"/>
                <a:gd name="T23" fmla="*/ 135 h 249"/>
                <a:gd name="T24" fmla="*/ 5 w 204"/>
                <a:gd name="T25" fmla="*/ 148 h 249"/>
                <a:gd name="T26" fmla="*/ 17 w 204"/>
                <a:gd name="T27" fmla="*/ 148 h 249"/>
                <a:gd name="T28" fmla="*/ 17 w 204"/>
                <a:gd name="T29" fmla="*/ 234 h 249"/>
                <a:gd name="T30" fmla="*/ 39 w 204"/>
                <a:gd name="T31" fmla="*/ 249 h 249"/>
                <a:gd name="T32" fmla="*/ 53 w 204"/>
                <a:gd name="T33" fmla="*/ 237 h 249"/>
                <a:gd name="T34" fmla="*/ 71 w 204"/>
                <a:gd name="T35" fmla="*/ 248 h 249"/>
                <a:gd name="T36" fmla="*/ 89 w 204"/>
                <a:gd name="T37" fmla="*/ 238 h 249"/>
                <a:gd name="T38" fmla="*/ 89 w 204"/>
                <a:gd name="T39" fmla="*/ 176 h 249"/>
                <a:gd name="T40" fmla="*/ 89 w 204"/>
                <a:gd name="T41" fmla="*/ 147 h 249"/>
                <a:gd name="T42" fmla="*/ 89 w 204"/>
                <a:gd name="T43" fmla="*/ 59 h 249"/>
                <a:gd name="T44" fmla="*/ 160 w 204"/>
                <a:gd name="T45" fmla="*/ 59 h 249"/>
                <a:gd name="T46" fmla="*/ 160 w 204"/>
                <a:gd name="T47" fmla="*/ 87 h 249"/>
                <a:gd name="T48" fmla="*/ 164 w 204"/>
                <a:gd name="T49" fmla="*/ 85 h 249"/>
                <a:gd name="T50" fmla="*/ 202 w 204"/>
                <a:gd name="T51" fmla="*/ 48 h 249"/>
                <a:gd name="T52" fmla="*/ 202 w 204"/>
                <a:gd name="T53" fmla="*/ 4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4" h="249">
                  <a:moveTo>
                    <a:pt x="202" y="40"/>
                  </a:moveTo>
                  <a:cubicBezTo>
                    <a:pt x="164" y="2"/>
                    <a:pt x="164" y="2"/>
                    <a:pt x="164" y="2"/>
                  </a:cubicBezTo>
                  <a:cubicBezTo>
                    <a:pt x="163" y="1"/>
                    <a:pt x="161" y="0"/>
                    <a:pt x="160" y="0"/>
                  </a:cubicBezTo>
                  <a:cubicBezTo>
                    <a:pt x="160" y="27"/>
                    <a:pt x="160" y="27"/>
                    <a:pt x="160" y="27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78" y="27"/>
                    <a:pt x="69" y="27"/>
                    <a:pt x="69" y="27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26" y="27"/>
                    <a:pt x="16" y="27"/>
                  </a:cubicBezTo>
                  <a:cubicBezTo>
                    <a:pt x="5" y="27"/>
                    <a:pt x="0" y="26"/>
                    <a:pt x="0" y="35"/>
                  </a:cubicBezTo>
                  <a:cubicBezTo>
                    <a:pt x="0" y="44"/>
                    <a:pt x="0" y="127"/>
                    <a:pt x="0" y="135"/>
                  </a:cubicBezTo>
                  <a:cubicBezTo>
                    <a:pt x="0" y="144"/>
                    <a:pt x="0" y="148"/>
                    <a:pt x="5" y="148"/>
                  </a:cubicBezTo>
                  <a:cubicBezTo>
                    <a:pt x="10" y="148"/>
                    <a:pt x="17" y="148"/>
                    <a:pt x="17" y="148"/>
                  </a:cubicBezTo>
                  <a:cubicBezTo>
                    <a:pt x="17" y="148"/>
                    <a:pt x="17" y="226"/>
                    <a:pt x="17" y="234"/>
                  </a:cubicBezTo>
                  <a:cubicBezTo>
                    <a:pt x="17" y="246"/>
                    <a:pt x="19" y="249"/>
                    <a:pt x="39" y="249"/>
                  </a:cubicBezTo>
                  <a:cubicBezTo>
                    <a:pt x="51" y="249"/>
                    <a:pt x="53" y="241"/>
                    <a:pt x="53" y="237"/>
                  </a:cubicBezTo>
                  <a:cubicBezTo>
                    <a:pt x="54" y="247"/>
                    <a:pt x="58" y="248"/>
                    <a:pt x="71" y="248"/>
                  </a:cubicBezTo>
                  <a:cubicBezTo>
                    <a:pt x="81" y="248"/>
                    <a:pt x="89" y="249"/>
                    <a:pt x="89" y="238"/>
                  </a:cubicBezTo>
                  <a:cubicBezTo>
                    <a:pt x="89" y="230"/>
                    <a:pt x="89" y="199"/>
                    <a:pt x="89" y="176"/>
                  </a:cubicBezTo>
                  <a:cubicBezTo>
                    <a:pt x="89" y="160"/>
                    <a:pt x="89" y="147"/>
                    <a:pt x="89" y="147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60" y="87"/>
                    <a:pt x="160" y="87"/>
                    <a:pt x="160" y="87"/>
                  </a:cubicBezTo>
                  <a:cubicBezTo>
                    <a:pt x="162" y="87"/>
                    <a:pt x="163" y="87"/>
                    <a:pt x="164" y="85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4" y="46"/>
                    <a:pt x="204" y="42"/>
                    <a:pt x="202" y="40"/>
                  </a:cubicBezTo>
                  <a:close/>
                </a:path>
              </a:pathLst>
            </a:custGeom>
            <a:solidFill>
              <a:srgbClr val="FF9900"/>
            </a:solidFill>
            <a:ln w="127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Group 15"/>
          <p:cNvGrpSpPr>
            <a:grpSpLocks/>
          </p:cNvGrpSpPr>
          <p:nvPr/>
        </p:nvGrpSpPr>
        <p:grpSpPr bwMode="auto">
          <a:xfrm>
            <a:off x="4233737" y="2222252"/>
            <a:ext cx="647700" cy="1962150"/>
            <a:chOff x="0" y="0"/>
            <a:chExt cx="408" cy="1238"/>
          </a:xfrm>
        </p:grpSpPr>
        <p:sp>
          <p:nvSpPr>
            <p:cNvPr id="30" name="Oval 16"/>
            <p:cNvSpPr>
              <a:spLocks noChangeArrowheads="1"/>
            </p:cNvSpPr>
            <p:nvPr/>
          </p:nvSpPr>
          <p:spPr bwMode="auto">
            <a:xfrm>
              <a:off x="19" y="0"/>
              <a:ext cx="366" cy="366"/>
            </a:xfrm>
            <a:prstGeom prst="ellipse">
              <a:avLst/>
            </a:prstGeom>
            <a:solidFill>
              <a:srgbClr val="CC0000"/>
            </a:solidFill>
            <a:ln w="12700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auto">
            <a:xfrm>
              <a:off x="0" y="389"/>
              <a:ext cx="408" cy="849"/>
            </a:xfrm>
            <a:custGeom>
              <a:avLst/>
              <a:gdLst>
                <a:gd name="T0" fmla="*/ 62 w 124"/>
                <a:gd name="T1" fmla="*/ 21 h 258"/>
                <a:gd name="T2" fmla="*/ 81 w 124"/>
                <a:gd name="T3" fmla="*/ 1 h 258"/>
                <a:gd name="T4" fmla="*/ 112 w 124"/>
                <a:gd name="T5" fmla="*/ 1 h 258"/>
                <a:gd name="T6" fmla="*/ 124 w 124"/>
                <a:gd name="T7" fmla="*/ 25 h 258"/>
                <a:gd name="T8" fmla="*/ 124 w 124"/>
                <a:gd name="T9" fmla="*/ 130 h 258"/>
                <a:gd name="T10" fmla="*/ 103 w 124"/>
                <a:gd name="T11" fmla="*/ 140 h 258"/>
                <a:gd name="T12" fmla="*/ 103 w 124"/>
                <a:gd name="T13" fmla="*/ 246 h 258"/>
                <a:gd name="T14" fmla="*/ 82 w 124"/>
                <a:gd name="T15" fmla="*/ 257 h 258"/>
                <a:gd name="T16" fmla="*/ 62 w 124"/>
                <a:gd name="T17" fmla="*/ 240 h 258"/>
                <a:gd name="T18" fmla="*/ 45 w 124"/>
                <a:gd name="T19" fmla="*/ 258 h 258"/>
                <a:gd name="T20" fmla="*/ 20 w 124"/>
                <a:gd name="T21" fmla="*/ 241 h 258"/>
                <a:gd name="T22" fmla="*/ 20 w 124"/>
                <a:gd name="T23" fmla="*/ 141 h 258"/>
                <a:gd name="T24" fmla="*/ 7 w 124"/>
                <a:gd name="T25" fmla="*/ 141 h 258"/>
                <a:gd name="T26" fmla="*/ 0 w 124"/>
                <a:gd name="T27" fmla="*/ 126 h 258"/>
                <a:gd name="T28" fmla="*/ 0 w 124"/>
                <a:gd name="T29" fmla="*/ 11 h 258"/>
                <a:gd name="T30" fmla="*/ 19 w 124"/>
                <a:gd name="T31" fmla="*/ 1 h 258"/>
                <a:gd name="T32" fmla="*/ 42 w 124"/>
                <a:gd name="T33" fmla="*/ 1 h 258"/>
                <a:gd name="T34" fmla="*/ 62 w 124"/>
                <a:gd name="T35" fmla="*/ 2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" h="258">
                  <a:moveTo>
                    <a:pt x="62" y="21"/>
                  </a:moveTo>
                  <a:cubicBezTo>
                    <a:pt x="81" y="1"/>
                    <a:pt x="81" y="1"/>
                    <a:pt x="81" y="1"/>
                  </a:cubicBezTo>
                  <a:cubicBezTo>
                    <a:pt x="81" y="1"/>
                    <a:pt x="101" y="1"/>
                    <a:pt x="112" y="1"/>
                  </a:cubicBezTo>
                  <a:cubicBezTo>
                    <a:pt x="124" y="1"/>
                    <a:pt x="124" y="2"/>
                    <a:pt x="124" y="25"/>
                  </a:cubicBezTo>
                  <a:cubicBezTo>
                    <a:pt x="124" y="48"/>
                    <a:pt x="124" y="120"/>
                    <a:pt x="124" y="130"/>
                  </a:cubicBezTo>
                  <a:cubicBezTo>
                    <a:pt x="124" y="141"/>
                    <a:pt x="119" y="140"/>
                    <a:pt x="103" y="140"/>
                  </a:cubicBezTo>
                  <a:cubicBezTo>
                    <a:pt x="103" y="140"/>
                    <a:pt x="103" y="230"/>
                    <a:pt x="103" y="246"/>
                  </a:cubicBezTo>
                  <a:cubicBezTo>
                    <a:pt x="103" y="258"/>
                    <a:pt x="95" y="257"/>
                    <a:pt x="82" y="257"/>
                  </a:cubicBezTo>
                  <a:cubicBezTo>
                    <a:pt x="67" y="257"/>
                    <a:pt x="62" y="256"/>
                    <a:pt x="62" y="240"/>
                  </a:cubicBezTo>
                  <a:cubicBezTo>
                    <a:pt x="62" y="240"/>
                    <a:pt x="65" y="258"/>
                    <a:pt x="45" y="258"/>
                  </a:cubicBezTo>
                  <a:cubicBezTo>
                    <a:pt x="23" y="258"/>
                    <a:pt x="20" y="255"/>
                    <a:pt x="20" y="241"/>
                  </a:cubicBezTo>
                  <a:cubicBezTo>
                    <a:pt x="20" y="231"/>
                    <a:pt x="20" y="141"/>
                    <a:pt x="20" y="141"/>
                  </a:cubicBezTo>
                  <a:cubicBezTo>
                    <a:pt x="20" y="141"/>
                    <a:pt x="12" y="141"/>
                    <a:pt x="7" y="141"/>
                  </a:cubicBezTo>
                  <a:cubicBezTo>
                    <a:pt x="0" y="141"/>
                    <a:pt x="0" y="137"/>
                    <a:pt x="0" y="126"/>
                  </a:cubicBezTo>
                  <a:cubicBezTo>
                    <a:pt x="0" y="117"/>
                    <a:pt x="0" y="21"/>
                    <a:pt x="0" y="11"/>
                  </a:cubicBezTo>
                  <a:cubicBezTo>
                    <a:pt x="0" y="0"/>
                    <a:pt x="7" y="1"/>
                    <a:pt x="19" y="1"/>
                  </a:cubicBezTo>
                  <a:cubicBezTo>
                    <a:pt x="31" y="1"/>
                    <a:pt x="42" y="1"/>
                    <a:pt x="42" y="1"/>
                  </a:cubicBezTo>
                  <a:lnTo>
                    <a:pt x="62" y="21"/>
                  </a:lnTo>
                  <a:close/>
                </a:path>
              </a:pathLst>
            </a:custGeom>
            <a:solidFill>
              <a:srgbClr val="CC0000"/>
            </a:solidFill>
            <a:ln w="127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2" name="Rectangle 18"/>
          <p:cNvSpPr>
            <a:spLocks noChangeArrowheads="1"/>
          </p:cNvSpPr>
          <p:nvPr/>
        </p:nvSpPr>
        <p:spPr bwMode="auto">
          <a:xfrm>
            <a:off x="4484562" y="2341315"/>
            <a:ext cx="15068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0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en-US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Rectangle 19"/>
          <p:cNvSpPr>
            <a:spLocks noChangeArrowheads="1"/>
          </p:cNvSpPr>
          <p:nvPr/>
        </p:nvSpPr>
        <p:spPr bwMode="auto">
          <a:xfrm>
            <a:off x="3933700" y="2341315"/>
            <a:ext cx="15068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0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en-US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Rectangle 20"/>
          <p:cNvSpPr>
            <a:spLocks noChangeArrowheads="1"/>
          </p:cNvSpPr>
          <p:nvPr/>
        </p:nvSpPr>
        <p:spPr bwMode="auto">
          <a:xfrm>
            <a:off x="3460625" y="2209552"/>
            <a:ext cx="15068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0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en-US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Rectangle 21"/>
          <p:cNvSpPr>
            <a:spLocks noChangeArrowheads="1"/>
          </p:cNvSpPr>
          <p:nvPr/>
        </p:nvSpPr>
        <p:spPr bwMode="auto">
          <a:xfrm>
            <a:off x="5494212" y="2209552"/>
            <a:ext cx="15068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0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endParaRPr lang="en-US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Rectangle 22"/>
          <p:cNvSpPr>
            <a:spLocks noChangeArrowheads="1"/>
          </p:cNvSpPr>
          <p:nvPr/>
        </p:nvSpPr>
        <p:spPr bwMode="auto">
          <a:xfrm>
            <a:off x="5037012" y="2341315"/>
            <a:ext cx="15068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0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en-US" altLang="zh-CN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15533" y="1409452"/>
            <a:ext cx="2152941" cy="914096"/>
            <a:chOff x="615533" y="1409452"/>
            <a:chExt cx="2152941" cy="914096"/>
          </a:xfrm>
        </p:grpSpPr>
        <p:sp>
          <p:nvSpPr>
            <p:cNvPr id="39" name="Text Box 38"/>
            <p:cNvSpPr txBox="1">
              <a:spLocks noChangeArrowheads="1"/>
            </p:cNvSpPr>
            <p:nvPr/>
          </p:nvSpPr>
          <p:spPr bwMode="auto">
            <a:xfrm>
              <a:off x="855969" y="1409452"/>
              <a:ext cx="1390124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200" b="1" dirty="0" smtClean="0">
                  <a:solidFill>
                    <a:srgbClr val="CC0000"/>
                  </a:solidFill>
                  <a:latin typeface="+mn-lt"/>
                  <a:ea typeface="+mn-ea"/>
                  <a:cs typeface="+mn-ea"/>
                  <a:sym typeface="+mn-lt"/>
                </a:rPr>
                <a:t>单</a:t>
              </a:r>
              <a:r>
                <a:rPr lang="zh-CN" altLang="en-US" sz="1200" b="1" dirty="0">
                  <a:solidFill>
                    <a:srgbClr val="CC0000"/>
                  </a:solidFill>
                  <a:latin typeface="+mn-lt"/>
                  <a:ea typeface="+mn-ea"/>
                  <a:cs typeface="+mn-ea"/>
                  <a:sym typeface="+mn-lt"/>
                </a:rPr>
                <a:t>击添加标题文</a:t>
              </a:r>
              <a:r>
                <a:rPr lang="zh-CN" altLang="en-US" sz="1200" b="1" dirty="0" smtClean="0">
                  <a:solidFill>
                    <a:srgbClr val="CC0000"/>
                  </a:solidFill>
                  <a:latin typeface="+mn-lt"/>
                  <a:ea typeface="+mn-ea"/>
                  <a:cs typeface="+mn-ea"/>
                  <a:sym typeface="+mn-lt"/>
                </a:rPr>
                <a:t>本</a:t>
              </a:r>
              <a:endParaRPr lang="zh-CN" altLang="en-US" sz="1200" b="1" dirty="0">
                <a:solidFill>
                  <a:srgbClr val="CC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615533" y="1723384"/>
              <a:ext cx="215294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b="0" dirty="0"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610242" y="1091512"/>
            <a:ext cx="2152941" cy="914096"/>
            <a:chOff x="615533" y="1409452"/>
            <a:chExt cx="2152941" cy="914096"/>
          </a:xfrm>
        </p:grpSpPr>
        <p:sp>
          <p:nvSpPr>
            <p:cNvPr id="45" name="Text Box 38"/>
            <p:cNvSpPr txBox="1">
              <a:spLocks noChangeArrowheads="1"/>
            </p:cNvSpPr>
            <p:nvPr/>
          </p:nvSpPr>
          <p:spPr bwMode="auto">
            <a:xfrm>
              <a:off x="855969" y="1409452"/>
              <a:ext cx="1390124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200" b="1" dirty="0" smtClean="0">
                  <a:solidFill>
                    <a:srgbClr val="CC0000"/>
                  </a:solidFill>
                  <a:latin typeface="+mn-lt"/>
                  <a:ea typeface="+mn-ea"/>
                  <a:cs typeface="+mn-ea"/>
                  <a:sym typeface="+mn-lt"/>
                </a:rPr>
                <a:t>单</a:t>
              </a:r>
              <a:r>
                <a:rPr lang="zh-CN" altLang="en-US" sz="1200" b="1" dirty="0">
                  <a:solidFill>
                    <a:srgbClr val="CC0000"/>
                  </a:solidFill>
                  <a:latin typeface="+mn-lt"/>
                  <a:ea typeface="+mn-ea"/>
                  <a:cs typeface="+mn-ea"/>
                  <a:sym typeface="+mn-lt"/>
                </a:rPr>
                <a:t>击添加标题文</a:t>
              </a:r>
              <a:r>
                <a:rPr lang="zh-CN" altLang="en-US" sz="1200" b="1" dirty="0" smtClean="0">
                  <a:solidFill>
                    <a:srgbClr val="CC0000"/>
                  </a:solidFill>
                  <a:latin typeface="+mn-lt"/>
                  <a:ea typeface="+mn-ea"/>
                  <a:cs typeface="+mn-ea"/>
                  <a:sym typeface="+mn-lt"/>
                </a:rPr>
                <a:t>本</a:t>
              </a:r>
              <a:endParaRPr lang="zh-CN" altLang="en-US" sz="1200" b="1" dirty="0">
                <a:solidFill>
                  <a:srgbClr val="CC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15533" y="1723384"/>
              <a:ext cx="215294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b="0" dirty="0"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552949" y="1682654"/>
            <a:ext cx="2152941" cy="914096"/>
            <a:chOff x="615533" y="1409452"/>
            <a:chExt cx="2152941" cy="914096"/>
          </a:xfrm>
        </p:grpSpPr>
        <p:sp>
          <p:nvSpPr>
            <p:cNvPr id="48" name="Text Box 38"/>
            <p:cNvSpPr txBox="1">
              <a:spLocks noChangeArrowheads="1"/>
            </p:cNvSpPr>
            <p:nvPr/>
          </p:nvSpPr>
          <p:spPr bwMode="auto">
            <a:xfrm>
              <a:off x="855969" y="1409452"/>
              <a:ext cx="1390124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200" b="1" dirty="0" smtClean="0">
                  <a:solidFill>
                    <a:srgbClr val="CC0000"/>
                  </a:solidFill>
                  <a:latin typeface="+mn-lt"/>
                  <a:ea typeface="+mn-ea"/>
                  <a:cs typeface="+mn-ea"/>
                  <a:sym typeface="+mn-lt"/>
                </a:rPr>
                <a:t>单</a:t>
              </a:r>
              <a:r>
                <a:rPr lang="zh-CN" altLang="en-US" sz="1200" b="1" dirty="0">
                  <a:solidFill>
                    <a:srgbClr val="CC0000"/>
                  </a:solidFill>
                  <a:latin typeface="+mn-lt"/>
                  <a:ea typeface="+mn-ea"/>
                  <a:cs typeface="+mn-ea"/>
                  <a:sym typeface="+mn-lt"/>
                </a:rPr>
                <a:t>击添加标题文</a:t>
              </a:r>
              <a:r>
                <a:rPr lang="zh-CN" altLang="en-US" sz="1200" b="1" dirty="0" smtClean="0">
                  <a:solidFill>
                    <a:srgbClr val="CC0000"/>
                  </a:solidFill>
                  <a:latin typeface="+mn-lt"/>
                  <a:ea typeface="+mn-ea"/>
                  <a:cs typeface="+mn-ea"/>
                  <a:sym typeface="+mn-lt"/>
                </a:rPr>
                <a:t>本</a:t>
              </a:r>
              <a:endParaRPr lang="zh-CN" altLang="en-US" sz="1200" b="1" dirty="0">
                <a:solidFill>
                  <a:srgbClr val="CC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615533" y="1723384"/>
              <a:ext cx="215294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b="0" dirty="0"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862512" y="3281278"/>
            <a:ext cx="2152941" cy="914096"/>
            <a:chOff x="615533" y="1409452"/>
            <a:chExt cx="2152941" cy="914096"/>
          </a:xfrm>
        </p:grpSpPr>
        <p:sp>
          <p:nvSpPr>
            <p:cNvPr id="51" name="Text Box 38"/>
            <p:cNvSpPr txBox="1">
              <a:spLocks noChangeArrowheads="1"/>
            </p:cNvSpPr>
            <p:nvPr/>
          </p:nvSpPr>
          <p:spPr bwMode="auto">
            <a:xfrm>
              <a:off x="855969" y="1409452"/>
              <a:ext cx="1390124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200" b="1" dirty="0" smtClean="0">
                  <a:solidFill>
                    <a:srgbClr val="CC0000"/>
                  </a:solidFill>
                  <a:latin typeface="+mn-lt"/>
                  <a:ea typeface="+mn-ea"/>
                  <a:cs typeface="+mn-ea"/>
                  <a:sym typeface="+mn-lt"/>
                </a:rPr>
                <a:t>单</a:t>
              </a:r>
              <a:r>
                <a:rPr lang="zh-CN" altLang="en-US" sz="1200" b="1" dirty="0">
                  <a:solidFill>
                    <a:srgbClr val="CC0000"/>
                  </a:solidFill>
                  <a:latin typeface="+mn-lt"/>
                  <a:ea typeface="+mn-ea"/>
                  <a:cs typeface="+mn-ea"/>
                  <a:sym typeface="+mn-lt"/>
                </a:rPr>
                <a:t>击添加标题文</a:t>
              </a:r>
              <a:r>
                <a:rPr lang="zh-CN" altLang="en-US" sz="1200" b="1" dirty="0" smtClean="0">
                  <a:solidFill>
                    <a:srgbClr val="CC0000"/>
                  </a:solidFill>
                  <a:latin typeface="+mn-lt"/>
                  <a:ea typeface="+mn-ea"/>
                  <a:cs typeface="+mn-ea"/>
                  <a:sym typeface="+mn-lt"/>
                </a:rPr>
                <a:t>本</a:t>
              </a:r>
              <a:endParaRPr lang="zh-CN" altLang="en-US" sz="1200" b="1" dirty="0">
                <a:solidFill>
                  <a:srgbClr val="CC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615533" y="1723384"/>
              <a:ext cx="215294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b="0" dirty="0"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004406" y="2999968"/>
            <a:ext cx="2152941" cy="914096"/>
            <a:chOff x="615533" y="1409452"/>
            <a:chExt cx="2152941" cy="914096"/>
          </a:xfrm>
        </p:grpSpPr>
        <p:sp>
          <p:nvSpPr>
            <p:cNvPr id="54" name="Text Box 38"/>
            <p:cNvSpPr txBox="1">
              <a:spLocks noChangeArrowheads="1"/>
            </p:cNvSpPr>
            <p:nvPr/>
          </p:nvSpPr>
          <p:spPr bwMode="auto">
            <a:xfrm>
              <a:off x="855969" y="1409452"/>
              <a:ext cx="1390124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200" b="1" dirty="0" smtClean="0">
                  <a:solidFill>
                    <a:srgbClr val="CC0000"/>
                  </a:solidFill>
                  <a:latin typeface="+mn-lt"/>
                  <a:ea typeface="+mn-ea"/>
                  <a:cs typeface="+mn-ea"/>
                  <a:sym typeface="+mn-lt"/>
                </a:rPr>
                <a:t>单</a:t>
              </a:r>
              <a:r>
                <a:rPr lang="zh-CN" altLang="en-US" sz="1200" b="1" dirty="0">
                  <a:solidFill>
                    <a:srgbClr val="CC0000"/>
                  </a:solidFill>
                  <a:latin typeface="+mn-lt"/>
                  <a:ea typeface="+mn-ea"/>
                  <a:cs typeface="+mn-ea"/>
                  <a:sym typeface="+mn-lt"/>
                </a:rPr>
                <a:t>击添加标题文</a:t>
              </a:r>
              <a:r>
                <a:rPr lang="zh-CN" altLang="en-US" sz="1200" b="1" dirty="0" smtClean="0">
                  <a:solidFill>
                    <a:srgbClr val="CC0000"/>
                  </a:solidFill>
                  <a:latin typeface="+mn-lt"/>
                  <a:ea typeface="+mn-ea"/>
                  <a:cs typeface="+mn-ea"/>
                  <a:sym typeface="+mn-lt"/>
                </a:rPr>
                <a:t>本</a:t>
              </a:r>
              <a:endParaRPr lang="zh-CN" altLang="en-US" sz="1200" b="1" dirty="0">
                <a:solidFill>
                  <a:srgbClr val="CC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615533" y="1723384"/>
              <a:ext cx="215294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b="0" dirty="0">
                  <a:latin typeface="+mn-ea"/>
                  <a:ea typeface="+mn-ea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46132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2000">
        <p14:vortex dir="r"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utoUpdateAnimBg="0"/>
      <p:bldP spid="33" grpId="0" autoUpdateAnimBg="0"/>
      <p:bldP spid="34" grpId="0" autoUpdateAnimBg="0"/>
      <p:bldP spid="35" grpId="0" autoUpdateAnimBg="0"/>
      <p:bldP spid="36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1217810" y="328306"/>
            <a:ext cx="251665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68" name="矩形 67"/>
          <p:cNvSpPr/>
          <p:nvPr/>
        </p:nvSpPr>
        <p:spPr>
          <a:xfrm>
            <a:off x="443677" y="281065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" name="Freeform 3"/>
          <p:cNvSpPr>
            <a:spLocks noEditPoints="1"/>
          </p:cNvSpPr>
          <p:nvPr/>
        </p:nvSpPr>
        <p:spPr bwMode="auto">
          <a:xfrm>
            <a:off x="642938" y="1275606"/>
            <a:ext cx="1778000" cy="1785937"/>
          </a:xfrm>
          <a:custGeom>
            <a:avLst/>
            <a:gdLst>
              <a:gd name="T0" fmla="*/ 280 w 560"/>
              <a:gd name="T1" fmla="*/ 0 h 560"/>
              <a:gd name="T2" fmla="*/ 0 w 560"/>
              <a:gd name="T3" fmla="*/ 280 h 560"/>
              <a:gd name="T4" fmla="*/ 280 w 560"/>
              <a:gd name="T5" fmla="*/ 560 h 560"/>
              <a:gd name="T6" fmla="*/ 280 w 560"/>
              <a:gd name="T7" fmla="*/ 560 h 560"/>
              <a:gd name="T8" fmla="*/ 560 w 560"/>
              <a:gd name="T9" fmla="*/ 560 h 560"/>
              <a:gd name="T10" fmla="*/ 560 w 560"/>
              <a:gd name="T11" fmla="*/ 280 h 560"/>
              <a:gd name="T12" fmla="*/ 560 w 560"/>
              <a:gd name="T13" fmla="*/ 280 h 560"/>
              <a:gd name="T14" fmla="*/ 280 w 560"/>
              <a:gd name="T15" fmla="*/ 0 h 560"/>
              <a:gd name="T16" fmla="*/ 506 w 560"/>
              <a:gd name="T17" fmla="*/ 534 h 560"/>
              <a:gd name="T18" fmla="*/ 484 w 560"/>
              <a:gd name="T19" fmla="*/ 513 h 560"/>
              <a:gd name="T20" fmla="*/ 506 w 560"/>
              <a:gd name="T21" fmla="*/ 492 h 560"/>
              <a:gd name="T22" fmla="*/ 527 w 560"/>
              <a:gd name="T23" fmla="*/ 513 h 560"/>
              <a:gd name="T24" fmla="*/ 506 w 560"/>
              <a:gd name="T25" fmla="*/ 534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0" h="560">
                <a:moveTo>
                  <a:pt x="280" y="0"/>
                </a:moveTo>
                <a:cubicBezTo>
                  <a:pt x="125" y="0"/>
                  <a:pt x="0" y="126"/>
                  <a:pt x="0" y="280"/>
                </a:cubicBezTo>
                <a:cubicBezTo>
                  <a:pt x="0" y="435"/>
                  <a:pt x="125" y="560"/>
                  <a:pt x="280" y="560"/>
                </a:cubicBezTo>
                <a:cubicBezTo>
                  <a:pt x="280" y="560"/>
                  <a:pt x="280" y="560"/>
                  <a:pt x="280" y="560"/>
                </a:cubicBezTo>
                <a:cubicBezTo>
                  <a:pt x="560" y="560"/>
                  <a:pt x="560" y="560"/>
                  <a:pt x="560" y="560"/>
                </a:cubicBezTo>
                <a:cubicBezTo>
                  <a:pt x="560" y="280"/>
                  <a:pt x="560" y="280"/>
                  <a:pt x="560" y="280"/>
                </a:cubicBezTo>
                <a:cubicBezTo>
                  <a:pt x="560" y="280"/>
                  <a:pt x="560" y="280"/>
                  <a:pt x="560" y="280"/>
                </a:cubicBezTo>
                <a:cubicBezTo>
                  <a:pt x="560" y="126"/>
                  <a:pt x="435" y="0"/>
                  <a:pt x="280" y="0"/>
                </a:cubicBezTo>
                <a:close/>
                <a:moveTo>
                  <a:pt x="506" y="534"/>
                </a:moveTo>
                <a:cubicBezTo>
                  <a:pt x="494" y="534"/>
                  <a:pt x="484" y="525"/>
                  <a:pt x="484" y="513"/>
                </a:cubicBezTo>
                <a:cubicBezTo>
                  <a:pt x="484" y="501"/>
                  <a:pt x="494" y="492"/>
                  <a:pt x="506" y="492"/>
                </a:cubicBezTo>
                <a:cubicBezTo>
                  <a:pt x="517" y="492"/>
                  <a:pt x="527" y="501"/>
                  <a:pt x="527" y="513"/>
                </a:cubicBezTo>
                <a:cubicBezTo>
                  <a:pt x="527" y="525"/>
                  <a:pt x="517" y="534"/>
                  <a:pt x="506" y="534"/>
                </a:cubicBezTo>
                <a:close/>
              </a:path>
            </a:pathLst>
          </a:custGeom>
          <a:solidFill>
            <a:srgbClr val="CC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147763" y="1564531"/>
            <a:ext cx="71814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35%</a:t>
            </a:r>
          </a:p>
        </p:txBody>
      </p:sp>
      <p:sp>
        <p:nvSpPr>
          <p:cNvPr id="6" name="Freeform 5"/>
          <p:cNvSpPr>
            <a:spLocks noEditPoints="1"/>
          </p:cNvSpPr>
          <p:nvPr/>
        </p:nvSpPr>
        <p:spPr bwMode="auto">
          <a:xfrm>
            <a:off x="2700338" y="1275606"/>
            <a:ext cx="1778000" cy="1785937"/>
          </a:xfrm>
          <a:custGeom>
            <a:avLst/>
            <a:gdLst>
              <a:gd name="T0" fmla="*/ 280 w 560"/>
              <a:gd name="T1" fmla="*/ 0 h 560"/>
              <a:gd name="T2" fmla="*/ 0 w 560"/>
              <a:gd name="T3" fmla="*/ 280 h 560"/>
              <a:gd name="T4" fmla="*/ 280 w 560"/>
              <a:gd name="T5" fmla="*/ 560 h 560"/>
              <a:gd name="T6" fmla="*/ 280 w 560"/>
              <a:gd name="T7" fmla="*/ 560 h 560"/>
              <a:gd name="T8" fmla="*/ 560 w 560"/>
              <a:gd name="T9" fmla="*/ 560 h 560"/>
              <a:gd name="T10" fmla="*/ 560 w 560"/>
              <a:gd name="T11" fmla="*/ 280 h 560"/>
              <a:gd name="T12" fmla="*/ 560 w 560"/>
              <a:gd name="T13" fmla="*/ 280 h 560"/>
              <a:gd name="T14" fmla="*/ 280 w 560"/>
              <a:gd name="T15" fmla="*/ 0 h 560"/>
              <a:gd name="T16" fmla="*/ 506 w 560"/>
              <a:gd name="T17" fmla="*/ 534 h 560"/>
              <a:gd name="T18" fmla="*/ 484 w 560"/>
              <a:gd name="T19" fmla="*/ 513 h 560"/>
              <a:gd name="T20" fmla="*/ 506 w 560"/>
              <a:gd name="T21" fmla="*/ 492 h 560"/>
              <a:gd name="T22" fmla="*/ 527 w 560"/>
              <a:gd name="T23" fmla="*/ 513 h 560"/>
              <a:gd name="T24" fmla="*/ 506 w 560"/>
              <a:gd name="T25" fmla="*/ 534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0" h="560">
                <a:moveTo>
                  <a:pt x="280" y="0"/>
                </a:moveTo>
                <a:cubicBezTo>
                  <a:pt x="125" y="0"/>
                  <a:pt x="0" y="126"/>
                  <a:pt x="0" y="280"/>
                </a:cubicBezTo>
                <a:cubicBezTo>
                  <a:pt x="0" y="435"/>
                  <a:pt x="125" y="560"/>
                  <a:pt x="280" y="560"/>
                </a:cubicBezTo>
                <a:cubicBezTo>
                  <a:pt x="280" y="560"/>
                  <a:pt x="280" y="560"/>
                  <a:pt x="280" y="560"/>
                </a:cubicBezTo>
                <a:cubicBezTo>
                  <a:pt x="560" y="560"/>
                  <a:pt x="560" y="560"/>
                  <a:pt x="560" y="560"/>
                </a:cubicBezTo>
                <a:cubicBezTo>
                  <a:pt x="560" y="280"/>
                  <a:pt x="560" y="280"/>
                  <a:pt x="560" y="280"/>
                </a:cubicBezTo>
                <a:cubicBezTo>
                  <a:pt x="560" y="280"/>
                  <a:pt x="560" y="280"/>
                  <a:pt x="560" y="280"/>
                </a:cubicBezTo>
                <a:cubicBezTo>
                  <a:pt x="560" y="126"/>
                  <a:pt x="435" y="0"/>
                  <a:pt x="280" y="0"/>
                </a:cubicBezTo>
                <a:close/>
                <a:moveTo>
                  <a:pt x="506" y="534"/>
                </a:moveTo>
                <a:cubicBezTo>
                  <a:pt x="494" y="534"/>
                  <a:pt x="484" y="525"/>
                  <a:pt x="484" y="513"/>
                </a:cubicBezTo>
                <a:cubicBezTo>
                  <a:pt x="484" y="501"/>
                  <a:pt x="494" y="492"/>
                  <a:pt x="506" y="492"/>
                </a:cubicBezTo>
                <a:cubicBezTo>
                  <a:pt x="517" y="492"/>
                  <a:pt x="527" y="501"/>
                  <a:pt x="527" y="513"/>
                </a:cubicBezTo>
                <a:cubicBezTo>
                  <a:pt x="527" y="525"/>
                  <a:pt x="517" y="534"/>
                  <a:pt x="506" y="534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205163" y="1564531"/>
            <a:ext cx="71814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20%</a:t>
            </a:r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4719638" y="1275606"/>
            <a:ext cx="1778000" cy="1785937"/>
          </a:xfrm>
          <a:custGeom>
            <a:avLst/>
            <a:gdLst>
              <a:gd name="T0" fmla="*/ 280 w 560"/>
              <a:gd name="T1" fmla="*/ 0 h 560"/>
              <a:gd name="T2" fmla="*/ 0 w 560"/>
              <a:gd name="T3" fmla="*/ 280 h 560"/>
              <a:gd name="T4" fmla="*/ 280 w 560"/>
              <a:gd name="T5" fmla="*/ 560 h 560"/>
              <a:gd name="T6" fmla="*/ 280 w 560"/>
              <a:gd name="T7" fmla="*/ 560 h 560"/>
              <a:gd name="T8" fmla="*/ 560 w 560"/>
              <a:gd name="T9" fmla="*/ 560 h 560"/>
              <a:gd name="T10" fmla="*/ 560 w 560"/>
              <a:gd name="T11" fmla="*/ 280 h 560"/>
              <a:gd name="T12" fmla="*/ 560 w 560"/>
              <a:gd name="T13" fmla="*/ 280 h 560"/>
              <a:gd name="T14" fmla="*/ 280 w 560"/>
              <a:gd name="T15" fmla="*/ 0 h 560"/>
              <a:gd name="T16" fmla="*/ 506 w 560"/>
              <a:gd name="T17" fmla="*/ 534 h 560"/>
              <a:gd name="T18" fmla="*/ 484 w 560"/>
              <a:gd name="T19" fmla="*/ 513 h 560"/>
              <a:gd name="T20" fmla="*/ 506 w 560"/>
              <a:gd name="T21" fmla="*/ 492 h 560"/>
              <a:gd name="T22" fmla="*/ 527 w 560"/>
              <a:gd name="T23" fmla="*/ 513 h 560"/>
              <a:gd name="T24" fmla="*/ 506 w 560"/>
              <a:gd name="T25" fmla="*/ 534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0" h="560">
                <a:moveTo>
                  <a:pt x="280" y="0"/>
                </a:moveTo>
                <a:cubicBezTo>
                  <a:pt x="125" y="0"/>
                  <a:pt x="0" y="126"/>
                  <a:pt x="0" y="280"/>
                </a:cubicBezTo>
                <a:cubicBezTo>
                  <a:pt x="0" y="435"/>
                  <a:pt x="125" y="560"/>
                  <a:pt x="280" y="560"/>
                </a:cubicBezTo>
                <a:cubicBezTo>
                  <a:pt x="280" y="560"/>
                  <a:pt x="280" y="560"/>
                  <a:pt x="280" y="560"/>
                </a:cubicBezTo>
                <a:cubicBezTo>
                  <a:pt x="560" y="560"/>
                  <a:pt x="560" y="560"/>
                  <a:pt x="560" y="560"/>
                </a:cubicBezTo>
                <a:cubicBezTo>
                  <a:pt x="560" y="280"/>
                  <a:pt x="560" y="280"/>
                  <a:pt x="560" y="280"/>
                </a:cubicBezTo>
                <a:cubicBezTo>
                  <a:pt x="560" y="280"/>
                  <a:pt x="560" y="280"/>
                  <a:pt x="560" y="280"/>
                </a:cubicBezTo>
                <a:cubicBezTo>
                  <a:pt x="560" y="126"/>
                  <a:pt x="435" y="0"/>
                  <a:pt x="280" y="0"/>
                </a:cubicBezTo>
                <a:close/>
                <a:moveTo>
                  <a:pt x="506" y="534"/>
                </a:moveTo>
                <a:cubicBezTo>
                  <a:pt x="494" y="534"/>
                  <a:pt x="484" y="525"/>
                  <a:pt x="484" y="513"/>
                </a:cubicBezTo>
                <a:cubicBezTo>
                  <a:pt x="484" y="501"/>
                  <a:pt x="494" y="492"/>
                  <a:pt x="506" y="492"/>
                </a:cubicBezTo>
                <a:cubicBezTo>
                  <a:pt x="517" y="492"/>
                  <a:pt x="527" y="501"/>
                  <a:pt x="527" y="513"/>
                </a:cubicBezTo>
                <a:cubicBezTo>
                  <a:pt x="527" y="525"/>
                  <a:pt x="517" y="534"/>
                  <a:pt x="506" y="534"/>
                </a:cubicBezTo>
                <a:close/>
              </a:path>
            </a:pathLst>
          </a:custGeom>
          <a:solidFill>
            <a:srgbClr val="CC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224463" y="1564531"/>
            <a:ext cx="71814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18%</a:t>
            </a:r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6719888" y="1275606"/>
            <a:ext cx="1778000" cy="1785937"/>
          </a:xfrm>
          <a:custGeom>
            <a:avLst/>
            <a:gdLst>
              <a:gd name="T0" fmla="*/ 280 w 560"/>
              <a:gd name="T1" fmla="*/ 0 h 560"/>
              <a:gd name="T2" fmla="*/ 0 w 560"/>
              <a:gd name="T3" fmla="*/ 280 h 560"/>
              <a:gd name="T4" fmla="*/ 280 w 560"/>
              <a:gd name="T5" fmla="*/ 560 h 560"/>
              <a:gd name="T6" fmla="*/ 280 w 560"/>
              <a:gd name="T7" fmla="*/ 560 h 560"/>
              <a:gd name="T8" fmla="*/ 560 w 560"/>
              <a:gd name="T9" fmla="*/ 560 h 560"/>
              <a:gd name="T10" fmla="*/ 560 w 560"/>
              <a:gd name="T11" fmla="*/ 280 h 560"/>
              <a:gd name="T12" fmla="*/ 560 w 560"/>
              <a:gd name="T13" fmla="*/ 280 h 560"/>
              <a:gd name="T14" fmla="*/ 280 w 560"/>
              <a:gd name="T15" fmla="*/ 0 h 560"/>
              <a:gd name="T16" fmla="*/ 506 w 560"/>
              <a:gd name="T17" fmla="*/ 534 h 560"/>
              <a:gd name="T18" fmla="*/ 484 w 560"/>
              <a:gd name="T19" fmla="*/ 513 h 560"/>
              <a:gd name="T20" fmla="*/ 506 w 560"/>
              <a:gd name="T21" fmla="*/ 492 h 560"/>
              <a:gd name="T22" fmla="*/ 527 w 560"/>
              <a:gd name="T23" fmla="*/ 513 h 560"/>
              <a:gd name="T24" fmla="*/ 506 w 560"/>
              <a:gd name="T25" fmla="*/ 534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0" h="560">
                <a:moveTo>
                  <a:pt x="280" y="0"/>
                </a:moveTo>
                <a:cubicBezTo>
                  <a:pt x="125" y="0"/>
                  <a:pt x="0" y="126"/>
                  <a:pt x="0" y="280"/>
                </a:cubicBezTo>
                <a:cubicBezTo>
                  <a:pt x="0" y="435"/>
                  <a:pt x="125" y="560"/>
                  <a:pt x="280" y="560"/>
                </a:cubicBezTo>
                <a:cubicBezTo>
                  <a:pt x="280" y="560"/>
                  <a:pt x="280" y="560"/>
                  <a:pt x="280" y="560"/>
                </a:cubicBezTo>
                <a:cubicBezTo>
                  <a:pt x="560" y="560"/>
                  <a:pt x="560" y="560"/>
                  <a:pt x="560" y="560"/>
                </a:cubicBezTo>
                <a:cubicBezTo>
                  <a:pt x="560" y="280"/>
                  <a:pt x="560" y="280"/>
                  <a:pt x="560" y="280"/>
                </a:cubicBezTo>
                <a:cubicBezTo>
                  <a:pt x="560" y="280"/>
                  <a:pt x="560" y="280"/>
                  <a:pt x="560" y="280"/>
                </a:cubicBezTo>
                <a:cubicBezTo>
                  <a:pt x="560" y="126"/>
                  <a:pt x="435" y="0"/>
                  <a:pt x="280" y="0"/>
                </a:cubicBezTo>
                <a:close/>
                <a:moveTo>
                  <a:pt x="506" y="534"/>
                </a:moveTo>
                <a:cubicBezTo>
                  <a:pt x="494" y="534"/>
                  <a:pt x="484" y="525"/>
                  <a:pt x="484" y="513"/>
                </a:cubicBezTo>
                <a:cubicBezTo>
                  <a:pt x="484" y="501"/>
                  <a:pt x="494" y="492"/>
                  <a:pt x="506" y="492"/>
                </a:cubicBezTo>
                <a:cubicBezTo>
                  <a:pt x="517" y="492"/>
                  <a:pt x="527" y="501"/>
                  <a:pt x="527" y="513"/>
                </a:cubicBezTo>
                <a:cubicBezTo>
                  <a:pt x="527" y="525"/>
                  <a:pt x="517" y="534"/>
                  <a:pt x="506" y="534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7224713" y="1564531"/>
            <a:ext cx="71814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17%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971550" y="1964581"/>
            <a:ext cx="1133475" cy="75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单击添加文本</a:t>
            </a:r>
          </a:p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单击添加文本</a:t>
            </a:r>
          </a:p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单击添加文本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3019425" y="1964581"/>
            <a:ext cx="1133475" cy="75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单击添加文本</a:t>
            </a:r>
          </a:p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单击添加文本</a:t>
            </a:r>
          </a:p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单击添加文本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5048250" y="1964581"/>
            <a:ext cx="1133475" cy="75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单击添加文本</a:t>
            </a:r>
          </a:p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单击添加文本</a:t>
            </a:r>
          </a:p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单击添加文本</a:t>
            </a: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7029450" y="1964581"/>
            <a:ext cx="1133475" cy="75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单击添加文本</a:t>
            </a:r>
          </a:p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单击添加文本</a:t>
            </a:r>
          </a:p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单击添加文本</a:t>
            </a: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2417862" y="3461593"/>
            <a:ext cx="5524996" cy="674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b="0" dirty="0" smtClean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b="0" dirty="0" smtClean="0"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050" b="0" dirty="0" smtClean="0">
                <a:latin typeface="+mn-lt"/>
                <a:ea typeface="+mn-ea"/>
                <a:cs typeface="+mn-ea"/>
                <a:sym typeface="+mn-lt"/>
              </a:rPr>
              <a:t>。</a:t>
            </a:r>
            <a:r>
              <a:rPr lang="zh-CN" altLang="en-US" sz="1050" b="0" dirty="0">
                <a:latin typeface="+mn-lt"/>
                <a:ea typeface="+mn-ea"/>
                <a:cs typeface="+mn-ea"/>
                <a:sym typeface="+mn-lt"/>
              </a:rPr>
              <a:t>尽量将每页幻灯片的字数控制在</a:t>
            </a:r>
            <a:r>
              <a:rPr lang="en-US" altLang="zh-CN" sz="1050" b="0" dirty="0"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050" b="0" dirty="0"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b="0" dirty="0"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050" b="0" dirty="0">
                <a:latin typeface="+mn-lt"/>
                <a:ea typeface="+mn-ea"/>
                <a:cs typeface="+mn-ea"/>
                <a:sym typeface="+mn-lt"/>
              </a:rPr>
              <a:t>分钟之内</a:t>
            </a:r>
            <a:r>
              <a:rPr lang="zh-CN" altLang="en-US" sz="1050" b="0" dirty="0" smtClean="0">
                <a:latin typeface="+mn-lt"/>
                <a:ea typeface="+mn-ea"/>
                <a:cs typeface="+mn-ea"/>
                <a:sym typeface="+mn-lt"/>
              </a:rPr>
              <a:t>。此处添加详细文本描述，文字内容建议与标题相关尽量简洁生动</a:t>
            </a:r>
            <a:r>
              <a:rPr lang="en-US" altLang="zh-CN" sz="1050" b="0" dirty="0" smtClean="0"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050" b="0" dirty="0" smtClean="0">
                <a:latin typeface="+mn-lt"/>
                <a:ea typeface="+mn-ea"/>
                <a:cs typeface="+mn-ea"/>
                <a:sym typeface="+mn-lt"/>
              </a:rPr>
              <a:t>。</a:t>
            </a:r>
            <a:endParaRPr lang="zh-CN" altLang="en-US" sz="900" b="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651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2000">
        <p14:vortex dir="r"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utoUpdateAnimBg="0"/>
      <p:bldP spid="6" grpId="0" animBg="1"/>
      <p:bldP spid="7" grpId="0" autoUpdateAnimBg="0"/>
      <p:bldP spid="8" grpId="0" animBg="1"/>
      <p:bldP spid="9" grpId="0" autoUpdateAnimBg="0"/>
      <p:bldP spid="10" grpId="0" animBg="1"/>
      <p:bldP spid="11" grpId="0" autoUpdateAnimBg="0"/>
      <p:bldP spid="12" grpId="0" autoUpdateAnimBg="0"/>
      <p:bldP spid="13" grpId="0" autoUpdateAnimBg="0"/>
      <p:bldP spid="14" grpId="0" autoUpdateAnimBg="0"/>
      <p:bldP spid="15" grpId="0" autoUpdateAnimBg="0"/>
      <p:bldP spid="16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1217810" y="328306"/>
            <a:ext cx="251665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68" name="矩形 67"/>
          <p:cNvSpPr/>
          <p:nvPr/>
        </p:nvSpPr>
        <p:spPr>
          <a:xfrm>
            <a:off x="443677" y="281065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75501" y="2499742"/>
            <a:ext cx="8276972" cy="180304"/>
          </a:xfrm>
          <a:prstGeom prst="roundRect">
            <a:avLst>
              <a:gd name="adj" fmla="val 4935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rtlCol="0" anchor="ctr"/>
          <a:lstStyle/>
          <a:p>
            <a:pPr algn="ctr"/>
            <a:endParaRPr lang="zh-CN" altLang="en-US" sz="1200" dirty="0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30129" y="1845595"/>
            <a:ext cx="527538" cy="527538"/>
            <a:chOff x="2250831" y="2560320"/>
            <a:chExt cx="745587" cy="745587"/>
          </a:xfrm>
        </p:grpSpPr>
        <p:sp>
          <p:nvSpPr>
            <p:cNvPr id="6" name="泪滴形 5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7" name="同心圆 6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9"/>
          <p:cNvSpPr txBox="1"/>
          <p:nvPr/>
        </p:nvSpPr>
        <p:spPr>
          <a:xfrm>
            <a:off x="1144029" y="1174316"/>
            <a:ext cx="1426710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200" dirty="0" smtClean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GB" altLang="zh-CN" sz="12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100" b="0" dirty="0" smtClean="0">
                <a:solidFill>
                  <a:srgbClr val="474747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b="0" dirty="0" smtClean="0">
                <a:solidFill>
                  <a:srgbClr val="474747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1100" b="0" dirty="0">
              <a:solidFill>
                <a:srgbClr val="47474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566547" y="1271028"/>
            <a:ext cx="982662" cy="982662"/>
            <a:chOff x="2250831" y="2560320"/>
            <a:chExt cx="745587" cy="745587"/>
          </a:xfrm>
        </p:grpSpPr>
        <p:sp>
          <p:nvSpPr>
            <p:cNvPr id="10" name="泪滴形 9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11" name="同心圆 10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文本框 13"/>
          <p:cNvSpPr txBox="1"/>
          <p:nvPr/>
        </p:nvSpPr>
        <p:spPr>
          <a:xfrm>
            <a:off x="4681946" y="1227274"/>
            <a:ext cx="1426710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GB" altLang="zh-CN" sz="12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100" b="0" dirty="0" smtClean="0">
                <a:solidFill>
                  <a:srgbClr val="474747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b="0" dirty="0" smtClean="0">
                <a:solidFill>
                  <a:srgbClr val="474747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1100" b="0" dirty="0">
              <a:solidFill>
                <a:srgbClr val="47474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 rot="10800000">
            <a:off x="2123649" y="2882540"/>
            <a:ext cx="772349" cy="772349"/>
            <a:chOff x="2250831" y="2560320"/>
            <a:chExt cx="745587" cy="745587"/>
          </a:xfrm>
        </p:grpSpPr>
        <p:sp>
          <p:nvSpPr>
            <p:cNvPr id="14" name="泪滴形 13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15" name="同心圆 14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文本框 17"/>
          <p:cNvSpPr txBox="1"/>
          <p:nvPr/>
        </p:nvSpPr>
        <p:spPr>
          <a:xfrm>
            <a:off x="2958563" y="2878547"/>
            <a:ext cx="1426710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GB" altLang="zh-CN" sz="12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100" b="0" dirty="0" smtClean="0">
                <a:solidFill>
                  <a:srgbClr val="474747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b="0" dirty="0" smtClean="0">
                <a:solidFill>
                  <a:srgbClr val="474747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1100" b="0" dirty="0">
              <a:solidFill>
                <a:srgbClr val="47474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 rot="10800000">
            <a:off x="5216970" y="2854914"/>
            <a:ext cx="326350" cy="326350"/>
            <a:chOff x="2250831" y="2560320"/>
            <a:chExt cx="745587" cy="745587"/>
          </a:xfrm>
        </p:grpSpPr>
        <p:sp>
          <p:nvSpPr>
            <p:cNvPr id="18" name="泪滴形 17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19" name="同心圆 18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文本框 21"/>
          <p:cNvSpPr txBox="1"/>
          <p:nvPr/>
        </p:nvSpPr>
        <p:spPr>
          <a:xfrm>
            <a:off x="5667083" y="2882327"/>
            <a:ext cx="1426710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GB" altLang="zh-CN" sz="12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100" b="0" dirty="0" smtClean="0">
                <a:solidFill>
                  <a:srgbClr val="474747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b="0" dirty="0" smtClean="0">
                <a:solidFill>
                  <a:srgbClr val="474747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1100" b="0" dirty="0">
              <a:solidFill>
                <a:srgbClr val="47474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819211" y="1845595"/>
            <a:ext cx="527538" cy="527538"/>
            <a:chOff x="2250831" y="2560320"/>
            <a:chExt cx="745587" cy="745587"/>
          </a:xfrm>
        </p:grpSpPr>
        <p:sp>
          <p:nvSpPr>
            <p:cNvPr id="22" name="泪滴形 21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23" name="同心圆 22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文本框 25"/>
          <p:cNvSpPr txBox="1"/>
          <p:nvPr/>
        </p:nvSpPr>
        <p:spPr>
          <a:xfrm>
            <a:off x="7404226" y="1261182"/>
            <a:ext cx="1426710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GB" altLang="zh-CN" sz="12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100" b="0" dirty="0" smtClean="0">
                <a:solidFill>
                  <a:srgbClr val="474747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b="0" dirty="0" smtClean="0">
                <a:solidFill>
                  <a:srgbClr val="474747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1100" b="0" dirty="0">
              <a:solidFill>
                <a:srgbClr val="47474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7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2000">
        <p14:vortex dir="r"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12" grpId="0"/>
      <p:bldP spid="16" grpId="0"/>
      <p:bldP spid="20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1217810" y="328306"/>
            <a:ext cx="251665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68" name="矩形 67"/>
          <p:cNvSpPr/>
          <p:nvPr/>
        </p:nvSpPr>
        <p:spPr>
          <a:xfrm>
            <a:off x="443677" y="281065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" name="圆角矩形 3"/>
          <p:cNvSpPr/>
          <p:nvPr/>
        </p:nvSpPr>
        <p:spPr bwMode="auto">
          <a:xfrm>
            <a:off x="1331640" y="1438094"/>
            <a:ext cx="2057062" cy="2558851"/>
          </a:xfrm>
          <a:prstGeom prst="roundRect">
            <a:avLst>
              <a:gd name="adj" fmla="val 5680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7770" tIns="38885" rIns="77770" bIns="38885" numCol="1" rtlCol="0" anchor="t" anchorCtr="0" compatLnSpc="1">
            <a:prstTxWarp prst="textNoShape">
              <a:avLst/>
            </a:prstTxWarp>
          </a:bodyPr>
          <a:lstStyle/>
          <a:p>
            <a:pPr lvl="2"/>
            <a:endParaRPr lang="zh-CN" altLang="en-US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 bwMode="auto">
          <a:xfrm>
            <a:off x="5761996" y="1438094"/>
            <a:ext cx="2057062" cy="2558851"/>
          </a:xfrm>
          <a:prstGeom prst="roundRect">
            <a:avLst>
              <a:gd name="adj" fmla="val 5070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7770" tIns="38885" rIns="77770" bIns="38885" numCol="1" rtlCol="0" anchor="t" anchorCtr="0" compatLnSpc="1">
            <a:prstTxWarp prst="textNoShape">
              <a:avLst/>
            </a:prstTxWarp>
          </a:bodyPr>
          <a:lstStyle/>
          <a:p>
            <a:pPr lvl="2"/>
            <a:endParaRPr lang="zh-CN" altLang="en-US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矩形 26"/>
          <p:cNvSpPr>
            <a:spLocks noChangeArrowheads="1"/>
          </p:cNvSpPr>
          <p:nvPr/>
        </p:nvSpPr>
        <p:spPr bwMode="auto">
          <a:xfrm>
            <a:off x="5909392" y="1565977"/>
            <a:ext cx="1786134" cy="1983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7770" tIns="38885" rIns="77770" bIns="38885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0" dirty="0"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0" dirty="0"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b="0" dirty="0"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b="0" dirty="0"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b="0" dirty="0">
                <a:latin typeface="+mn-lt"/>
                <a:ea typeface="+mn-ea"/>
                <a:cs typeface="+mn-ea"/>
                <a:sym typeface="+mn-lt"/>
              </a:rPr>
              <a:t>分钟之内。</a:t>
            </a:r>
          </a:p>
        </p:txBody>
      </p:sp>
      <p:sp>
        <p:nvSpPr>
          <p:cNvPr id="7" name="圆角矩形 6"/>
          <p:cNvSpPr/>
          <p:nvPr/>
        </p:nvSpPr>
        <p:spPr bwMode="auto">
          <a:xfrm>
            <a:off x="3534656" y="1438094"/>
            <a:ext cx="2057062" cy="2558851"/>
          </a:xfrm>
          <a:prstGeom prst="roundRect">
            <a:avLst>
              <a:gd name="adj" fmla="val 5070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7770" tIns="38885" rIns="77770" bIns="38885" numCol="1" rtlCol="0" anchor="t" anchorCtr="0" compatLnSpc="1">
            <a:prstTxWarp prst="textNoShape">
              <a:avLst/>
            </a:prstTxWarp>
          </a:bodyPr>
          <a:lstStyle/>
          <a:p>
            <a:pPr lvl="2"/>
            <a:endParaRPr lang="zh-CN" altLang="en-US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651461" y="1554839"/>
            <a:ext cx="1792285" cy="1983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7770" tIns="38885" rIns="77770" bIns="38885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0" dirty="0"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0" dirty="0"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b="0" dirty="0"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b="0" dirty="0"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b="0" dirty="0">
                <a:latin typeface="+mn-lt"/>
                <a:ea typeface="+mn-ea"/>
                <a:cs typeface="+mn-ea"/>
                <a:sym typeface="+mn-lt"/>
              </a:rPr>
              <a:t>分钟之内。</a:t>
            </a:r>
          </a:p>
        </p:txBody>
      </p:sp>
      <p:sp>
        <p:nvSpPr>
          <p:cNvPr id="9" name="TextBox 32"/>
          <p:cNvSpPr txBox="1">
            <a:spLocks noChangeArrowheads="1"/>
          </p:cNvSpPr>
          <p:nvPr/>
        </p:nvSpPr>
        <p:spPr bwMode="auto">
          <a:xfrm>
            <a:off x="1454645" y="1582019"/>
            <a:ext cx="1775135" cy="1983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7770" tIns="38885" rIns="77770" bIns="38885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0" dirty="0"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0" dirty="0"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b="0" dirty="0"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b="0" dirty="0"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b="0" dirty="0">
                <a:latin typeface="+mn-lt"/>
                <a:ea typeface="+mn-ea"/>
                <a:cs typeface="+mn-ea"/>
                <a:sym typeface="+mn-lt"/>
              </a:rPr>
              <a:t>分钟之内。</a:t>
            </a: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auto">
          <a:xfrm>
            <a:off x="1348009" y="4561090"/>
            <a:ext cx="6487417" cy="585694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7770" tIns="38885" rIns="77770" bIns="38885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2195736" y="4489082"/>
            <a:ext cx="4906646" cy="340140"/>
          </a:xfrm>
          <a:prstGeom prst="rect">
            <a:avLst/>
          </a:prstGeom>
          <a:solidFill>
            <a:srgbClr val="FFC000"/>
          </a:solidFill>
          <a:ln w="28575">
            <a:noFill/>
          </a:ln>
          <a:scene3d>
            <a:camera prst="orthographicFront"/>
            <a:lightRig rig="threePt" dir="t"/>
          </a:scene3d>
          <a:sp3d/>
        </p:spPr>
        <p:txBody>
          <a:bodyPr lIns="77770" tIns="38885" rIns="77770" bIns="38885">
            <a:spAutoFit/>
          </a:bodyPr>
          <a:lstStyle/>
          <a:p>
            <a:pPr algn="ctr">
              <a:tabLst>
                <a:tab pos="7247706" algn="r"/>
              </a:tabLst>
              <a:defRPr/>
            </a:pPr>
            <a:r>
              <a:rPr lang="zh-CN" altLang="en-US" sz="1700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12" name="燕尾形 11"/>
          <p:cNvSpPr/>
          <p:nvPr/>
        </p:nvSpPr>
        <p:spPr>
          <a:xfrm rot="16200000" flipH="1" flipV="1">
            <a:off x="6614424" y="3959886"/>
            <a:ext cx="352203" cy="546500"/>
          </a:xfrm>
          <a:prstGeom prst="chevron">
            <a:avLst>
              <a:gd name="adj" fmla="val 39402"/>
            </a:avLst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7770" tIns="38885" rIns="77770" bIns="38885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534656" y="987574"/>
            <a:ext cx="2057062" cy="381554"/>
          </a:xfrm>
          <a:prstGeom prst="round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7770" tIns="38885" rIns="77770" bIns="38885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5761996" y="987574"/>
            <a:ext cx="2057062" cy="381554"/>
          </a:xfrm>
          <a:prstGeom prst="round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7770" tIns="38885" rIns="77770" bIns="38885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331640" y="987574"/>
            <a:ext cx="2057062" cy="381554"/>
          </a:xfrm>
          <a:prstGeom prst="roundRect">
            <a:avLst/>
          </a:prstGeom>
          <a:solidFill>
            <a:srgbClr val="FF000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7770" tIns="38885" rIns="77770" bIns="38885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373984" y="1016883"/>
            <a:ext cx="1847322" cy="30219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/>
        </p:spPr>
        <p:txBody>
          <a:bodyPr wrap="square" lIns="77770" tIns="38885" rIns="77770" bIns="38885">
            <a:spAutoFit/>
          </a:bodyPr>
          <a:lstStyle/>
          <a:p>
            <a:pPr algn="ctr"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878799" y="1016883"/>
            <a:ext cx="1847322" cy="30219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/>
        </p:spPr>
        <p:txBody>
          <a:bodyPr wrap="square" lIns="77770" tIns="38885" rIns="77770" bIns="38885">
            <a:spAutoFit/>
          </a:bodyPr>
          <a:lstStyle/>
          <a:p>
            <a:pPr algn="ctr"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651461" y="1016883"/>
            <a:ext cx="1847322" cy="30219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/>
        </p:spPr>
        <p:txBody>
          <a:bodyPr wrap="square" lIns="77770" tIns="38885" rIns="77770" bIns="38885">
            <a:spAutoFit/>
          </a:bodyPr>
          <a:lstStyle/>
          <a:p>
            <a:pPr algn="ctr"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19" name="燕尾形 18"/>
          <p:cNvSpPr/>
          <p:nvPr/>
        </p:nvSpPr>
        <p:spPr>
          <a:xfrm rot="16200000" flipH="1" flipV="1">
            <a:off x="4431478" y="3959886"/>
            <a:ext cx="352203" cy="546500"/>
          </a:xfrm>
          <a:prstGeom prst="chevron">
            <a:avLst>
              <a:gd name="adj" fmla="val 39402"/>
            </a:avLst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7770" tIns="38885" rIns="77770" bIns="38885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燕尾形 19"/>
          <p:cNvSpPr/>
          <p:nvPr/>
        </p:nvSpPr>
        <p:spPr>
          <a:xfrm rot="16200000" flipH="1" flipV="1">
            <a:off x="2209385" y="3959886"/>
            <a:ext cx="352203" cy="546500"/>
          </a:xfrm>
          <a:prstGeom prst="chevron">
            <a:avLst>
              <a:gd name="adj" fmla="val 39402"/>
            </a:avLst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7770" tIns="38885" rIns="77770" bIns="38885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3128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2000">
        <p14:vortex dir="r"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1217810" y="328306"/>
            <a:ext cx="251665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68" name="矩形 67"/>
          <p:cNvSpPr/>
          <p:nvPr/>
        </p:nvSpPr>
        <p:spPr>
          <a:xfrm>
            <a:off x="443677" y="281065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cxnSp>
        <p:nvCxnSpPr>
          <p:cNvPr id="4" name="直接连接符 13"/>
          <p:cNvCxnSpPr>
            <a:cxnSpLocks noChangeShapeType="1"/>
          </p:cNvCxnSpPr>
          <p:nvPr/>
        </p:nvCxnSpPr>
        <p:spPr bwMode="auto">
          <a:xfrm>
            <a:off x="3288232" y="915566"/>
            <a:ext cx="0" cy="3868340"/>
          </a:xfrm>
          <a:prstGeom prst="line">
            <a:avLst/>
          </a:prstGeom>
          <a:noFill/>
          <a:ln w="6350" cmpd="sng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椭圆 14"/>
          <p:cNvSpPr>
            <a:spLocks noChangeArrowheads="1"/>
          </p:cNvSpPr>
          <p:nvPr/>
        </p:nvSpPr>
        <p:spPr bwMode="auto">
          <a:xfrm>
            <a:off x="3237036" y="1544216"/>
            <a:ext cx="96440" cy="9644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椭圆 15"/>
          <p:cNvSpPr>
            <a:spLocks noChangeArrowheads="1"/>
          </p:cNvSpPr>
          <p:nvPr/>
        </p:nvSpPr>
        <p:spPr bwMode="auto">
          <a:xfrm>
            <a:off x="3237036" y="2801516"/>
            <a:ext cx="96440" cy="9644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椭圆 16"/>
          <p:cNvSpPr>
            <a:spLocks noChangeArrowheads="1"/>
          </p:cNvSpPr>
          <p:nvPr/>
        </p:nvSpPr>
        <p:spPr bwMode="auto">
          <a:xfrm>
            <a:off x="3237036" y="4060005"/>
            <a:ext cx="96440" cy="96441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" name="组合 5"/>
          <p:cNvGrpSpPr>
            <a:grpSpLocks/>
          </p:cNvGrpSpPr>
          <p:nvPr/>
        </p:nvGrpSpPr>
        <p:grpSpPr bwMode="auto">
          <a:xfrm>
            <a:off x="1978544" y="1114400"/>
            <a:ext cx="957263" cy="956072"/>
            <a:chOff x="0" y="0"/>
            <a:chExt cx="1275488" cy="1275488"/>
          </a:xfrm>
        </p:grpSpPr>
        <p:sp>
          <p:nvSpPr>
            <p:cNvPr id="9" name="泪滴形 7"/>
            <p:cNvSpPr>
              <a:spLocks/>
            </p:cNvSpPr>
            <p:nvPr/>
          </p:nvSpPr>
          <p:spPr bwMode="auto">
            <a:xfrm rot="2700000">
              <a:off x="0" y="0"/>
              <a:ext cx="1275488" cy="1275488"/>
            </a:xfrm>
            <a:custGeom>
              <a:avLst/>
              <a:gdLst>
                <a:gd name="T0" fmla="*/ 0 w 1275488"/>
                <a:gd name="T1" fmla="*/ 637744 h 1275488"/>
                <a:gd name="T2" fmla="*/ 637744 w 1275488"/>
                <a:gd name="T3" fmla="*/ 0 h 1275488"/>
                <a:gd name="T4" fmla="*/ 1275488 w 1275488"/>
                <a:gd name="T5" fmla="*/ 0 h 1275488"/>
                <a:gd name="T6" fmla="*/ 1275488 w 1275488"/>
                <a:gd name="T7" fmla="*/ 637744 h 1275488"/>
                <a:gd name="T8" fmla="*/ 637744 w 1275488"/>
                <a:gd name="T9" fmla="*/ 1275488 h 1275488"/>
                <a:gd name="T10" fmla="*/ 0 w 1275488"/>
                <a:gd name="T11" fmla="*/ 637744 h 1275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5488" h="1275488">
                  <a:moveTo>
                    <a:pt x="0" y="637744"/>
                  </a:moveTo>
                  <a:cubicBezTo>
                    <a:pt x="0" y="285528"/>
                    <a:pt x="285528" y="0"/>
                    <a:pt x="637744" y="0"/>
                  </a:cubicBezTo>
                  <a:lnTo>
                    <a:pt x="1275488" y="0"/>
                  </a:lnTo>
                  <a:lnTo>
                    <a:pt x="1275488" y="637744"/>
                  </a:lnTo>
                  <a:cubicBezTo>
                    <a:pt x="1275488" y="989960"/>
                    <a:pt x="989960" y="1275488"/>
                    <a:pt x="637744" y="1275488"/>
                  </a:cubicBezTo>
                  <a:cubicBezTo>
                    <a:pt x="285528" y="1275488"/>
                    <a:pt x="0" y="989960"/>
                    <a:pt x="0" y="637744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文本框 17"/>
            <p:cNvSpPr txBox="1">
              <a:spLocks noChangeArrowheads="1"/>
            </p:cNvSpPr>
            <p:nvPr/>
          </p:nvSpPr>
          <p:spPr bwMode="auto">
            <a:xfrm>
              <a:off x="329039" y="437689"/>
              <a:ext cx="875762" cy="431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5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</p:grpSp>
      <p:grpSp>
        <p:nvGrpSpPr>
          <p:cNvPr id="11" name="组合 28"/>
          <p:cNvGrpSpPr>
            <a:grpSpLocks/>
          </p:cNvGrpSpPr>
          <p:nvPr/>
        </p:nvGrpSpPr>
        <p:grpSpPr bwMode="auto">
          <a:xfrm>
            <a:off x="1978544" y="2371699"/>
            <a:ext cx="957263" cy="957263"/>
            <a:chOff x="0" y="0"/>
            <a:chExt cx="1275488" cy="1275488"/>
          </a:xfrm>
        </p:grpSpPr>
        <p:sp>
          <p:nvSpPr>
            <p:cNvPr id="12" name="泪滴形 9"/>
            <p:cNvSpPr>
              <a:spLocks/>
            </p:cNvSpPr>
            <p:nvPr/>
          </p:nvSpPr>
          <p:spPr bwMode="auto">
            <a:xfrm rot="2700000">
              <a:off x="0" y="0"/>
              <a:ext cx="1275488" cy="1275488"/>
            </a:xfrm>
            <a:custGeom>
              <a:avLst/>
              <a:gdLst>
                <a:gd name="T0" fmla="*/ 0 w 1275488"/>
                <a:gd name="T1" fmla="*/ 637744 h 1275488"/>
                <a:gd name="T2" fmla="*/ 637744 w 1275488"/>
                <a:gd name="T3" fmla="*/ 0 h 1275488"/>
                <a:gd name="T4" fmla="*/ 1275488 w 1275488"/>
                <a:gd name="T5" fmla="*/ 0 h 1275488"/>
                <a:gd name="T6" fmla="*/ 1275488 w 1275488"/>
                <a:gd name="T7" fmla="*/ 637744 h 1275488"/>
                <a:gd name="T8" fmla="*/ 637744 w 1275488"/>
                <a:gd name="T9" fmla="*/ 1275488 h 1275488"/>
                <a:gd name="T10" fmla="*/ 0 w 1275488"/>
                <a:gd name="T11" fmla="*/ 637744 h 1275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5488" h="1275488">
                  <a:moveTo>
                    <a:pt x="0" y="637744"/>
                  </a:moveTo>
                  <a:cubicBezTo>
                    <a:pt x="0" y="285528"/>
                    <a:pt x="285528" y="0"/>
                    <a:pt x="637744" y="0"/>
                  </a:cubicBezTo>
                  <a:lnTo>
                    <a:pt x="1275488" y="0"/>
                  </a:lnTo>
                  <a:lnTo>
                    <a:pt x="1275488" y="637744"/>
                  </a:lnTo>
                  <a:cubicBezTo>
                    <a:pt x="1275488" y="989960"/>
                    <a:pt x="989960" y="1275488"/>
                    <a:pt x="637744" y="1275488"/>
                  </a:cubicBezTo>
                  <a:cubicBezTo>
                    <a:pt x="285528" y="1275488"/>
                    <a:pt x="0" y="989960"/>
                    <a:pt x="0" y="637744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文本框 18"/>
            <p:cNvSpPr txBox="1">
              <a:spLocks noChangeArrowheads="1"/>
            </p:cNvSpPr>
            <p:nvPr/>
          </p:nvSpPr>
          <p:spPr bwMode="auto">
            <a:xfrm>
              <a:off x="331574" y="437688"/>
              <a:ext cx="875762" cy="430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5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</p:grpSp>
      <p:grpSp>
        <p:nvGrpSpPr>
          <p:cNvPr id="14" name="组合 29"/>
          <p:cNvGrpSpPr>
            <a:grpSpLocks/>
          </p:cNvGrpSpPr>
          <p:nvPr/>
        </p:nvGrpSpPr>
        <p:grpSpPr bwMode="auto">
          <a:xfrm>
            <a:off x="1978544" y="3628999"/>
            <a:ext cx="957263" cy="957263"/>
            <a:chOff x="0" y="0"/>
            <a:chExt cx="1275488" cy="1275488"/>
          </a:xfrm>
        </p:grpSpPr>
        <p:sp>
          <p:nvSpPr>
            <p:cNvPr id="15" name="泪滴形 12"/>
            <p:cNvSpPr>
              <a:spLocks/>
            </p:cNvSpPr>
            <p:nvPr/>
          </p:nvSpPr>
          <p:spPr bwMode="auto">
            <a:xfrm rot="2700000">
              <a:off x="0" y="0"/>
              <a:ext cx="1275488" cy="1275488"/>
            </a:xfrm>
            <a:custGeom>
              <a:avLst/>
              <a:gdLst>
                <a:gd name="T0" fmla="*/ 0 w 1275488"/>
                <a:gd name="T1" fmla="*/ 637744 h 1275488"/>
                <a:gd name="T2" fmla="*/ 637744 w 1275488"/>
                <a:gd name="T3" fmla="*/ 0 h 1275488"/>
                <a:gd name="T4" fmla="*/ 1275488 w 1275488"/>
                <a:gd name="T5" fmla="*/ 0 h 1275488"/>
                <a:gd name="T6" fmla="*/ 1275488 w 1275488"/>
                <a:gd name="T7" fmla="*/ 637744 h 1275488"/>
                <a:gd name="T8" fmla="*/ 637744 w 1275488"/>
                <a:gd name="T9" fmla="*/ 1275488 h 1275488"/>
                <a:gd name="T10" fmla="*/ 0 w 1275488"/>
                <a:gd name="T11" fmla="*/ 637744 h 1275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5488" h="1275488">
                  <a:moveTo>
                    <a:pt x="0" y="637744"/>
                  </a:moveTo>
                  <a:cubicBezTo>
                    <a:pt x="0" y="285528"/>
                    <a:pt x="285528" y="0"/>
                    <a:pt x="637744" y="0"/>
                  </a:cubicBezTo>
                  <a:lnTo>
                    <a:pt x="1275488" y="0"/>
                  </a:lnTo>
                  <a:lnTo>
                    <a:pt x="1275488" y="637744"/>
                  </a:lnTo>
                  <a:cubicBezTo>
                    <a:pt x="1275488" y="989960"/>
                    <a:pt x="989960" y="1275488"/>
                    <a:pt x="637744" y="1275488"/>
                  </a:cubicBezTo>
                  <a:cubicBezTo>
                    <a:pt x="285528" y="1275488"/>
                    <a:pt x="0" y="989960"/>
                    <a:pt x="0" y="637744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文本框 19"/>
            <p:cNvSpPr txBox="1">
              <a:spLocks noChangeArrowheads="1"/>
            </p:cNvSpPr>
            <p:nvPr/>
          </p:nvSpPr>
          <p:spPr bwMode="auto">
            <a:xfrm>
              <a:off x="331574" y="437688"/>
              <a:ext cx="875762" cy="430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5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</p:grpSp>
      <p:sp>
        <p:nvSpPr>
          <p:cNvPr id="17" name="矩形 20"/>
          <p:cNvSpPr>
            <a:spLocks noChangeArrowheads="1"/>
          </p:cNvSpPr>
          <p:nvPr/>
        </p:nvSpPr>
        <p:spPr bwMode="auto">
          <a:xfrm>
            <a:off x="3578745" y="1279896"/>
            <a:ext cx="2047875" cy="282178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点击此处添加您的文字</a:t>
            </a:r>
          </a:p>
        </p:txBody>
      </p:sp>
      <p:sp>
        <p:nvSpPr>
          <p:cNvPr id="18" name="TextBox 10"/>
          <p:cNvSpPr txBox="1">
            <a:spLocks noChangeArrowheads="1"/>
          </p:cNvSpPr>
          <p:nvPr/>
        </p:nvSpPr>
        <p:spPr bwMode="auto">
          <a:xfrm>
            <a:off x="3488258" y="1619224"/>
            <a:ext cx="360402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900" b="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b="0" dirty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900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22"/>
          <p:cNvSpPr>
            <a:spLocks noChangeArrowheads="1"/>
          </p:cNvSpPr>
          <p:nvPr/>
        </p:nvSpPr>
        <p:spPr bwMode="auto">
          <a:xfrm>
            <a:off x="3578745" y="2600299"/>
            <a:ext cx="2047875" cy="283369"/>
          </a:xfrm>
          <a:prstGeom prst="rect">
            <a:avLst/>
          </a:prstGeom>
          <a:solidFill>
            <a:srgbClr val="FF9900"/>
          </a:solidFill>
          <a:ln>
            <a:noFill/>
          </a:ln>
          <a:extLst/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b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点击此处添加您的文字</a:t>
            </a:r>
          </a:p>
        </p:txBody>
      </p:sp>
      <p:sp>
        <p:nvSpPr>
          <p:cNvPr id="20" name="TextBox 10"/>
          <p:cNvSpPr txBox="1">
            <a:spLocks noChangeArrowheads="1"/>
          </p:cNvSpPr>
          <p:nvPr/>
        </p:nvSpPr>
        <p:spPr bwMode="auto">
          <a:xfrm>
            <a:off x="3488258" y="2940818"/>
            <a:ext cx="360402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900" b="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b="0" dirty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900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24"/>
          <p:cNvSpPr>
            <a:spLocks noChangeArrowheads="1"/>
          </p:cNvSpPr>
          <p:nvPr/>
        </p:nvSpPr>
        <p:spPr bwMode="auto">
          <a:xfrm>
            <a:off x="3578745" y="3815928"/>
            <a:ext cx="2047875" cy="283369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点击此处添加您的文字</a:t>
            </a:r>
          </a:p>
        </p:txBody>
      </p:sp>
      <p:sp>
        <p:nvSpPr>
          <p:cNvPr id="22" name="TextBox 10"/>
          <p:cNvSpPr txBox="1">
            <a:spLocks noChangeArrowheads="1"/>
          </p:cNvSpPr>
          <p:nvPr/>
        </p:nvSpPr>
        <p:spPr bwMode="auto">
          <a:xfrm>
            <a:off x="3488258" y="4156446"/>
            <a:ext cx="360402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900" b="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b="0" dirty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900" b="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369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2000">
        <p14:vortex dir="r"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7" grpId="0" animBg="1"/>
      <p:bldP spid="18" grpId="0"/>
      <p:bldP spid="19" grpId="0" animBg="1"/>
      <p:bldP spid="20" grpId="0"/>
      <p:bldP spid="21" grpId="0" animBg="1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1217810" y="328306"/>
            <a:ext cx="251665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68" name="矩形 67"/>
          <p:cNvSpPr/>
          <p:nvPr/>
        </p:nvSpPr>
        <p:spPr>
          <a:xfrm>
            <a:off x="443677" y="281065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4" name="组合 1"/>
          <p:cNvGrpSpPr>
            <a:grpSpLocks/>
          </p:cNvGrpSpPr>
          <p:nvPr/>
        </p:nvGrpSpPr>
        <p:grpSpPr bwMode="auto">
          <a:xfrm>
            <a:off x="1654837" y="843558"/>
            <a:ext cx="5774469" cy="2639332"/>
            <a:chOff x="1316238" y="1483519"/>
            <a:chExt cx="8873597" cy="3360420"/>
          </a:xfrm>
        </p:grpSpPr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4502811" y="3963829"/>
              <a:ext cx="2480447" cy="880110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445E7A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06985" tIns="53492" rIns="106985" bIns="53492" anchor="ctr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7161290" y="3963829"/>
              <a:ext cx="2480447" cy="880110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445E7A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06985" tIns="53492" rIns="106985" bIns="53492" anchor="ctr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1844332" y="3963829"/>
              <a:ext cx="2480447" cy="880110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445E7A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06985" tIns="53492" rIns="106985" bIns="53492" anchor="ctr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gray">
            <a:xfrm>
              <a:off x="1316238" y="1483519"/>
              <a:ext cx="3044548" cy="2990374"/>
            </a:xfrm>
            <a:custGeom>
              <a:avLst/>
              <a:gdLst>
                <a:gd name="T0" fmla="*/ 2147483647 w 1105"/>
                <a:gd name="T1" fmla="*/ 2147483647 h 1295"/>
                <a:gd name="T2" fmla="*/ 2147483647 w 1105"/>
                <a:gd name="T3" fmla="*/ 964886313 h 1295"/>
                <a:gd name="T4" fmla="*/ 2147483647 w 1105"/>
                <a:gd name="T5" fmla="*/ 0 h 1295"/>
                <a:gd name="T6" fmla="*/ 0 w 1105"/>
                <a:gd name="T7" fmla="*/ 2147483647 h 1295"/>
                <a:gd name="T8" fmla="*/ 2147483647 w 1105"/>
                <a:gd name="T9" fmla="*/ 2147483647 h 1295"/>
                <a:gd name="T10" fmla="*/ 2147483647 w 1105"/>
                <a:gd name="T11" fmla="*/ 2147483647 h 1295"/>
                <a:gd name="T12" fmla="*/ 2147483647 w 1105"/>
                <a:gd name="T13" fmla="*/ 2147483647 h 12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05" h="1295">
                  <a:moveTo>
                    <a:pt x="915" y="648"/>
                  </a:moveTo>
                  <a:cubicBezTo>
                    <a:pt x="915" y="469"/>
                    <a:pt x="987" y="307"/>
                    <a:pt x="1105" y="190"/>
                  </a:cubicBezTo>
                  <a:cubicBezTo>
                    <a:pt x="988" y="73"/>
                    <a:pt x="826" y="0"/>
                    <a:pt x="647" y="0"/>
                  </a:cubicBezTo>
                  <a:cubicBezTo>
                    <a:pt x="289" y="0"/>
                    <a:pt x="0" y="290"/>
                    <a:pt x="0" y="648"/>
                  </a:cubicBezTo>
                  <a:cubicBezTo>
                    <a:pt x="0" y="1005"/>
                    <a:pt x="289" y="1295"/>
                    <a:pt x="647" y="1295"/>
                  </a:cubicBezTo>
                  <a:cubicBezTo>
                    <a:pt x="826" y="1295"/>
                    <a:pt x="988" y="1223"/>
                    <a:pt x="1105" y="1106"/>
                  </a:cubicBezTo>
                  <a:cubicBezTo>
                    <a:pt x="987" y="988"/>
                    <a:pt x="915" y="827"/>
                    <a:pt x="915" y="648"/>
                  </a:cubicBez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C0C0C0"/>
                </a:gs>
              </a:gsLst>
              <a:lin ang="2700000" scaled="1"/>
            </a:gradFill>
            <a:ln w="9525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06985" tIns="53492" rIns="106985" bIns="53492" anchor="ctr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gray">
            <a:xfrm>
              <a:off x="7143287" y="1483519"/>
              <a:ext cx="3046548" cy="2990374"/>
            </a:xfrm>
            <a:custGeom>
              <a:avLst/>
              <a:gdLst>
                <a:gd name="T0" fmla="*/ 1146174770 w 1105"/>
                <a:gd name="T1" fmla="*/ 2147483647 h 1295"/>
                <a:gd name="T2" fmla="*/ 0 w 1105"/>
                <a:gd name="T3" fmla="*/ 964886313 h 1295"/>
                <a:gd name="T4" fmla="*/ 2147483647 w 1105"/>
                <a:gd name="T5" fmla="*/ 0 h 1295"/>
                <a:gd name="T6" fmla="*/ 2147483647 w 1105"/>
                <a:gd name="T7" fmla="*/ 2147483647 h 1295"/>
                <a:gd name="T8" fmla="*/ 2147483647 w 1105"/>
                <a:gd name="T9" fmla="*/ 2147483647 h 1295"/>
                <a:gd name="T10" fmla="*/ 0 w 1105"/>
                <a:gd name="T11" fmla="*/ 2147483647 h 1295"/>
                <a:gd name="T12" fmla="*/ 1146174770 w 1105"/>
                <a:gd name="T13" fmla="*/ 2147483647 h 12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05" h="1295">
                  <a:moveTo>
                    <a:pt x="190" y="648"/>
                  </a:moveTo>
                  <a:cubicBezTo>
                    <a:pt x="190" y="469"/>
                    <a:pt x="117" y="307"/>
                    <a:pt x="0" y="190"/>
                  </a:cubicBezTo>
                  <a:cubicBezTo>
                    <a:pt x="117" y="73"/>
                    <a:pt x="279" y="0"/>
                    <a:pt x="458" y="0"/>
                  </a:cubicBezTo>
                  <a:cubicBezTo>
                    <a:pt x="815" y="0"/>
                    <a:pt x="1105" y="290"/>
                    <a:pt x="1105" y="648"/>
                  </a:cubicBezTo>
                  <a:cubicBezTo>
                    <a:pt x="1105" y="1005"/>
                    <a:pt x="815" y="1295"/>
                    <a:pt x="458" y="1295"/>
                  </a:cubicBezTo>
                  <a:cubicBezTo>
                    <a:pt x="279" y="1295"/>
                    <a:pt x="117" y="1223"/>
                    <a:pt x="0" y="1106"/>
                  </a:cubicBezTo>
                  <a:cubicBezTo>
                    <a:pt x="117" y="988"/>
                    <a:pt x="190" y="827"/>
                    <a:pt x="190" y="648"/>
                  </a:cubicBez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C0C0C0"/>
                </a:gs>
              </a:gsLst>
              <a:lin ang="2700000" scaled="1"/>
            </a:gradFill>
            <a:ln w="9525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06985" tIns="53492" rIns="106985" bIns="53492" anchor="ctr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gray">
            <a:xfrm>
              <a:off x="4490810" y="1483519"/>
              <a:ext cx="2524455" cy="2990373"/>
            </a:xfrm>
            <a:custGeom>
              <a:avLst/>
              <a:gdLst>
                <a:gd name="T0" fmla="*/ 2147483647 w 916"/>
                <a:gd name="T1" fmla="*/ 964886313 h 1295"/>
                <a:gd name="T2" fmla="*/ 2147483647 w 916"/>
                <a:gd name="T3" fmla="*/ 0 h 1295"/>
                <a:gd name="T4" fmla="*/ 0 w 916"/>
                <a:gd name="T5" fmla="*/ 964886313 h 1295"/>
                <a:gd name="T6" fmla="*/ 1139229218 w 916"/>
                <a:gd name="T7" fmla="*/ 2147483647 h 1295"/>
                <a:gd name="T8" fmla="*/ 0 w 916"/>
                <a:gd name="T9" fmla="*/ 2147483647 h 1295"/>
                <a:gd name="T10" fmla="*/ 2147483647 w 916"/>
                <a:gd name="T11" fmla="*/ 2147483647 h 1295"/>
                <a:gd name="T12" fmla="*/ 2147483647 w 916"/>
                <a:gd name="T13" fmla="*/ 2147483647 h 1295"/>
                <a:gd name="T14" fmla="*/ 2147483647 w 916"/>
                <a:gd name="T15" fmla="*/ 2147483647 h 1295"/>
                <a:gd name="T16" fmla="*/ 2147483647 w 916"/>
                <a:gd name="T17" fmla="*/ 964886313 h 12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16" h="1295">
                  <a:moveTo>
                    <a:pt x="916" y="190"/>
                  </a:moveTo>
                  <a:cubicBezTo>
                    <a:pt x="798" y="73"/>
                    <a:pt x="636" y="0"/>
                    <a:pt x="457" y="0"/>
                  </a:cubicBezTo>
                  <a:cubicBezTo>
                    <a:pt x="279" y="0"/>
                    <a:pt x="117" y="73"/>
                    <a:pt x="0" y="190"/>
                  </a:cubicBezTo>
                  <a:cubicBezTo>
                    <a:pt x="117" y="307"/>
                    <a:pt x="189" y="469"/>
                    <a:pt x="189" y="648"/>
                  </a:cubicBezTo>
                  <a:cubicBezTo>
                    <a:pt x="189" y="827"/>
                    <a:pt x="117" y="988"/>
                    <a:pt x="0" y="1106"/>
                  </a:cubicBezTo>
                  <a:cubicBezTo>
                    <a:pt x="117" y="1223"/>
                    <a:pt x="279" y="1295"/>
                    <a:pt x="457" y="1295"/>
                  </a:cubicBezTo>
                  <a:cubicBezTo>
                    <a:pt x="636" y="1295"/>
                    <a:pt x="798" y="1222"/>
                    <a:pt x="916" y="1105"/>
                  </a:cubicBezTo>
                  <a:cubicBezTo>
                    <a:pt x="799" y="988"/>
                    <a:pt x="727" y="826"/>
                    <a:pt x="727" y="648"/>
                  </a:cubicBezTo>
                  <a:cubicBezTo>
                    <a:pt x="727" y="469"/>
                    <a:pt x="799" y="308"/>
                    <a:pt x="916" y="190"/>
                  </a:cubicBezTo>
                  <a:close/>
                </a:path>
              </a:pathLst>
            </a:custGeom>
            <a:solidFill>
              <a:srgbClr val="FF0000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06985" tIns="53492" rIns="106985" bIns="53492" anchor="ctr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559183" y="1920240"/>
              <a:ext cx="1042187" cy="2115265"/>
            </a:xfrm>
            <a:custGeom>
              <a:avLst/>
              <a:gdLst>
                <a:gd name="T0" fmla="*/ 1140185663 w 378"/>
                <a:gd name="T1" fmla="*/ 0 h 915"/>
                <a:gd name="T2" fmla="*/ 0 w 378"/>
                <a:gd name="T3" fmla="*/ 2147483647 h 915"/>
                <a:gd name="T4" fmla="*/ 1140185663 w 378"/>
                <a:gd name="T5" fmla="*/ 2147483647 h 915"/>
                <a:gd name="T6" fmla="*/ 2147483647 w 378"/>
                <a:gd name="T7" fmla="*/ 2147483647 h 915"/>
                <a:gd name="T8" fmla="*/ 1140185663 w 378"/>
                <a:gd name="T9" fmla="*/ 0 h 9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8" h="915">
                  <a:moveTo>
                    <a:pt x="189" y="0"/>
                  </a:moveTo>
                  <a:cubicBezTo>
                    <a:pt x="72" y="118"/>
                    <a:pt x="0" y="279"/>
                    <a:pt x="0" y="458"/>
                  </a:cubicBezTo>
                  <a:cubicBezTo>
                    <a:pt x="0" y="636"/>
                    <a:pt x="72" y="798"/>
                    <a:pt x="189" y="915"/>
                  </a:cubicBezTo>
                  <a:cubicBezTo>
                    <a:pt x="306" y="798"/>
                    <a:pt x="378" y="636"/>
                    <a:pt x="378" y="458"/>
                  </a:cubicBezTo>
                  <a:cubicBezTo>
                    <a:pt x="378" y="279"/>
                    <a:pt x="306" y="118"/>
                    <a:pt x="18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4D4D4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6985" tIns="53492" rIns="106985" bIns="53492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3902704" y="1920241"/>
              <a:ext cx="1044188" cy="2116931"/>
            </a:xfrm>
            <a:custGeom>
              <a:avLst/>
              <a:gdLst>
                <a:gd name="T0" fmla="*/ 2147483647 w 379"/>
                <a:gd name="T1" fmla="*/ 2147483647 h 916"/>
                <a:gd name="T2" fmla="*/ 1144559538 w 379"/>
                <a:gd name="T3" fmla="*/ 0 h 916"/>
                <a:gd name="T4" fmla="*/ 0 w 379"/>
                <a:gd name="T5" fmla="*/ 2147483647 h 916"/>
                <a:gd name="T6" fmla="*/ 1144559538 w 379"/>
                <a:gd name="T7" fmla="*/ 2147483647 h 916"/>
                <a:gd name="T8" fmla="*/ 2147483647 w 379"/>
                <a:gd name="T9" fmla="*/ 2147483647 h 9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9" h="916">
                  <a:moveTo>
                    <a:pt x="379" y="458"/>
                  </a:moveTo>
                  <a:cubicBezTo>
                    <a:pt x="379" y="279"/>
                    <a:pt x="307" y="117"/>
                    <a:pt x="190" y="0"/>
                  </a:cubicBezTo>
                  <a:cubicBezTo>
                    <a:pt x="72" y="117"/>
                    <a:pt x="0" y="279"/>
                    <a:pt x="0" y="458"/>
                  </a:cubicBezTo>
                  <a:cubicBezTo>
                    <a:pt x="0" y="637"/>
                    <a:pt x="72" y="798"/>
                    <a:pt x="190" y="916"/>
                  </a:cubicBezTo>
                  <a:cubicBezTo>
                    <a:pt x="307" y="798"/>
                    <a:pt x="379" y="637"/>
                    <a:pt x="379" y="458"/>
                  </a:cubicBez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4D4D4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6985" tIns="53492" rIns="106985" bIns="53492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13" name="Picture 12" descr="图片3副本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13299" y="1503521"/>
              <a:ext cx="2592467" cy="1081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3" descr="图片3副本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0312" y="1503521"/>
              <a:ext cx="2592467" cy="1081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4016723" y="1988583"/>
              <a:ext cx="808146" cy="596741"/>
            </a:xfrm>
            <a:custGeom>
              <a:avLst/>
              <a:gdLst>
                <a:gd name="T0" fmla="*/ 757748790 w 343"/>
                <a:gd name="T1" fmla="*/ 0 h 305"/>
                <a:gd name="T2" fmla="*/ 0 w 343"/>
                <a:gd name="T3" fmla="*/ 1111943701 h 305"/>
                <a:gd name="T4" fmla="*/ 1511091653 w 343"/>
                <a:gd name="T5" fmla="*/ 1111943701 h 305"/>
                <a:gd name="T6" fmla="*/ 757748790 w 343"/>
                <a:gd name="T7" fmla="*/ 0 h 30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43" h="305">
                  <a:moveTo>
                    <a:pt x="172" y="0"/>
                  </a:moveTo>
                  <a:cubicBezTo>
                    <a:pt x="89" y="83"/>
                    <a:pt x="29" y="188"/>
                    <a:pt x="0" y="305"/>
                  </a:cubicBezTo>
                  <a:cubicBezTo>
                    <a:pt x="343" y="305"/>
                    <a:pt x="343" y="305"/>
                    <a:pt x="343" y="305"/>
                  </a:cubicBezTo>
                  <a:cubicBezTo>
                    <a:pt x="315" y="188"/>
                    <a:pt x="254" y="83"/>
                    <a:pt x="172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6985" tIns="53492" rIns="106985" bIns="53492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6669201" y="1988583"/>
              <a:ext cx="808146" cy="596741"/>
            </a:xfrm>
            <a:custGeom>
              <a:avLst/>
              <a:gdLst>
                <a:gd name="T0" fmla="*/ 757748790 w 343"/>
                <a:gd name="T1" fmla="*/ 0 h 305"/>
                <a:gd name="T2" fmla="*/ 0 w 343"/>
                <a:gd name="T3" fmla="*/ 1111943701 h 305"/>
                <a:gd name="T4" fmla="*/ 1511091653 w 343"/>
                <a:gd name="T5" fmla="*/ 1111943701 h 305"/>
                <a:gd name="T6" fmla="*/ 757748790 w 343"/>
                <a:gd name="T7" fmla="*/ 0 h 30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43" h="305">
                  <a:moveTo>
                    <a:pt x="172" y="0"/>
                  </a:moveTo>
                  <a:cubicBezTo>
                    <a:pt x="89" y="83"/>
                    <a:pt x="29" y="188"/>
                    <a:pt x="0" y="305"/>
                  </a:cubicBezTo>
                  <a:cubicBezTo>
                    <a:pt x="343" y="305"/>
                    <a:pt x="343" y="305"/>
                    <a:pt x="343" y="305"/>
                  </a:cubicBezTo>
                  <a:cubicBezTo>
                    <a:pt x="315" y="188"/>
                    <a:pt x="254" y="83"/>
                    <a:pt x="172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6985" tIns="53492" rIns="106985" bIns="53492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17" name="Picture 16" descr="图片3副本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60000">
              <a:off x="4508812" y="1485187"/>
              <a:ext cx="2610471" cy="1088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8" name="Group 17"/>
            <p:cNvGrpSpPr>
              <a:grpSpLocks/>
            </p:cNvGrpSpPr>
            <p:nvPr/>
          </p:nvGrpSpPr>
          <p:grpSpPr bwMode="auto">
            <a:xfrm rot="-900000" flipH="1" flipV="1">
              <a:off x="7301315" y="3957162"/>
              <a:ext cx="2386430" cy="438389"/>
              <a:chOff x="1565" y="2568"/>
              <a:chExt cx="1118" cy="279"/>
            </a:xfrm>
          </p:grpSpPr>
          <p:sp>
            <p:nvSpPr>
              <p:cNvPr id="34" name="AutoShape 18"/>
              <p:cNvSpPr>
                <a:spLocks noChangeArrowheads="1"/>
              </p:cNvSpPr>
              <p:nvPr/>
            </p:nvSpPr>
            <p:spPr bwMode="lt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AutoShape 19"/>
              <p:cNvSpPr>
                <a:spLocks noChangeArrowheads="1"/>
              </p:cNvSpPr>
              <p:nvPr/>
            </p:nvSpPr>
            <p:spPr bwMode="lt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AutoShape 20"/>
              <p:cNvSpPr>
                <a:spLocks noChangeArrowheads="1"/>
              </p:cNvSpPr>
              <p:nvPr/>
            </p:nvSpPr>
            <p:spPr bwMode="lt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AutoShape 21"/>
              <p:cNvSpPr>
                <a:spLocks noChangeArrowheads="1"/>
              </p:cNvSpPr>
              <p:nvPr/>
            </p:nvSpPr>
            <p:spPr bwMode="lt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Group 22"/>
            <p:cNvGrpSpPr>
              <a:grpSpLocks/>
            </p:cNvGrpSpPr>
            <p:nvPr/>
          </p:nvGrpSpPr>
          <p:grpSpPr bwMode="auto">
            <a:xfrm rot="-392157" flipH="1" flipV="1">
              <a:off x="1810326" y="3967163"/>
              <a:ext cx="2350423" cy="431721"/>
              <a:chOff x="1565" y="2568"/>
              <a:chExt cx="1118" cy="279"/>
            </a:xfrm>
          </p:grpSpPr>
          <p:sp>
            <p:nvSpPr>
              <p:cNvPr id="30" name="AutoShape 23"/>
              <p:cNvSpPr>
                <a:spLocks noChangeArrowheads="1"/>
              </p:cNvSpPr>
              <p:nvPr/>
            </p:nvSpPr>
            <p:spPr bwMode="lt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AutoShape 24"/>
              <p:cNvSpPr>
                <a:spLocks noChangeArrowheads="1"/>
              </p:cNvSpPr>
              <p:nvPr/>
            </p:nvSpPr>
            <p:spPr bwMode="lt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AutoShape 25"/>
              <p:cNvSpPr>
                <a:spLocks noChangeArrowheads="1"/>
              </p:cNvSpPr>
              <p:nvPr/>
            </p:nvSpPr>
            <p:spPr bwMode="lt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AutoShape 26"/>
              <p:cNvSpPr>
                <a:spLocks noChangeArrowheads="1"/>
              </p:cNvSpPr>
              <p:nvPr/>
            </p:nvSpPr>
            <p:spPr bwMode="lt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Group 27"/>
            <p:cNvGrpSpPr>
              <a:grpSpLocks/>
            </p:cNvGrpSpPr>
            <p:nvPr/>
          </p:nvGrpSpPr>
          <p:grpSpPr bwMode="auto">
            <a:xfrm rot="-636047" flipH="1" flipV="1">
              <a:off x="4688780" y="4014817"/>
              <a:ext cx="2087818" cy="380048"/>
              <a:chOff x="1561" y="2568"/>
              <a:chExt cx="1122" cy="279"/>
            </a:xfrm>
          </p:grpSpPr>
          <p:sp>
            <p:nvSpPr>
              <p:cNvPr id="26" name="AutoShape 28"/>
              <p:cNvSpPr>
                <a:spLocks noChangeArrowheads="1"/>
              </p:cNvSpPr>
              <p:nvPr/>
            </p:nvSpPr>
            <p:spPr bwMode="ltGray">
              <a:xfrm rot="5263130">
                <a:off x="1855" y="227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AutoShape 29"/>
              <p:cNvSpPr>
                <a:spLocks noChangeArrowheads="1"/>
              </p:cNvSpPr>
              <p:nvPr/>
            </p:nvSpPr>
            <p:spPr bwMode="lt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AutoShape 30"/>
              <p:cNvSpPr>
                <a:spLocks noChangeArrowheads="1"/>
              </p:cNvSpPr>
              <p:nvPr/>
            </p:nvSpPr>
            <p:spPr bwMode="lt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AutoShape 31"/>
              <p:cNvSpPr>
                <a:spLocks noChangeArrowheads="1"/>
              </p:cNvSpPr>
              <p:nvPr/>
            </p:nvSpPr>
            <p:spPr bwMode="lt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1" name="Rectangle 32"/>
            <p:cNvSpPr>
              <a:spLocks noChangeArrowheads="1"/>
            </p:cNvSpPr>
            <p:nvPr/>
          </p:nvSpPr>
          <p:spPr bwMode="auto">
            <a:xfrm>
              <a:off x="4376789" y="2496978"/>
              <a:ext cx="2698487" cy="11250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DDDDDD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06985" tIns="53492" rIns="106985" bIns="53492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添加文字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添加文字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添加文字</a:t>
              </a:r>
            </a:p>
          </p:txBody>
        </p:sp>
        <p:sp>
          <p:nvSpPr>
            <p:cNvPr id="22" name="Rectangle 33"/>
            <p:cNvSpPr>
              <a:spLocks noChangeArrowheads="1"/>
            </p:cNvSpPr>
            <p:nvPr/>
          </p:nvSpPr>
          <p:spPr bwMode="auto">
            <a:xfrm>
              <a:off x="1724312" y="2496978"/>
              <a:ext cx="2766498" cy="11250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DDDDDD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06985" tIns="53492" rIns="106985" bIns="53492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latin typeface="+mn-lt"/>
                  <a:ea typeface="+mn-ea"/>
                  <a:cs typeface="+mn-ea"/>
                  <a:sym typeface="+mn-lt"/>
                </a:rPr>
                <a:t>单击添加文字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400">
                  <a:latin typeface="+mn-lt"/>
                  <a:ea typeface="+mn-ea"/>
                  <a:cs typeface="+mn-ea"/>
                  <a:sym typeface="+mn-lt"/>
                </a:rPr>
                <a:t>单击添加文字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400">
                  <a:latin typeface="+mn-lt"/>
                  <a:ea typeface="+mn-ea"/>
                  <a:cs typeface="+mn-ea"/>
                  <a:sym typeface="+mn-lt"/>
                </a:rPr>
                <a:t>单击添加文字</a:t>
              </a:r>
            </a:p>
          </p:txBody>
        </p:sp>
        <p:sp>
          <p:nvSpPr>
            <p:cNvPr id="23" name="Rectangle 34"/>
            <p:cNvSpPr>
              <a:spLocks noChangeArrowheads="1"/>
            </p:cNvSpPr>
            <p:nvPr/>
          </p:nvSpPr>
          <p:spPr bwMode="auto">
            <a:xfrm>
              <a:off x="3820690" y="2650331"/>
              <a:ext cx="1228220" cy="7958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DDDDDD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06985" tIns="53492" rIns="106985" bIns="53492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文字</a:t>
              </a:r>
            </a:p>
          </p:txBody>
        </p:sp>
        <p:sp>
          <p:nvSpPr>
            <p:cNvPr id="24" name="Rectangle 35"/>
            <p:cNvSpPr>
              <a:spLocks noChangeArrowheads="1"/>
            </p:cNvSpPr>
            <p:nvPr/>
          </p:nvSpPr>
          <p:spPr bwMode="auto">
            <a:xfrm>
              <a:off x="6987258" y="2496978"/>
              <a:ext cx="2766498" cy="11250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DDDDDD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06985" tIns="53492" rIns="106985" bIns="53492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latin typeface="+mn-lt"/>
                  <a:ea typeface="+mn-ea"/>
                  <a:cs typeface="+mn-ea"/>
                  <a:sym typeface="+mn-lt"/>
                </a:rPr>
                <a:t>单击添加文字</a:t>
              </a:r>
            </a:p>
            <a:p>
              <a:pPr algn="r">
                <a:lnSpc>
                  <a:spcPct val="120000"/>
                </a:lnSpc>
              </a:pPr>
              <a:r>
                <a:rPr lang="zh-CN" altLang="en-US" sz="1400">
                  <a:latin typeface="+mn-lt"/>
                  <a:ea typeface="+mn-ea"/>
                  <a:cs typeface="+mn-ea"/>
                  <a:sym typeface="+mn-lt"/>
                </a:rPr>
                <a:t>单击添加文字</a:t>
              </a:r>
            </a:p>
            <a:p>
              <a:pPr algn="r">
                <a:lnSpc>
                  <a:spcPct val="120000"/>
                </a:lnSpc>
              </a:pPr>
              <a:r>
                <a:rPr lang="zh-CN" altLang="en-US" sz="1400">
                  <a:latin typeface="+mn-lt"/>
                  <a:ea typeface="+mn-ea"/>
                  <a:cs typeface="+mn-ea"/>
                  <a:sym typeface="+mn-lt"/>
                </a:rPr>
                <a:t>单击添加文字</a:t>
              </a:r>
            </a:p>
          </p:txBody>
        </p:sp>
        <p:sp>
          <p:nvSpPr>
            <p:cNvPr id="25" name="Rectangle 36"/>
            <p:cNvSpPr>
              <a:spLocks noChangeArrowheads="1"/>
            </p:cNvSpPr>
            <p:nvPr/>
          </p:nvSpPr>
          <p:spPr bwMode="auto">
            <a:xfrm>
              <a:off x="6403153" y="2650331"/>
              <a:ext cx="1228220" cy="7958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DDDDDD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06985" tIns="53492" rIns="106985" bIns="53492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文字</a:t>
              </a:r>
            </a:p>
          </p:txBody>
        </p:sp>
      </p:grpSp>
      <p:sp>
        <p:nvSpPr>
          <p:cNvPr id="38" name="WordArt 79"/>
          <p:cNvSpPr>
            <a:spLocks noChangeArrowheads="1" noChangeShapeType="1" noTextEdit="1"/>
          </p:cNvSpPr>
          <p:nvPr/>
        </p:nvSpPr>
        <p:spPr bwMode="auto">
          <a:xfrm>
            <a:off x="2627185" y="3499678"/>
            <a:ext cx="3889160" cy="38012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545" tIns="36273" rIns="72545" bIns="36273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300" kern="1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9" name="Rectangle 80"/>
          <p:cNvSpPr>
            <a:spLocks noChangeArrowheads="1"/>
          </p:cNvSpPr>
          <p:nvPr/>
        </p:nvSpPr>
        <p:spPr bwMode="auto">
          <a:xfrm>
            <a:off x="1260070" y="3993787"/>
            <a:ext cx="6624298" cy="279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4809" tIns="42400" rIns="84809" bIns="4240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b="0" dirty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100" b="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885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2000">
        <p14:vortex dir="r"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9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6"/>
          <a:stretch/>
        </p:blipFill>
        <p:spPr>
          <a:xfrm>
            <a:off x="0" y="0"/>
            <a:ext cx="9036496" cy="3848862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4906"/>
            <a:ext cx="9144000" cy="339566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37" b="53256"/>
          <a:stretch/>
        </p:blipFill>
        <p:spPr>
          <a:xfrm>
            <a:off x="0" y="3641604"/>
            <a:ext cx="7631832" cy="150189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38" y="3423"/>
            <a:ext cx="3918762" cy="51435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668344" y="232680"/>
            <a:ext cx="97334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0" dirty="0" smtClean="0">
                <a:gradFill>
                  <a:gsLst>
                    <a:gs pos="100000">
                      <a:srgbClr val="FF0000"/>
                    </a:gs>
                    <a:gs pos="0">
                      <a:srgbClr val="CF0016"/>
                    </a:gs>
                  </a:gsLst>
                  <a:lin ang="54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目</a:t>
            </a:r>
            <a:endParaRPr lang="en-US" altLang="zh-CN" sz="6000" b="0" dirty="0" smtClean="0">
              <a:gradFill>
                <a:gsLst>
                  <a:gs pos="100000">
                    <a:srgbClr val="FF0000"/>
                  </a:gs>
                  <a:gs pos="0">
                    <a:srgbClr val="CF0016"/>
                  </a:gs>
                </a:gsLst>
                <a:lin ang="5400000" scaled="1"/>
              </a:gradFill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  <a:p>
            <a:r>
              <a:rPr lang="zh-CN" altLang="en-US" sz="6000" b="0" dirty="0" smtClean="0">
                <a:gradFill>
                  <a:gsLst>
                    <a:gs pos="100000">
                      <a:srgbClr val="FF0000"/>
                    </a:gs>
                    <a:gs pos="0">
                      <a:srgbClr val="CF0016"/>
                    </a:gs>
                  </a:gsLst>
                  <a:lin ang="540000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录</a:t>
            </a:r>
            <a:endParaRPr lang="zh-CN" altLang="en-US" sz="6000" b="0" dirty="0">
              <a:gradFill>
                <a:gsLst>
                  <a:gs pos="100000">
                    <a:srgbClr val="FF0000"/>
                  </a:gs>
                  <a:gs pos="0">
                    <a:srgbClr val="CF0016"/>
                  </a:gs>
                </a:gsLst>
                <a:lin ang="5400000" scaled="1"/>
              </a:gradFill>
              <a:latin typeface="鸿雷板书简体" panose="00000500000000000000" pitchFamily="2" charset="-122"/>
              <a:ea typeface="鸿雷板书简体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874639"/>
            <a:ext cx="9144000" cy="2272284"/>
          </a:xfrm>
          <a:prstGeom prst="rect">
            <a:avLst/>
          </a:prstGeom>
        </p:spPr>
      </p:pic>
      <p:grpSp>
        <p:nvGrpSpPr>
          <p:cNvPr id="27" name="Group 550"/>
          <p:cNvGrpSpPr>
            <a:grpSpLocks/>
          </p:cNvGrpSpPr>
          <p:nvPr/>
        </p:nvGrpSpPr>
        <p:grpSpPr bwMode="auto">
          <a:xfrm>
            <a:off x="669082" y="663024"/>
            <a:ext cx="1994455" cy="1995098"/>
            <a:chOff x="295" y="3475"/>
            <a:chExt cx="1407" cy="1407"/>
          </a:xfrm>
        </p:grpSpPr>
        <p:sp>
          <p:nvSpPr>
            <p:cNvPr id="28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9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30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31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32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48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6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0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61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57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8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59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  <p:grpSp>
                <p:nvGrpSpPr>
                  <p:cNvPr id="49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0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4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55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51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53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33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4" y="-528"/>
                  <a:ext cx="1549" cy="1556"/>
                  <a:chOff x="-3928" y="-799"/>
                  <a:chExt cx="2212" cy="2222"/>
                </a:xfrm>
              </p:grpSpPr>
              <p:grpSp>
                <p:nvGrpSpPr>
                  <p:cNvPr id="34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42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6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47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43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4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45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  <p:grpSp>
                <p:nvGrpSpPr>
                  <p:cNvPr id="35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38" y="-789"/>
                    <a:ext cx="2222" cy="2202"/>
                    <a:chOff x="160" y="696"/>
                    <a:chExt cx="1438" cy="1429"/>
                  </a:xfrm>
                </p:grpSpPr>
                <p:grpSp>
                  <p:nvGrpSpPr>
                    <p:cNvPr id="36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0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41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37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0" y="692"/>
                      <a:ext cx="57" cy="1438"/>
                      <a:chOff x="845" y="696"/>
                      <a:chExt cx="57" cy="1438"/>
                    </a:xfrm>
                  </p:grpSpPr>
                  <p:sp>
                    <p:nvSpPr>
                      <p:cNvPr id="38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39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6" y="1419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6" name="组合 5"/>
          <p:cNvGrpSpPr/>
          <p:nvPr/>
        </p:nvGrpSpPr>
        <p:grpSpPr>
          <a:xfrm>
            <a:off x="3523246" y="921096"/>
            <a:ext cx="3885157" cy="421172"/>
            <a:chOff x="3746674" y="1413370"/>
            <a:chExt cx="3885157" cy="421172"/>
          </a:xfrm>
        </p:grpSpPr>
        <p:sp>
          <p:nvSpPr>
            <p:cNvPr id="71" name="剪去对角的矩形 70"/>
            <p:cNvSpPr/>
            <p:nvPr/>
          </p:nvSpPr>
          <p:spPr bwMode="auto">
            <a:xfrm>
              <a:off x="3746674" y="1449069"/>
              <a:ext cx="3885157" cy="349774"/>
            </a:xfrm>
            <a:prstGeom prst="snip2DiagRect">
              <a:avLst>
                <a:gd name="adj1" fmla="val 50000"/>
                <a:gd name="adj2" fmla="val 50000"/>
              </a:avLst>
            </a:prstGeom>
            <a:noFill/>
            <a:ln w="9525" cap="flat" cmpd="sng" algn="ctr">
              <a:solidFill>
                <a:srgbClr val="CF001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4712964" y="1499063"/>
              <a:ext cx="2516657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latin typeface="+mn-ea"/>
                  <a:ea typeface="+mn-ea"/>
                </a:rPr>
                <a:t>单击此处添加标题文本</a:t>
              </a:r>
            </a:p>
          </p:txBody>
        </p:sp>
        <p:sp>
          <p:nvSpPr>
            <p:cNvPr id="73" name="剪去对角的矩形 72"/>
            <p:cNvSpPr/>
            <p:nvPr/>
          </p:nvSpPr>
          <p:spPr bwMode="auto">
            <a:xfrm>
              <a:off x="3811660" y="1413370"/>
              <a:ext cx="639832" cy="421172"/>
            </a:xfrm>
            <a:prstGeom prst="snip2DiagRect">
              <a:avLst>
                <a:gd name="adj1" fmla="val 50000"/>
                <a:gd name="adj2" fmla="val 50000"/>
              </a:avLst>
            </a:prstGeom>
            <a:solidFill>
              <a:srgbClr val="CF0016"/>
            </a:solidFill>
            <a:ln w="9525" cap="flat" cmpd="sng" algn="ctr">
              <a:solidFill>
                <a:srgbClr val="CF001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38831" y="1451822"/>
              <a:ext cx="41229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</a:rPr>
                <a:t>01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523246" y="1480983"/>
            <a:ext cx="3885157" cy="421172"/>
            <a:chOff x="3746674" y="1413370"/>
            <a:chExt cx="3885157" cy="421172"/>
          </a:xfrm>
        </p:grpSpPr>
        <p:sp>
          <p:nvSpPr>
            <p:cNvPr id="79" name="剪去对角的矩形 78"/>
            <p:cNvSpPr/>
            <p:nvPr/>
          </p:nvSpPr>
          <p:spPr bwMode="auto">
            <a:xfrm>
              <a:off x="3746674" y="1449069"/>
              <a:ext cx="3885157" cy="349774"/>
            </a:xfrm>
            <a:prstGeom prst="snip2DiagRect">
              <a:avLst>
                <a:gd name="adj1" fmla="val 50000"/>
                <a:gd name="adj2" fmla="val 50000"/>
              </a:avLst>
            </a:prstGeom>
            <a:noFill/>
            <a:ln w="9525" cap="flat" cmpd="sng" algn="ctr">
              <a:solidFill>
                <a:srgbClr val="CF001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4712964" y="1499063"/>
              <a:ext cx="2516657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latin typeface="+mn-ea"/>
                  <a:ea typeface="+mn-ea"/>
                </a:rPr>
                <a:t>单击此处添加标题文本</a:t>
              </a:r>
            </a:p>
          </p:txBody>
        </p:sp>
        <p:sp>
          <p:nvSpPr>
            <p:cNvPr id="82" name="剪去对角的矩形 81"/>
            <p:cNvSpPr/>
            <p:nvPr/>
          </p:nvSpPr>
          <p:spPr bwMode="auto">
            <a:xfrm>
              <a:off x="3811660" y="1413370"/>
              <a:ext cx="639832" cy="421172"/>
            </a:xfrm>
            <a:prstGeom prst="snip2DiagRect">
              <a:avLst>
                <a:gd name="adj1" fmla="val 50000"/>
                <a:gd name="adj2" fmla="val 50000"/>
              </a:avLst>
            </a:prstGeom>
            <a:solidFill>
              <a:srgbClr val="CF0016"/>
            </a:solidFill>
            <a:ln w="9525" cap="flat" cmpd="sng" algn="ctr">
              <a:solidFill>
                <a:srgbClr val="CF001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3938831" y="1451822"/>
              <a:ext cx="41229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</a:rPr>
                <a:t>02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3523246" y="2040870"/>
            <a:ext cx="3885157" cy="421172"/>
            <a:chOff x="3746674" y="1413370"/>
            <a:chExt cx="3885157" cy="421172"/>
          </a:xfrm>
        </p:grpSpPr>
        <p:sp>
          <p:nvSpPr>
            <p:cNvPr id="85" name="剪去对角的矩形 84"/>
            <p:cNvSpPr/>
            <p:nvPr/>
          </p:nvSpPr>
          <p:spPr bwMode="auto">
            <a:xfrm>
              <a:off x="3746674" y="1449069"/>
              <a:ext cx="3885157" cy="349774"/>
            </a:xfrm>
            <a:prstGeom prst="snip2DiagRect">
              <a:avLst>
                <a:gd name="adj1" fmla="val 50000"/>
                <a:gd name="adj2" fmla="val 50000"/>
              </a:avLst>
            </a:prstGeom>
            <a:noFill/>
            <a:ln w="9525" cap="flat" cmpd="sng" algn="ctr">
              <a:solidFill>
                <a:srgbClr val="CF001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4712964" y="1499063"/>
              <a:ext cx="2516657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latin typeface="+mn-ea"/>
                  <a:ea typeface="+mn-ea"/>
                </a:rPr>
                <a:t>单击此处添加标题文本</a:t>
              </a:r>
            </a:p>
          </p:txBody>
        </p:sp>
        <p:sp>
          <p:nvSpPr>
            <p:cNvPr id="87" name="剪去对角的矩形 86"/>
            <p:cNvSpPr/>
            <p:nvPr/>
          </p:nvSpPr>
          <p:spPr bwMode="auto">
            <a:xfrm>
              <a:off x="3811660" y="1413370"/>
              <a:ext cx="639832" cy="421172"/>
            </a:xfrm>
            <a:prstGeom prst="snip2DiagRect">
              <a:avLst>
                <a:gd name="adj1" fmla="val 50000"/>
                <a:gd name="adj2" fmla="val 50000"/>
              </a:avLst>
            </a:prstGeom>
            <a:solidFill>
              <a:srgbClr val="CF0016"/>
            </a:solidFill>
            <a:ln w="9525" cap="flat" cmpd="sng" algn="ctr">
              <a:solidFill>
                <a:srgbClr val="CF001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3938831" y="1451822"/>
              <a:ext cx="41229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</a:rPr>
                <a:t>03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3523246" y="2600757"/>
            <a:ext cx="3885157" cy="421172"/>
            <a:chOff x="3746674" y="1413370"/>
            <a:chExt cx="3885157" cy="421172"/>
          </a:xfrm>
        </p:grpSpPr>
        <p:sp>
          <p:nvSpPr>
            <p:cNvPr id="90" name="剪去对角的矩形 89"/>
            <p:cNvSpPr/>
            <p:nvPr/>
          </p:nvSpPr>
          <p:spPr bwMode="auto">
            <a:xfrm>
              <a:off x="3746674" y="1449069"/>
              <a:ext cx="3885157" cy="349774"/>
            </a:xfrm>
            <a:prstGeom prst="snip2DiagRect">
              <a:avLst>
                <a:gd name="adj1" fmla="val 50000"/>
                <a:gd name="adj2" fmla="val 50000"/>
              </a:avLst>
            </a:prstGeom>
            <a:noFill/>
            <a:ln w="9525" cap="flat" cmpd="sng" algn="ctr">
              <a:solidFill>
                <a:srgbClr val="CF001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4712964" y="1499063"/>
              <a:ext cx="2516657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latin typeface="+mn-ea"/>
                  <a:ea typeface="+mn-ea"/>
                </a:rPr>
                <a:t>单击此处添加标题文本</a:t>
              </a:r>
            </a:p>
          </p:txBody>
        </p:sp>
        <p:sp>
          <p:nvSpPr>
            <p:cNvPr id="92" name="剪去对角的矩形 91"/>
            <p:cNvSpPr/>
            <p:nvPr/>
          </p:nvSpPr>
          <p:spPr bwMode="auto">
            <a:xfrm>
              <a:off x="3811660" y="1413370"/>
              <a:ext cx="639832" cy="421172"/>
            </a:xfrm>
            <a:prstGeom prst="snip2DiagRect">
              <a:avLst>
                <a:gd name="adj1" fmla="val 50000"/>
                <a:gd name="adj2" fmla="val 50000"/>
              </a:avLst>
            </a:prstGeom>
            <a:solidFill>
              <a:srgbClr val="CF0016"/>
            </a:solidFill>
            <a:ln w="9525" cap="flat" cmpd="sng" algn="ctr">
              <a:solidFill>
                <a:srgbClr val="CF001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3938831" y="1451822"/>
              <a:ext cx="41229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</a:rPr>
                <a:t>04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3523246" y="3160644"/>
            <a:ext cx="3885157" cy="421172"/>
            <a:chOff x="3746674" y="1413370"/>
            <a:chExt cx="3885157" cy="421172"/>
          </a:xfrm>
        </p:grpSpPr>
        <p:sp>
          <p:nvSpPr>
            <p:cNvPr id="95" name="剪去对角的矩形 94"/>
            <p:cNvSpPr/>
            <p:nvPr/>
          </p:nvSpPr>
          <p:spPr bwMode="auto">
            <a:xfrm>
              <a:off x="3746674" y="1449069"/>
              <a:ext cx="3885157" cy="349774"/>
            </a:xfrm>
            <a:prstGeom prst="snip2DiagRect">
              <a:avLst>
                <a:gd name="adj1" fmla="val 50000"/>
                <a:gd name="adj2" fmla="val 50000"/>
              </a:avLst>
            </a:prstGeom>
            <a:noFill/>
            <a:ln w="9525" cap="flat" cmpd="sng" algn="ctr">
              <a:solidFill>
                <a:srgbClr val="CF001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4712964" y="1499063"/>
              <a:ext cx="2516657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latin typeface="+mn-ea"/>
                  <a:ea typeface="+mn-ea"/>
                </a:rPr>
                <a:t>单击此处添加标题文本</a:t>
              </a:r>
            </a:p>
          </p:txBody>
        </p:sp>
        <p:sp>
          <p:nvSpPr>
            <p:cNvPr id="97" name="剪去对角的矩形 96"/>
            <p:cNvSpPr/>
            <p:nvPr/>
          </p:nvSpPr>
          <p:spPr bwMode="auto">
            <a:xfrm>
              <a:off x="3811660" y="1413370"/>
              <a:ext cx="639832" cy="421172"/>
            </a:xfrm>
            <a:prstGeom prst="snip2DiagRect">
              <a:avLst>
                <a:gd name="adj1" fmla="val 50000"/>
                <a:gd name="adj2" fmla="val 50000"/>
              </a:avLst>
            </a:prstGeom>
            <a:solidFill>
              <a:srgbClr val="CF0016"/>
            </a:solidFill>
            <a:ln w="9525" cap="flat" cmpd="sng" algn="ctr">
              <a:solidFill>
                <a:srgbClr val="CF001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3938831" y="1451822"/>
              <a:ext cx="41229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</a:rPr>
                <a:t>05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99" name="图片 9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370" y="3003798"/>
            <a:ext cx="1398475" cy="1978166"/>
          </a:xfrm>
          <a:prstGeom prst="rect">
            <a:avLst/>
          </a:prstGeom>
        </p:spPr>
      </p:pic>
      <p:pic>
        <p:nvPicPr>
          <p:cNvPr id="100" name="图片 9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290" b="57496"/>
          <a:stretch/>
        </p:blipFill>
        <p:spPr>
          <a:xfrm>
            <a:off x="7447821" y="56706"/>
            <a:ext cx="827786" cy="792986"/>
          </a:xfrm>
          <a:prstGeom prst="rect">
            <a:avLst/>
          </a:prstGeom>
        </p:spPr>
      </p:pic>
      <p:pic>
        <p:nvPicPr>
          <p:cNvPr id="101" name="图片 10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1" t="-4552" r="21569" b="62048"/>
          <a:stretch/>
        </p:blipFill>
        <p:spPr>
          <a:xfrm>
            <a:off x="8175262" y="837831"/>
            <a:ext cx="827786" cy="7929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3258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2000">
        <p14:vortex dir="r"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250" fill="hold"/>
                                        <p:tgtEl>
                                          <p:spTgt spid="2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250" fill="hold"/>
                                        <p:tgtEl>
                                          <p:spTgt spid="2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1217810" y="328306"/>
            <a:ext cx="251665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68" name="矩形 67"/>
          <p:cNvSpPr/>
          <p:nvPr/>
        </p:nvSpPr>
        <p:spPr>
          <a:xfrm>
            <a:off x="443677" y="281065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97569" y="1131590"/>
            <a:ext cx="2265718" cy="810252"/>
            <a:chOff x="3666731" y="1984470"/>
            <a:chExt cx="2636520" cy="1447800"/>
          </a:xfrm>
          <a:solidFill>
            <a:srgbClr val="FFC000"/>
          </a:solidFill>
        </p:grpSpPr>
        <p:sp>
          <p:nvSpPr>
            <p:cNvPr id="5" name="任意多边形 4"/>
            <p:cNvSpPr/>
            <p:nvPr/>
          </p:nvSpPr>
          <p:spPr>
            <a:xfrm>
              <a:off x="3666731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35"/>
            <p:cNvSpPr txBox="1"/>
            <p:nvPr/>
          </p:nvSpPr>
          <p:spPr>
            <a:xfrm>
              <a:off x="3971727" y="2392151"/>
              <a:ext cx="2230360" cy="632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1700" b="1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第二季度</a:t>
              </a:r>
              <a:endParaRPr lang="zh-CN" altLang="en-US" sz="1700" b="1" baseline="-30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3860" y="1131590"/>
            <a:ext cx="2265718" cy="810252"/>
            <a:chOff x="1436370" y="1984470"/>
            <a:chExt cx="2636520" cy="1447800"/>
          </a:xfrm>
          <a:solidFill>
            <a:srgbClr val="FF0000"/>
          </a:solidFill>
        </p:grpSpPr>
        <p:sp>
          <p:nvSpPr>
            <p:cNvPr id="8" name="任意多边形 7"/>
            <p:cNvSpPr/>
            <p:nvPr/>
          </p:nvSpPr>
          <p:spPr>
            <a:xfrm>
              <a:off x="1436370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43"/>
            <p:cNvSpPr txBox="1"/>
            <p:nvPr/>
          </p:nvSpPr>
          <p:spPr>
            <a:xfrm>
              <a:off x="1709209" y="2345403"/>
              <a:ext cx="2293960" cy="72593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700" b="1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第一季度</a:t>
              </a:r>
              <a:endParaRPr lang="zh-CN" altLang="en-US" sz="1700" b="1" baseline="-30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84988" y="1131590"/>
            <a:ext cx="2265718" cy="810252"/>
            <a:chOff x="8127453" y="1984470"/>
            <a:chExt cx="2636520" cy="1447800"/>
          </a:xfrm>
          <a:solidFill>
            <a:srgbClr val="FFC000"/>
          </a:solidFill>
        </p:grpSpPr>
        <p:sp>
          <p:nvSpPr>
            <p:cNvPr id="11" name="任意多边形 10"/>
            <p:cNvSpPr/>
            <p:nvPr/>
          </p:nvSpPr>
          <p:spPr>
            <a:xfrm>
              <a:off x="8127453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46"/>
            <p:cNvSpPr txBox="1"/>
            <p:nvPr/>
          </p:nvSpPr>
          <p:spPr>
            <a:xfrm>
              <a:off x="8439016" y="2345403"/>
              <a:ext cx="2230360" cy="72593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700" b="1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第四季度</a:t>
              </a:r>
              <a:endParaRPr lang="zh-CN" altLang="en-US" sz="1700" b="1" baseline="-30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491279" y="1131590"/>
            <a:ext cx="2265718" cy="810252"/>
            <a:chOff x="5897092" y="1984470"/>
            <a:chExt cx="2636520" cy="1447800"/>
          </a:xfrm>
          <a:solidFill>
            <a:srgbClr val="FF0000"/>
          </a:solidFill>
        </p:grpSpPr>
        <p:sp>
          <p:nvSpPr>
            <p:cNvPr id="14" name="任意多边形 13"/>
            <p:cNvSpPr/>
            <p:nvPr/>
          </p:nvSpPr>
          <p:spPr>
            <a:xfrm>
              <a:off x="5897092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49"/>
            <p:cNvSpPr txBox="1"/>
            <p:nvPr/>
          </p:nvSpPr>
          <p:spPr>
            <a:xfrm>
              <a:off x="6227710" y="2345407"/>
              <a:ext cx="2205654" cy="72593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700" b="1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第三季度</a:t>
              </a:r>
              <a:endParaRPr lang="zh-CN" altLang="en-US" sz="1700" b="1" baseline="-30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158590" y="2189985"/>
            <a:ext cx="1234261" cy="293965"/>
          </a:xfrm>
          <a:prstGeom prst="rect">
            <a:avLst/>
          </a:prstGeom>
        </p:spPr>
        <p:txBody>
          <a:bodyPr wrap="none" lIns="77762" tIns="38881" rIns="77762" bIns="38881">
            <a:spAutoFit/>
          </a:bodyPr>
          <a:lstStyle/>
          <a:p>
            <a:pPr algn="ctr"/>
            <a:r>
              <a:rPr lang="zh-CN" altLang="en-US" sz="1400" b="1" dirty="0">
                <a:latin typeface="+mn-lt"/>
                <a:ea typeface="+mn-ea"/>
                <a:cs typeface="+mn-ea"/>
                <a:sym typeface="+mn-lt"/>
              </a:rPr>
              <a:t>单击添加标题</a:t>
            </a:r>
            <a:endParaRPr lang="en-US" altLang="zh-CN" sz="1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933221" y="2617642"/>
            <a:ext cx="1690267" cy="954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7762" tIns="38881" rIns="77762" bIns="38881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b="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78686" y="2189985"/>
            <a:ext cx="1234261" cy="293965"/>
          </a:xfrm>
          <a:prstGeom prst="rect">
            <a:avLst/>
          </a:prstGeom>
        </p:spPr>
        <p:txBody>
          <a:bodyPr wrap="none" lIns="77762" tIns="38881" rIns="77762" bIns="38881">
            <a:spAutoFit/>
          </a:bodyPr>
          <a:lstStyle/>
          <a:p>
            <a:pPr algn="ctr"/>
            <a:r>
              <a:rPr lang="zh-CN" altLang="en-US" sz="1400" b="1" dirty="0">
                <a:latin typeface="+mn-lt"/>
                <a:ea typeface="+mn-ea"/>
                <a:cs typeface="+mn-ea"/>
                <a:sym typeface="+mn-lt"/>
              </a:rPr>
              <a:t>单击添加标题</a:t>
            </a:r>
            <a:endParaRPr lang="en-US" altLang="zh-CN" sz="1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2891120" y="2617642"/>
            <a:ext cx="1661454" cy="954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7762" tIns="38881" rIns="77762" bIns="38881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b="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998783" y="2189985"/>
            <a:ext cx="1234261" cy="293965"/>
          </a:xfrm>
          <a:prstGeom prst="rect">
            <a:avLst/>
          </a:prstGeom>
        </p:spPr>
        <p:txBody>
          <a:bodyPr wrap="none" lIns="77762" tIns="38881" rIns="77762" bIns="38881">
            <a:spAutoFit/>
          </a:bodyPr>
          <a:lstStyle/>
          <a:p>
            <a:pPr algn="ctr"/>
            <a:r>
              <a:rPr lang="zh-CN" altLang="en-US" sz="1400" b="1" dirty="0">
                <a:latin typeface="+mn-lt"/>
                <a:ea typeface="+mn-ea"/>
                <a:cs typeface="+mn-ea"/>
                <a:sym typeface="+mn-lt"/>
              </a:rPr>
              <a:t>单击添加标题</a:t>
            </a:r>
            <a:endParaRPr lang="en-US" altLang="zh-CN" sz="1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4820208" y="2617642"/>
            <a:ext cx="1676731" cy="954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7762" tIns="38881" rIns="77762" bIns="38881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b="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918879" y="2189985"/>
            <a:ext cx="1234261" cy="293965"/>
          </a:xfrm>
          <a:prstGeom prst="rect">
            <a:avLst/>
          </a:prstGeom>
        </p:spPr>
        <p:txBody>
          <a:bodyPr wrap="none" lIns="77762" tIns="38881" rIns="77762" bIns="38881">
            <a:spAutoFit/>
          </a:bodyPr>
          <a:lstStyle/>
          <a:p>
            <a:pPr algn="ctr"/>
            <a:r>
              <a:rPr lang="zh-CN" altLang="en-US" sz="1400" b="1" dirty="0">
                <a:latin typeface="+mn-lt"/>
                <a:ea typeface="+mn-ea"/>
                <a:cs typeface="+mn-ea"/>
                <a:sym typeface="+mn-lt"/>
              </a:rPr>
              <a:t>单击添加标题</a:t>
            </a:r>
            <a:endParaRPr lang="en-US" altLang="zh-CN" sz="1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6764572" y="2617642"/>
            <a:ext cx="1661127" cy="954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7762" tIns="38881" rIns="77762" bIns="38881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b="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b="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0796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2000">
        <p14:vortex dir="r"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4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1217810" y="328306"/>
            <a:ext cx="251665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68" name="矩形 67"/>
          <p:cNvSpPr/>
          <p:nvPr/>
        </p:nvSpPr>
        <p:spPr>
          <a:xfrm>
            <a:off x="443677" y="281065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441388" y="1203598"/>
            <a:ext cx="2662588" cy="1200043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vert="horz" wrap="square" lIns="77770" tIns="38885" rIns="77770" bIns="38885" numCol="1" anchor="t" anchorCtr="0" compatLnSpc="1">
            <a:prstTxWarp prst="textNoShape">
              <a:avLst/>
            </a:prstTxWarp>
          </a:bodyPr>
          <a:lstStyle/>
          <a:p>
            <a:endParaRPr lang="en-US" sz="12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395536" y="1285460"/>
            <a:ext cx="2435356" cy="999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8885" tIns="19442" rIns="38885" bIns="19442">
            <a:spAutoFit/>
          </a:bodyPr>
          <a:lstStyle/>
          <a:p>
            <a:pPr algn="r" defTabSz="925541">
              <a:lnSpc>
                <a:spcPct val="130000"/>
              </a:lnSpc>
            </a:pPr>
            <a:r>
              <a:rPr lang="zh-CN" altLang="en-US" sz="12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单击此处添加标题</a:t>
            </a:r>
            <a:endParaRPr lang="en-US" altLang="zh-CN" sz="12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 defTabSz="925541">
              <a:lnSpc>
                <a:spcPct val="130000"/>
              </a:lnSpc>
            </a:pPr>
            <a: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441389" y="3319450"/>
            <a:ext cx="2662588" cy="1139272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vert="horz" wrap="square" lIns="77770" tIns="38885" rIns="77770" bIns="38885" numCol="1" anchor="t" anchorCtr="0" compatLnSpc="1">
            <a:prstTxWarp prst="textNoShape">
              <a:avLst/>
            </a:prstTxWarp>
          </a:bodyPr>
          <a:lstStyle/>
          <a:p>
            <a:endParaRPr lang="en-US" sz="12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395536" y="3377887"/>
            <a:ext cx="2435356" cy="999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8885" tIns="19442" rIns="38885" bIns="19442">
            <a:spAutoFit/>
          </a:bodyPr>
          <a:lstStyle/>
          <a:p>
            <a:pPr algn="r" defTabSz="925541">
              <a:lnSpc>
                <a:spcPct val="130000"/>
              </a:lnSpc>
            </a:pPr>
            <a:r>
              <a:rPr lang="zh-CN" altLang="en-US" sz="1200" b="1" dirty="0">
                <a:solidFill>
                  <a:srgbClr val="FF9900"/>
                </a:solidFill>
                <a:latin typeface="+mn-lt"/>
                <a:ea typeface="+mn-ea"/>
                <a:cs typeface="+mn-ea"/>
                <a:sym typeface="+mn-lt"/>
              </a:rPr>
              <a:t>单击此处添加标题</a:t>
            </a:r>
            <a:endParaRPr lang="en-US" altLang="zh-CN" sz="1200" b="1" dirty="0">
              <a:solidFill>
                <a:srgbClr val="FF9900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 defTabSz="925541">
              <a:lnSpc>
                <a:spcPct val="130000"/>
              </a:lnSpc>
            </a:pPr>
            <a: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 flipH="1">
            <a:off x="5938359" y="1203598"/>
            <a:ext cx="2804785" cy="1200043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vert="horz" wrap="square" lIns="77770" tIns="38885" rIns="77770" bIns="38885" numCol="1" anchor="t" anchorCtr="0" compatLnSpc="1">
            <a:prstTxWarp prst="textNoShape">
              <a:avLst/>
            </a:prstTxWarp>
          </a:bodyPr>
          <a:lstStyle/>
          <a:p>
            <a:endParaRPr lang="en-US" sz="12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6235645" y="1292756"/>
            <a:ext cx="2398795" cy="999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8885" tIns="19442" rIns="38885" bIns="19442">
            <a:spAutoFit/>
          </a:bodyPr>
          <a:lstStyle/>
          <a:p>
            <a:pPr defTabSz="925541">
              <a:lnSpc>
                <a:spcPct val="130000"/>
              </a:lnSpc>
            </a:pPr>
            <a:r>
              <a:rPr lang="zh-CN" altLang="en-US" sz="1200" b="1" dirty="0">
                <a:solidFill>
                  <a:srgbClr val="FF9900"/>
                </a:solidFill>
                <a:latin typeface="+mn-lt"/>
                <a:ea typeface="+mn-ea"/>
                <a:cs typeface="+mn-ea"/>
                <a:sym typeface="+mn-lt"/>
              </a:rPr>
              <a:t>单击此处添加标题</a:t>
            </a:r>
            <a:endParaRPr lang="en-US" altLang="zh-CN" sz="1200" b="1" dirty="0">
              <a:solidFill>
                <a:srgbClr val="FF9900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925541">
              <a:lnSpc>
                <a:spcPct val="130000"/>
              </a:lnSpc>
            </a:pPr>
            <a: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 flipH="1">
            <a:off x="5938359" y="3319450"/>
            <a:ext cx="2804785" cy="1139272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vert="horz" wrap="square" lIns="77770" tIns="38885" rIns="77770" bIns="38885" numCol="1" anchor="t" anchorCtr="0" compatLnSpc="1">
            <a:prstTxWarp prst="textNoShape">
              <a:avLst/>
            </a:prstTxWarp>
          </a:bodyPr>
          <a:lstStyle/>
          <a:p>
            <a:endParaRPr lang="en-US" sz="12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6228002" y="3369569"/>
            <a:ext cx="2398795" cy="999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8885" tIns="19442" rIns="38885" bIns="19442">
            <a:spAutoFit/>
          </a:bodyPr>
          <a:lstStyle/>
          <a:p>
            <a:pPr defTabSz="925541">
              <a:lnSpc>
                <a:spcPct val="130000"/>
              </a:lnSpc>
            </a:pPr>
            <a:r>
              <a:rPr lang="zh-CN" altLang="en-US" sz="12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单击此处添加标题</a:t>
            </a:r>
            <a:endParaRPr lang="en-US" altLang="zh-CN" sz="12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925541">
              <a:lnSpc>
                <a:spcPct val="130000"/>
              </a:lnSpc>
            </a:pPr>
            <a: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3171484" y="1380141"/>
            <a:ext cx="2705963" cy="2709287"/>
            <a:chOff x="5125678" y="2347916"/>
            <a:chExt cx="3054350" cy="3035301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5125678" y="2347916"/>
              <a:ext cx="1528763" cy="1520825"/>
            </a:xfrm>
            <a:custGeom>
              <a:avLst/>
              <a:gdLst>
                <a:gd name="T0" fmla="*/ 648 w 650"/>
                <a:gd name="T1" fmla="*/ 0 h 647"/>
                <a:gd name="T2" fmla="*/ 625 w 650"/>
                <a:gd name="T3" fmla="*/ 20 h 647"/>
                <a:gd name="T4" fmla="*/ 578 w 650"/>
                <a:gd name="T5" fmla="*/ 89 h 647"/>
                <a:gd name="T6" fmla="*/ 551 w 650"/>
                <a:gd name="T7" fmla="*/ 13 h 647"/>
                <a:gd name="T8" fmla="*/ 521 w 650"/>
                <a:gd name="T9" fmla="*/ 18 h 647"/>
                <a:gd name="T10" fmla="*/ 522 w 650"/>
                <a:gd name="T11" fmla="*/ 99 h 647"/>
                <a:gd name="T12" fmla="*/ 454 w 650"/>
                <a:gd name="T13" fmla="*/ 50 h 647"/>
                <a:gd name="T14" fmla="*/ 426 w 650"/>
                <a:gd name="T15" fmla="*/ 40 h 647"/>
                <a:gd name="T16" fmla="*/ 411 w 650"/>
                <a:gd name="T17" fmla="*/ 66 h 647"/>
                <a:gd name="T18" fmla="*/ 391 w 650"/>
                <a:gd name="T19" fmla="*/ 147 h 647"/>
                <a:gd name="T20" fmla="*/ 339 w 650"/>
                <a:gd name="T21" fmla="*/ 85 h 647"/>
                <a:gd name="T22" fmla="*/ 313 w 650"/>
                <a:gd name="T23" fmla="*/ 100 h 647"/>
                <a:gd name="T24" fmla="*/ 341 w 650"/>
                <a:gd name="T25" fmla="*/ 176 h 647"/>
                <a:gd name="T26" fmla="*/ 261 w 650"/>
                <a:gd name="T27" fmla="*/ 153 h 647"/>
                <a:gd name="T28" fmla="*/ 231 w 650"/>
                <a:gd name="T29" fmla="*/ 153 h 647"/>
                <a:gd name="T30" fmla="*/ 226 w 650"/>
                <a:gd name="T31" fmla="*/ 182 h 647"/>
                <a:gd name="T32" fmla="*/ 235 w 650"/>
                <a:gd name="T33" fmla="*/ 266 h 647"/>
                <a:gd name="T34" fmla="*/ 165 w 650"/>
                <a:gd name="T35" fmla="*/ 225 h 647"/>
                <a:gd name="T36" fmla="*/ 146 w 650"/>
                <a:gd name="T37" fmla="*/ 248 h 647"/>
                <a:gd name="T38" fmla="*/ 198 w 650"/>
                <a:gd name="T39" fmla="*/ 309 h 647"/>
                <a:gd name="T40" fmla="*/ 114 w 650"/>
                <a:gd name="T41" fmla="*/ 316 h 647"/>
                <a:gd name="T42" fmla="*/ 86 w 650"/>
                <a:gd name="T43" fmla="*/ 325 h 647"/>
                <a:gd name="T44" fmla="*/ 92 w 650"/>
                <a:gd name="T45" fmla="*/ 355 h 647"/>
                <a:gd name="T46" fmla="*/ 128 w 650"/>
                <a:gd name="T47" fmla="*/ 430 h 647"/>
                <a:gd name="T48" fmla="*/ 49 w 650"/>
                <a:gd name="T49" fmla="*/ 416 h 647"/>
                <a:gd name="T50" fmla="*/ 38 w 650"/>
                <a:gd name="T51" fmla="*/ 444 h 647"/>
                <a:gd name="T52" fmla="*/ 109 w 650"/>
                <a:gd name="T53" fmla="*/ 484 h 647"/>
                <a:gd name="T54" fmla="*/ 32 w 650"/>
                <a:gd name="T55" fmla="*/ 519 h 647"/>
                <a:gd name="T56" fmla="*/ 9 w 650"/>
                <a:gd name="T57" fmla="*/ 537 h 647"/>
                <a:gd name="T58" fmla="*/ 24 w 650"/>
                <a:gd name="T59" fmla="*/ 563 h 647"/>
                <a:gd name="T60" fmla="*/ 85 w 650"/>
                <a:gd name="T61" fmla="*/ 621 h 647"/>
                <a:gd name="T62" fmla="*/ 5 w 650"/>
                <a:gd name="T63" fmla="*/ 635 h 647"/>
                <a:gd name="T64" fmla="*/ 650 w 650"/>
                <a:gd name="T65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0" h="647">
                  <a:moveTo>
                    <a:pt x="650" y="1"/>
                  </a:moveTo>
                  <a:cubicBezTo>
                    <a:pt x="649" y="0"/>
                    <a:pt x="649" y="0"/>
                    <a:pt x="648" y="0"/>
                  </a:cubicBezTo>
                  <a:cubicBezTo>
                    <a:pt x="642" y="0"/>
                    <a:pt x="637" y="3"/>
                    <a:pt x="633" y="6"/>
                  </a:cubicBezTo>
                  <a:cubicBezTo>
                    <a:pt x="629" y="9"/>
                    <a:pt x="626" y="14"/>
                    <a:pt x="625" y="20"/>
                  </a:cubicBezTo>
                  <a:cubicBezTo>
                    <a:pt x="625" y="26"/>
                    <a:pt x="622" y="58"/>
                    <a:pt x="619" y="86"/>
                  </a:cubicBezTo>
                  <a:cubicBezTo>
                    <a:pt x="605" y="87"/>
                    <a:pt x="592" y="88"/>
                    <a:pt x="578" y="89"/>
                  </a:cubicBezTo>
                  <a:cubicBezTo>
                    <a:pt x="571" y="62"/>
                    <a:pt x="562" y="32"/>
                    <a:pt x="561" y="26"/>
                  </a:cubicBezTo>
                  <a:cubicBezTo>
                    <a:pt x="559" y="20"/>
                    <a:pt x="555" y="16"/>
                    <a:pt x="551" y="13"/>
                  </a:cubicBezTo>
                  <a:cubicBezTo>
                    <a:pt x="546" y="11"/>
                    <a:pt x="541" y="9"/>
                    <a:pt x="535" y="10"/>
                  </a:cubicBezTo>
                  <a:cubicBezTo>
                    <a:pt x="530" y="11"/>
                    <a:pt x="525" y="14"/>
                    <a:pt x="521" y="18"/>
                  </a:cubicBezTo>
                  <a:cubicBezTo>
                    <a:pt x="518" y="23"/>
                    <a:pt x="516" y="28"/>
                    <a:pt x="517" y="33"/>
                  </a:cubicBezTo>
                  <a:cubicBezTo>
                    <a:pt x="517" y="40"/>
                    <a:pt x="519" y="71"/>
                    <a:pt x="522" y="99"/>
                  </a:cubicBezTo>
                  <a:cubicBezTo>
                    <a:pt x="508" y="102"/>
                    <a:pt x="495" y="106"/>
                    <a:pt x="482" y="110"/>
                  </a:cubicBezTo>
                  <a:cubicBezTo>
                    <a:pt x="470" y="84"/>
                    <a:pt x="456" y="56"/>
                    <a:pt x="454" y="50"/>
                  </a:cubicBezTo>
                  <a:cubicBezTo>
                    <a:pt x="451" y="45"/>
                    <a:pt x="447" y="42"/>
                    <a:pt x="442" y="40"/>
                  </a:cubicBezTo>
                  <a:cubicBezTo>
                    <a:pt x="437" y="38"/>
                    <a:pt x="431" y="38"/>
                    <a:pt x="426" y="40"/>
                  </a:cubicBezTo>
                  <a:cubicBezTo>
                    <a:pt x="421" y="42"/>
                    <a:pt x="417" y="45"/>
                    <a:pt x="414" y="50"/>
                  </a:cubicBezTo>
                  <a:cubicBezTo>
                    <a:pt x="411" y="55"/>
                    <a:pt x="410" y="60"/>
                    <a:pt x="411" y="66"/>
                  </a:cubicBezTo>
                  <a:cubicBezTo>
                    <a:pt x="413" y="72"/>
                    <a:pt x="421" y="102"/>
                    <a:pt x="428" y="130"/>
                  </a:cubicBezTo>
                  <a:cubicBezTo>
                    <a:pt x="416" y="135"/>
                    <a:pt x="403" y="141"/>
                    <a:pt x="391" y="147"/>
                  </a:cubicBezTo>
                  <a:cubicBezTo>
                    <a:pt x="375" y="124"/>
                    <a:pt x="356" y="98"/>
                    <a:pt x="353" y="93"/>
                  </a:cubicBezTo>
                  <a:cubicBezTo>
                    <a:pt x="349" y="89"/>
                    <a:pt x="344" y="86"/>
                    <a:pt x="339" y="85"/>
                  </a:cubicBezTo>
                  <a:cubicBezTo>
                    <a:pt x="334" y="84"/>
                    <a:pt x="328" y="85"/>
                    <a:pt x="323" y="88"/>
                  </a:cubicBezTo>
                  <a:cubicBezTo>
                    <a:pt x="319" y="90"/>
                    <a:pt x="315" y="95"/>
                    <a:pt x="313" y="100"/>
                  </a:cubicBezTo>
                  <a:cubicBezTo>
                    <a:pt x="312" y="105"/>
                    <a:pt x="311" y="110"/>
                    <a:pt x="314" y="116"/>
                  </a:cubicBezTo>
                  <a:cubicBezTo>
                    <a:pt x="317" y="121"/>
                    <a:pt x="330" y="150"/>
                    <a:pt x="341" y="176"/>
                  </a:cubicBezTo>
                  <a:cubicBezTo>
                    <a:pt x="330" y="183"/>
                    <a:pt x="319" y="191"/>
                    <a:pt x="308" y="200"/>
                  </a:cubicBezTo>
                  <a:cubicBezTo>
                    <a:pt x="287" y="180"/>
                    <a:pt x="265" y="157"/>
                    <a:pt x="261" y="153"/>
                  </a:cubicBezTo>
                  <a:cubicBezTo>
                    <a:pt x="257" y="149"/>
                    <a:pt x="251" y="147"/>
                    <a:pt x="246" y="147"/>
                  </a:cubicBezTo>
                  <a:cubicBezTo>
                    <a:pt x="241" y="147"/>
                    <a:pt x="235" y="149"/>
                    <a:pt x="231" y="153"/>
                  </a:cubicBezTo>
                  <a:cubicBezTo>
                    <a:pt x="227" y="156"/>
                    <a:pt x="224" y="161"/>
                    <a:pt x="223" y="166"/>
                  </a:cubicBezTo>
                  <a:cubicBezTo>
                    <a:pt x="222" y="172"/>
                    <a:pt x="223" y="177"/>
                    <a:pt x="226" y="182"/>
                  </a:cubicBezTo>
                  <a:cubicBezTo>
                    <a:pt x="230" y="187"/>
                    <a:pt x="248" y="213"/>
                    <a:pt x="264" y="237"/>
                  </a:cubicBezTo>
                  <a:cubicBezTo>
                    <a:pt x="254" y="246"/>
                    <a:pt x="244" y="255"/>
                    <a:pt x="235" y="266"/>
                  </a:cubicBezTo>
                  <a:cubicBezTo>
                    <a:pt x="211" y="249"/>
                    <a:pt x="186" y="231"/>
                    <a:pt x="180" y="228"/>
                  </a:cubicBezTo>
                  <a:cubicBezTo>
                    <a:pt x="176" y="225"/>
                    <a:pt x="170" y="224"/>
                    <a:pt x="165" y="225"/>
                  </a:cubicBezTo>
                  <a:cubicBezTo>
                    <a:pt x="160" y="225"/>
                    <a:pt x="155" y="228"/>
                    <a:pt x="151" y="232"/>
                  </a:cubicBezTo>
                  <a:cubicBezTo>
                    <a:pt x="147" y="237"/>
                    <a:pt x="146" y="242"/>
                    <a:pt x="146" y="248"/>
                  </a:cubicBezTo>
                  <a:cubicBezTo>
                    <a:pt x="146" y="253"/>
                    <a:pt x="148" y="258"/>
                    <a:pt x="151" y="262"/>
                  </a:cubicBezTo>
                  <a:cubicBezTo>
                    <a:pt x="156" y="267"/>
                    <a:pt x="178" y="289"/>
                    <a:pt x="198" y="309"/>
                  </a:cubicBezTo>
                  <a:cubicBezTo>
                    <a:pt x="190" y="320"/>
                    <a:pt x="182" y="332"/>
                    <a:pt x="174" y="343"/>
                  </a:cubicBezTo>
                  <a:cubicBezTo>
                    <a:pt x="149" y="331"/>
                    <a:pt x="120" y="318"/>
                    <a:pt x="114" y="316"/>
                  </a:cubicBezTo>
                  <a:cubicBezTo>
                    <a:pt x="109" y="313"/>
                    <a:pt x="103" y="313"/>
                    <a:pt x="98" y="315"/>
                  </a:cubicBezTo>
                  <a:cubicBezTo>
                    <a:pt x="93" y="317"/>
                    <a:pt x="89" y="320"/>
                    <a:pt x="86" y="325"/>
                  </a:cubicBezTo>
                  <a:cubicBezTo>
                    <a:pt x="83" y="330"/>
                    <a:pt x="83" y="336"/>
                    <a:pt x="84" y="341"/>
                  </a:cubicBezTo>
                  <a:cubicBezTo>
                    <a:pt x="85" y="346"/>
                    <a:pt x="87" y="351"/>
                    <a:pt x="92" y="355"/>
                  </a:cubicBezTo>
                  <a:cubicBezTo>
                    <a:pt x="97" y="358"/>
                    <a:pt x="123" y="376"/>
                    <a:pt x="146" y="393"/>
                  </a:cubicBezTo>
                  <a:cubicBezTo>
                    <a:pt x="139" y="405"/>
                    <a:pt x="134" y="417"/>
                    <a:pt x="128" y="430"/>
                  </a:cubicBezTo>
                  <a:cubicBezTo>
                    <a:pt x="101" y="423"/>
                    <a:pt x="71" y="415"/>
                    <a:pt x="64" y="414"/>
                  </a:cubicBezTo>
                  <a:cubicBezTo>
                    <a:pt x="59" y="412"/>
                    <a:pt x="53" y="413"/>
                    <a:pt x="49" y="416"/>
                  </a:cubicBezTo>
                  <a:cubicBezTo>
                    <a:pt x="44" y="418"/>
                    <a:pt x="40" y="423"/>
                    <a:pt x="38" y="428"/>
                  </a:cubicBezTo>
                  <a:cubicBezTo>
                    <a:pt x="37" y="433"/>
                    <a:pt x="37" y="439"/>
                    <a:pt x="38" y="444"/>
                  </a:cubicBezTo>
                  <a:cubicBezTo>
                    <a:pt x="40" y="449"/>
                    <a:pt x="44" y="453"/>
                    <a:pt x="49" y="456"/>
                  </a:cubicBezTo>
                  <a:cubicBezTo>
                    <a:pt x="55" y="458"/>
                    <a:pt x="83" y="472"/>
                    <a:pt x="109" y="484"/>
                  </a:cubicBezTo>
                  <a:cubicBezTo>
                    <a:pt x="105" y="497"/>
                    <a:pt x="101" y="510"/>
                    <a:pt x="98" y="524"/>
                  </a:cubicBezTo>
                  <a:cubicBezTo>
                    <a:pt x="70" y="522"/>
                    <a:pt x="38" y="519"/>
                    <a:pt x="32" y="519"/>
                  </a:cubicBezTo>
                  <a:cubicBezTo>
                    <a:pt x="27" y="518"/>
                    <a:pt x="21" y="520"/>
                    <a:pt x="17" y="523"/>
                  </a:cubicBezTo>
                  <a:cubicBezTo>
                    <a:pt x="13" y="527"/>
                    <a:pt x="10" y="532"/>
                    <a:pt x="9" y="537"/>
                  </a:cubicBezTo>
                  <a:cubicBezTo>
                    <a:pt x="8" y="543"/>
                    <a:pt x="9" y="548"/>
                    <a:pt x="12" y="553"/>
                  </a:cubicBezTo>
                  <a:cubicBezTo>
                    <a:pt x="15" y="558"/>
                    <a:pt x="19" y="561"/>
                    <a:pt x="24" y="563"/>
                  </a:cubicBezTo>
                  <a:cubicBezTo>
                    <a:pt x="31" y="564"/>
                    <a:pt x="61" y="573"/>
                    <a:pt x="88" y="580"/>
                  </a:cubicBezTo>
                  <a:cubicBezTo>
                    <a:pt x="86" y="594"/>
                    <a:pt x="85" y="608"/>
                    <a:pt x="85" y="621"/>
                  </a:cubicBezTo>
                  <a:cubicBezTo>
                    <a:pt x="56" y="624"/>
                    <a:pt x="25" y="627"/>
                    <a:pt x="19" y="628"/>
                  </a:cubicBezTo>
                  <a:cubicBezTo>
                    <a:pt x="13" y="628"/>
                    <a:pt x="8" y="631"/>
                    <a:pt x="5" y="635"/>
                  </a:cubicBezTo>
                  <a:cubicBezTo>
                    <a:pt x="2" y="638"/>
                    <a:pt x="0" y="642"/>
                    <a:pt x="0" y="647"/>
                  </a:cubicBezTo>
                  <a:cubicBezTo>
                    <a:pt x="650" y="647"/>
                    <a:pt x="650" y="647"/>
                    <a:pt x="650" y="647"/>
                  </a:cubicBezTo>
                  <a:lnTo>
                    <a:pt x="650" y="1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5125678" y="3863979"/>
              <a:ext cx="1528763" cy="1519238"/>
            </a:xfrm>
            <a:custGeom>
              <a:avLst/>
              <a:gdLst>
                <a:gd name="T0" fmla="*/ 648 w 650"/>
                <a:gd name="T1" fmla="*/ 646 h 646"/>
                <a:gd name="T2" fmla="*/ 625 w 650"/>
                <a:gd name="T3" fmla="*/ 626 h 646"/>
                <a:gd name="T4" fmla="*/ 578 w 650"/>
                <a:gd name="T5" fmla="*/ 557 h 646"/>
                <a:gd name="T6" fmla="*/ 551 w 650"/>
                <a:gd name="T7" fmla="*/ 633 h 646"/>
                <a:gd name="T8" fmla="*/ 521 w 650"/>
                <a:gd name="T9" fmla="*/ 628 h 646"/>
                <a:gd name="T10" fmla="*/ 522 w 650"/>
                <a:gd name="T11" fmla="*/ 547 h 646"/>
                <a:gd name="T12" fmla="*/ 454 w 650"/>
                <a:gd name="T13" fmla="*/ 596 h 646"/>
                <a:gd name="T14" fmla="*/ 426 w 650"/>
                <a:gd name="T15" fmla="*/ 607 h 646"/>
                <a:gd name="T16" fmla="*/ 411 w 650"/>
                <a:gd name="T17" fmla="*/ 581 h 646"/>
                <a:gd name="T18" fmla="*/ 391 w 650"/>
                <a:gd name="T19" fmla="*/ 499 h 646"/>
                <a:gd name="T20" fmla="*/ 339 w 650"/>
                <a:gd name="T21" fmla="*/ 561 h 646"/>
                <a:gd name="T22" fmla="*/ 313 w 650"/>
                <a:gd name="T23" fmla="*/ 547 h 646"/>
                <a:gd name="T24" fmla="*/ 341 w 650"/>
                <a:gd name="T25" fmla="*/ 470 h 646"/>
                <a:gd name="T26" fmla="*/ 261 w 650"/>
                <a:gd name="T27" fmla="*/ 493 h 646"/>
                <a:gd name="T28" fmla="*/ 231 w 650"/>
                <a:gd name="T29" fmla="*/ 494 h 646"/>
                <a:gd name="T30" fmla="*/ 226 w 650"/>
                <a:gd name="T31" fmla="*/ 465 h 646"/>
                <a:gd name="T32" fmla="*/ 235 w 650"/>
                <a:gd name="T33" fmla="*/ 381 h 646"/>
                <a:gd name="T34" fmla="*/ 165 w 650"/>
                <a:gd name="T35" fmla="*/ 422 h 646"/>
                <a:gd name="T36" fmla="*/ 146 w 650"/>
                <a:gd name="T37" fmla="*/ 399 h 646"/>
                <a:gd name="T38" fmla="*/ 198 w 650"/>
                <a:gd name="T39" fmla="*/ 337 h 646"/>
                <a:gd name="T40" fmla="*/ 114 w 650"/>
                <a:gd name="T41" fmla="*/ 331 h 646"/>
                <a:gd name="T42" fmla="*/ 86 w 650"/>
                <a:gd name="T43" fmla="*/ 321 h 646"/>
                <a:gd name="T44" fmla="*/ 92 w 650"/>
                <a:gd name="T45" fmla="*/ 292 h 646"/>
                <a:gd name="T46" fmla="*/ 128 w 650"/>
                <a:gd name="T47" fmla="*/ 216 h 646"/>
                <a:gd name="T48" fmla="*/ 49 w 650"/>
                <a:gd name="T49" fmla="*/ 230 h 646"/>
                <a:gd name="T50" fmla="*/ 38 w 650"/>
                <a:gd name="T51" fmla="*/ 202 h 646"/>
                <a:gd name="T52" fmla="*/ 109 w 650"/>
                <a:gd name="T53" fmla="*/ 162 h 646"/>
                <a:gd name="T54" fmla="*/ 32 w 650"/>
                <a:gd name="T55" fmla="*/ 128 h 646"/>
                <a:gd name="T56" fmla="*/ 9 w 650"/>
                <a:gd name="T57" fmla="*/ 109 h 646"/>
                <a:gd name="T58" fmla="*/ 24 w 650"/>
                <a:gd name="T59" fmla="*/ 84 h 646"/>
                <a:gd name="T60" fmla="*/ 85 w 650"/>
                <a:gd name="T61" fmla="*/ 25 h 646"/>
                <a:gd name="T62" fmla="*/ 5 w 650"/>
                <a:gd name="T63" fmla="*/ 11 h 646"/>
                <a:gd name="T64" fmla="*/ 650 w 650"/>
                <a:gd name="T65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0" h="646">
                  <a:moveTo>
                    <a:pt x="650" y="646"/>
                  </a:moveTo>
                  <a:cubicBezTo>
                    <a:pt x="649" y="646"/>
                    <a:pt x="649" y="646"/>
                    <a:pt x="648" y="646"/>
                  </a:cubicBezTo>
                  <a:cubicBezTo>
                    <a:pt x="642" y="646"/>
                    <a:pt x="637" y="644"/>
                    <a:pt x="633" y="640"/>
                  </a:cubicBezTo>
                  <a:cubicBezTo>
                    <a:pt x="629" y="637"/>
                    <a:pt x="626" y="632"/>
                    <a:pt x="625" y="626"/>
                  </a:cubicBezTo>
                  <a:cubicBezTo>
                    <a:pt x="625" y="620"/>
                    <a:pt x="622" y="589"/>
                    <a:pt x="619" y="560"/>
                  </a:cubicBezTo>
                  <a:cubicBezTo>
                    <a:pt x="605" y="560"/>
                    <a:pt x="592" y="558"/>
                    <a:pt x="578" y="557"/>
                  </a:cubicBezTo>
                  <a:cubicBezTo>
                    <a:pt x="571" y="584"/>
                    <a:pt x="562" y="614"/>
                    <a:pt x="561" y="621"/>
                  </a:cubicBezTo>
                  <a:cubicBezTo>
                    <a:pt x="559" y="626"/>
                    <a:pt x="555" y="630"/>
                    <a:pt x="551" y="633"/>
                  </a:cubicBezTo>
                  <a:cubicBezTo>
                    <a:pt x="546" y="636"/>
                    <a:pt x="541" y="637"/>
                    <a:pt x="535" y="636"/>
                  </a:cubicBezTo>
                  <a:cubicBezTo>
                    <a:pt x="530" y="635"/>
                    <a:pt x="525" y="632"/>
                    <a:pt x="521" y="628"/>
                  </a:cubicBezTo>
                  <a:cubicBezTo>
                    <a:pt x="518" y="624"/>
                    <a:pt x="516" y="619"/>
                    <a:pt x="517" y="613"/>
                  </a:cubicBezTo>
                  <a:cubicBezTo>
                    <a:pt x="517" y="607"/>
                    <a:pt x="519" y="575"/>
                    <a:pt x="522" y="547"/>
                  </a:cubicBezTo>
                  <a:cubicBezTo>
                    <a:pt x="508" y="544"/>
                    <a:pt x="495" y="540"/>
                    <a:pt x="482" y="536"/>
                  </a:cubicBezTo>
                  <a:cubicBezTo>
                    <a:pt x="470" y="562"/>
                    <a:pt x="456" y="590"/>
                    <a:pt x="454" y="596"/>
                  </a:cubicBezTo>
                  <a:cubicBezTo>
                    <a:pt x="451" y="601"/>
                    <a:pt x="447" y="605"/>
                    <a:pt x="442" y="607"/>
                  </a:cubicBezTo>
                  <a:cubicBezTo>
                    <a:pt x="437" y="608"/>
                    <a:pt x="431" y="608"/>
                    <a:pt x="426" y="607"/>
                  </a:cubicBezTo>
                  <a:cubicBezTo>
                    <a:pt x="421" y="605"/>
                    <a:pt x="417" y="601"/>
                    <a:pt x="414" y="596"/>
                  </a:cubicBezTo>
                  <a:cubicBezTo>
                    <a:pt x="411" y="592"/>
                    <a:pt x="410" y="586"/>
                    <a:pt x="411" y="581"/>
                  </a:cubicBezTo>
                  <a:cubicBezTo>
                    <a:pt x="413" y="574"/>
                    <a:pt x="421" y="544"/>
                    <a:pt x="428" y="517"/>
                  </a:cubicBezTo>
                  <a:cubicBezTo>
                    <a:pt x="416" y="511"/>
                    <a:pt x="403" y="505"/>
                    <a:pt x="391" y="499"/>
                  </a:cubicBezTo>
                  <a:cubicBezTo>
                    <a:pt x="375" y="522"/>
                    <a:pt x="356" y="548"/>
                    <a:pt x="353" y="553"/>
                  </a:cubicBezTo>
                  <a:cubicBezTo>
                    <a:pt x="349" y="558"/>
                    <a:pt x="344" y="560"/>
                    <a:pt x="339" y="561"/>
                  </a:cubicBezTo>
                  <a:cubicBezTo>
                    <a:pt x="334" y="562"/>
                    <a:pt x="328" y="562"/>
                    <a:pt x="323" y="559"/>
                  </a:cubicBezTo>
                  <a:cubicBezTo>
                    <a:pt x="319" y="556"/>
                    <a:pt x="315" y="552"/>
                    <a:pt x="313" y="547"/>
                  </a:cubicBezTo>
                  <a:cubicBezTo>
                    <a:pt x="312" y="542"/>
                    <a:pt x="311" y="536"/>
                    <a:pt x="314" y="531"/>
                  </a:cubicBezTo>
                  <a:cubicBezTo>
                    <a:pt x="317" y="525"/>
                    <a:pt x="330" y="496"/>
                    <a:pt x="341" y="470"/>
                  </a:cubicBezTo>
                  <a:cubicBezTo>
                    <a:pt x="330" y="463"/>
                    <a:pt x="319" y="455"/>
                    <a:pt x="308" y="447"/>
                  </a:cubicBezTo>
                  <a:cubicBezTo>
                    <a:pt x="287" y="467"/>
                    <a:pt x="265" y="489"/>
                    <a:pt x="261" y="493"/>
                  </a:cubicBezTo>
                  <a:cubicBezTo>
                    <a:pt x="257" y="497"/>
                    <a:pt x="251" y="499"/>
                    <a:pt x="246" y="499"/>
                  </a:cubicBezTo>
                  <a:cubicBezTo>
                    <a:pt x="241" y="499"/>
                    <a:pt x="235" y="497"/>
                    <a:pt x="231" y="494"/>
                  </a:cubicBezTo>
                  <a:cubicBezTo>
                    <a:pt x="227" y="490"/>
                    <a:pt x="224" y="485"/>
                    <a:pt x="223" y="480"/>
                  </a:cubicBezTo>
                  <a:cubicBezTo>
                    <a:pt x="222" y="475"/>
                    <a:pt x="223" y="469"/>
                    <a:pt x="226" y="465"/>
                  </a:cubicBezTo>
                  <a:cubicBezTo>
                    <a:pt x="230" y="459"/>
                    <a:pt x="248" y="433"/>
                    <a:pt x="264" y="410"/>
                  </a:cubicBezTo>
                  <a:cubicBezTo>
                    <a:pt x="254" y="400"/>
                    <a:pt x="244" y="391"/>
                    <a:pt x="235" y="381"/>
                  </a:cubicBezTo>
                  <a:cubicBezTo>
                    <a:pt x="211" y="397"/>
                    <a:pt x="186" y="415"/>
                    <a:pt x="180" y="418"/>
                  </a:cubicBezTo>
                  <a:cubicBezTo>
                    <a:pt x="176" y="422"/>
                    <a:pt x="170" y="423"/>
                    <a:pt x="165" y="422"/>
                  </a:cubicBezTo>
                  <a:cubicBezTo>
                    <a:pt x="160" y="421"/>
                    <a:pt x="155" y="418"/>
                    <a:pt x="151" y="414"/>
                  </a:cubicBezTo>
                  <a:cubicBezTo>
                    <a:pt x="147" y="409"/>
                    <a:pt x="146" y="404"/>
                    <a:pt x="146" y="399"/>
                  </a:cubicBezTo>
                  <a:cubicBezTo>
                    <a:pt x="146" y="394"/>
                    <a:pt x="148" y="388"/>
                    <a:pt x="151" y="384"/>
                  </a:cubicBezTo>
                  <a:cubicBezTo>
                    <a:pt x="156" y="379"/>
                    <a:pt x="178" y="357"/>
                    <a:pt x="198" y="337"/>
                  </a:cubicBezTo>
                  <a:cubicBezTo>
                    <a:pt x="190" y="326"/>
                    <a:pt x="182" y="315"/>
                    <a:pt x="174" y="303"/>
                  </a:cubicBezTo>
                  <a:cubicBezTo>
                    <a:pt x="149" y="315"/>
                    <a:pt x="120" y="328"/>
                    <a:pt x="114" y="331"/>
                  </a:cubicBezTo>
                  <a:cubicBezTo>
                    <a:pt x="109" y="333"/>
                    <a:pt x="103" y="333"/>
                    <a:pt x="98" y="331"/>
                  </a:cubicBezTo>
                  <a:cubicBezTo>
                    <a:pt x="93" y="329"/>
                    <a:pt x="89" y="326"/>
                    <a:pt x="86" y="321"/>
                  </a:cubicBezTo>
                  <a:cubicBezTo>
                    <a:pt x="83" y="316"/>
                    <a:pt x="83" y="311"/>
                    <a:pt x="84" y="305"/>
                  </a:cubicBezTo>
                  <a:cubicBezTo>
                    <a:pt x="85" y="300"/>
                    <a:pt x="87" y="295"/>
                    <a:pt x="92" y="292"/>
                  </a:cubicBezTo>
                  <a:cubicBezTo>
                    <a:pt x="97" y="288"/>
                    <a:pt x="123" y="270"/>
                    <a:pt x="146" y="253"/>
                  </a:cubicBezTo>
                  <a:cubicBezTo>
                    <a:pt x="139" y="241"/>
                    <a:pt x="134" y="229"/>
                    <a:pt x="128" y="216"/>
                  </a:cubicBezTo>
                  <a:cubicBezTo>
                    <a:pt x="101" y="223"/>
                    <a:pt x="71" y="231"/>
                    <a:pt x="64" y="233"/>
                  </a:cubicBezTo>
                  <a:cubicBezTo>
                    <a:pt x="59" y="234"/>
                    <a:pt x="53" y="233"/>
                    <a:pt x="49" y="230"/>
                  </a:cubicBezTo>
                  <a:cubicBezTo>
                    <a:pt x="44" y="228"/>
                    <a:pt x="40" y="224"/>
                    <a:pt x="38" y="218"/>
                  </a:cubicBezTo>
                  <a:cubicBezTo>
                    <a:pt x="37" y="213"/>
                    <a:pt x="37" y="207"/>
                    <a:pt x="38" y="202"/>
                  </a:cubicBezTo>
                  <a:cubicBezTo>
                    <a:pt x="40" y="198"/>
                    <a:pt x="44" y="193"/>
                    <a:pt x="49" y="191"/>
                  </a:cubicBezTo>
                  <a:cubicBezTo>
                    <a:pt x="55" y="188"/>
                    <a:pt x="83" y="174"/>
                    <a:pt x="109" y="162"/>
                  </a:cubicBezTo>
                  <a:cubicBezTo>
                    <a:pt x="105" y="149"/>
                    <a:pt x="101" y="136"/>
                    <a:pt x="98" y="122"/>
                  </a:cubicBezTo>
                  <a:cubicBezTo>
                    <a:pt x="70" y="125"/>
                    <a:pt x="38" y="127"/>
                    <a:pt x="32" y="128"/>
                  </a:cubicBezTo>
                  <a:cubicBezTo>
                    <a:pt x="27" y="128"/>
                    <a:pt x="21" y="126"/>
                    <a:pt x="17" y="123"/>
                  </a:cubicBezTo>
                  <a:cubicBezTo>
                    <a:pt x="13" y="119"/>
                    <a:pt x="10" y="115"/>
                    <a:pt x="9" y="109"/>
                  </a:cubicBezTo>
                  <a:cubicBezTo>
                    <a:pt x="8" y="103"/>
                    <a:pt x="9" y="98"/>
                    <a:pt x="12" y="93"/>
                  </a:cubicBezTo>
                  <a:cubicBezTo>
                    <a:pt x="15" y="89"/>
                    <a:pt x="19" y="85"/>
                    <a:pt x="24" y="84"/>
                  </a:cubicBezTo>
                  <a:cubicBezTo>
                    <a:pt x="31" y="82"/>
                    <a:pt x="61" y="73"/>
                    <a:pt x="88" y="66"/>
                  </a:cubicBezTo>
                  <a:cubicBezTo>
                    <a:pt x="86" y="52"/>
                    <a:pt x="85" y="39"/>
                    <a:pt x="85" y="25"/>
                  </a:cubicBezTo>
                  <a:cubicBezTo>
                    <a:pt x="56" y="22"/>
                    <a:pt x="25" y="19"/>
                    <a:pt x="19" y="19"/>
                  </a:cubicBezTo>
                  <a:cubicBezTo>
                    <a:pt x="13" y="18"/>
                    <a:pt x="8" y="15"/>
                    <a:pt x="5" y="11"/>
                  </a:cubicBezTo>
                  <a:cubicBezTo>
                    <a:pt x="2" y="8"/>
                    <a:pt x="0" y="4"/>
                    <a:pt x="0" y="0"/>
                  </a:cubicBezTo>
                  <a:cubicBezTo>
                    <a:pt x="650" y="0"/>
                    <a:pt x="650" y="0"/>
                    <a:pt x="650" y="0"/>
                  </a:cubicBezTo>
                  <a:lnTo>
                    <a:pt x="650" y="64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6649678" y="2347916"/>
              <a:ext cx="1530350" cy="1520825"/>
            </a:xfrm>
            <a:custGeom>
              <a:avLst/>
              <a:gdLst>
                <a:gd name="T0" fmla="*/ 3 w 651"/>
                <a:gd name="T1" fmla="*/ 0 h 647"/>
                <a:gd name="T2" fmla="*/ 25 w 651"/>
                <a:gd name="T3" fmla="*/ 20 h 647"/>
                <a:gd name="T4" fmla="*/ 72 w 651"/>
                <a:gd name="T5" fmla="*/ 89 h 647"/>
                <a:gd name="T6" fmla="*/ 100 w 651"/>
                <a:gd name="T7" fmla="*/ 13 h 647"/>
                <a:gd name="T8" fmla="*/ 129 w 651"/>
                <a:gd name="T9" fmla="*/ 18 h 647"/>
                <a:gd name="T10" fmla="*/ 129 w 651"/>
                <a:gd name="T11" fmla="*/ 99 h 647"/>
                <a:gd name="T12" fmla="*/ 197 w 651"/>
                <a:gd name="T13" fmla="*/ 50 h 647"/>
                <a:gd name="T14" fmla="*/ 224 w 651"/>
                <a:gd name="T15" fmla="*/ 40 h 647"/>
                <a:gd name="T16" fmla="*/ 239 w 651"/>
                <a:gd name="T17" fmla="*/ 66 h 647"/>
                <a:gd name="T18" fmla="*/ 259 w 651"/>
                <a:gd name="T19" fmla="*/ 147 h 647"/>
                <a:gd name="T20" fmla="*/ 311 w 651"/>
                <a:gd name="T21" fmla="*/ 85 h 647"/>
                <a:gd name="T22" fmla="*/ 337 w 651"/>
                <a:gd name="T23" fmla="*/ 100 h 647"/>
                <a:gd name="T24" fmla="*/ 309 w 651"/>
                <a:gd name="T25" fmla="*/ 176 h 647"/>
                <a:gd name="T26" fmla="*/ 390 w 651"/>
                <a:gd name="T27" fmla="*/ 153 h 647"/>
                <a:gd name="T28" fmla="*/ 419 w 651"/>
                <a:gd name="T29" fmla="*/ 153 h 647"/>
                <a:gd name="T30" fmla="*/ 424 w 651"/>
                <a:gd name="T31" fmla="*/ 182 h 647"/>
                <a:gd name="T32" fmla="*/ 416 w 651"/>
                <a:gd name="T33" fmla="*/ 266 h 647"/>
                <a:gd name="T34" fmla="*/ 486 w 651"/>
                <a:gd name="T35" fmla="*/ 225 h 647"/>
                <a:gd name="T36" fmla="*/ 505 w 651"/>
                <a:gd name="T37" fmla="*/ 248 h 647"/>
                <a:gd name="T38" fmla="*/ 452 w 651"/>
                <a:gd name="T39" fmla="*/ 309 h 647"/>
                <a:gd name="T40" fmla="*/ 536 w 651"/>
                <a:gd name="T41" fmla="*/ 316 h 647"/>
                <a:gd name="T42" fmla="*/ 564 w 651"/>
                <a:gd name="T43" fmla="*/ 325 h 647"/>
                <a:gd name="T44" fmla="*/ 558 w 651"/>
                <a:gd name="T45" fmla="*/ 355 h 647"/>
                <a:gd name="T46" fmla="*/ 522 w 651"/>
                <a:gd name="T47" fmla="*/ 430 h 647"/>
                <a:gd name="T48" fmla="*/ 602 w 651"/>
                <a:gd name="T49" fmla="*/ 416 h 647"/>
                <a:gd name="T50" fmla="*/ 612 w 651"/>
                <a:gd name="T51" fmla="*/ 444 h 647"/>
                <a:gd name="T52" fmla="*/ 542 w 651"/>
                <a:gd name="T53" fmla="*/ 484 h 647"/>
                <a:gd name="T54" fmla="*/ 618 w 651"/>
                <a:gd name="T55" fmla="*/ 519 h 647"/>
                <a:gd name="T56" fmla="*/ 641 w 651"/>
                <a:gd name="T57" fmla="*/ 537 h 647"/>
                <a:gd name="T58" fmla="*/ 626 w 651"/>
                <a:gd name="T59" fmla="*/ 563 h 647"/>
                <a:gd name="T60" fmla="*/ 566 w 651"/>
                <a:gd name="T61" fmla="*/ 621 h 647"/>
                <a:gd name="T62" fmla="*/ 646 w 651"/>
                <a:gd name="T63" fmla="*/ 635 h 647"/>
                <a:gd name="T64" fmla="*/ 0 w 651"/>
                <a:gd name="T65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1" h="647">
                  <a:moveTo>
                    <a:pt x="0" y="1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8" y="0"/>
                    <a:pt x="13" y="3"/>
                    <a:pt x="18" y="6"/>
                  </a:cubicBezTo>
                  <a:cubicBezTo>
                    <a:pt x="22" y="9"/>
                    <a:pt x="24" y="14"/>
                    <a:pt x="25" y="20"/>
                  </a:cubicBezTo>
                  <a:cubicBezTo>
                    <a:pt x="26" y="26"/>
                    <a:pt x="29" y="58"/>
                    <a:pt x="31" y="86"/>
                  </a:cubicBezTo>
                  <a:cubicBezTo>
                    <a:pt x="45" y="87"/>
                    <a:pt x="59" y="88"/>
                    <a:pt x="72" y="89"/>
                  </a:cubicBezTo>
                  <a:cubicBezTo>
                    <a:pt x="80" y="62"/>
                    <a:pt x="88" y="32"/>
                    <a:pt x="90" y="26"/>
                  </a:cubicBezTo>
                  <a:cubicBezTo>
                    <a:pt x="91" y="20"/>
                    <a:pt x="95" y="16"/>
                    <a:pt x="100" y="13"/>
                  </a:cubicBezTo>
                  <a:cubicBezTo>
                    <a:pt x="104" y="11"/>
                    <a:pt x="110" y="9"/>
                    <a:pt x="115" y="10"/>
                  </a:cubicBezTo>
                  <a:cubicBezTo>
                    <a:pt x="121" y="11"/>
                    <a:pt x="125" y="14"/>
                    <a:pt x="129" y="18"/>
                  </a:cubicBezTo>
                  <a:cubicBezTo>
                    <a:pt x="132" y="23"/>
                    <a:pt x="134" y="28"/>
                    <a:pt x="134" y="33"/>
                  </a:cubicBezTo>
                  <a:cubicBezTo>
                    <a:pt x="133" y="40"/>
                    <a:pt x="131" y="71"/>
                    <a:pt x="129" y="99"/>
                  </a:cubicBezTo>
                  <a:cubicBezTo>
                    <a:pt x="142" y="102"/>
                    <a:pt x="155" y="106"/>
                    <a:pt x="168" y="110"/>
                  </a:cubicBezTo>
                  <a:cubicBezTo>
                    <a:pt x="180" y="84"/>
                    <a:pt x="194" y="56"/>
                    <a:pt x="197" y="50"/>
                  </a:cubicBezTo>
                  <a:cubicBezTo>
                    <a:pt x="199" y="45"/>
                    <a:pt x="203" y="42"/>
                    <a:pt x="208" y="40"/>
                  </a:cubicBezTo>
                  <a:cubicBezTo>
                    <a:pt x="214" y="38"/>
                    <a:pt x="219" y="38"/>
                    <a:pt x="224" y="40"/>
                  </a:cubicBezTo>
                  <a:cubicBezTo>
                    <a:pt x="230" y="42"/>
                    <a:pt x="234" y="45"/>
                    <a:pt x="236" y="50"/>
                  </a:cubicBezTo>
                  <a:cubicBezTo>
                    <a:pt x="239" y="55"/>
                    <a:pt x="240" y="60"/>
                    <a:pt x="239" y="66"/>
                  </a:cubicBezTo>
                  <a:cubicBezTo>
                    <a:pt x="237" y="72"/>
                    <a:pt x="229" y="102"/>
                    <a:pt x="222" y="130"/>
                  </a:cubicBezTo>
                  <a:cubicBezTo>
                    <a:pt x="235" y="135"/>
                    <a:pt x="247" y="141"/>
                    <a:pt x="259" y="147"/>
                  </a:cubicBezTo>
                  <a:cubicBezTo>
                    <a:pt x="276" y="124"/>
                    <a:pt x="294" y="98"/>
                    <a:pt x="298" y="93"/>
                  </a:cubicBezTo>
                  <a:cubicBezTo>
                    <a:pt x="301" y="89"/>
                    <a:pt x="306" y="86"/>
                    <a:pt x="311" y="85"/>
                  </a:cubicBezTo>
                  <a:cubicBezTo>
                    <a:pt x="316" y="84"/>
                    <a:pt x="322" y="85"/>
                    <a:pt x="327" y="88"/>
                  </a:cubicBezTo>
                  <a:cubicBezTo>
                    <a:pt x="332" y="90"/>
                    <a:pt x="335" y="95"/>
                    <a:pt x="337" y="100"/>
                  </a:cubicBezTo>
                  <a:cubicBezTo>
                    <a:pt x="339" y="105"/>
                    <a:pt x="339" y="110"/>
                    <a:pt x="336" y="116"/>
                  </a:cubicBezTo>
                  <a:cubicBezTo>
                    <a:pt x="334" y="121"/>
                    <a:pt x="321" y="150"/>
                    <a:pt x="309" y="176"/>
                  </a:cubicBezTo>
                  <a:cubicBezTo>
                    <a:pt x="321" y="183"/>
                    <a:pt x="332" y="191"/>
                    <a:pt x="343" y="200"/>
                  </a:cubicBezTo>
                  <a:cubicBezTo>
                    <a:pt x="363" y="180"/>
                    <a:pt x="385" y="157"/>
                    <a:pt x="390" y="153"/>
                  </a:cubicBezTo>
                  <a:cubicBezTo>
                    <a:pt x="394" y="149"/>
                    <a:pt x="399" y="147"/>
                    <a:pt x="404" y="147"/>
                  </a:cubicBezTo>
                  <a:cubicBezTo>
                    <a:pt x="410" y="147"/>
                    <a:pt x="415" y="149"/>
                    <a:pt x="419" y="153"/>
                  </a:cubicBezTo>
                  <a:cubicBezTo>
                    <a:pt x="424" y="156"/>
                    <a:pt x="426" y="161"/>
                    <a:pt x="427" y="166"/>
                  </a:cubicBezTo>
                  <a:cubicBezTo>
                    <a:pt x="428" y="172"/>
                    <a:pt x="427" y="177"/>
                    <a:pt x="424" y="182"/>
                  </a:cubicBezTo>
                  <a:cubicBezTo>
                    <a:pt x="420" y="187"/>
                    <a:pt x="403" y="213"/>
                    <a:pt x="386" y="237"/>
                  </a:cubicBezTo>
                  <a:cubicBezTo>
                    <a:pt x="397" y="246"/>
                    <a:pt x="406" y="255"/>
                    <a:pt x="416" y="266"/>
                  </a:cubicBezTo>
                  <a:cubicBezTo>
                    <a:pt x="439" y="249"/>
                    <a:pt x="465" y="231"/>
                    <a:pt x="470" y="228"/>
                  </a:cubicBezTo>
                  <a:cubicBezTo>
                    <a:pt x="475" y="225"/>
                    <a:pt x="480" y="224"/>
                    <a:pt x="486" y="225"/>
                  </a:cubicBezTo>
                  <a:cubicBezTo>
                    <a:pt x="491" y="225"/>
                    <a:pt x="496" y="228"/>
                    <a:pt x="499" y="232"/>
                  </a:cubicBezTo>
                  <a:cubicBezTo>
                    <a:pt x="503" y="237"/>
                    <a:pt x="505" y="242"/>
                    <a:pt x="505" y="248"/>
                  </a:cubicBezTo>
                  <a:cubicBezTo>
                    <a:pt x="505" y="253"/>
                    <a:pt x="503" y="258"/>
                    <a:pt x="499" y="262"/>
                  </a:cubicBezTo>
                  <a:cubicBezTo>
                    <a:pt x="494" y="267"/>
                    <a:pt x="472" y="289"/>
                    <a:pt x="452" y="309"/>
                  </a:cubicBezTo>
                  <a:cubicBezTo>
                    <a:pt x="461" y="320"/>
                    <a:pt x="469" y="332"/>
                    <a:pt x="476" y="343"/>
                  </a:cubicBezTo>
                  <a:cubicBezTo>
                    <a:pt x="502" y="331"/>
                    <a:pt x="530" y="318"/>
                    <a:pt x="536" y="316"/>
                  </a:cubicBezTo>
                  <a:cubicBezTo>
                    <a:pt x="541" y="313"/>
                    <a:pt x="547" y="313"/>
                    <a:pt x="552" y="315"/>
                  </a:cubicBezTo>
                  <a:cubicBezTo>
                    <a:pt x="557" y="317"/>
                    <a:pt x="561" y="320"/>
                    <a:pt x="564" y="325"/>
                  </a:cubicBezTo>
                  <a:cubicBezTo>
                    <a:pt x="567" y="330"/>
                    <a:pt x="568" y="336"/>
                    <a:pt x="567" y="341"/>
                  </a:cubicBezTo>
                  <a:cubicBezTo>
                    <a:pt x="566" y="346"/>
                    <a:pt x="563" y="351"/>
                    <a:pt x="558" y="355"/>
                  </a:cubicBezTo>
                  <a:cubicBezTo>
                    <a:pt x="553" y="358"/>
                    <a:pt x="528" y="376"/>
                    <a:pt x="505" y="393"/>
                  </a:cubicBezTo>
                  <a:cubicBezTo>
                    <a:pt x="511" y="405"/>
                    <a:pt x="517" y="417"/>
                    <a:pt x="522" y="430"/>
                  </a:cubicBezTo>
                  <a:cubicBezTo>
                    <a:pt x="549" y="423"/>
                    <a:pt x="580" y="415"/>
                    <a:pt x="586" y="414"/>
                  </a:cubicBezTo>
                  <a:cubicBezTo>
                    <a:pt x="591" y="412"/>
                    <a:pt x="597" y="413"/>
                    <a:pt x="602" y="416"/>
                  </a:cubicBezTo>
                  <a:cubicBezTo>
                    <a:pt x="606" y="418"/>
                    <a:pt x="610" y="423"/>
                    <a:pt x="612" y="428"/>
                  </a:cubicBezTo>
                  <a:cubicBezTo>
                    <a:pt x="614" y="433"/>
                    <a:pt x="614" y="439"/>
                    <a:pt x="612" y="444"/>
                  </a:cubicBezTo>
                  <a:cubicBezTo>
                    <a:pt x="610" y="449"/>
                    <a:pt x="606" y="453"/>
                    <a:pt x="601" y="456"/>
                  </a:cubicBezTo>
                  <a:cubicBezTo>
                    <a:pt x="595" y="458"/>
                    <a:pt x="567" y="472"/>
                    <a:pt x="542" y="484"/>
                  </a:cubicBezTo>
                  <a:cubicBezTo>
                    <a:pt x="546" y="497"/>
                    <a:pt x="549" y="510"/>
                    <a:pt x="552" y="524"/>
                  </a:cubicBezTo>
                  <a:cubicBezTo>
                    <a:pt x="581" y="522"/>
                    <a:pt x="612" y="519"/>
                    <a:pt x="618" y="519"/>
                  </a:cubicBezTo>
                  <a:cubicBezTo>
                    <a:pt x="624" y="518"/>
                    <a:pt x="629" y="520"/>
                    <a:pt x="633" y="523"/>
                  </a:cubicBezTo>
                  <a:cubicBezTo>
                    <a:pt x="637" y="527"/>
                    <a:pt x="640" y="532"/>
                    <a:pt x="641" y="537"/>
                  </a:cubicBezTo>
                  <a:cubicBezTo>
                    <a:pt x="642" y="543"/>
                    <a:pt x="641" y="548"/>
                    <a:pt x="638" y="553"/>
                  </a:cubicBezTo>
                  <a:cubicBezTo>
                    <a:pt x="636" y="558"/>
                    <a:pt x="631" y="561"/>
                    <a:pt x="626" y="563"/>
                  </a:cubicBezTo>
                  <a:cubicBezTo>
                    <a:pt x="620" y="564"/>
                    <a:pt x="589" y="573"/>
                    <a:pt x="562" y="580"/>
                  </a:cubicBezTo>
                  <a:cubicBezTo>
                    <a:pt x="564" y="594"/>
                    <a:pt x="565" y="608"/>
                    <a:pt x="566" y="621"/>
                  </a:cubicBezTo>
                  <a:cubicBezTo>
                    <a:pt x="594" y="624"/>
                    <a:pt x="625" y="627"/>
                    <a:pt x="632" y="628"/>
                  </a:cubicBezTo>
                  <a:cubicBezTo>
                    <a:pt x="637" y="628"/>
                    <a:pt x="642" y="631"/>
                    <a:pt x="646" y="635"/>
                  </a:cubicBezTo>
                  <a:cubicBezTo>
                    <a:pt x="648" y="638"/>
                    <a:pt x="650" y="642"/>
                    <a:pt x="651" y="647"/>
                  </a:cubicBezTo>
                  <a:cubicBezTo>
                    <a:pt x="0" y="647"/>
                    <a:pt x="0" y="647"/>
                    <a:pt x="0" y="64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6649678" y="3863979"/>
              <a:ext cx="1530350" cy="1519238"/>
            </a:xfrm>
            <a:custGeom>
              <a:avLst/>
              <a:gdLst>
                <a:gd name="T0" fmla="*/ 3 w 651"/>
                <a:gd name="T1" fmla="*/ 646 h 646"/>
                <a:gd name="T2" fmla="*/ 25 w 651"/>
                <a:gd name="T3" fmla="*/ 626 h 646"/>
                <a:gd name="T4" fmla="*/ 72 w 651"/>
                <a:gd name="T5" fmla="*/ 557 h 646"/>
                <a:gd name="T6" fmla="*/ 100 w 651"/>
                <a:gd name="T7" fmla="*/ 633 h 646"/>
                <a:gd name="T8" fmla="*/ 129 w 651"/>
                <a:gd name="T9" fmla="*/ 628 h 646"/>
                <a:gd name="T10" fmla="*/ 129 w 651"/>
                <a:gd name="T11" fmla="*/ 547 h 646"/>
                <a:gd name="T12" fmla="*/ 197 w 651"/>
                <a:gd name="T13" fmla="*/ 596 h 646"/>
                <a:gd name="T14" fmla="*/ 224 w 651"/>
                <a:gd name="T15" fmla="*/ 607 h 646"/>
                <a:gd name="T16" fmla="*/ 239 w 651"/>
                <a:gd name="T17" fmla="*/ 581 h 646"/>
                <a:gd name="T18" fmla="*/ 259 w 651"/>
                <a:gd name="T19" fmla="*/ 499 h 646"/>
                <a:gd name="T20" fmla="*/ 311 w 651"/>
                <a:gd name="T21" fmla="*/ 561 h 646"/>
                <a:gd name="T22" fmla="*/ 337 w 651"/>
                <a:gd name="T23" fmla="*/ 547 h 646"/>
                <a:gd name="T24" fmla="*/ 309 w 651"/>
                <a:gd name="T25" fmla="*/ 470 h 646"/>
                <a:gd name="T26" fmla="*/ 390 w 651"/>
                <a:gd name="T27" fmla="*/ 493 h 646"/>
                <a:gd name="T28" fmla="*/ 419 w 651"/>
                <a:gd name="T29" fmla="*/ 494 h 646"/>
                <a:gd name="T30" fmla="*/ 424 w 651"/>
                <a:gd name="T31" fmla="*/ 465 h 646"/>
                <a:gd name="T32" fmla="*/ 416 w 651"/>
                <a:gd name="T33" fmla="*/ 381 h 646"/>
                <a:gd name="T34" fmla="*/ 486 w 651"/>
                <a:gd name="T35" fmla="*/ 422 h 646"/>
                <a:gd name="T36" fmla="*/ 505 w 651"/>
                <a:gd name="T37" fmla="*/ 399 h 646"/>
                <a:gd name="T38" fmla="*/ 452 w 651"/>
                <a:gd name="T39" fmla="*/ 337 h 646"/>
                <a:gd name="T40" fmla="*/ 536 w 651"/>
                <a:gd name="T41" fmla="*/ 331 h 646"/>
                <a:gd name="T42" fmla="*/ 564 w 651"/>
                <a:gd name="T43" fmla="*/ 321 h 646"/>
                <a:gd name="T44" fmla="*/ 558 w 651"/>
                <a:gd name="T45" fmla="*/ 292 h 646"/>
                <a:gd name="T46" fmla="*/ 522 w 651"/>
                <a:gd name="T47" fmla="*/ 216 h 646"/>
                <a:gd name="T48" fmla="*/ 602 w 651"/>
                <a:gd name="T49" fmla="*/ 230 h 646"/>
                <a:gd name="T50" fmla="*/ 612 w 651"/>
                <a:gd name="T51" fmla="*/ 202 h 646"/>
                <a:gd name="T52" fmla="*/ 542 w 651"/>
                <a:gd name="T53" fmla="*/ 162 h 646"/>
                <a:gd name="T54" fmla="*/ 618 w 651"/>
                <a:gd name="T55" fmla="*/ 128 h 646"/>
                <a:gd name="T56" fmla="*/ 641 w 651"/>
                <a:gd name="T57" fmla="*/ 109 h 646"/>
                <a:gd name="T58" fmla="*/ 626 w 651"/>
                <a:gd name="T59" fmla="*/ 84 h 646"/>
                <a:gd name="T60" fmla="*/ 566 w 651"/>
                <a:gd name="T61" fmla="*/ 25 h 646"/>
                <a:gd name="T62" fmla="*/ 646 w 651"/>
                <a:gd name="T63" fmla="*/ 11 h 646"/>
                <a:gd name="T64" fmla="*/ 0 w 651"/>
                <a:gd name="T65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1" h="646">
                  <a:moveTo>
                    <a:pt x="0" y="646"/>
                  </a:moveTo>
                  <a:cubicBezTo>
                    <a:pt x="1" y="646"/>
                    <a:pt x="2" y="646"/>
                    <a:pt x="3" y="646"/>
                  </a:cubicBezTo>
                  <a:cubicBezTo>
                    <a:pt x="8" y="646"/>
                    <a:pt x="13" y="644"/>
                    <a:pt x="18" y="640"/>
                  </a:cubicBezTo>
                  <a:cubicBezTo>
                    <a:pt x="22" y="637"/>
                    <a:pt x="24" y="632"/>
                    <a:pt x="25" y="626"/>
                  </a:cubicBezTo>
                  <a:cubicBezTo>
                    <a:pt x="26" y="620"/>
                    <a:pt x="29" y="589"/>
                    <a:pt x="31" y="560"/>
                  </a:cubicBezTo>
                  <a:cubicBezTo>
                    <a:pt x="45" y="560"/>
                    <a:pt x="59" y="558"/>
                    <a:pt x="72" y="557"/>
                  </a:cubicBezTo>
                  <a:cubicBezTo>
                    <a:pt x="80" y="584"/>
                    <a:pt x="88" y="614"/>
                    <a:pt x="90" y="621"/>
                  </a:cubicBezTo>
                  <a:cubicBezTo>
                    <a:pt x="91" y="626"/>
                    <a:pt x="95" y="630"/>
                    <a:pt x="100" y="633"/>
                  </a:cubicBezTo>
                  <a:cubicBezTo>
                    <a:pt x="104" y="636"/>
                    <a:pt x="110" y="637"/>
                    <a:pt x="115" y="636"/>
                  </a:cubicBezTo>
                  <a:cubicBezTo>
                    <a:pt x="121" y="635"/>
                    <a:pt x="125" y="632"/>
                    <a:pt x="129" y="628"/>
                  </a:cubicBezTo>
                  <a:cubicBezTo>
                    <a:pt x="132" y="624"/>
                    <a:pt x="134" y="619"/>
                    <a:pt x="134" y="613"/>
                  </a:cubicBezTo>
                  <a:cubicBezTo>
                    <a:pt x="133" y="607"/>
                    <a:pt x="131" y="575"/>
                    <a:pt x="129" y="547"/>
                  </a:cubicBezTo>
                  <a:cubicBezTo>
                    <a:pt x="142" y="544"/>
                    <a:pt x="155" y="540"/>
                    <a:pt x="168" y="536"/>
                  </a:cubicBezTo>
                  <a:cubicBezTo>
                    <a:pt x="180" y="562"/>
                    <a:pt x="194" y="590"/>
                    <a:pt x="197" y="596"/>
                  </a:cubicBezTo>
                  <a:cubicBezTo>
                    <a:pt x="199" y="601"/>
                    <a:pt x="203" y="605"/>
                    <a:pt x="208" y="607"/>
                  </a:cubicBezTo>
                  <a:cubicBezTo>
                    <a:pt x="214" y="608"/>
                    <a:pt x="219" y="608"/>
                    <a:pt x="224" y="607"/>
                  </a:cubicBezTo>
                  <a:cubicBezTo>
                    <a:pt x="230" y="605"/>
                    <a:pt x="234" y="601"/>
                    <a:pt x="236" y="596"/>
                  </a:cubicBezTo>
                  <a:cubicBezTo>
                    <a:pt x="239" y="592"/>
                    <a:pt x="240" y="586"/>
                    <a:pt x="239" y="581"/>
                  </a:cubicBezTo>
                  <a:cubicBezTo>
                    <a:pt x="237" y="574"/>
                    <a:pt x="229" y="544"/>
                    <a:pt x="222" y="517"/>
                  </a:cubicBezTo>
                  <a:cubicBezTo>
                    <a:pt x="235" y="511"/>
                    <a:pt x="247" y="505"/>
                    <a:pt x="259" y="499"/>
                  </a:cubicBezTo>
                  <a:cubicBezTo>
                    <a:pt x="276" y="522"/>
                    <a:pt x="294" y="548"/>
                    <a:pt x="298" y="553"/>
                  </a:cubicBezTo>
                  <a:cubicBezTo>
                    <a:pt x="301" y="558"/>
                    <a:pt x="306" y="560"/>
                    <a:pt x="311" y="561"/>
                  </a:cubicBezTo>
                  <a:cubicBezTo>
                    <a:pt x="316" y="562"/>
                    <a:pt x="322" y="562"/>
                    <a:pt x="327" y="559"/>
                  </a:cubicBezTo>
                  <a:cubicBezTo>
                    <a:pt x="332" y="556"/>
                    <a:pt x="335" y="552"/>
                    <a:pt x="337" y="547"/>
                  </a:cubicBezTo>
                  <a:cubicBezTo>
                    <a:pt x="339" y="542"/>
                    <a:pt x="339" y="536"/>
                    <a:pt x="336" y="531"/>
                  </a:cubicBezTo>
                  <a:cubicBezTo>
                    <a:pt x="334" y="525"/>
                    <a:pt x="321" y="496"/>
                    <a:pt x="309" y="470"/>
                  </a:cubicBezTo>
                  <a:cubicBezTo>
                    <a:pt x="321" y="463"/>
                    <a:pt x="332" y="455"/>
                    <a:pt x="343" y="447"/>
                  </a:cubicBezTo>
                  <a:cubicBezTo>
                    <a:pt x="363" y="467"/>
                    <a:pt x="385" y="489"/>
                    <a:pt x="390" y="493"/>
                  </a:cubicBezTo>
                  <a:cubicBezTo>
                    <a:pt x="394" y="497"/>
                    <a:pt x="399" y="499"/>
                    <a:pt x="404" y="499"/>
                  </a:cubicBezTo>
                  <a:cubicBezTo>
                    <a:pt x="410" y="499"/>
                    <a:pt x="415" y="497"/>
                    <a:pt x="419" y="494"/>
                  </a:cubicBezTo>
                  <a:cubicBezTo>
                    <a:pt x="424" y="490"/>
                    <a:pt x="426" y="485"/>
                    <a:pt x="427" y="480"/>
                  </a:cubicBezTo>
                  <a:cubicBezTo>
                    <a:pt x="428" y="475"/>
                    <a:pt x="427" y="469"/>
                    <a:pt x="424" y="465"/>
                  </a:cubicBezTo>
                  <a:cubicBezTo>
                    <a:pt x="420" y="459"/>
                    <a:pt x="403" y="433"/>
                    <a:pt x="386" y="410"/>
                  </a:cubicBezTo>
                  <a:cubicBezTo>
                    <a:pt x="397" y="400"/>
                    <a:pt x="406" y="391"/>
                    <a:pt x="416" y="381"/>
                  </a:cubicBezTo>
                  <a:cubicBezTo>
                    <a:pt x="439" y="397"/>
                    <a:pt x="465" y="415"/>
                    <a:pt x="470" y="418"/>
                  </a:cubicBezTo>
                  <a:cubicBezTo>
                    <a:pt x="475" y="422"/>
                    <a:pt x="480" y="423"/>
                    <a:pt x="486" y="422"/>
                  </a:cubicBezTo>
                  <a:cubicBezTo>
                    <a:pt x="491" y="421"/>
                    <a:pt x="496" y="418"/>
                    <a:pt x="499" y="414"/>
                  </a:cubicBezTo>
                  <a:cubicBezTo>
                    <a:pt x="503" y="409"/>
                    <a:pt x="505" y="404"/>
                    <a:pt x="505" y="399"/>
                  </a:cubicBezTo>
                  <a:cubicBezTo>
                    <a:pt x="505" y="394"/>
                    <a:pt x="503" y="388"/>
                    <a:pt x="499" y="384"/>
                  </a:cubicBezTo>
                  <a:cubicBezTo>
                    <a:pt x="494" y="379"/>
                    <a:pt x="472" y="357"/>
                    <a:pt x="452" y="337"/>
                  </a:cubicBezTo>
                  <a:cubicBezTo>
                    <a:pt x="461" y="326"/>
                    <a:pt x="469" y="315"/>
                    <a:pt x="476" y="303"/>
                  </a:cubicBezTo>
                  <a:cubicBezTo>
                    <a:pt x="502" y="315"/>
                    <a:pt x="530" y="328"/>
                    <a:pt x="536" y="331"/>
                  </a:cubicBezTo>
                  <a:cubicBezTo>
                    <a:pt x="541" y="333"/>
                    <a:pt x="547" y="333"/>
                    <a:pt x="552" y="331"/>
                  </a:cubicBezTo>
                  <a:cubicBezTo>
                    <a:pt x="557" y="329"/>
                    <a:pt x="561" y="326"/>
                    <a:pt x="564" y="321"/>
                  </a:cubicBezTo>
                  <a:cubicBezTo>
                    <a:pt x="567" y="316"/>
                    <a:pt x="568" y="311"/>
                    <a:pt x="567" y="305"/>
                  </a:cubicBezTo>
                  <a:cubicBezTo>
                    <a:pt x="566" y="300"/>
                    <a:pt x="563" y="295"/>
                    <a:pt x="558" y="292"/>
                  </a:cubicBezTo>
                  <a:cubicBezTo>
                    <a:pt x="553" y="288"/>
                    <a:pt x="528" y="270"/>
                    <a:pt x="505" y="253"/>
                  </a:cubicBezTo>
                  <a:cubicBezTo>
                    <a:pt x="511" y="241"/>
                    <a:pt x="517" y="229"/>
                    <a:pt x="522" y="216"/>
                  </a:cubicBezTo>
                  <a:cubicBezTo>
                    <a:pt x="549" y="223"/>
                    <a:pt x="580" y="231"/>
                    <a:pt x="586" y="233"/>
                  </a:cubicBezTo>
                  <a:cubicBezTo>
                    <a:pt x="591" y="234"/>
                    <a:pt x="597" y="233"/>
                    <a:pt x="602" y="230"/>
                  </a:cubicBezTo>
                  <a:cubicBezTo>
                    <a:pt x="606" y="228"/>
                    <a:pt x="610" y="224"/>
                    <a:pt x="612" y="218"/>
                  </a:cubicBezTo>
                  <a:cubicBezTo>
                    <a:pt x="614" y="213"/>
                    <a:pt x="614" y="207"/>
                    <a:pt x="612" y="202"/>
                  </a:cubicBezTo>
                  <a:cubicBezTo>
                    <a:pt x="610" y="198"/>
                    <a:pt x="606" y="193"/>
                    <a:pt x="601" y="191"/>
                  </a:cubicBezTo>
                  <a:cubicBezTo>
                    <a:pt x="595" y="188"/>
                    <a:pt x="567" y="174"/>
                    <a:pt x="542" y="162"/>
                  </a:cubicBezTo>
                  <a:cubicBezTo>
                    <a:pt x="546" y="149"/>
                    <a:pt x="549" y="136"/>
                    <a:pt x="552" y="122"/>
                  </a:cubicBezTo>
                  <a:cubicBezTo>
                    <a:pt x="581" y="125"/>
                    <a:pt x="612" y="127"/>
                    <a:pt x="618" y="128"/>
                  </a:cubicBezTo>
                  <a:cubicBezTo>
                    <a:pt x="624" y="128"/>
                    <a:pt x="629" y="126"/>
                    <a:pt x="633" y="123"/>
                  </a:cubicBezTo>
                  <a:cubicBezTo>
                    <a:pt x="637" y="119"/>
                    <a:pt x="640" y="115"/>
                    <a:pt x="641" y="109"/>
                  </a:cubicBezTo>
                  <a:cubicBezTo>
                    <a:pt x="642" y="103"/>
                    <a:pt x="641" y="98"/>
                    <a:pt x="638" y="93"/>
                  </a:cubicBezTo>
                  <a:cubicBezTo>
                    <a:pt x="636" y="89"/>
                    <a:pt x="631" y="85"/>
                    <a:pt x="626" y="84"/>
                  </a:cubicBezTo>
                  <a:cubicBezTo>
                    <a:pt x="620" y="82"/>
                    <a:pt x="589" y="73"/>
                    <a:pt x="562" y="66"/>
                  </a:cubicBezTo>
                  <a:cubicBezTo>
                    <a:pt x="564" y="52"/>
                    <a:pt x="565" y="39"/>
                    <a:pt x="566" y="25"/>
                  </a:cubicBezTo>
                  <a:cubicBezTo>
                    <a:pt x="594" y="22"/>
                    <a:pt x="625" y="19"/>
                    <a:pt x="632" y="19"/>
                  </a:cubicBezTo>
                  <a:cubicBezTo>
                    <a:pt x="637" y="18"/>
                    <a:pt x="642" y="15"/>
                    <a:pt x="646" y="11"/>
                  </a:cubicBezTo>
                  <a:cubicBezTo>
                    <a:pt x="648" y="8"/>
                    <a:pt x="650" y="4"/>
                    <a:pt x="65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46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7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TextBox 34"/>
            <p:cNvSpPr txBox="1"/>
            <p:nvPr/>
          </p:nvSpPr>
          <p:spPr>
            <a:xfrm>
              <a:off x="5612969" y="3168219"/>
              <a:ext cx="976329" cy="4827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 字</a:t>
              </a:r>
              <a:endParaRPr lang="zh-CN" altLang="en-US" sz="2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TextBox 35"/>
            <p:cNvSpPr txBox="1"/>
            <p:nvPr/>
          </p:nvSpPr>
          <p:spPr>
            <a:xfrm>
              <a:off x="5612969" y="4016588"/>
              <a:ext cx="976329" cy="4827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 字</a:t>
              </a:r>
              <a:endParaRPr lang="zh-CN" altLang="en-US" sz="2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TextBox 36"/>
            <p:cNvSpPr txBox="1"/>
            <p:nvPr/>
          </p:nvSpPr>
          <p:spPr>
            <a:xfrm>
              <a:off x="6741696" y="3168219"/>
              <a:ext cx="976329" cy="4827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 字</a:t>
              </a:r>
              <a:endParaRPr lang="zh-CN" altLang="en-US" sz="2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TextBox 37"/>
            <p:cNvSpPr txBox="1"/>
            <p:nvPr/>
          </p:nvSpPr>
          <p:spPr>
            <a:xfrm>
              <a:off x="6741696" y="4016588"/>
              <a:ext cx="976329" cy="4827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 字</a:t>
              </a:r>
              <a:endParaRPr lang="zh-CN" altLang="en-US" sz="2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17268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2000">
        <p14:vortex dir="r"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400"/>
                            </p:stCondLst>
                            <p:childTnLst>
                              <p:par>
                                <p:cTn id="4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  <p:bldP spid="8" grpId="0" animBg="1"/>
      <p:bldP spid="9" grpId="0"/>
      <p:bldP spid="10" grpId="0" animBg="1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1217810" y="328306"/>
            <a:ext cx="251665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68" name="矩形 67"/>
          <p:cNvSpPr/>
          <p:nvPr/>
        </p:nvSpPr>
        <p:spPr>
          <a:xfrm>
            <a:off x="443677" y="281065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71971" y="1059088"/>
            <a:ext cx="4056413" cy="1075392"/>
            <a:chOff x="3347864" y="1152445"/>
            <a:chExt cx="4752528" cy="1080119"/>
          </a:xfrm>
        </p:grpSpPr>
        <p:sp>
          <p:nvSpPr>
            <p:cNvPr id="5" name="矩形 4"/>
            <p:cNvSpPr/>
            <p:nvPr/>
          </p:nvSpPr>
          <p:spPr>
            <a:xfrm>
              <a:off x="3347864" y="1152445"/>
              <a:ext cx="4752528" cy="26717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0" dirty="0">
                  <a:solidFill>
                    <a:srgbClr val="F8F8F8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0" dirty="0">
                <a:solidFill>
                  <a:srgbClr val="F8F8F8"/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347864" y="1419622"/>
              <a:ext cx="4752528" cy="81294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583160">
                <a:lnSpc>
                  <a:spcPct val="130000"/>
                </a:lnSpc>
                <a:spcBef>
                  <a:spcPts val="574"/>
                </a:spcBef>
              </a:pPr>
              <a:r>
                <a:rPr lang="zh-CN" altLang="en-US" sz="1200" b="0" dirty="0">
                  <a:solidFill>
                    <a:schemeClr val="accent2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accent2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b="0" dirty="0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971971" y="2310063"/>
            <a:ext cx="4056413" cy="1075394"/>
            <a:chOff x="3347864" y="1152444"/>
            <a:chExt cx="4752528" cy="1080120"/>
          </a:xfrm>
        </p:grpSpPr>
        <p:sp>
          <p:nvSpPr>
            <p:cNvPr id="8" name="矩形 7"/>
            <p:cNvSpPr/>
            <p:nvPr/>
          </p:nvSpPr>
          <p:spPr>
            <a:xfrm>
              <a:off x="3347864" y="1152444"/>
              <a:ext cx="4752528" cy="26717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0" dirty="0">
                  <a:solidFill>
                    <a:srgbClr val="F8F8F8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0" dirty="0">
                <a:solidFill>
                  <a:srgbClr val="F8F8F8"/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47864" y="1419622"/>
              <a:ext cx="4752528" cy="81294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583160">
                <a:lnSpc>
                  <a:spcPct val="130000"/>
                </a:lnSpc>
                <a:spcBef>
                  <a:spcPts val="574"/>
                </a:spcBef>
              </a:pPr>
              <a:r>
                <a:rPr lang="zh-CN" altLang="en-US" sz="1200" b="0" dirty="0">
                  <a:solidFill>
                    <a:schemeClr val="accent2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accent2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b="0" dirty="0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971971" y="3606207"/>
            <a:ext cx="4056413" cy="1075394"/>
            <a:chOff x="3347864" y="1152444"/>
            <a:chExt cx="4752528" cy="1080120"/>
          </a:xfrm>
        </p:grpSpPr>
        <p:sp>
          <p:nvSpPr>
            <p:cNvPr id="11" name="矩形 10"/>
            <p:cNvSpPr/>
            <p:nvPr/>
          </p:nvSpPr>
          <p:spPr>
            <a:xfrm>
              <a:off x="3347864" y="1152444"/>
              <a:ext cx="4752528" cy="26717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0" dirty="0">
                  <a:solidFill>
                    <a:srgbClr val="F8F8F8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0" dirty="0">
                <a:solidFill>
                  <a:srgbClr val="F8F8F8"/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47864" y="1419622"/>
              <a:ext cx="4752528" cy="81294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583160">
                <a:lnSpc>
                  <a:spcPct val="130000"/>
                </a:lnSpc>
                <a:spcBef>
                  <a:spcPts val="574"/>
                </a:spcBef>
              </a:pPr>
              <a:r>
                <a:rPr lang="zh-CN" altLang="en-US" sz="1200" b="0" dirty="0">
                  <a:solidFill>
                    <a:schemeClr val="accent2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b="0" dirty="0">
                  <a:solidFill>
                    <a:schemeClr val="accent2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b="0" dirty="0">
                <a:cs typeface="+mn-ea"/>
                <a:sym typeface="+mn-lt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1213592" y="1059582"/>
            <a:ext cx="2511122" cy="1080110"/>
          </a:xfrm>
          <a:prstGeom prst="roundRect">
            <a:avLst/>
          </a:prstGeom>
          <a:blipFill>
            <a:blip r:embed="rId4"/>
            <a:stretch>
              <a:fillRect l="-27581" t="-1" r="-20914" b="-4701"/>
            </a:stretch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213592" y="2310561"/>
            <a:ext cx="2511122" cy="1080110"/>
          </a:xfrm>
          <a:prstGeom prst="roundRect">
            <a:avLst/>
          </a:prstGeom>
          <a:blipFill>
            <a:blip r:embed="rId5"/>
            <a:stretch>
              <a:fillRect l="-27581" t="-1" r="-20914" b="-4701"/>
            </a:stretch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213593" y="3606703"/>
            <a:ext cx="2511122" cy="1080110"/>
          </a:xfrm>
          <a:prstGeom prst="roundRect">
            <a:avLst/>
          </a:prstGeom>
          <a:blipFill>
            <a:blip r:embed="rId6"/>
            <a:stretch>
              <a:fillRect l="-27581" t="-1" r="-20914" b="-4701"/>
            </a:stretch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9991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2000">
        <p14:vortex dir="r"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1217810" y="328306"/>
            <a:ext cx="251665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68" name="矩形 67"/>
          <p:cNvSpPr/>
          <p:nvPr/>
        </p:nvSpPr>
        <p:spPr>
          <a:xfrm>
            <a:off x="443677" y="281065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" name="文本框 14"/>
          <p:cNvSpPr>
            <a:spLocks noChangeArrowheads="1"/>
          </p:cNvSpPr>
          <p:nvPr/>
        </p:nvSpPr>
        <p:spPr bwMode="auto">
          <a:xfrm>
            <a:off x="1459707" y="987574"/>
            <a:ext cx="1525097" cy="76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4500" b="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NO.1</a:t>
            </a:r>
            <a:endParaRPr lang="zh-CN" altLang="en-US" sz="4500" b="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15"/>
          <p:cNvSpPr>
            <a:spLocks noChangeArrowheads="1"/>
          </p:cNvSpPr>
          <p:nvPr/>
        </p:nvSpPr>
        <p:spPr bwMode="auto">
          <a:xfrm>
            <a:off x="3910013" y="3371205"/>
            <a:ext cx="1525097" cy="76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4500" b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NO.2</a:t>
            </a:r>
            <a:endParaRPr lang="zh-CN" altLang="en-US" sz="4500" b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16"/>
          <p:cNvSpPr>
            <a:spLocks noChangeArrowheads="1"/>
          </p:cNvSpPr>
          <p:nvPr/>
        </p:nvSpPr>
        <p:spPr bwMode="auto">
          <a:xfrm>
            <a:off x="6357938" y="985193"/>
            <a:ext cx="1525097" cy="76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4500" b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NO.3</a:t>
            </a:r>
            <a:endParaRPr lang="zh-CN" altLang="en-US" sz="4500" b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21"/>
          <p:cNvSpPr>
            <a:spLocks noChangeArrowheads="1"/>
          </p:cNvSpPr>
          <p:nvPr/>
        </p:nvSpPr>
        <p:spPr bwMode="auto">
          <a:xfrm>
            <a:off x="1002507" y="3032862"/>
            <a:ext cx="2235994" cy="715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b="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b="0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8" name="矩形 22"/>
          <p:cNvSpPr>
            <a:spLocks noChangeArrowheads="1"/>
          </p:cNvSpPr>
          <p:nvPr/>
        </p:nvSpPr>
        <p:spPr bwMode="auto">
          <a:xfrm>
            <a:off x="6253163" y="3081676"/>
            <a:ext cx="2235994" cy="715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b="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b="0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9" name="矩形 23"/>
          <p:cNvSpPr>
            <a:spLocks noChangeArrowheads="1"/>
          </p:cNvSpPr>
          <p:nvPr/>
        </p:nvSpPr>
        <p:spPr bwMode="auto">
          <a:xfrm>
            <a:off x="3458766" y="1217300"/>
            <a:ext cx="2235994" cy="715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b="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b="0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grpSp>
        <p:nvGrpSpPr>
          <p:cNvPr id="10" name="组合 7"/>
          <p:cNvGrpSpPr>
            <a:grpSpLocks/>
          </p:cNvGrpSpPr>
          <p:nvPr/>
        </p:nvGrpSpPr>
        <p:grpSpPr bwMode="auto">
          <a:xfrm>
            <a:off x="791766" y="1797199"/>
            <a:ext cx="7560469" cy="1348979"/>
            <a:chOff x="0" y="0"/>
            <a:chExt cx="10080626" cy="1799206"/>
          </a:xfrm>
        </p:grpSpPr>
        <p:grpSp>
          <p:nvGrpSpPr>
            <p:cNvPr id="11" name="组合 13"/>
            <p:cNvGrpSpPr>
              <a:grpSpLocks/>
            </p:cNvGrpSpPr>
            <p:nvPr/>
          </p:nvGrpSpPr>
          <p:grpSpPr bwMode="auto">
            <a:xfrm>
              <a:off x="0" y="444279"/>
              <a:ext cx="10080626" cy="1006609"/>
              <a:chOff x="0" y="0"/>
              <a:chExt cx="8968528" cy="895560"/>
            </a:xfrm>
          </p:grpSpPr>
          <p:sp>
            <p:nvSpPr>
              <p:cNvPr id="18" name="圆角矩形 6"/>
              <p:cNvSpPr>
                <a:spLocks noChangeArrowheads="1"/>
              </p:cNvSpPr>
              <p:nvPr/>
            </p:nvSpPr>
            <p:spPr bwMode="auto">
              <a:xfrm>
                <a:off x="0" y="1"/>
                <a:ext cx="3163946" cy="895559"/>
              </a:xfrm>
              <a:prstGeom prst="roundRect">
                <a:avLst>
                  <a:gd name="adj" fmla="val 16667"/>
                </a:avLst>
              </a:pr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" name="圆角矩形 12"/>
              <p:cNvSpPr>
                <a:spLocks noChangeArrowheads="1"/>
              </p:cNvSpPr>
              <p:nvPr/>
            </p:nvSpPr>
            <p:spPr bwMode="auto">
              <a:xfrm>
                <a:off x="2902291" y="0"/>
                <a:ext cx="3163946" cy="895559"/>
              </a:xfrm>
              <a:prstGeom prst="roundRect">
                <a:avLst>
                  <a:gd name="adj" fmla="val 16667"/>
                </a:avLst>
              </a:pr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圆角矩形 11"/>
              <p:cNvSpPr>
                <a:spLocks noChangeArrowheads="1"/>
              </p:cNvSpPr>
              <p:nvPr/>
            </p:nvSpPr>
            <p:spPr bwMode="auto">
              <a:xfrm>
                <a:off x="5804582" y="0"/>
                <a:ext cx="3163946" cy="895559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3D7329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2" name="等腰三角形 17"/>
            <p:cNvSpPr>
              <a:spLocks noChangeArrowheads="1"/>
            </p:cNvSpPr>
            <p:nvPr/>
          </p:nvSpPr>
          <p:spPr bwMode="auto">
            <a:xfrm>
              <a:off x="1576112" y="95960"/>
              <a:ext cx="404050" cy="348319"/>
            </a:xfrm>
            <a:prstGeom prst="triangle">
              <a:avLst>
                <a:gd name="adj" fmla="val 50000"/>
              </a:avLst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等腰三角形 18"/>
            <p:cNvSpPr>
              <a:spLocks noChangeArrowheads="1"/>
            </p:cNvSpPr>
            <p:nvPr/>
          </p:nvSpPr>
          <p:spPr bwMode="auto">
            <a:xfrm>
              <a:off x="8100463" y="0"/>
              <a:ext cx="437554" cy="446113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等腰三角形 19"/>
            <p:cNvSpPr>
              <a:spLocks noChangeArrowheads="1"/>
            </p:cNvSpPr>
            <p:nvPr/>
          </p:nvSpPr>
          <p:spPr bwMode="auto">
            <a:xfrm flipV="1">
              <a:off x="4844809" y="1450887"/>
              <a:ext cx="404050" cy="348319"/>
            </a:xfrm>
            <a:prstGeom prst="triangle">
              <a:avLst>
                <a:gd name="adj" fmla="val 50000"/>
              </a:avLst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3D7329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5"/>
            <p:cNvSpPr>
              <a:spLocks noChangeArrowheads="1"/>
            </p:cNvSpPr>
            <p:nvPr/>
          </p:nvSpPr>
          <p:spPr bwMode="auto">
            <a:xfrm>
              <a:off x="4062828" y="739555"/>
              <a:ext cx="1785105" cy="492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16" name="矩形 20"/>
            <p:cNvSpPr>
              <a:spLocks noChangeArrowheads="1"/>
            </p:cNvSpPr>
            <p:nvPr/>
          </p:nvSpPr>
          <p:spPr bwMode="auto">
            <a:xfrm>
              <a:off x="7757427" y="782055"/>
              <a:ext cx="1785105" cy="492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矩形 26"/>
            <p:cNvSpPr>
              <a:spLocks noChangeArrowheads="1"/>
            </p:cNvSpPr>
            <p:nvPr/>
          </p:nvSpPr>
          <p:spPr bwMode="auto">
            <a:xfrm>
              <a:off x="885584" y="742013"/>
              <a:ext cx="1785105" cy="492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1188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2000">
        <p14:vortex dir="r"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utoUpdateAnimBg="0"/>
      <p:bldP spid="5" grpId="0" bldLvl="0" autoUpdateAnimBg="0"/>
      <p:bldP spid="6" grpId="0" bldLvl="0" autoUpdateAnimBg="0"/>
      <p:bldP spid="7" grpId="0" bldLvl="0" autoUpdateAnimBg="0"/>
      <p:bldP spid="8" grpId="0" bldLvl="0" autoUpdateAnimBg="0"/>
      <p:bldP spid="9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1217810" y="328306"/>
            <a:ext cx="251665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68" name="矩形 67"/>
          <p:cNvSpPr/>
          <p:nvPr/>
        </p:nvSpPr>
        <p:spPr>
          <a:xfrm>
            <a:off x="443677" y="281065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84417" y="1275606"/>
            <a:ext cx="3894137" cy="1369219"/>
            <a:chOff x="1980253" y="2205769"/>
            <a:chExt cx="5194887" cy="1826048"/>
          </a:xfrm>
        </p:grpSpPr>
        <p:sp>
          <p:nvSpPr>
            <p:cNvPr id="5" name="圆角矩形 4"/>
            <p:cNvSpPr/>
            <p:nvPr/>
          </p:nvSpPr>
          <p:spPr>
            <a:xfrm>
              <a:off x="1980253" y="3815867"/>
              <a:ext cx="5194887" cy="21595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896" tIns="54448" rIns="108896" bIns="54448" anchor="ctr"/>
            <a:lstStyle/>
            <a:p>
              <a:pPr algn="ctr">
                <a:defRPr/>
              </a:pPr>
              <a:endParaRPr lang="zh-CN" altLang="en-US" b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980253" y="3287108"/>
              <a:ext cx="5194887" cy="21595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896" tIns="54448" rIns="108896" bIns="54448" anchor="ctr"/>
            <a:lstStyle/>
            <a:p>
              <a:pPr algn="ctr">
                <a:defRPr/>
              </a:pPr>
              <a:endParaRPr lang="zh-CN" altLang="en-US" b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1980253" y="2737706"/>
              <a:ext cx="5194887" cy="217537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896" tIns="54448" rIns="108896" bIns="54448" anchor="ctr"/>
            <a:lstStyle/>
            <a:p>
              <a:pPr algn="ctr">
                <a:defRPr/>
              </a:pPr>
              <a:endParaRPr lang="zh-CN" altLang="en-US" b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1980253" y="2205769"/>
              <a:ext cx="5194887" cy="21595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896" tIns="54448" rIns="108896" bIns="54448" anchor="ctr"/>
            <a:lstStyle/>
            <a:p>
              <a:pPr algn="ctr">
                <a:defRPr/>
              </a:pPr>
              <a:endParaRPr lang="zh-CN" altLang="en-US" b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28728" y="1187500"/>
            <a:ext cx="914400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28" tIns="40814" rIns="81628" bIns="40814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400" b="0" dirty="0"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796067" y="1207741"/>
            <a:ext cx="71913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200" b="0" dirty="0">
                <a:latin typeface="+mn-lt"/>
                <a:ea typeface="+mn-ea"/>
                <a:cs typeface="+mn-ea"/>
                <a:sym typeface="+mn-lt"/>
              </a:rPr>
              <a:t>40</a:t>
            </a:r>
            <a:r>
              <a:rPr lang="en-US" altLang="zh-CN" sz="1400" b="0" dirty="0">
                <a:latin typeface="+mn-lt"/>
                <a:ea typeface="+mn-ea"/>
                <a:cs typeface="+mn-ea"/>
                <a:sym typeface="+mn-lt"/>
              </a:rPr>
              <a:t>%</a:t>
            </a:r>
            <a:endParaRPr lang="zh-CN" altLang="en-US" sz="1400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23"/>
          <p:cNvSpPr txBox="1">
            <a:spLocks noChangeArrowheads="1"/>
          </p:cNvSpPr>
          <p:nvPr/>
        </p:nvSpPr>
        <p:spPr bwMode="auto">
          <a:xfrm>
            <a:off x="428728" y="1589931"/>
            <a:ext cx="914400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28" tIns="40814" rIns="81628" bIns="40814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400" b="0" dirty="0"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12" name="文本框 24"/>
          <p:cNvSpPr txBox="1">
            <a:spLocks noChangeArrowheads="1"/>
          </p:cNvSpPr>
          <p:nvPr/>
        </p:nvSpPr>
        <p:spPr bwMode="auto">
          <a:xfrm>
            <a:off x="5796067" y="1610172"/>
            <a:ext cx="719137" cy="263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200" b="0">
                <a:latin typeface="+mn-lt"/>
                <a:ea typeface="+mn-ea"/>
                <a:cs typeface="+mn-ea"/>
                <a:sym typeface="+mn-lt"/>
              </a:rPr>
              <a:t>50</a:t>
            </a:r>
            <a:r>
              <a:rPr lang="en-US" altLang="zh-CN" sz="1400" b="0">
                <a:latin typeface="+mn-lt"/>
                <a:ea typeface="+mn-ea"/>
                <a:cs typeface="+mn-ea"/>
                <a:sym typeface="+mn-lt"/>
              </a:rPr>
              <a:t>%</a:t>
            </a:r>
            <a:endParaRPr lang="zh-CN" altLang="en-US" sz="1400" b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27"/>
          <p:cNvSpPr txBox="1">
            <a:spLocks noChangeArrowheads="1"/>
          </p:cNvSpPr>
          <p:nvPr/>
        </p:nvSpPr>
        <p:spPr bwMode="auto">
          <a:xfrm>
            <a:off x="428728" y="1992363"/>
            <a:ext cx="914400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28" tIns="40814" rIns="81628" bIns="40814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400" b="0" dirty="0"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14" name="文本框 28"/>
          <p:cNvSpPr txBox="1">
            <a:spLocks noChangeArrowheads="1"/>
          </p:cNvSpPr>
          <p:nvPr/>
        </p:nvSpPr>
        <p:spPr bwMode="auto">
          <a:xfrm>
            <a:off x="5796067" y="2013794"/>
            <a:ext cx="71913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200" b="0">
                <a:latin typeface="+mn-lt"/>
                <a:ea typeface="+mn-ea"/>
                <a:cs typeface="+mn-ea"/>
                <a:sym typeface="+mn-lt"/>
              </a:rPr>
              <a:t>80</a:t>
            </a:r>
            <a:r>
              <a:rPr lang="en-US" altLang="zh-CN" sz="1400" b="0">
                <a:latin typeface="+mn-lt"/>
                <a:ea typeface="+mn-ea"/>
                <a:cs typeface="+mn-ea"/>
                <a:sym typeface="+mn-lt"/>
              </a:rPr>
              <a:t>%</a:t>
            </a:r>
            <a:endParaRPr lang="zh-CN" altLang="en-US" sz="1400" b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31"/>
          <p:cNvSpPr txBox="1">
            <a:spLocks noChangeArrowheads="1"/>
          </p:cNvSpPr>
          <p:nvPr/>
        </p:nvSpPr>
        <p:spPr bwMode="auto">
          <a:xfrm>
            <a:off x="428728" y="2394794"/>
            <a:ext cx="914400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28" tIns="40814" rIns="81628" bIns="40814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400" b="0" dirty="0"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16" name="文本框 32"/>
          <p:cNvSpPr txBox="1">
            <a:spLocks noChangeArrowheads="1"/>
          </p:cNvSpPr>
          <p:nvPr/>
        </p:nvSpPr>
        <p:spPr bwMode="auto">
          <a:xfrm>
            <a:off x="5796067" y="2416226"/>
            <a:ext cx="719137" cy="263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200" b="0">
                <a:latin typeface="+mn-lt"/>
                <a:ea typeface="+mn-ea"/>
                <a:cs typeface="+mn-ea"/>
                <a:sym typeface="+mn-lt"/>
              </a:rPr>
              <a:t>20</a:t>
            </a:r>
            <a:r>
              <a:rPr lang="en-US" altLang="zh-CN" sz="1400" b="0">
                <a:latin typeface="+mn-lt"/>
                <a:ea typeface="+mn-ea"/>
                <a:cs typeface="+mn-ea"/>
                <a:sym typeface="+mn-lt"/>
              </a:rPr>
              <a:t>%</a:t>
            </a:r>
            <a:endParaRPr lang="zh-CN" altLang="en-US" sz="1400" b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9433" y="3003315"/>
            <a:ext cx="5991225" cy="950118"/>
          </a:xfrm>
          <a:prstGeom prst="rect">
            <a:avLst/>
          </a:prstGeom>
        </p:spPr>
        <p:txBody>
          <a:bodyPr lIns="81628" tIns="40814" rIns="81628" bIns="40814"/>
          <a:lstStyle/>
          <a:p>
            <a:pPr algn="just">
              <a:lnSpc>
                <a:spcPct val="130000"/>
              </a:lnSpc>
              <a:spcBef>
                <a:spcPts val="536"/>
              </a:spcBef>
              <a:spcAft>
                <a:spcPts val="536"/>
              </a:spcAft>
              <a:buClr>
                <a:srgbClr val="00B050"/>
              </a:buClr>
              <a:buSzPct val="80000"/>
              <a:defRPr/>
            </a:pPr>
            <a:r>
              <a:rPr lang="zh-CN" altLang="en-US" sz="1400" b="0" dirty="0"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b="0" dirty="0"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00" b="0" dirty="0"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b="0" dirty="0"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b="0" dirty="0">
                <a:latin typeface="+mn-lt"/>
                <a:ea typeface="+mn-ea"/>
                <a:cs typeface="+mn-ea"/>
                <a:sym typeface="+mn-lt"/>
              </a:rPr>
              <a:t>分钟之内。</a:t>
            </a:r>
            <a:endParaRPr lang="en-US" altLang="zh-CN" sz="1400" b="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484416" y="1275606"/>
            <a:ext cx="3346450" cy="1369219"/>
            <a:chOff x="1980252" y="2205769"/>
            <a:chExt cx="4464257" cy="1826048"/>
          </a:xfrm>
        </p:grpSpPr>
        <p:sp>
          <p:nvSpPr>
            <p:cNvPr id="19" name="圆角矩形 18"/>
            <p:cNvSpPr/>
            <p:nvPr/>
          </p:nvSpPr>
          <p:spPr>
            <a:xfrm>
              <a:off x="1980253" y="2737706"/>
              <a:ext cx="2551911" cy="21753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896" tIns="54448" rIns="108896" bIns="54448" anchor="ctr"/>
            <a:lstStyle/>
            <a:p>
              <a:pPr algn="ctr">
                <a:defRPr/>
              </a:pPr>
              <a:endParaRPr lang="zh-CN" altLang="en-US" b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1980252" y="3287108"/>
              <a:ext cx="4464257" cy="21595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896" tIns="54448" rIns="108896" bIns="54448" anchor="ctr"/>
            <a:lstStyle/>
            <a:p>
              <a:pPr algn="ctr">
                <a:defRPr/>
              </a:pPr>
              <a:endParaRPr lang="zh-CN" altLang="en-US" b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1980253" y="3815867"/>
              <a:ext cx="1274897" cy="21595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896" tIns="54448" rIns="108896" bIns="54448" anchor="ctr"/>
            <a:lstStyle/>
            <a:p>
              <a:pPr algn="ctr">
                <a:defRPr/>
              </a:pPr>
              <a:endParaRPr lang="zh-CN" altLang="en-US" b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980252" y="2205769"/>
              <a:ext cx="1912345" cy="21595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896" tIns="54448" rIns="108896" bIns="54448" anchor="ctr"/>
            <a:lstStyle/>
            <a:p>
              <a:pPr algn="ctr">
                <a:defRPr/>
              </a:pPr>
              <a:endParaRPr lang="zh-CN" altLang="en-US" b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圆角矩形 22"/>
          <p:cNvSpPr>
            <a:spLocks noChangeAspect="1"/>
          </p:cNvSpPr>
          <p:nvPr/>
        </p:nvSpPr>
        <p:spPr>
          <a:xfrm>
            <a:off x="6623159" y="1029418"/>
            <a:ext cx="2081044" cy="2945779"/>
          </a:xfrm>
          <a:prstGeom prst="roundRect">
            <a:avLst>
              <a:gd name="adj" fmla="val 1429"/>
            </a:avLst>
          </a:prstGeom>
          <a:solidFill>
            <a:srgbClr val="F2F2F2"/>
          </a:solidFill>
          <a:ln w="3175">
            <a:solidFill>
              <a:srgbClr val="D5D5D5"/>
            </a:solidFill>
            <a:prstDash val="soli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lIns="257097" tIns="642743" rIns="257097" bIns="321372" anchor="ctr"/>
          <a:lstStyle/>
          <a:p>
            <a:pPr algn="just">
              <a:lnSpc>
                <a:spcPct val="120000"/>
              </a:lnSpc>
              <a:spcBef>
                <a:spcPts val="536"/>
              </a:spcBef>
              <a:spcAft>
                <a:spcPts val="536"/>
              </a:spcAft>
              <a:defRPr/>
            </a:pPr>
            <a:endParaRPr lang="zh-CN" altLang="en-US" sz="1400" b="0" dirty="0">
              <a:solidFill>
                <a:srgbClr val="454545"/>
              </a:solidFill>
              <a:cs typeface="+mn-ea"/>
              <a:sym typeface="+mn-lt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6953710" y="968259"/>
            <a:ext cx="154612" cy="61159"/>
          </a:xfrm>
          <a:custGeom>
            <a:avLst/>
            <a:gdLst>
              <a:gd name="connsiteX0" fmla="*/ 131005 w 311731"/>
              <a:gd name="connsiteY0" fmla="*/ 0 h 121823"/>
              <a:gd name="connsiteX1" fmla="*/ 180725 w 311731"/>
              <a:gd name="connsiteY1" fmla="*/ 0 h 121823"/>
              <a:gd name="connsiteX2" fmla="*/ 205433 w 311731"/>
              <a:gd name="connsiteY2" fmla="*/ 4162 h 121823"/>
              <a:gd name="connsiteX3" fmla="*/ 309453 w 311731"/>
              <a:gd name="connsiteY3" fmla="*/ 109253 h 121823"/>
              <a:gd name="connsiteX4" fmla="*/ 311731 w 311731"/>
              <a:gd name="connsiteY4" fmla="*/ 121823 h 121823"/>
              <a:gd name="connsiteX5" fmla="*/ 0 w 311731"/>
              <a:gd name="connsiteY5" fmla="*/ 121823 h 121823"/>
              <a:gd name="connsiteX6" fmla="*/ 2277 w 311731"/>
              <a:gd name="connsiteY6" fmla="*/ 109253 h 121823"/>
              <a:gd name="connsiteX7" fmla="*/ 106298 w 311731"/>
              <a:gd name="connsiteY7" fmla="*/ 4162 h 121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731" h="121823">
                <a:moveTo>
                  <a:pt x="131005" y="0"/>
                </a:moveTo>
                <a:lnTo>
                  <a:pt x="180725" y="0"/>
                </a:lnTo>
                <a:lnTo>
                  <a:pt x="205433" y="4162"/>
                </a:lnTo>
                <a:cubicBezTo>
                  <a:pt x="252408" y="20443"/>
                  <a:pt x="290475" y="59254"/>
                  <a:pt x="309453" y="109253"/>
                </a:cubicBezTo>
                <a:lnTo>
                  <a:pt x="311731" y="121823"/>
                </a:lnTo>
                <a:lnTo>
                  <a:pt x="0" y="121823"/>
                </a:lnTo>
                <a:lnTo>
                  <a:pt x="2277" y="109253"/>
                </a:lnTo>
                <a:cubicBezTo>
                  <a:pt x="21256" y="59254"/>
                  <a:pt x="59323" y="20443"/>
                  <a:pt x="106298" y="4162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49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b="0" dirty="0">
              <a:cs typeface="+mn-ea"/>
              <a:sym typeface="+mn-lt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8256361" y="968259"/>
            <a:ext cx="146615" cy="61159"/>
          </a:xfrm>
          <a:custGeom>
            <a:avLst/>
            <a:gdLst>
              <a:gd name="connsiteX0" fmla="*/ 145370 w 318081"/>
              <a:gd name="connsiteY0" fmla="*/ 0 h 130555"/>
              <a:gd name="connsiteX1" fmla="*/ 172710 w 318081"/>
              <a:gd name="connsiteY1" fmla="*/ 0 h 130555"/>
              <a:gd name="connsiteX2" fmla="*/ 209618 w 318081"/>
              <a:gd name="connsiteY2" fmla="*/ 6428 h 130555"/>
              <a:gd name="connsiteX3" fmla="*/ 315757 w 318081"/>
              <a:gd name="connsiteY3" fmla="*/ 117294 h 130555"/>
              <a:gd name="connsiteX4" fmla="*/ 318081 w 318081"/>
              <a:gd name="connsiteY4" fmla="*/ 130555 h 130555"/>
              <a:gd name="connsiteX5" fmla="*/ 0 w 318081"/>
              <a:gd name="connsiteY5" fmla="*/ 130555 h 130555"/>
              <a:gd name="connsiteX6" fmla="*/ 2324 w 318081"/>
              <a:gd name="connsiteY6" fmla="*/ 117294 h 130555"/>
              <a:gd name="connsiteX7" fmla="*/ 108463 w 318081"/>
              <a:gd name="connsiteY7" fmla="*/ 6428 h 130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081" h="130555">
                <a:moveTo>
                  <a:pt x="145370" y="0"/>
                </a:moveTo>
                <a:lnTo>
                  <a:pt x="172710" y="0"/>
                </a:lnTo>
                <a:lnTo>
                  <a:pt x="209618" y="6428"/>
                </a:lnTo>
                <a:cubicBezTo>
                  <a:pt x="257550" y="23604"/>
                  <a:pt x="296392" y="64548"/>
                  <a:pt x="315757" y="117294"/>
                </a:cubicBezTo>
                <a:lnTo>
                  <a:pt x="318081" y="130555"/>
                </a:lnTo>
                <a:lnTo>
                  <a:pt x="0" y="130555"/>
                </a:lnTo>
                <a:lnTo>
                  <a:pt x="2324" y="117294"/>
                </a:lnTo>
                <a:cubicBezTo>
                  <a:pt x="21689" y="64548"/>
                  <a:pt x="60531" y="23604"/>
                  <a:pt x="108463" y="6428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</a:schemeClr>
              </a:gs>
              <a:gs pos="49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b="0" dirty="0">
              <a:cs typeface="+mn-ea"/>
              <a:sym typeface="+mn-lt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7031905" y="968260"/>
            <a:ext cx="1291989" cy="329130"/>
          </a:xfrm>
          <a:custGeom>
            <a:avLst/>
            <a:gdLst>
              <a:gd name="connsiteX0" fmla="*/ 0 w 2600830"/>
              <a:gd name="connsiteY0" fmla="*/ 0 h 649288"/>
              <a:gd name="connsiteX1" fmla="*/ 2600830 w 2600830"/>
              <a:gd name="connsiteY1" fmla="*/ 0 h 649288"/>
              <a:gd name="connsiteX2" fmla="*/ 2520047 w 2600830"/>
              <a:gd name="connsiteY2" fmla="*/ 89402 h 649288"/>
              <a:gd name="connsiteX3" fmla="*/ 1945040 w 2600830"/>
              <a:gd name="connsiteY3" fmla="*/ 646112 h 649288"/>
              <a:gd name="connsiteX4" fmla="*/ 648052 w 2600830"/>
              <a:gd name="connsiteY4" fmla="*/ 649287 h 649288"/>
              <a:gd name="connsiteX5" fmla="*/ 77908 w 2600830"/>
              <a:gd name="connsiteY5" fmla="*/ 84156 h 649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00830" h="649288">
                <a:moveTo>
                  <a:pt x="0" y="0"/>
                </a:moveTo>
                <a:lnTo>
                  <a:pt x="2600830" y="0"/>
                </a:lnTo>
                <a:lnTo>
                  <a:pt x="2520047" y="89402"/>
                </a:lnTo>
                <a:cubicBezTo>
                  <a:pt x="2351572" y="318525"/>
                  <a:pt x="2323328" y="645186"/>
                  <a:pt x="1945040" y="646112"/>
                </a:cubicBezTo>
                <a:lnTo>
                  <a:pt x="648052" y="649287"/>
                </a:lnTo>
                <a:cubicBezTo>
                  <a:pt x="269764" y="650213"/>
                  <a:pt x="245977" y="310819"/>
                  <a:pt x="77908" y="84156"/>
                </a:cubicBezTo>
                <a:close/>
              </a:path>
            </a:pathLst>
          </a:custGeom>
          <a:gradFill flip="none" rotWithShape="1">
            <a:gsLst>
              <a:gs pos="0">
                <a:srgbClr val="CF0016"/>
              </a:gs>
              <a:gs pos="26000">
                <a:srgbClr val="FF0000"/>
              </a:gs>
              <a:gs pos="100000">
                <a:srgbClr val="CF0016"/>
              </a:gs>
            </a:gsLst>
            <a:lin ang="5400000" scaled="0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28" tIns="40814" rIns="81628" bIns="40814" anchor="ctr"/>
          <a:lstStyle/>
          <a:p>
            <a:pPr algn="ctr">
              <a:defRPr/>
            </a:pPr>
            <a:r>
              <a:rPr lang="zh-CN" altLang="en-US" sz="1500" b="0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6785094" y="1373936"/>
            <a:ext cx="1834928" cy="2493274"/>
          </a:xfrm>
          <a:prstGeom prst="rect">
            <a:avLst/>
          </a:prstGeom>
        </p:spPr>
        <p:txBody>
          <a:bodyPr lIns="81628" tIns="40814" rIns="81628" bIns="40814"/>
          <a:lstStyle/>
          <a:p>
            <a:pPr algn="just">
              <a:lnSpc>
                <a:spcPct val="130000"/>
              </a:lnSpc>
              <a:spcBef>
                <a:spcPts val="536"/>
              </a:spcBef>
              <a:spcAft>
                <a:spcPts val="536"/>
              </a:spcAft>
              <a:buClr>
                <a:srgbClr val="00B050"/>
              </a:buClr>
              <a:buSzPct val="80000"/>
              <a:defRPr/>
            </a:pPr>
            <a:r>
              <a:rPr lang="zh-CN" altLang="en-US" sz="1200" b="0" dirty="0"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0" dirty="0"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b="0" dirty="0"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b="0" dirty="0"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b="0" dirty="0">
                <a:latin typeface="+mn-lt"/>
                <a:ea typeface="+mn-ea"/>
                <a:cs typeface="+mn-ea"/>
                <a:sym typeface="+mn-lt"/>
              </a:rPr>
              <a:t>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825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2000">
        <p14:vortex dir="r"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23" grpId="0" animBg="1"/>
      <p:bldP spid="24" grpId="0" animBg="1"/>
      <p:bldP spid="25" grpId="0" animBg="1"/>
      <p:bldP spid="26" grpId="0" animBg="1"/>
      <p:bldP spid="2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1217810" y="328306"/>
            <a:ext cx="251665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68" name="矩形 67"/>
          <p:cNvSpPr/>
          <p:nvPr/>
        </p:nvSpPr>
        <p:spPr>
          <a:xfrm>
            <a:off x="443677" y="281065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907371" y="2203993"/>
            <a:ext cx="1396490" cy="727196"/>
            <a:chOff x="2835362" y="2781789"/>
            <a:chExt cx="1712377" cy="990764"/>
          </a:xfrm>
        </p:grpSpPr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2835362" y="3547049"/>
              <a:ext cx="811815" cy="216776"/>
            </a:xfrm>
            <a:custGeom>
              <a:avLst/>
              <a:gdLst>
                <a:gd name="T0" fmla="*/ 2147483647 w 2331"/>
                <a:gd name="T1" fmla="*/ 2147483647 h 688"/>
                <a:gd name="T2" fmla="*/ 2147483647 w 2331"/>
                <a:gd name="T3" fmla="*/ 2147483647 h 688"/>
                <a:gd name="T4" fmla="*/ 2147483647 w 2331"/>
                <a:gd name="T5" fmla="*/ 0 h 688"/>
                <a:gd name="T6" fmla="*/ 2147483647 w 2331"/>
                <a:gd name="T7" fmla="*/ 214748364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Freeform 12"/>
            <p:cNvSpPr>
              <a:spLocks/>
            </p:cNvSpPr>
            <p:nvPr/>
          </p:nvSpPr>
          <p:spPr bwMode="auto">
            <a:xfrm>
              <a:off x="3616625" y="2781789"/>
              <a:ext cx="931114" cy="990764"/>
            </a:xfrm>
            <a:custGeom>
              <a:avLst/>
              <a:gdLst>
                <a:gd name="T0" fmla="*/ 2147483647 w 913"/>
                <a:gd name="T1" fmla="*/ 2147483647 h 972"/>
                <a:gd name="T2" fmla="*/ 0 w 913"/>
                <a:gd name="T3" fmla="*/ 2147483647 h 972"/>
                <a:gd name="T4" fmla="*/ 0 w 913"/>
                <a:gd name="T5" fmla="*/ 0 h 972"/>
                <a:gd name="T6" fmla="*/ 2147483647 w 913"/>
                <a:gd name="T7" fmla="*/ 2147483647 h 972"/>
                <a:gd name="T8" fmla="*/ 2147483647 w 913"/>
                <a:gd name="T9" fmla="*/ 2147483647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3"/>
                <a:gd name="T16" fmla="*/ 0 h 972"/>
                <a:gd name="T17" fmla="*/ 913 w 913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3" h="972">
                  <a:moveTo>
                    <a:pt x="913" y="958"/>
                  </a:moveTo>
                  <a:lnTo>
                    <a:pt x="0" y="972"/>
                  </a:lnTo>
                  <a:lnTo>
                    <a:pt x="0" y="0"/>
                  </a:lnTo>
                  <a:lnTo>
                    <a:pt x="913" y="6"/>
                  </a:lnTo>
                  <a:lnTo>
                    <a:pt x="913" y="958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C0C0C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 13"/>
            <p:cNvSpPr>
              <a:spLocks/>
            </p:cNvSpPr>
            <p:nvPr/>
          </p:nvSpPr>
          <p:spPr bwMode="auto">
            <a:xfrm>
              <a:off x="3546792" y="2781789"/>
              <a:ext cx="69834" cy="990764"/>
            </a:xfrm>
            <a:custGeom>
              <a:avLst/>
              <a:gdLst>
                <a:gd name="T0" fmla="*/ 0 w 69"/>
                <a:gd name="T1" fmla="*/ 2147483647 h 972"/>
                <a:gd name="T2" fmla="*/ 0 w 69"/>
                <a:gd name="T3" fmla="*/ 2147483647 h 972"/>
                <a:gd name="T4" fmla="*/ 2147483647 w 69"/>
                <a:gd name="T5" fmla="*/ 2147483647 h 972"/>
                <a:gd name="T6" fmla="*/ 2147483647 w 69"/>
                <a:gd name="T7" fmla="*/ 0 h 972"/>
                <a:gd name="T8" fmla="*/ 0 w 69"/>
                <a:gd name="T9" fmla="*/ 2147483647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"/>
                <a:gd name="T16" fmla="*/ 0 h 972"/>
                <a:gd name="T17" fmla="*/ 69 w 69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" h="972">
                  <a:moveTo>
                    <a:pt x="0" y="87"/>
                  </a:moveTo>
                  <a:lnTo>
                    <a:pt x="0" y="906"/>
                  </a:lnTo>
                  <a:lnTo>
                    <a:pt x="69" y="972"/>
                  </a:lnTo>
                  <a:lnTo>
                    <a:pt x="69" y="0"/>
                  </a:lnTo>
                  <a:lnTo>
                    <a:pt x="0" y="87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20200" y="2159475"/>
            <a:ext cx="1446323" cy="809418"/>
            <a:chOff x="1648191" y="2732324"/>
            <a:chExt cx="1773483" cy="1102788"/>
          </a:xfrm>
        </p:grpSpPr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1648191" y="3474305"/>
              <a:ext cx="768169" cy="333165"/>
            </a:xfrm>
            <a:custGeom>
              <a:avLst/>
              <a:gdLst>
                <a:gd name="T0" fmla="*/ 2147483647 w 2331"/>
                <a:gd name="T1" fmla="*/ 2147483647 h 688"/>
                <a:gd name="T2" fmla="*/ 2147483647 w 2331"/>
                <a:gd name="T3" fmla="*/ 2147483647 h 688"/>
                <a:gd name="T4" fmla="*/ 2147483647 w 2331"/>
                <a:gd name="T5" fmla="*/ 0 h 688"/>
                <a:gd name="T6" fmla="*/ 2147483647 w 2331"/>
                <a:gd name="T7" fmla="*/ 214748364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2429455" y="2745418"/>
              <a:ext cx="992219" cy="1089694"/>
            </a:xfrm>
            <a:custGeom>
              <a:avLst/>
              <a:gdLst>
                <a:gd name="T0" fmla="*/ 0 w 973"/>
                <a:gd name="T1" fmla="*/ 0 h 1069"/>
                <a:gd name="T2" fmla="*/ 0 w 973"/>
                <a:gd name="T3" fmla="*/ 2147483647 h 1069"/>
                <a:gd name="T4" fmla="*/ 2147483647 w 973"/>
                <a:gd name="T5" fmla="*/ 2147483647 h 1069"/>
                <a:gd name="T6" fmla="*/ 2147483647 w 973"/>
                <a:gd name="T7" fmla="*/ 2147483647 h 1069"/>
                <a:gd name="T8" fmla="*/ 0 w 973"/>
                <a:gd name="T9" fmla="*/ 0 h 1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3"/>
                <a:gd name="T16" fmla="*/ 0 h 1069"/>
                <a:gd name="T17" fmla="*/ 973 w 973"/>
                <a:gd name="T18" fmla="*/ 1069 h 1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3" h="1069">
                  <a:moveTo>
                    <a:pt x="0" y="0"/>
                  </a:moveTo>
                  <a:lnTo>
                    <a:pt x="0" y="1069"/>
                  </a:lnTo>
                  <a:lnTo>
                    <a:pt x="973" y="1051"/>
                  </a:lnTo>
                  <a:lnTo>
                    <a:pt x="973" y="36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C0C0C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2237413" y="2732324"/>
              <a:ext cx="200772" cy="1089695"/>
            </a:xfrm>
            <a:custGeom>
              <a:avLst/>
              <a:gdLst>
                <a:gd name="T0" fmla="*/ 0 w 197"/>
                <a:gd name="T1" fmla="*/ 2147483647 h 1069"/>
                <a:gd name="T2" fmla="*/ 0 w 197"/>
                <a:gd name="T3" fmla="*/ 2147483647 h 1069"/>
                <a:gd name="T4" fmla="*/ 2147483647 w 197"/>
                <a:gd name="T5" fmla="*/ 2147483647 h 1069"/>
                <a:gd name="T6" fmla="*/ 2147483647 w 197"/>
                <a:gd name="T7" fmla="*/ 0 h 1069"/>
                <a:gd name="T8" fmla="*/ 0 w 197"/>
                <a:gd name="T9" fmla="*/ 2147483647 h 1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7"/>
                <a:gd name="T16" fmla="*/ 0 h 1069"/>
                <a:gd name="T17" fmla="*/ 197 w 197"/>
                <a:gd name="T18" fmla="*/ 1069 h 1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7" h="1069">
                  <a:moveTo>
                    <a:pt x="0" y="123"/>
                  </a:moveTo>
                  <a:lnTo>
                    <a:pt x="0" y="947"/>
                  </a:lnTo>
                  <a:lnTo>
                    <a:pt x="197" y="1069"/>
                  </a:lnTo>
                  <a:lnTo>
                    <a:pt x="197" y="0"/>
                  </a:lnTo>
                  <a:lnTo>
                    <a:pt x="0" y="123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34683" y="2203993"/>
            <a:ext cx="1402422" cy="727196"/>
            <a:chOff x="4662674" y="2781789"/>
            <a:chExt cx="1719651" cy="990764"/>
          </a:xfrm>
        </p:grpSpPr>
        <p:sp>
          <p:nvSpPr>
            <p:cNvPr id="13" name="Freeform 2"/>
            <p:cNvSpPr>
              <a:spLocks/>
            </p:cNvSpPr>
            <p:nvPr/>
          </p:nvSpPr>
          <p:spPr bwMode="auto">
            <a:xfrm flipH="1">
              <a:off x="5579239" y="3547049"/>
              <a:ext cx="803086" cy="216776"/>
            </a:xfrm>
            <a:custGeom>
              <a:avLst/>
              <a:gdLst>
                <a:gd name="T0" fmla="*/ 2147483647 w 2331"/>
                <a:gd name="T1" fmla="*/ 2147483647 h 688"/>
                <a:gd name="T2" fmla="*/ 2147483647 w 2331"/>
                <a:gd name="T3" fmla="*/ 2147483647 h 688"/>
                <a:gd name="T4" fmla="*/ 2147483647 w 2331"/>
                <a:gd name="T5" fmla="*/ 0 h 688"/>
                <a:gd name="T6" fmla="*/ 2147483647 w 2331"/>
                <a:gd name="T7" fmla="*/ 214748364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auto">
            <a:xfrm flipH="1">
              <a:off x="4662674" y="2781789"/>
              <a:ext cx="931114" cy="990764"/>
            </a:xfrm>
            <a:custGeom>
              <a:avLst/>
              <a:gdLst>
                <a:gd name="T0" fmla="*/ 2147483647 w 913"/>
                <a:gd name="T1" fmla="*/ 2147483647 h 972"/>
                <a:gd name="T2" fmla="*/ 0 w 913"/>
                <a:gd name="T3" fmla="*/ 2147483647 h 972"/>
                <a:gd name="T4" fmla="*/ 0 w 913"/>
                <a:gd name="T5" fmla="*/ 0 h 972"/>
                <a:gd name="T6" fmla="*/ 2147483647 w 913"/>
                <a:gd name="T7" fmla="*/ 2147483647 h 972"/>
                <a:gd name="T8" fmla="*/ 2147483647 w 913"/>
                <a:gd name="T9" fmla="*/ 2147483647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3"/>
                <a:gd name="T16" fmla="*/ 0 h 972"/>
                <a:gd name="T17" fmla="*/ 913 w 913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3" h="972">
                  <a:moveTo>
                    <a:pt x="913" y="958"/>
                  </a:moveTo>
                  <a:lnTo>
                    <a:pt x="0" y="972"/>
                  </a:lnTo>
                  <a:lnTo>
                    <a:pt x="0" y="0"/>
                  </a:lnTo>
                  <a:lnTo>
                    <a:pt x="913" y="6"/>
                  </a:lnTo>
                  <a:lnTo>
                    <a:pt x="913" y="958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F8F8F8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auto">
            <a:xfrm flipH="1">
              <a:off x="5593788" y="2781789"/>
              <a:ext cx="69834" cy="990764"/>
            </a:xfrm>
            <a:custGeom>
              <a:avLst/>
              <a:gdLst>
                <a:gd name="T0" fmla="*/ 0 w 69"/>
                <a:gd name="T1" fmla="*/ 2147483647 h 972"/>
                <a:gd name="T2" fmla="*/ 0 w 69"/>
                <a:gd name="T3" fmla="*/ 2147483647 h 972"/>
                <a:gd name="T4" fmla="*/ 2147483647 w 69"/>
                <a:gd name="T5" fmla="*/ 2147483647 h 972"/>
                <a:gd name="T6" fmla="*/ 2147483647 w 69"/>
                <a:gd name="T7" fmla="*/ 0 h 972"/>
                <a:gd name="T8" fmla="*/ 0 w 69"/>
                <a:gd name="T9" fmla="*/ 2147483647 h 9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"/>
                <a:gd name="T16" fmla="*/ 0 h 972"/>
                <a:gd name="T17" fmla="*/ 69 w 69"/>
                <a:gd name="T18" fmla="*/ 972 h 9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" h="972">
                  <a:moveTo>
                    <a:pt x="0" y="87"/>
                  </a:moveTo>
                  <a:lnTo>
                    <a:pt x="0" y="906"/>
                  </a:lnTo>
                  <a:lnTo>
                    <a:pt x="69" y="972"/>
                  </a:lnTo>
                  <a:lnTo>
                    <a:pt x="69" y="0"/>
                  </a:lnTo>
                  <a:lnTo>
                    <a:pt x="0" y="87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852020" y="2159475"/>
            <a:ext cx="1445135" cy="804080"/>
            <a:chOff x="5780011" y="2732324"/>
            <a:chExt cx="1772026" cy="1095515"/>
          </a:xfrm>
        </p:grpSpPr>
        <p:sp>
          <p:nvSpPr>
            <p:cNvPr id="17" name="Freeform 4"/>
            <p:cNvSpPr>
              <a:spLocks/>
            </p:cNvSpPr>
            <p:nvPr/>
          </p:nvSpPr>
          <p:spPr bwMode="auto">
            <a:xfrm flipH="1">
              <a:off x="6760590" y="3471396"/>
              <a:ext cx="791447" cy="356443"/>
            </a:xfrm>
            <a:custGeom>
              <a:avLst/>
              <a:gdLst>
                <a:gd name="T0" fmla="*/ 2147483647 w 2331"/>
                <a:gd name="T1" fmla="*/ 2147483647 h 688"/>
                <a:gd name="T2" fmla="*/ 2147483647 w 2331"/>
                <a:gd name="T3" fmla="*/ 2147483647 h 688"/>
                <a:gd name="T4" fmla="*/ 2147483647 w 2331"/>
                <a:gd name="T5" fmla="*/ 0 h 688"/>
                <a:gd name="T6" fmla="*/ 2147483647 w 2331"/>
                <a:gd name="T7" fmla="*/ 214748364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 flipH="1">
              <a:off x="5780011" y="2732324"/>
              <a:ext cx="992219" cy="1089695"/>
            </a:xfrm>
            <a:custGeom>
              <a:avLst/>
              <a:gdLst>
                <a:gd name="T0" fmla="*/ 0 w 973"/>
                <a:gd name="T1" fmla="*/ 0 h 1069"/>
                <a:gd name="T2" fmla="*/ 0 w 973"/>
                <a:gd name="T3" fmla="*/ 2147483647 h 1069"/>
                <a:gd name="T4" fmla="*/ 2147483647 w 973"/>
                <a:gd name="T5" fmla="*/ 2147483647 h 1069"/>
                <a:gd name="T6" fmla="*/ 2147483647 w 973"/>
                <a:gd name="T7" fmla="*/ 2147483647 h 1069"/>
                <a:gd name="T8" fmla="*/ 0 w 973"/>
                <a:gd name="T9" fmla="*/ 0 h 1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3"/>
                <a:gd name="T16" fmla="*/ 0 h 1069"/>
                <a:gd name="T17" fmla="*/ 973 w 973"/>
                <a:gd name="T18" fmla="*/ 1069 h 1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3" h="1069">
                  <a:moveTo>
                    <a:pt x="0" y="0"/>
                  </a:moveTo>
                  <a:lnTo>
                    <a:pt x="0" y="1069"/>
                  </a:lnTo>
                  <a:lnTo>
                    <a:pt x="973" y="1051"/>
                  </a:lnTo>
                  <a:lnTo>
                    <a:pt x="973" y="36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F8F8F8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 flipH="1">
              <a:off x="6772229" y="2732324"/>
              <a:ext cx="200772" cy="1089695"/>
            </a:xfrm>
            <a:custGeom>
              <a:avLst/>
              <a:gdLst>
                <a:gd name="T0" fmla="*/ 0 w 197"/>
                <a:gd name="T1" fmla="*/ 2147483647 h 1069"/>
                <a:gd name="T2" fmla="*/ 0 w 197"/>
                <a:gd name="T3" fmla="*/ 2147483647 h 1069"/>
                <a:gd name="T4" fmla="*/ 2147483647 w 197"/>
                <a:gd name="T5" fmla="*/ 2147483647 h 1069"/>
                <a:gd name="T6" fmla="*/ 2147483647 w 197"/>
                <a:gd name="T7" fmla="*/ 0 h 1069"/>
                <a:gd name="T8" fmla="*/ 0 w 197"/>
                <a:gd name="T9" fmla="*/ 2147483647 h 1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7"/>
                <a:gd name="T16" fmla="*/ 0 h 1069"/>
                <a:gd name="T17" fmla="*/ 197 w 197"/>
                <a:gd name="T18" fmla="*/ 1069 h 1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7" h="1069">
                  <a:moveTo>
                    <a:pt x="0" y="123"/>
                  </a:moveTo>
                  <a:lnTo>
                    <a:pt x="0" y="947"/>
                  </a:lnTo>
                  <a:lnTo>
                    <a:pt x="197" y="1069"/>
                  </a:lnTo>
                  <a:lnTo>
                    <a:pt x="197" y="0"/>
                  </a:lnTo>
                  <a:lnTo>
                    <a:pt x="0" y="123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961453" y="1181636"/>
            <a:ext cx="2048574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b="0" dirty="0">
                <a:latin typeface="+mn-lt"/>
                <a:ea typeface="+mn-ea"/>
                <a:cs typeface="+mn-ea"/>
                <a:sym typeface="+mn-lt"/>
              </a:rPr>
              <a:t>单击添加文字</a:t>
            </a:r>
            <a:endParaRPr lang="zh-CN" altLang="en-US" sz="1200" b="0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200" b="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0" dirty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Line 21"/>
          <p:cNvSpPr>
            <a:spLocks noChangeShapeType="1"/>
          </p:cNvSpPr>
          <p:nvPr/>
        </p:nvSpPr>
        <p:spPr bwMode="auto">
          <a:xfrm flipV="1">
            <a:off x="904020" y="1412626"/>
            <a:ext cx="1" cy="781427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Line 23"/>
          <p:cNvSpPr>
            <a:spLocks noChangeShapeType="1"/>
          </p:cNvSpPr>
          <p:nvPr/>
        </p:nvSpPr>
        <p:spPr bwMode="auto">
          <a:xfrm flipV="1">
            <a:off x="3583009" y="1421791"/>
            <a:ext cx="1" cy="781427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Line 25"/>
          <p:cNvSpPr>
            <a:spLocks noChangeShapeType="1"/>
          </p:cNvSpPr>
          <p:nvPr/>
        </p:nvSpPr>
        <p:spPr bwMode="auto">
          <a:xfrm flipV="1">
            <a:off x="5866567" y="1420482"/>
            <a:ext cx="1" cy="781427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Line 27"/>
          <p:cNvSpPr>
            <a:spLocks noChangeShapeType="1"/>
          </p:cNvSpPr>
          <p:nvPr/>
        </p:nvSpPr>
        <p:spPr bwMode="auto">
          <a:xfrm flipV="1">
            <a:off x="2384374" y="2908903"/>
            <a:ext cx="1" cy="810523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Line 29"/>
          <p:cNvSpPr>
            <a:spLocks noChangeShapeType="1"/>
          </p:cNvSpPr>
          <p:nvPr/>
        </p:nvSpPr>
        <p:spPr bwMode="auto">
          <a:xfrm flipV="1">
            <a:off x="4753595" y="2851290"/>
            <a:ext cx="1" cy="875988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Line 31"/>
          <p:cNvSpPr>
            <a:spLocks noChangeShapeType="1"/>
          </p:cNvSpPr>
          <p:nvPr/>
        </p:nvSpPr>
        <p:spPr bwMode="auto">
          <a:xfrm flipV="1">
            <a:off x="7100294" y="2942946"/>
            <a:ext cx="1" cy="803249"/>
          </a:xfrm>
          <a:prstGeom prst="line">
            <a:avLst/>
          </a:prstGeom>
          <a:noFill/>
          <a:ln w="12700">
            <a:solidFill>
              <a:srgbClr val="80808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WordArt 34"/>
          <p:cNvSpPr>
            <a:spLocks noChangeArrowheads="1" noChangeShapeType="1" noTextEdit="1"/>
          </p:cNvSpPr>
          <p:nvPr/>
        </p:nvSpPr>
        <p:spPr bwMode="auto">
          <a:xfrm>
            <a:off x="2585846" y="2662106"/>
            <a:ext cx="130513" cy="18900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3600" kern="1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WordArt 35"/>
          <p:cNvSpPr>
            <a:spLocks noChangeArrowheads="1" noChangeShapeType="1" noTextEdit="1"/>
          </p:cNvSpPr>
          <p:nvPr/>
        </p:nvSpPr>
        <p:spPr bwMode="auto">
          <a:xfrm>
            <a:off x="3765742" y="2656868"/>
            <a:ext cx="130513" cy="18900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3600" kern="1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WordArt 36"/>
          <p:cNvSpPr>
            <a:spLocks noChangeArrowheads="1" noChangeShapeType="1" noTextEdit="1"/>
          </p:cNvSpPr>
          <p:nvPr/>
        </p:nvSpPr>
        <p:spPr bwMode="auto">
          <a:xfrm>
            <a:off x="4807426" y="2656868"/>
            <a:ext cx="130513" cy="18900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3600" kern="1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WordArt 37"/>
          <p:cNvSpPr>
            <a:spLocks noChangeArrowheads="1" noChangeShapeType="1" noTextEdit="1"/>
          </p:cNvSpPr>
          <p:nvPr/>
        </p:nvSpPr>
        <p:spPr bwMode="auto">
          <a:xfrm>
            <a:off x="5933492" y="2662106"/>
            <a:ext cx="130513" cy="18900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endParaRPr lang="zh-CN" altLang="en-US" sz="3600" kern="1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Freeform 39"/>
          <p:cNvSpPr>
            <a:spLocks/>
          </p:cNvSpPr>
          <p:nvPr/>
        </p:nvSpPr>
        <p:spPr bwMode="auto">
          <a:xfrm>
            <a:off x="1985740" y="3356711"/>
            <a:ext cx="685722" cy="41147"/>
          </a:xfrm>
          <a:custGeom>
            <a:avLst/>
            <a:gdLst>
              <a:gd name="T0" fmla="*/ 2147483647 w 12"/>
              <a:gd name="T1" fmla="*/ 0 h 1587"/>
              <a:gd name="T2" fmla="*/ 0 w 12"/>
              <a:gd name="T3" fmla="*/ 0 h 1587"/>
              <a:gd name="T4" fmla="*/ 2147483647 w 12"/>
              <a:gd name="T5" fmla="*/ 0 h 1587"/>
              <a:gd name="T6" fmla="*/ 2147483647 w 12"/>
              <a:gd name="T7" fmla="*/ 0 h 1587"/>
              <a:gd name="T8" fmla="*/ 0 60000 65536"/>
              <a:gd name="T9" fmla="*/ 0 60000 65536"/>
              <a:gd name="T10" fmla="*/ 0 60000 65536"/>
              <a:gd name="T11" fmla="*/ 0 60000 65536"/>
              <a:gd name="T12" fmla="*/ 0 w 12"/>
              <a:gd name="T13" fmla="*/ 0 h 1587"/>
              <a:gd name="T14" fmla="*/ 12 w 12"/>
              <a:gd name="T15" fmla="*/ 1587 h 15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" h="1587">
                <a:moveTo>
                  <a:pt x="12" y="0"/>
                </a:moveTo>
                <a:lnTo>
                  <a:pt x="0" y="0"/>
                </a:lnTo>
                <a:lnTo>
                  <a:pt x="12" y="0"/>
                </a:lnTo>
                <a:close/>
              </a:path>
            </a:pathLst>
          </a:custGeom>
          <a:solidFill>
            <a:srgbClr val="0202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100294" y="2091387"/>
            <a:ext cx="1466492" cy="936491"/>
            <a:chOff x="7028286" y="2656671"/>
            <a:chExt cx="1798214" cy="1275918"/>
          </a:xfrm>
        </p:grpSpPr>
        <p:sp>
          <p:nvSpPr>
            <p:cNvPr id="38" name="Freeform 5"/>
            <p:cNvSpPr>
              <a:spLocks/>
            </p:cNvSpPr>
            <p:nvPr/>
          </p:nvSpPr>
          <p:spPr bwMode="auto">
            <a:xfrm flipH="1">
              <a:off x="8058331" y="3596514"/>
              <a:ext cx="768169" cy="333165"/>
            </a:xfrm>
            <a:custGeom>
              <a:avLst/>
              <a:gdLst>
                <a:gd name="T0" fmla="*/ 2147483647 w 2331"/>
                <a:gd name="T1" fmla="*/ 2147483647 h 688"/>
                <a:gd name="T2" fmla="*/ 2147483647 w 2331"/>
                <a:gd name="T3" fmla="*/ 2147483647 h 688"/>
                <a:gd name="T4" fmla="*/ 2147483647 w 2331"/>
                <a:gd name="T5" fmla="*/ 0 h 688"/>
                <a:gd name="T6" fmla="*/ 2147483647 w 2331"/>
                <a:gd name="T7" fmla="*/ 2147483647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31"/>
                <a:gd name="T13" fmla="*/ 0 h 688"/>
                <a:gd name="T14" fmla="*/ 2331 w 2331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ysClr val="window" lastClr="FFFFFF">
                    <a:alpha val="50000"/>
                  </a:sys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Freeform 14"/>
            <p:cNvSpPr>
              <a:spLocks/>
            </p:cNvSpPr>
            <p:nvPr/>
          </p:nvSpPr>
          <p:spPr bwMode="auto">
            <a:xfrm flipH="1">
              <a:off x="7028286" y="2656671"/>
              <a:ext cx="1025681" cy="1275918"/>
            </a:xfrm>
            <a:custGeom>
              <a:avLst/>
              <a:gdLst>
                <a:gd name="T0" fmla="*/ 0 w 1006"/>
                <a:gd name="T1" fmla="*/ 0 h 1251"/>
                <a:gd name="T2" fmla="*/ 0 w 1006"/>
                <a:gd name="T3" fmla="*/ 2147483647 h 1251"/>
                <a:gd name="T4" fmla="*/ 2147483647 w 1006"/>
                <a:gd name="T5" fmla="*/ 2147483647 h 1251"/>
                <a:gd name="T6" fmla="*/ 2147483647 w 1006"/>
                <a:gd name="T7" fmla="*/ 2147483647 h 1251"/>
                <a:gd name="T8" fmla="*/ 0 w 1006"/>
                <a:gd name="T9" fmla="*/ 0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6"/>
                <a:gd name="T16" fmla="*/ 0 h 1251"/>
                <a:gd name="T17" fmla="*/ 1006 w 1006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6" h="1251">
                  <a:moveTo>
                    <a:pt x="0" y="0"/>
                  </a:moveTo>
                  <a:lnTo>
                    <a:pt x="0" y="1251"/>
                  </a:lnTo>
                  <a:lnTo>
                    <a:pt x="1006" y="1154"/>
                  </a:lnTo>
                  <a:lnTo>
                    <a:pt x="1006" y="81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F8F8F8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Freeform 15"/>
            <p:cNvSpPr>
              <a:spLocks/>
            </p:cNvSpPr>
            <p:nvPr/>
          </p:nvSpPr>
          <p:spPr bwMode="auto">
            <a:xfrm flipH="1">
              <a:off x="8053967" y="2656671"/>
              <a:ext cx="346258" cy="1275918"/>
            </a:xfrm>
            <a:custGeom>
              <a:avLst/>
              <a:gdLst>
                <a:gd name="T0" fmla="*/ 0 w 339"/>
                <a:gd name="T1" fmla="*/ 2147483647 h 1251"/>
                <a:gd name="T2" fmla="*/ 0 w 339"/>
                <a:gd name="T3" fmla="*/ 2147483647 h 1251"/>
                <a:gd name="T4" fmla="*/ 2147483647 w 339"/>
                <a:gd name="T5" fmla="*/ 2147483647 h 1251"/>
                <a:gd name="T6" fmla="*/ 2147483647 w 339"/>
                <a:gd name="T7" fmla="*/ 0 h 1251"/>
                <a:gd name="T8" fmla="*/ 0 w 339"/>
                <a:gd name="T9" fmla="*/ 2147483647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9"/>
                <a:gd name="T16" fmla="*/ 0 h 1251"/>
                <a:gd name="T17" fmla="*/ 339 w 339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9" h="1251">
                  <a:moveTo>
                    <a:pt x="0" y="110"/>
                  </a:moveTo>
                  <a:lnTo>
                    <a:pt x="0" y="1080"/>
                  </a:lnTo>
                  <a:lnTo>
                    <a:pt x="339" y="1251"/>
                  </a:lnTo>
                  <a:lnTo>
                    <a:pt x="339" y="0"/>
                  </a:lnTo>
                  <a:lnTo>
                    <a:pt x="0" y="110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1" name="WordArt 38"/>
          <p:cNvSpPr>
            <a:spLocks noChangeArrowheads="1" noChangeShapeType="1" noTextEdit="1"/>
          </p:cNvSpPr>
          <p:nvPr/>
        </p:nvSpPr>
        <p:spPr bwMode="auto">
          <a:xfrm>
            <a:off x="7187586" y="2715791"/>
            <a:ext cx="136446" cy="189006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endParaRPr lang="zh-CN" altLang="en-US" sz="3600" kern="1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23529" y="2091387"/>
            <a:ext cx="1574463" cy="939695"/>
            <a:chOff x="251520" y="2656671"/>
            <a:chExt cx="1930608" cy="1280282"/>
          </a:xfrm>
        </p:grpSpPr>
        <p:sp>
          <p:nvSpPr>
            <p:cNvPr id="43" name="Freeform 3"/>
            <p:cNvSpPr>
              <a:spLocks/>
            </p:cNvSpPr>
            <p:nvPr/>
          </p:nvSpPr>
          <p:spPr bwMode="auto">
            <a:xfrm>
              <a:off x="251520" y="3603789"/>
              <a:ext cx="902017" cy="333164"/>
            </a:xfrm>
            <a:custGeom>
              <a:avLst/>
              <a:gdLst/>
              <a:ahLst/>
              <a:cxnLst>
                <a:cxn ang="0">
                  <a:pos x="2331" y="688"/>
                </a:cxn>
                <a:cxn ang="0">
                  <a:pos x="104" y="138"/>
                </a:cxn>
                <a:cxn ang="0">
                  <a:pos x="2086" y="0"/>
                </a:cxn>
                <a:cxn ang="0">
                  <a:pos x="2331" y="688"/>
                </a:cxn>
              </a:cxnLst>
              <a:rect l="0" t="0" r="r" b="b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C0504D">
                    <a:alpha val="0"/>
                  </a:srgbClr>
                </a:gs>
                <a:gs pos="100000">
                  <a:srgbClr val="C0504D">
                    <a:gamma/>
                    <a:shade val="54510"/>
                    <a:invGamma/>
                    <a:alpha val="50000"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Freeform 8"/>
            <p:cNvSpPr>
              <a:spLocks/>
            </p:cNvSpPr>
            <p:nvPr/>
          </p:nvSpPr>
          <p:spPr bwMode="auto">
            <a:xfrm>
              <a:off x="1156447" y="2656671"/>
              <a:ext cx="1025681" cy="1275918"/>
            </a:xfrm>
            <a:custGeom>
              <a:avLst/>
              <a:gdLst>
                <a:gd name="T0" fmla="*/ 0 w 1006"/>
                <a:gd name="T1" fmla="*/ 0 h 1251"/>
                <a:gd name="T2" fmla="*/ 0 w 1006"/>
                <a:gd name="T3" fmla="*/ 2147483647 h 1251"/>
                <a:gd name="T4" fmla="*/ 2147483647 w 1006"/>
                <a:gd name="T5" fmla="*/ 2147483647 h 1251"/>
                <a:gd name="T6" fmla="*/ 2147483647 w 1006"/>
                <a:gd name="T7" fmla="*/ 2147483647 h 1251"/>
                <a:gd name="T8" fmla="*/ 0 w 1006"/>
                <a:gd name="T9" fmla="*/ 0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6"/>
                <a:gd name="T16" fmla="*/ 0 h 1251"/>
                <a:gd name="T17" fmla="*/ 1006 w 1006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6" h="1251">
                  <a:moveTo>
                    <a:pt x="0" y="0"/>
                  </a:moveTo>
                  <a:lnTo>
                    <a:pt x="0" y="1251"/>
                  </a:lnTo>
                  <a:lnTo>
                    <a:pt x="1006" y="1154"/>
                  </a:lnTo>
                  <a:lnTo>
                    <a:pt x="1006" y="81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00000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Freeform 9"/>
            <p:cNvSpPr>
              <a:spLocks/>
            </p:cNvSpPr>
            <p:nvPr/>
          </p:nvSpPr>
          <p:spPr bwMode="auto">
            <a:xfrm>
              <a:off x="810189" y="2656671"/>
              <a:ext cx="346258" cy="1275918"/>
            </a:xfrm>
            <a:custGeom>
              <a:avLst/>
              <a:gdLst>
                <a:gd name="T0" fmla="*/ 0 w 339"/>
                <a:gd name="T1" fmla="*/ 2147483647 h 1251"/>
                <a:gd name="T2" fmla="*/ 0 w 339"/>
                <a:gd name="T3" fmla="*/ 2147483647 h 1251"/>
                <a:gd name="T4" fmla="*/ 2147483647 w 339"/>
                <a:gd name="T5" fmla="*/ 2147483647 h 1251"/>
                <a:gd name="T6" fmla="*/ 2147483647 w 339"/>
                <a:gd name="T7" fmla="*/ 0 h 1251"/>
                <a:gd name="T8" fmla="*/ 0 w 339"/>
                <a:gd name="T9" fmla="*/ 2147483647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9"/>
                <a:gd name="T16" fmla="*/ 0 h 1251"/>
                <a:gd name="T17" fmla="*/ 339 w 339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9" h="1251">
                  <a:moveTo>
                    <a:pt x="0" y="110"/>
                  </a:moveTo>
                  <a:lnTo>
                    <a:pt x="0" y="1080"/>
                  </a:lnTo>
                  <a:lnTo>
                    <a:pt x="339" y="1251"/>
                  </a:lnTo>
                  <a:lnTo>
                    <a:pt x="339" y="0"/>
                  </a:lnTo>
                  <a:lnTo>
                    <a:pt x="0" y="110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00000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6" name="WordArt 33"/>
          <p:cNvSpPr>
            <a:spLocks noChangeArrowheads="1" noChangeShapeType="1" noTextEdit="1"/>
          </p:cNvSpPr>
          <p:nvPr/>
        </p:nvSpPr>
        <p:spPr bwMode="auto">
          <a:xfrm>
            <a:off x="1350664" y="2730194"/>
            <a:ext cx="103225" cy="18900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3600" kern="1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Rectangle 20"/>
          <p:cNvSpPr>
            <a:spLocks noChangeArrowheads="1"/>
          </p:cNvSpPr>
          <p:nvPr/>
        </p:nvSpPr>
        <p:spPr bwMode="auto">
          <a:xfrm>
            <a:off x="3670757" y="1181636"/>
            <a:ext cx="2048574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b="0" dirty="0">
                <a:latin typeface="+mn-lt"/>
                <a:ea typeface="+mn-ea"/>
                <a:cs typeface="+mn-ea"/>
                <a:sym typeface="+mn-lt"/>
              </a:rPr>
              <a:t>单击添加文字</a:t>
            </a:r>
            <a:endParaRPr lang="zh-CN" altLang="en-US" sz="1200" b="0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200" b="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0" dirty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Rectangle 20"/>
          <p:cNvSpPr>
            <a:spLocks noChangeArrowheads="1"/>
          </p:cNvSpPr>
          <p:nvPr/>
        </p:nvSpPr>
        <p:spPr bwMode="auto">
          <a:xfrm>
            <a:off x="5954314" y="1181636"/>
            <a:ext cx="2048574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b="0" dirty="0">
                <a:latin typeface="+mn-lt"/>
                <a:ea typeface="+mn-ea"/>
                <a:cs typeface="+mn-ea"/>
                <a:sym typeface="+mn-lt"/>
              </a:rPr>
              <a:t>单击添加文字</a:t>
            </a:r>
            <a:endParaRPr lang="zh-CN" altLang="en-US" sz="1200" b="0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200" b="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0" dirty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Rectangle 20"/>
          <p:cNvSpPr>
            <a:spLocks noChangeArrowheads="1"/>
          </p:cNvSpPr>
          <p:nvPr/>
        </p:nvSpPr>
        <p:spPr bwMode="auto">
          <a:xfrm>
            <a:off x="2384374" y="3112660"/>
            <a:ext cx="2048574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b="0" dirty="0">
                <a:latin typeface="+mn-lt"/>
                <a:ea typeface="+mn-ea"/>
                <a:cs typeface="+mn-ea"/>
                <a:sym typeface="+mn-lt"/>
              </a:rPr>
              <a:t>单击添加文字</a:t>
            </a:r>
            <a:endParaRPr lang="zh-CN" altLang="en-US" sz="1200" b="0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200" b="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0" dirty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Rectangle 20"/>
          <p:cNvSpPr>
            <a:spLocks noChangeArrowheads="1"/>
          </p:cNvSpPr>
          <p:nvPr/>
        </p:nvSpPr>
        <p:spPr bwMode="auto">
          <a:xfrm>
            <a:off x="4787800" y="3112660"/>
            <a:ext cx="2048574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b="0" dirty="0">
                <a:latin typeface="+mn-lt"/>
                <a:ea typeface="+mn-ea"/>
                <a:cs typeface="+mn-ea"/>
                <a:sym typeface="+mn-lt"/>
              </a:rPr>
              <a:t>单击添加文字</a:t>
            </a:r>
            <a:endParaRPr lang="zh-CN" altLang="en-US" sz="1200" b="0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200" b="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0" dirty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Rectangle 20"/>
          <p:cNvSpPr>
            <a:spLocks noChangeArrowheads="1"/>
          </p:cNvSpPr>
          <p:nvPr/>
        </p:nvSpPr>
        <p:spPr bwMode="auto">
          <a:xfrm>
            <a:off x="7134498" y="3112660"/>
            <a:ext cx="143228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b="0" dirty="0">
                <a:latin typeface="+mn-lt"/>
                <a:ea typeface="+mn-ea"/>
                <a:cs typeface="+mn-ea"/>
                <a:sym typeface="+mn-lt"/>
              </a:rPr>
              <a:t>单击添加文字</a:t>
            </a:r>
            <a:endParaRPr lang="zh-CN" altLang="en-US" sz="1200" b="0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200" b="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0" dirty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b="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615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2000">
        <p14:vortex dir="r"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750"/>
                            </p:stCondLst>
                            <p:childTnLst>
                              <p:par>
                                <p:cTn id="8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250"/>
                            </p:stCondLst>
                            <p:childTnLst>
                              <p:par>
                                <p:cTn id="8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1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500"/>
                            </p:stCondLst>
                            <p:childTnLst>
                              <p:par>
                                <p:cTn id="9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5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750"/>
                            </p:stCondLst>
                            <p:childTnLst>
                              <p:par>
                                <p:cTn id="9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9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0"/>
                            </p:stCondLst>
                            <p:childTnLst>
                              <p:par>
                                <p:cTn id="10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3" grpId="0" animBg="1"/>
      <p:bldP spid="25" grpId="0" animBg="1"/>
      <p:bldP spid="27" grpId="0" animBg="1"/>
      <p:bldP spid="29" grpId="0" animBg="1"/>
      <p:bldP spid="31" grpId="0" animBg="1"/>
      <p:bldP spid="32" grpId="0"/>
      <p:bldP spid="33" grpId="0"/>
      <p:bldP spid="34" grpId="0"/>
      <p:bldP spid="35" grpId="0"/>
      <p:bldP spid="41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1217810" y="328306"/>
            <a:ext cx="251665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68" name="矩形 67"/>
          <p:cNvSpPr/>
          <p:nvPr/>
        </p:nvSpPr>
        <p:spPr>
          <a:xfrm>
            <a:off x="443677" y="281065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4" name="组合 6"/>
          <p:cNvGrpSpPr>
            <a:grpSpLocks/>
          </p:cNvGrpSpPr>
          <p:nvPr/>
        </p:nvGrpSpPr>
        <p:grpSpPr bwMode="auto">
          <a:xfrm>
            <a:off x="3347864" y="1275606"/>
            <a:ext cx="1141810" cy="1345406"/>
            <a:chOff x="0" y="0"/>
            <a:chExt cx="1523085" cy="1793426"/>
          </a:xfrm>
        </p:grpSpPr>
        <p:grpSp>
          <p:nvGrpSpPr>
            <p:cNvPr id="5" name="组合 7"/>
            <p:cNvGrpSpPr>
              <a:grpSpLocks/>
            </p:cNvGrpSpPr>
            <p:nvPr/>
          </p:nvGrpSpPr>
          <p:grpSpPr bwMode="auto">
            <a:xfrm>
              <a:off x="0" y="0"/>
              <a:ext cx="1523085" cy="1793426"/>
              <a:chOff x="0" y="0"/>
              <a:chExt cx="1523085" cy="1793426"/>
            </a:xfrm>
          </p:grpSpPr>
          <p:sp>
            <p:nvSpPr>
              <p:cNvPr id="7" name="椭圆 37"/>
              <p:cNvSpPr>
                <a:spLocks/>
              </p:cNvSpPr>
              <p:nvPr/>
            </p:nvSpPr>
            <p:spPr bwMode="auto">
              <a:xfrm>
                <a:off x="0" y="1644"/>
                <a:ext cx="1523085" cy="1791782"/>
              </a:xfrm>
              <a:custGeom>
                <a:avLst/>
                <a:gdLst>
                  <a:gd name="T0" fmla="*/ 720000 w 1224056"/>
                  <a:gd name="T1" fmla="*/ 0 h 1440000"/>
                  <a:gd name="T2" fmla="*/ 1224056 w 1224056"/>
                  <a:gd name="T3" fmla="*/ 206708 h 1440000"/>
                  <a:gd name="T4" fmla="*/ 1008112 w 1224056"/>
                  <a:gd name="T5" fmla="*/ 720000 h 1440000"/>
                  <a:gd name="T6" fmla="*/ 1224056 w 1224056"/>
                  <a:gd name="T7" fmla="*/ 1233293 h 1440000"/>
                  <a:gd name="T8" fmla="*/ 720000 w 1224056"/>
                  <a:gd name="T9" fmla="*/ 1440000 h 1440000"/>
                  <a:gd name="T10" fmla="*/ 0 w 1224056"/>
                  <a:gd name="T11" fmla="*/ 720000 h 1440000"/>
                  <a:gd name="T12" fmla="*/ 720000 w 1224056"/>
                  <a:gd name="T13" fmla="*/ 0 h 144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24056" h="1440000">
                    <a:moveTo>
                      <a:pt x="720000" y="0"/>
                    </a:moveTo>
                    <a:cubicBezTo>
                      <a:pt x="916472" y="0"/>
                      <a:pt x="1094563" y="78694"/>
                      <a:pt x="1224056" y="206708"/>
                    </a:cubicBezTo>
                    <a:cubicBezTo>
                      <a:pt x="1090618" y="336923"/>
                      <a:pt x="1008112" y="518827"/>
                      <a:pt x="1008112" y="720000"/>
                    </a:cubicBezTo>
                    <a:cubicBezTo>
                      <a:pt x="1008112" y="921174"/>
                      <a:pt x="1090618" y="1103077"/>
                      <a:pt x="1224056" y="1233293"/>
                    </a:cubicBezTo>
                    <a:cubicBezTo>
                      <a:pt x="1094563" y="1361306"/>
                      <a:pt x="916472" y="1440000"/>
                      <a:pt x="720000" y="1440000"/>
                    </a:cubicBezTo>
                    <a:cubicBezTo>
                      <a:pt x="322355" y="1440000"/>
                      <a:pt x="0" y="1117645"/>
                      <a:pt x="0" y="720000"/>
                    </a:cubicBezTo>
                    <a:cubicBezTo>
                      <a:pt x="0" y="322355"/>
                      <a:pt x="322355" y="0"/>
                      <a:pt x="720000" y="0"/>
                    </a:cubicBezTo>
                    <a:close/>
                  </a:path>
                </a:pathLst>
              </a:cu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6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8" name="椭圆 15"/>
              <p:cNvGrpSpPr>
                <a:grpSpLocks/>
              </p:cNvGrpSpPr>
              <p:nvPr/>
            </p:nvGrpSpPr>
            <p:grpSpPr bwMode="auto">
              <a:xfrm>
                <a:off x="231082" y="-23001"/>
                <a:ext cx="1036320" cy="829056"/>
                <a:chOff x="0" y="0"/>
                <a:chExt cx="1036320" cy="829056"/>
              </a:xfrm>
            </p:grpSpPr>
            <p:pic>
              <p:nvPicPr>
                <p:cNvPr id="9" name="椭圆 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36320" cy="8290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" name="Text Box 12"/>
                <p:cNvSpPr txBox="1">
                  <a:spLocks noChangeArrowheads="1"/>
                </p:cNvSpPr>
                <p:nvPr/>
              </p:nvSpPr>
              <p:spPr bwMode="auto">
                <a:xfrm rot="4148777">
                  <a:off x="241553" y="39202"/>
                  <a:ext cx="554810" cy="752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 sz="160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" name="TextBox 55"/>
            <p:cNvSpPr txBox="1">
              <a:spLocks noChangeArrowheads="1"/>
            </p:cNvSpPr>
            <p:nvPr/>
          </p:nvSpPr>
          <p:spPr bwMode="auto">
            <a:xfrm>
              <a:off x="488601" y="520006"/>
              <a:ext cx="541412" cy="697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28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6"/>
          <p:cNvGrpSpPr>
            <a:grpSpLocks/>
          </p:cNvGrpSpPr>
          <p:nvPr/>
        </p:nvGrpSpPr>
        <p:grpSpPr bwMode="auto">
          <a:xfrm>
            <a:off x="4515867" y="1254671"/>
            <a:ext cx="1343025" cy="1176338"/>
            <a:chOff x="0" y="0"/>
            <a:chExt cx="1791784" cy="1568887"/>
          </a:xfrm>
        </p:grpSpPr>
        <p:grpSp>
          <p:nvGrpSpPr>
            <p:cNvPr id="12" name="组合 17"/>
            <p:cNvGrpSpPr>
              <a:grpSpLocks/>
            </p:cNvGrpSpPr>
            <p:nvPr/>
          </p:nvGrpSpPr>
          <p:grpSpPr bwMode="auto">
            <a:xfrm>
              <a:off x="0" y="0"/>
              <a:ext cx="1791784" cy="1568887"/>
              <a:chOff x="0" y="0"/>
              <a:chExt cx="1791784" cy="1568887"/>
            </a:xfrm>
          </p:grpSpPr>
          <p:sp>
            <p:nvSpPr>
              <p:cNvPr id="14" name="椭圆 39"/>
              <p:cNvSpPr>
                <a:spLocks/>
              </p:cNvSpPr>
              <p:nvPr/>
            </p:nvSpPr>
            <p:spPr bwMode="auto">
              <a:xfrm>
                <a:off x="0" y="4332"/>
                <a:ext cx="1791784" cy="1564555"/>
              </a:xfrm>
              <a:custGeom>
                <a:avLst/>
                <a:gdLst>
                  <a:gd name="T0" fmla="*/ 720000 w 1440000"/>
                  <a:gd name="T1" fmla="*/ 0 h 1257385"/>
                  <a:gd name="T2" fmla="*/ 1440000 w 1440000"/>
                  <a:gd name="T3" fmla="*/ 720000 h 1257385"/>
                  <a:gd name="T4" fmla="*/ 1230860 w 1440000"/>
                  <a:gd name="T5" fmla="*/ 1227004 h 1257385"/>
                  <a:gd name="T6" fmla="*/ 756004 w 1440000"/>
                  <a:gd name="T7" fmla="*/ 1044389 h 1257385"/>
                  <a:gd name="T8" fmla="*/ 245144 w 1440000"/>
                  <a:gd name="T9" fmla="*/ 1257385 h 1257385"/>
                  <a:gd name="T10" fmla="*/ 0 w 1440000"/>
                  <a:gd name="T11" fmla="*/ 720000 h 1257385"/>
                  <a:gd name="T12" fmla="*/ 720000 w 1440000"/>
                  <a:gd name="T13" fmla="*/ 0 h 1257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0000" h="1257385">
                    <a:moveTo>
                      <a:pt x="720000" y="0"/>
                    </a:moveTo>
                    <a:cubicBezTo>
                      <a:pt x="1117645" y="0"/>
                      <a:pt x="1440000" y="322355"/>
                      <a:pt x="1440000" y="720000"/>
                    </a:cubicBezTo>
                    <a:cubicBezTo>
                      <a:pt x="1440000" y="917842"/>
                      <a:pt x="1360205" y="1097046"/>
                      <a:pt x="1230860" y="1227004"/>
                    </a:cubicBezTo>
                    <a:cubicBezTo>
                      <a:pt x="1105781" y="1112548"/>
                      <a:pt x="938852" y="1044389"/>
                      <a:pt x="756004" y="1044389"/>
                    </a:cubicBezTo>
                    <a:cubicBezTo>
                      <a:pt x="556201" y="1044389"/>
                      <a:pt x="375406" y="1125775"/>
                      <a:pt x="245144" y="1257385"/>
                    </a:cubicBezTo>
                    <a:cubicBezTo>
                      <a:pt x="94059" y="1127625"/>
                      <a:pt x="0" y="934797"/>
                      <a:pt x="0" y="720000"/>
                    </a:cubicBezTo>
                    <a:cubicBezTo>
                      <a:pt x="0" y="322355"/>
                      <a:pt x="322355" y="0"/>
                      <a:pt x="72000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6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15" name="椭圆 20"/>
              <p:cNvGrpSpPr>
                <a:grpSpLocks/>
              </p:cNvGrpSpPr>
              <p:nvPr/>
            </p:nvGrpSpPr>
            <p:grpSpPr bwMode="auto">
              <a:xfrm>
                <a:off x="502908" y="-15565"/>
                <a:ext cx="1048512" cy="871728"/>
                <a:chOff x="0" y="0"/>
                <a:chExt cx="1048512" cy="871728"/>
              </a:xfrm>
            </p:grpSpPr>
            <p:pic>
              <p:nvPicPr>
                <p:cNvPr id="16" name="椭圆 20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48512" cy="8717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7" name="Text Box 19"/>
                <p:cNvSpPr txBox="1">
                  <a:spLocks noChangeArrowheads="1"/>
                </p:cNvSpPr>
                <p:nvPr/>
              </p:nvSpPr>
              <p:spPr bwMode="auto">
                <a:xfrm rot="6621778">
                  <a:off x="228458" y="58760"/>
                  <a:ext cx="592986" cy="752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 sz="160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3" name="TextBox 73"/>
            <p:cNvSpPr txBox="1">
              <a:spLocks noChangeArrowheads="1"/>
            </p:cNvSpPr>
            <p:nvPr/>
          </p:nvSpPr>
          <p:spPr bwMode="auto">
            <a:xfrm>
              <a:off x="644318" y="452813"/>
              <a:ext cx="541501" cy="697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28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组合 21"/>
          <p:cNvGrpSpPr>
            <a:grpSpLocks/>
          </p:cNvGrpSpPr>
          <p:nvPr/>
        </p:nvGrpSpPr>
        <p:grpSpPr bwMode="auto">
          <a:xfrm>
            <a:off x="4711130" y="2420294"/>
            <a:ext cx="1141809" cy="1344215"/>
            <a:chOff x="0" y="0"/>
            <a:chExt cx="1523085" cy="1791782"/>
          </a:xfrm>
        </p:grpSpPr>
        <p:grpSp>
          <p:nvGrpSpPr>
            <p:cNvPr id="19" name="组合 22"/>
            <p:cNvGrpSpPr>
              <a:grpSpLocks/>
            </p:cNvGrpSpPr>
            <p:nvPr/>
          </p:nvGrpSpPr>
          <p:grpSpPr bwMode="auto">
            <a:xfrm>
              <a:off x="0" y="0"/>
              <a:ext cx="1523085" cy="1791782"/>
              <a:chOff x="0" y="0"/>
              <a:chExt cx="1523085" cy="1791782"/>
            </a:xfrm>
          </p:grpSpPr>
          <p:sp>
            <p:nvSpPr>
              <p:cNvPr id="21" name="椭圆 44"/>
              <p:cNvSpPr>
                <a:spLocks/>
              </p:cNvSpPr>
              <p:nvPr/>
            </p:nvSpPr>
            <p:spPr bwMode="auto">
              <a:xfrm>
                <a:off x="0" y="0"/>
                <a:ext cx="1523085" cy="1791782"/>
              </a:xfrm>
              <a:custGeom>
                <a:avLst/>
                <a:gdLst>
                  <a:gd name="T0" fmla="*/ 504056 w 1224056"/>
                  <a:gd name="T1" fmla="*/ 0 h 1440000"/>
                  <a:gd name="T2" fmla="*/ 1224056 w 1224056"/>
                  <a:gd name="T3" fmla="*/ 720000 h 1440000"/>
                  <a:gd name="T4" fmla="*/ 504056 w 1224056"/>
                  <a:gd name="T5" fmla="*/ 1440000 h 1440000"/>
                  <a:gd name="T6" fmla="*/ 0 w 1224056"/>
                  <a:gd name="T7" fmla="*/ 1233293 h 1440000"/>
                  <a:gd name="T8" fmla="*/ 215944 w 1224056"/>
                  <a:gd name="T9" fmla="*/ 720000 h 1440000"/>
                  <a:gd name="T10" fmla="*/ 0 w 1224056"/>
                  <a:gd name="T11" fmla="*/ 206708 h 1440000"/>
                  <a:gd name="T12" fmla="*/ 504056 w 1224056"/>
                  <a:gd name="T13" fmla="*/ 0 h 144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24056" h="1440000">
                    <a:moveTo>
                      <a:pt x="504056" y="0"/>
                    </a:moveTo>
                    <a:cubicBezTo>
                      <a:pt x="901701" y="0"/>
                      <a:pt x="1224056" y="322355"/>
                      <a:pt x="1224056" y="720000"/>
                    </a:cubicBezTo>
                    <a:cubicBezTo>
                      <a:pt x="1224056" y="1117645"/>
                      <a:pt x="901701" y="1440000"/>
                      <a:pt x="504056" y="1440000"/>
                    </a:cubicBezTo>
                    <a:cubicBezTo>
                      <a:pt x="307585" y="1440000"/>
                      <a:pt x="129493" y="1361306"/>
                      <a:pt x="0" y="1233293"/>
                    </a:cubicBezTo>
                    <a:cubicBezTo>
                      <a:pt x="133438" y="1103077"/>
                      <a:pt x="215944" y="921174"/>
                      <a:pt x="215944" y="720000"/>
                    </a:cubicBezTo>
                    <a:cubicBezTo>
                      <a:pt x="215944" y="518827"/>
                      <a:pt x="133438" y="336923"/>
                      <a:pt x="0" y="206708"/>
                    </a:cubicBezTo>
                    <a:cubicBezTo>
                      <a:pt x="129493" y="78694"/>
                      <a:pt x="307585" y="0"/>
                      <a:pt x="504056" y="0"/>
                    </a:cubicBezTo>
                    <a:close/>
                  </a:path>
                </a:pathLst>
              </a:cu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6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22" name="椭圆 25"/>
              <p:cNvGrpSpPr>
                <a:grpSpLocks/>
              </p:cNvGrpSpPr>
              <p:nvPr/>
            </p:nvGrpSpPr>
            <p:grpSpPr bwMode="auto">
              <a:xfrm>
                <a:off x="424645" y="807167"/>
                <a:ext cx="987552" cy="944880"/>
                <a:chOff x="0" y="0"/>
                <a:chExt cx="987552" cy="944880"/>
              </a:xfrm>
            </p:grpSpPr>
            <p:pic>
              <p:nvPicPr>
                <p:cNvPr id="23" name="椭圆 25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87552" cy="944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4" name="Text Box 26"/>
                <p:cNvSpPr txBox="1">
                  <a:spLocks noChangeArrowheads="1"/>
                </p:cNvSpPr>
                <p:nvPr/>
              </p:nvSpPr>
              <p:spPr bwMode="auto">
                <a:xfrm rot="13781361">
                  <a:off x="196972" y="95656"/>
                  <a:ext cx="592986" cy="752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 sz="160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0" name="TextBox 74"/>
            <p:cNvSpPr txBox="1">
              <a:spLocks noChangeArrowheads="1"/>
            </p:cNvSpPr>
            <p:nvPr/>
          </p:nvSpPr>
          <p:spPr bwMode="auto">
            <a:xfrm>
              <a:off x="530262" y="585058"/>
              <a:ext cx="541413" cy="697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sz="28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" name="组合 26"/>
          <p:cNvGrpSpPr>
            <a:grpSpLocks/>
          </p:cNvGrpSpPr>
          <p:nvPr/>
        </p:nvGrpSpPr>
        <p:grpSpPr bwMode="auto">
          <a:xfrm>
            <a:off x="3332386" y="2640558"/>
            <a:ext cx="1343025" cy="1143000"/>
            <a:chOff x="0" y="0"/>
            <a:chExt cx="1791784" cy="1523254"/>
          </a:xfrm>
        </p:grpSpPr>
        <p:grpSp>
          <p:nvGrpSpPr>
            <p:cNvPr id="26" name="组合 27"/>
            <p:cNvGrpSpPr>
              <a:grpSpLocks/>
            </p:cNvGrpSpPr>
            <p:nvPr/>
          </p:nvGrpSpPr>
          <p:grpSpPr bwMode="auto">
            <a:xfrm>
              <a:off x="0" y="0"/>
              <a:ext cx="1791784" cy="1523254"/>
              <a:chOff x="0" y="0"/>
              <a:chExt cx="1791784" cy="1523254"/>
            </a:xfrm>
          </p:grpSpPr>
          <p:sp>
            <p:nvSpPr>
              <p:cNvPr id="28" name="椭圆 47"/>
              <p:cNvSpPr>
                <a:spLocks/>
              </p:cNvSpPr>
              <p:nvPr/>
            </p:nvSpPr>
            <p:spPr bwMode="auto">
              <a:xfrm>
                <a:off x="0" y="0"/>
                <a:ext cx="1791784" cy="1523254"/>
              </a:xfrm>
              <a:custGeom>
                <a:avLst/>
                <a:gdLst>
                  <a:gd name="T0" fmla="*/ 206820 w 1440000"/>
                  <a:gd name="T1" fmla="*/ 0 h 1224192"/>
                  <a:gd name="T2" fmla="*/ 720000 w 1440000"/>
                  <a:gd name="T3" fmla="*/ 215807 h 1224192"/>
                  <a:gd name="T4" fmla="*/ 1233180 w 1440000"/>
                  <a:gd name="T5" fmla="*/ 0 h 1224192"/>
                  <a:gd name="T6" fmla="*/ 1440000 w 1440000"/>
                  <a:gd name="T7" fmla="*/ 504192 h 1224192"/>
                  <a:gd name="T8" fmla="*/ 720000 w 1440000"/>
                  <a:gd name="T9" fmla="*/ 1224192 h 1224192"/>
                  <a:gd name="T10" fmla="*/ 0 w 1440000"/>
                  <a:gd name="T11" fmla="*/ 504192 h 1224192"/>
                  <a:gd name="T12" fmla="*/ 206820 w 1440000"/>
                  <a:gd name="T13" fmla="*/ 0 h 1224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0000" h="1224192">
                    <a:moveTo>
                      <a:pt x="206820" y="0"/>
                    </a:moveTo>
                    <a:cubicBezTo>
                      <a:pt x="337038" y="133353"/>
                      <a:pt x="518890" y="215807"/>
                      <a:pt x="720000" y="215807"/>
                    </a:cubicBezTo>
                    <a:cubicBezTo>
                      <a:pt x="921110" y="215807"/>
                      <a:pt x="1102962" y="133353"/>
                      <a:pt x="1233180" y="0"/>
                    </a:cubicBezTo>
                    <a:cubicBezTo>
                      <a:pt x="1361255" y="129514"/>
                      <a:pt x="1440000" y="307657"/>
                      <a:pt x="1440000" y="504192"/>
                    </a:cubicBezTo>
                    <a:cubicBezTo>
                      <a:pt x="1440000" y="901837"/>
                      <a:pt x="1117645" y="1224192"/>
                      <a:pt x="720000" y="1224192"/>
                    </a:cubicBezTo>
                    <a:cubicBezTo>
                      <a:pt x="322355" y="1224192"/>
                      <a:pt x="0" y="901837"/>
                      <a:pt x="0" y="504192"/>
                    </a:cubicBezTo>
                    <a:cubicBezTo>
                      <a:pt x="0" y="307657"/>
                      <a:pt x="78745" y="129514"/>
                      <a:pt x="20682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6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29" name="椭圆 30"/>
              <p:cNvGrpSpPr>
                <a:grpSpLocks/>
              </p:cNvGrpSpPr>
              <p:nvPr/>
            </p:nvGrpSpPr>
            <p:grpSpPr bwMode="auto">
              <a:xfrm>
                <a:off x="203334" y="610900"/>
                <a:ext cx="1005840" cy="920496"/>
                <a:chOff x="0" y="0"/>
                <a:chExt cx="1005840" cy="920496"/>
              </a:xfrm>
            </p:grpSpPr>
            <p:pic>
              <p:nvPicPr>
                <p:cNvPr id="30" name="椭圆 30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05840" cy="9204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" name="Text Box 33"/>
                <p:cNvSpPr txBox="1">
                  <a:spLocks noChangeArrowheads="1"/>
                </p:cNvSpPr>
                <p:nvPr/>
              </p:nvSpPr>
              <p:spPr bwMode="auto">
                <a:xfrm rot="18186738">
                  <a:off x="205983" y="84587"/>
                  <a:ext cx="592986" cy="7522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 sz="160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7" name="TextBox 75"/>
            <p:cNvSpPr txBox="1">
              <a:spLocks noChangeArrowheads="1"/>
            </p:cNvSpPr>
            <p:nvPr/>
          </p:nvSpPr>
          <p:spPr bwMode="auto">
            <a:xfrm>
              <a:off x="562314" y="457151"/>
              <a:ext cx="541501" cy="697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sz="28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32" name="直接连接符 31"/>
          <p:cNvCxnSpPr>
            <a:cxnSpLocks noChangeShapeType="1"/>
          </p:cNvCxnSpPr>
          <p:nvPr/>
        </p:nvCxnSpPr>
        <p:spPr bwMode="auto">
          <a:xfrm>
            <a:off x="3200226" y="1218952"/>
            <a:ext cx="0" cy="1160860"/>
          </a:xfrm>
          <a:prstGeom prst="line">
            <a:avLst/>
          </a:prstGeom>
          <a:noFill/>
          <a:ln w="6350" cmpd="sng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直接连接符 32"/>
          <p:cNvCxnSpPr>
            <a:cxnSpLocks noChangeShapeType="1"/>
          </p:cNvCxnSpPr>
          <p:nvPr/>
        </p:nvCxnSpPr>
        <p:spPr bwMode="auto">
          <a:xfrm>
            <a:off x="3200226" y="2650084"/>
            <a:ext cx="0" cy="1198960"/>
          </a:xfrm>
          <a:prstGeom prst="line">
            <a:avLst/>
          </a:prstGeom>
          <a:noFill/>
          <a:ln w="6350" cmpd="sng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直接连接符 33"/>
          <p:cNvCxnSpPr>
            <a:cxnSpLocks noChangeShapeType="1"/>
          </p:cNvCxnSpPr>
          <p:nvPr/>
        </p:nvCxnSpPr>
        <p:spPr bwMode="auto">
          <a:xfrm>
            <a:off x="6062489" y="2610793"/>
            <a:ext cx="0" cy="1198959"/>
          </a:xfrm>
          <a:prstGeom prst="line">
            <a:avLst/>
          </a:prstGeom>
          <a:noFill/>
          <a:ln w="6350" cmpd="sng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直接连接符 34"/>
          <p:cNvCxnSpPr>
            <a:cxnSpLocks noChangeShapeType="1"/>
          </p:cNvCxnSpPr>
          <p:nvPr/>
        </p:nvCxnSpPr>
        <p:spPr bwMode="auto">
          <a:xfrm>
            <a:off x="6062489" y="1180852"/>
            <a:ext cx="0" cy="1198960"/>
          </a:xfrm>
          <a:prstGeom prst="line">
            <a:avLst/>
          </a:prstGeom>
          <a:noFill/>
          <a:ln w="6350" cmpd="sng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" name="直接连接符 35"/>
          <p:cNvCxnSpPr>
            <a:cxnSpLocks noChangeShapeType="1"/>
          </p:cNvCxnSpPr>
          <p:nvPr/>
        </p:nvCxnSpPr>
        <p:spPr bwMode="auto">
          <a:xfrm>
            <a:off x="6100589" y="2495302"/>
            <a:ext cx="2822972" cy="0"/>
          </a:xfrm>
          <a:prstGeom prst="line">
            <a:avLst/>
          </a:prstGeom>
          <a:noFill/>
          <a:ln w="6350" cmpd="sng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直接连接符 36"/>
          <p:cNvCxnSpPr>
            <a:cxnSpLocks noChangeShapeType="1"/>
          </p:cNvCxnSpPr>
          <p:nvPr/>
        </p:nvCxnSpPr>
        <p:spPr bwMode="auto">
          <a:xfrm flipH="1">
            <a:off x="377255" y="2495302"/>
            <a:ext cx="2745581" cy="0"/>
          </a:xfrm>
          <a:prstGeom prst="line">
            <a:avLst/>
          </a:prstGeom>
          <a:noFill/>
          <a:ln w="6350" cmpd="sng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797545" y="1286818"/>
            <a:ext cx="1900238" cy="789546"/>
            <a:chOff x="0" y="0"/>
            <a:chExt cx="2534095" cy="1052162"/>
          </a:xfrm>
        </p:grpSpPr>
        <p:sp>
          <p:nvSpPr>
            <p:cNvPr id="39" name="矩形 1"/>
            <p:cNvSpPr>
              <a:spLocks noChangeArrowheads="1"/>
            </p:cNvSpPr>
            <p:nvPr/>
          </p:nvSpPr>
          <p:spPr bwMode="auto">
            <a:xfrm>
              <a:off x="0" y="0"/>
              <a:ext cx="1691510" cy="861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50000"/>
                </a:lnSpc>
              </a:pPr>
              <a:r>
                <a:rPr lang="zh-CN" altLang="en-US" sz="1200" b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点击此处添加文本</a:t>
              </a:r>
            </a:p>
          </p:txBody>
        </p:sp>
        <p:sp>
          <p:nvSpPr>
            <p:cNvPr id="40" name="矩形 39"/>
            <p:cNvSpPr>
              <a:spLocks noChangeArrowheads="1"/>
            </p:cNvSpPr>
            <p:nvPr/>
          </p:nvSpPr>
          <p:spPr bwMode="auto">
            <a:xfrm>
              <a:off x="50764" y="375418"/>
              <a:ext cx="2483331" cy="676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900" b="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b="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797545" y="2801293"/>
            <a:ext cx="1900238" cy="789546"/>
            <a:chOff x="0" y="0"/>
            <a:chExt cx="2534095" cy="1052162"/>
          </a:xfrm>
        </p:grpSpPr>
        <p:sp>
          <p:nvSpPr>
            <p:cNvPr id="42" name="矩形 1"/>
            <p:cNvSpPr>
              <a:spLocks noChangeArrowheads="1"/>
            </p:cNvSpPr>
            <p:nvPr/>
          </p:nvSpPr>
          <p:spPr bwMode="auto">
            <a:xfrm>
              <a:off x="0" y="0"/>
              <a:ext cx="1691510" cy="861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50000"/>
                </a:lnSpc>
              </a:pPr>
              <a:r>
                <a:rPr lang="zh-CN" altLang="en-US" sz="1200" b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点击此处添加文本</a:t>
              </a:r>
            </a:p>
          </p:txBody>
        </p:sp>
        <p:sp>
          <p:nvSpPr>
            <p:cNvPr id="43" name="矩形 42"/>
            <p:cNvSpPr>
              <a:spLocks noChangeArrowheads="1"/>
            </p:cNvSpPr>
            <p:nvPr/>
          </p:nvSpPr>
          <p:spPr bwMode="auto">
            <a:xfrm>
              <a:off x="50764" y="375418"/>
              <a:ext cx="2483331" cy="676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900" b="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b="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6487543" y="1284437"/>
            <a:ext cx="1901428" cy="789546"/>
            <a:chOff x="0" y="0"/>
            <a:chExt cx="2534095" cy="1052162"/>
          </a:xfrm>
        </p:grpSpPr>
        <p:sp>
          <p:nvSpPr>
            <p:cNvPr id="45" name="矩形 1"/>
            <p:cNvSpPr>
              <a:spLocks noChangeArrowheads="1"/>
            </p:cNvSpPr>
            <p:nvPr/>
          </p:nvSpPr>
          <p:spPr bwMode="auto">
            <a:xfrm>
              <a:off x="0" y="0"/>
              <a:ext cx="1691509" cy="861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50000"/>
                </a:lnSpc>
              </a:pPr>
              <a:r>
                <a:rPr lang="zh-CN" altLang="en-US" sz="1200" b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点击此处添加文本</a:t>
              </a:r>
            </a:p>
          </p:txBody>
        </p:sp>
        <p:sp>
          <p:nvSpPr>
            <p:cNvPr id="46" name="矩形 45"/>
            <p:cNvSpPr>
              <a:spLocks noChangeArrowheads="1"/>
            </p:cNvSpPr>
            <p:nvPr/>
          </p:nvSpPr>
          <p:spPr bwMode="auto">
            <a:xfrm>
              <a:off x="50762" y="375418"/>
              <a:ext cx="2483333" cy="676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900" b="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b="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6487543" y="2800103"/>
            <a:ext cx="1901428" cy="789196"/>
            <a:chOff x="0" y="0"/>
            <a:chExt cx="2534095" cy="1053006"/>
          </a:xfrm>
        </p:grpSpPr>
        <p:sp>
          <p:nvSpPr>
            <p:cNvPr id="48" name="矩形 1"/>
            <p:cNvSpPr>
              <a:spLocks noChangeArrowheads="1"/>
            </p:cNvSpPr>
            <p:nvPr/>
          </p:nvSpPr>
          <p:spPr bwMode="auto">
            <a:xfrm>
              <a:off x="0" y="0"/>
              <a:ext cx="1691509" cy="862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50000"/>
                </a:lnSpc>
              </a:pPr>
              <a:r>
                <a:rPr lang="zh-CN" altLang="en-US" sz="1200" b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点击此处添加文本</a:t>
              </a:r>
            </a:p>
          </p:txBody>
        </p:sp>
        <p:sp>
          <p:nvSpPr>
            <p:cNvPr id="49" name="矩形 48"/>
            <p:cNvSpPr>
              <a:spLocks noChangeArrowheads="1"/>
            </p:cNvSpPr>
            <p:nvPr/>
          </p:nvSpPr>
          <p:spPr bwMode="auto">
            <a:xfrm>
              <a:off x="50762" y="375419"/>
              <a:ext cx="2483333" cy="677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900" b="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b="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45036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2000">
        <p14:vortex dir="r"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1217810" y="328306"/>
            <a:ext cx="251665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68" name="矩形 67"/>
          <p:cNvSpPr/>
          <p:nvPr/>
        </p:nvSpPr>
        <p:spPr>
          <a:xfrm>
            <a:off x="443677" y="281065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23829" y="2881466"/>
            <a:ext cx="4464595" cy="652284"/>
            <a:chOff x="5519357" y="2845462"/>
            <a:chExt cx="4464595" cy="652284"/>
          </a:xfrm>
        </p:grpSpPr>
        <p:sp>
          <p:nvSpPr>
            <p:cNvPr id="5" name="Rectangle 14"/>
            <p:cNvSpPr/>
            <p:nvPr/>
          </p:nvSpPr>
          <p:spPr>
            <a:xfrm>
              <a:off x="6215443" y="2845462"/>
              <a:ext cx="3768509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0" dirty="0">
                  <a:latin typeface="+mn-lt"/>
                  <a:ea typeface="+mn-ea"/>
                  <a:cs typeface="+mn-ea"/>
                  <a:sym typeface="+mn-lt"/>
                </a:rPr>
                <a:t>单击此处添加标题</a:t>
              </a:r>
            </a:p>
            <a:p>
              <a:r>
                <a:rPr lang="zh-CN" altLang="en-US" sz="1050" b="0" kern="3000" spc="23" dirty="0"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b="0" kern="3000" spc="23" dirty="0"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519357" y="2866804"/>
              <a:ext cx="652843" cy="630942"/>
              <a:chOff x="5519357" y="2866804"/>
              <a:chExt cx="652843" cy="630942"/>
            </a:xfrm>
          </p:grpSpPr>
          <p:sp>
            <p:nvSpPr>
              <p:cNvPr id="7" name="Rounded Rectangle 23"/>
              <p:cNvSpPr/>
              <p:nvPr/>
            </p:nvSpPr>
            <p:spPr>
              <a:xfrm>
                <a:off x="5519357" y="2866804"/>
                <a:ext cx="652843" cy="630942"/>
              </a:xfrm>
              <a:prstGeom prst="round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Freeform 11"/>
              <p:cNvSpPr>
                <a:spLocks noEditPoints="1"/>
              </p:cNvSpPr>
              <p:nvPr/>
            </p:nvSpPr>
            <p:spPr bwMode="auto">
              <a:xfrm>
                <a:off x="5659308" y="3016598"/>
                <a:ext cx="372940" cy="331354"/>
              </a:xfrm>
              <a:custGeom>
                <a:avLst/>
                <a:gdLst>
                  <a:gd name="T0" fmla="*/ 133 w 134"/>
                  <a:gd name="T1" fmla="*/ 16 h 119"/>
                  <a:gd name="T2" fmla="*/ 121 w 134"/>
                  <a:gd name="T3" fmla="*/ 5 h 119"/>
                  <a:gd name="T4" fmla="*/ 115 w 134"/>
                  <a:gd name="T5" fmla="*/ 5 h 119"/>
                  <a:gd name="T6" fmla="*/ 114 w 134"/>
                  <a:gd name="T7" fmla="*/ 8 h 119"/>
                  <a:gd name="T8" fmla="*/ 111 w 134"/>
                  <a:gd name="T9" fmla="*/ 9 h 119"/>
                  <a:gd name="T10" fmla="*/ 111 w 134"/>
                  <a:gd name="T11" fmla="*/ 9 h 119"/>
                  <a:gd name="T12" fmla="*/ 81 w 134"/>
                  <a:gd name="T13" fmla="*/ 39 h 119"/>
                  <a:gd name="T14" fmla="*/ 79 w 134"/>
                  <a:gd name="T15" fmla="*/ 47 h 119"/>
                  <a:gd name="T16" fmla="*/ 82 w 134"/>
                  <a:gd name="T17" fmla="*/ 50 h 119"/>
                  <a:gd name="T18" fmla="*/ 82 w 134"/>
                  <a:gd name="T19" fmla="*/ 50 h 119"/>
                  <a:gd name="T20" fmla="*/ 83 w 134"/>
                  <a:gd name="T21" fmla="*/ 51 h 119"/>
                  <a:gd name="T22" fmla="*/ 76 w 134"/>
                  <a:gd name="T23" fmla="*/ 57 h 119"/>
                  <a:gd name="T24" fmla="*/ 54 w 134"/>
                  <a:gd name="T25" fmla="*/ 35 h 119"/>
                  <a:gd name="T26" fmla="*/ 47 w 134"/>
                  <a:gd name="T27" fmla="*/ 10 h 119"/>
                  <a:gd name="T28" fmla="*/ 21 w 134"/>
                  <a:gd name="T29" fmla="*/ 3 h 119"/>
                  <a:gd name="T30" fmla="*/ 36 w 134"/>
                  <a:gd name="T31" fmla="*/ 18 h 119"/>
                  <a:gd name="T32" fmla="*/ 32 w 134"/>
                  <a:gd name="T33" fmla="*/ 32 h 119"/>
                  <a:gd name="T34" fmla="*/ 18 w 134"/>
                  <a:gd name="T35" fmla="*/ 36 h 119"/>
                  <a:gd name="T36" fmla="*/ 3 w 134"/>
                  <a:gd name="T37" fmla="*/ 21 h 119"/>
                  <a:gd name="T38" fmla="*/ 10 w 134"/>
                  <a:gd name="T39" fmla="*/ 47 h 119"/>
                  <a:gd name="T40" fmla="*/ 36 w 134"/>
                  <a:gd name="T41" fmla="*/ 53 h 119"/>
                  <a:gd name="T42" fmla="*/ 37 w 134"/>
                  <a:gd name="T43" fmla="*/ 53 h 119"/>
                  <a:gd name="T44" fmla="*/ 58 w 134"/>
                  <a:gd name="T45" fmla="*/ 75 h 119"/>
                  <a:gd name="T46" fmla="*/ 38 w 134"/>
                  <a:gd name="T47" fmla="*/ 96 h 119"/>
                  <a:gd name="T48" fmla="*/ 36 w 134"/>
                  <a:gd name="T49" fmla="*/ 95 h 119"/>
                  <a:gd name="T50" fmla="*/ 31 w 134"/>
                  <a:gd name="T51" fmla="*/ 99 h 119"/>
                  <a:gd name="T52" fmla="*/ 21 w 134"/>
                  <a:gd name="T53" fmla="*/ 115 h 119"/>
                  <a:gd name="T54" fmla="*/ 23 w 134"/>
                  <a:gd name="T55" fmla="*/ 117 h 119"/>
                  <a:gd name="T56" fmla="*/ 39 w 134"/>
                  <a:gd name="T57" fmla="*/ 107 h 119"/>
                  <a:gd name="T58" fmla="*/ 43 w 134"/>
                  <a:gd name="T59" fmla="*/ 101 h 119"/>
                  <a:gd name="T60" fmla="*/ 42 w 134"/>
                  <a:gd name="T61" fmla="*/ 100 h 119"/>
                  <a:gd name="T62" fmla="*/ 63 w 134"/>
                  <a:gd name="T63" fmla="*/ 80 h 119"/>
                  <a:gd name="T64" fmla="*/ 98 w 134"/>
                  <a:gd name="T65" fmla="*/ 115 h 119"/>
                  <a:gd name="T66" fmla="*/ 107 w 134"/>
                  <a:gd name="T67" fmla="*/ 119 h 119"/>
                  <a:gd name="T68" fmla="*/ 116 w 134"/>
                  <a:gd name="T69" fmla="*/ 115 h 119"/>
                  <a:gd name="T70" fmla="*/ 116 w 134"/>
                  <a:gd name="T71" fmla="*/ 97 h 119"/>
                  <a:gd name="T72" fmla="*/ 81 w 134"/>
                  <a:gd name="T73" fmla="*/ 62 h 119"/>
                  <a:gd name="T74" fmla="*/ 87 w 134"/>
                  <a:gd name="T75" fmla="*/ 56 h 119"/>
                  <a:gd name="T76" fmla="*/ 90 w 134"/>
                  <a:gd name="T77" fmla="*/ 59 h 119"/>
                  <a:gd name="T78" fmla="*/ 98 w 134"/>
                  <a:gd name="T79" fmla="*/ 57 h 119"/>
                  <a:gd name="T80" fmla="*/ 128 w 134"/>
                  <a:gd name="T81" fmla="*/ 26 h 119"/>
                  <a:gd name="T82" fmla="*/ 128 w 134"/>
                  <a:gd name="T83" fmla="*/ 26 h 119"/>
                  <a:gd name="T84" fmla="*/ 128 w 134"/>
                  <a:gd name="T85" fmla="*/ 26 h 119"/>
                  <a:gd name="T86" fmla="*/ 129 w 134"/>
                  <a:gd name="T87" fmla="*/ 23 h 119"/>
                  <a:gd name="T88" fmla="*/ 133 w 134"/>
                  <a:gd name="T89" fmla="*/ 22 h 119"/>
                  <a:gd name="T90" fmla="*/ 133 w 134"/>
                  <a:gd name="T91" fmla="*/ 16 h 119"/>
                  <a:gd name="T92" fmla="*/ 108 w 134"/>
                  <a:gd name="T93" fmla="*/ 103 h 119"/>
                  <a:gd name="T94" fmla="*/ 113 w 134"/>
                  <a:gd name="T95" fmla="*/ 108 h 119"/>
                  <a:gd name="T96" fmla="*/ 108 w 134"/>
                  <a:gd name="T97" fmla="*/ 113 h 119"/>
                  <a:gd name="T98" fmla="*/ 103 w 134"/>
                  <a:gd name="T99" fmla="*/ 108 h 119"/>
                  <a:gd name="T100" fmla="*/ 108 w 134"/>
                  <a:gd name="T101" fmla="*/ 103 h 119"/>
                  <a:gd name="T102" fmla="*/ 91 w 134"/>
                  <a:gd name="T103" fmla="*/ 41 h 119"/>
                  <a:gd name="T104" fmla="*/ 89 w 134"/>
                  <a:gd name="T105" fmla="*/ 39 h 119"/>
                  <a:gd name="T106" fmla="*/ 112 w 134"/>
                  <a:gd name="T107" fmla="*/ 17 h 119"/>
                  <a:gd name="T108" fmla="*/ 114 w 134"/>
                  <a:gd name="T109" fmla="*/ 19 h 119"/>
                  <a:gd name="T110" fmla="*/ 91 w 134"/>
                  <a:gd name="T111" fmla="*/ 41 h 119"/>
                  <a:gd name="T112" fmla="*/ 98 w 134"/>
                  <a:gd name="T113" fmla="*/ 48 h 119"/>
                  <a:gd name="T114" fmla="*/ 96 w 134"/>
                  <a:gd name="T115" fmla="*/ 47 h 119"/>
                  <a:gd name="T116" fmla="*/ 119 w 134"/>
                  <a:gd name="T117" fmla="*/ 24 h 119"/>
                  <a:gd name="T118" fmla="*/ 121 w 134"/>
                  <a:gd name="T119" fmla="*/ 26 h 119"/>
                  <a:gd name="T120" fmla="*/ 98 w 134"/>
                  <a:gd name="T121" fmla="*/ 4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4" h="119">
                    <a:moveTo>
                      <a:pt x="133" y="16"/>
                    </a:moveTo>
                    <a:cubicBezTo>
                      <a:pt x="121" y="5"/>
                      <a:pt x="121" y="5"/>
                      <a:pt x="121" y="5"/>
                    </a:cubicBezTo>
                    <a:cubicBezTo>
                      <a:pt x="119" y="3"/>
                      <a:pt x="117" y="3"/>
                      <a:pt x="115" y="5"/>
                    </a:cubicBezTo>
                    <a:cubicBezTo>
                      <a:pt x="114" y="6"/>
                      <a:pt x="114" y="7"/>
                      <a:pt x="114" y="8"/>
                    </a:cubicBezTo>
                    <a:cubicBezTo>
                      <a:pt x="113" y="8"/>
                      <a:pt x="112" y="8"/>
                      <a:pt x="111" y="9"/>
                    </a:cubicBezTo>
                    <a:cubicBezTo>
                      <a:pt x="111" y="9"/>
                      <a:pt x="111" y="9"/>
                      <a:pt x="111" y="9"/>
                    </a:cubicBezTo>
                    <a:cubicBezTo>
                      <a:pt x="81" y="39"/>
                      <a:pt x="81" y="39"/>
                      <a:pt x="81" y="39"/>
                    </a:cubicBezTo>
                    <a:cubicBezTo>
                      <a:pt x="81" y="42"/>
                      <a:pt x="80" y="45"/>
                      <a:pt x="79" y="47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3" y="51"/>
                      <a:pt x="83" y="51"/>
                      <a:pt x="83" y="51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6" y="26"/>
                      <a:pt x="54" y="17"/>
                      <a:pt x="47" y="10"/>
                    </a:cubicBezTo>
                    <a:cubicBezTo>
                      <a:pt x="40" y="3"/>
                      <a:pt x="30" y="0"/>
                      <a:pt x="21" y="3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0" y="30"/>
                      <a:pt x="3" y="40"/>
                      <a:pt x="10" y="47"/>
                    </a:cubicBezTo>
                    <a:cubicBezTo>
                      <a:pt x="17" y="54"/>
                      <a:pt x="27" y="56"/>
                      <a:pt x="36" y="53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58" y="75"/>
                      <a:pt x="58" y="75"/>
                      <a:pt x="58" y="75"/>
                    </a:cubicBezTo>
                    <a:cubicBezTo>
                      <a:pt x="38" y="96"/>
                      <a:pt x="38" y="96"/>
                      <a:pt x="38" y="96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1" y="99"/>
                      <a:pt x="31" y="99"/>
                      <a:pt x="31" y="99"/>
                    </a:cubicBezTo>
                    <a:cubicBezTo>
                      <a:pt x="21" y="115"/>
                      <a:pt x="21" y="115"/>
                      <a:pt x="21" y="115"/>
                    </a:cubicBezTo>
                    <a:cubicBezTo>
                      <a:pt x="23" y="117"/>
                      <a:pt x="23" y="117"/>
                      <a:pt x="23" y="117"/>
                    </a:cubicBezTo>
                    <a:cubicBezTo>
                      <a:pt x="39" y="107"/>
                      <a:pt x="39" y="107"/>
                      <a:pt x="39" y="107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98" y="115"/>
                      <a:pt x="98" y="115"/>
                      <a:pt x="98" y="115"/>
                    </a:cubicBezTo>
                    <a:cubicBezTo>
                      <a:pt x="101" y="117"/>
                      <a:pt x="104" y="119"/>
                      <a:pt x="107" y="119"/>
                    </a:cubicBezTo>
                    <a:cubicBezTo>
                      <a:pt x="110" y="119"/>
                      <a:pt x="113" y="117"/>
                      <a:pt x="116" y="115"/>
                    </a:cubicBezTo>
                    <a:cubicBezTo>
                      <a:pt x="121" y="110"/>
                      <a:pt x="121" y="102"/>
                      <a:pt x="116" y="97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90" y="59"/>
                      <a:pt x="90" y="59"/>
                      <a:pt x="90" y="59"/>
                    </a:cubicBezTo>
                    <a:cubicBezTo>
                      <a:pt x="92" y="57"/>
                      <a:pt x="95" y="56"/>
                      <a:pt x="98" y="57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9" y="25"/>
                      <a:pt x="129" y="24"/>
                      <a:pt x="129" y="23"/>
                    </a:cubicBezTo>
                    <a:cubicBezTo>
                      <a:pt x="130" y="24"/>
                      <a:pt x="132" y="23"/>
                      <a:pt x="133" y="22"/>
                    </a:cubicBezTo>
                    <a:cubicBezTo>
                      <a:pt x="134" y="21"/>
                      <a:pt x="134" y="18"/>
                      <a:pt x="133" y="16"/>
                    </a:cubicBezTo>
                    <a:close/>
                    <a:moveTo>
                      <a:pt x="108" y="103"/>
                    </a:moveTo>
                    <a:cubicBezTo>
                      <a:pt x="111" y="103"/>
                      <a:pt x="113" y="106"/>
                      <a:pt x="113" y="108"/>
                    </a:cubicBezTo>
                    <a:cubicBezTo>
                      <a:pt x="113" y="111"/>
                      <a:pt x="111" y="113"/>
                      <a:pt x="108" y="113"/>
                    </a:cubicBezTo>
                    <a:cubicBezTo>
                      <a:pt x="105" y="113"/>
                      <a:pt x="103" y="111"/>
                      <a:pt x="103" y="108"/>
                    </a:cubicBezTo>
                    <a:cubicBezTo>
                      <a:pt x="103" y="106"/>
                      <a:pt x="105" y="103"/>
                      <a:pt x="108" y="103"/>
                    </a:cubicBezTo>
                    <a:close/>
                    <a:moveTo>
                      <a:pt x="91" y="41"/>
                    </a:moveTo>
                    <a:cubicBezTo>
                      <a:pt x="89" y="39"/>
                      <a:pt x="89" y="39"/>
                      <a:pt x="89" y="39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4" y="19"/>
                      <a:pt x="114" y="19"/>
                      <a:pt x="114" y="19"/>
                    </a:cubicBezTo>
                    <a:lnTo>
                      <a:pt x="91" y="41"/>
                    </a:lnTo>
                    <a:close/>
                    <a:moveTo>
                      <a:pt x="98" y="48"/>
                    </a:moveTo>
                    <a:cubicBezTo>
                      <a:pt x="96" y="47"/>
                      <a:pt x="96" y="47"/>
                      <a:pt x="96" y="47"/>
                    </a:cubicBezTo>
                    <a:cubicBezTo>
                      <a:pt x="119" y="24"/>
                      <a:pt x="119" y="24"/>
                      <a:pt x="119" y="24"/>
                    </a:cubicBezTo>
                    <a:cubicBezTo>
                      <a:pt x="121" y="26"/>
                      <a:pt x="121" y="26"/>
                      <a:pt x="121" y="26"/>
                    </a:cubicBezTo>
                    <a:lnTo>
                      <a:pt x="98" y="4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923829" y="2085950"/>
            <a:ext cx="4464595" cy="664458"/>
            <a:chOff x="5519357" y="2049946"/>
            <a:chExt cx="4464595" cy="664458"/>
          </a:xfrm>
        </p:grpSpPr>
        <p:sp>
          <p:nvSpPr>
            <p:cNvPr id="10" name="Rectangle 13"/>
            <p:cNvSpPr/>
            <p:nvPr/>
          </p:nvSpPr>
          <p:spPr>
            <a:xfrm>
              <a:off x="6215443" y="2083462"/>
              <a:ext cx="3768509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0" dirty="0">
                  <a:latin typeface="+mn-lt"/>
                  <a:ea typeface="+mn-ea"/>
                  <a:cs typeface="+mn-ea"/>
                  <a:sym typeface="+mn-lt"/>
                </a:rPr>
                <a:t>单击此处添加标题</a:t>
              </a:r>
            </a:p>
            <a:p>
              <a:r>
                <a:rPr lang="zh-CN" altLang="en-US" sz="1050" b="0" kern="3000" spc="23" dirty="0"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b="0" kern="3000" spc="23" dirty="0"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519357" y="2049946"/>
              <a:ext cx="652843" cy="630942"/>
              <a:chOff x="5519357" y="2049946"/>
              <a:chExt cx="652843" cy="630942"/>
            </a:xfrm>
          </p:grpSpPr>
          <p:sp>
            <p:nvSpPr>
              <p:cNvPr id="12" name="Rounded Rectangle 22"/>
              <p:cNvSpPr/>
              <p:nvPr/>
            </p:nvSpPr>
            <p:spPr>
              <a:xfrm>
                <a:off x="5519357" y="2049946"/>
                <a:ext cx="652843" cy="630942"/>
              </a:xfrm>
              <a:prstGeom prst="roundRect">
                <a:avLst/>
              </a:prstGeom>
              <a:solidFill>
                <a:srgbClr val="FF9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10"/>
              <p:cNvSpPr>
                <a:spLocks noEditPoints="1"/>
              </p:cNvSpPr>
              <p:nvPr/>
            </p:nvSpPr>
            <p:spPr bwMode="auto">
              <a:xfrm>
                <a:off x="5658224" y="2180258"/>
                <a:ext cx="375107" cy="370318"/>
              </a:xfrm>
              <a:custGeom>
                <a:avLst/>
                <a:gdLst>
                  <a:gd name="T0" fmla="*/ 14 w 113"/>
                  <a:gd name="T1" fmla="*/ 13 h 112"/>
                  <a:gd name="T2" fmla="*/ 14 w 113"/>
                  <a:gd name="T3" fmla="*/ 62 h 112"/>
                  <a:gd name="T4" fmla="*/ 49 w 113"/>
                  <a:gd name="T5" fmla="*/ 71 h 112"/>
                  <a:gd name="T6" fmla="*/ 60 w 113"/>
                  <a:gd name="T7" fmla="*/ 82 h 112"/>
                  <a:gd name="T8" fmla="*/ 75 w 113"/>
                  <a:gd name="T9" fmla="*/ 79 h 112"/>
                  <a:gd name="T10" fmla="*/ 75 w 113"/>
                  <a:gd name="T11" fmla="*/ 93 h 112"/>
                  <a:gd name="T12" fmla="*/ 79 w 113"/>
                  <a:gd name="T13" fmla="*/ 97 h 112"/>
                  <a:gd name="T14" fmla="*/ 92 w 113"/>
                  <a:gd name="T15" fmla="*/ 97 h 112"/>
                  <a:gd name="T16" fmla="*/ 92 w 113"/>
                  <a:gd name="T17" fmla="*/ 112 h 112"/>
                  <a:gd name="T18" fmla="*/ 113 w 113"/>
                  <a:gd name="T19" fmla="*/ 112 h 112"/>
                  <a:gd name="T20" fmla="*/ 113 w 113"/>
                  <a:gd name="T21" fmla="*/ 91 h 112"/>
                  <a:gd name="T22" fmla="*/ 71 w 113"/>
                  <a:gd name="T23" fmla="*/ 49 h 112"/>
                  <a:gd name="T24" fmla="*/ 63 w 113"/>
                  <a:gd name="T25" fmla="*/ 13 h 112"/>
                  <a:gd name="T26" fmla="*/ 14 w 113"/>
                  <a:gd name="T27" fmla="*/ 13 h 112"/>
                  <a:gd name="T28" fmla="*/ 17 w 113"/>
                  <a:gd name="T29" fmla="*/ 53 h 112"/>
                  <a:gd name="T30" fmla="*/ 21 w 113"/>
                  <a:gd name="T31" fmla="*/ 20 h 112"/>
                  <a:gd name="T32" fmla="*/ 53 w 113"/>
                  <a:gd name="T33" fmla="*/ 17 h 112"/>
                  <a:gd name="T34" fmla="*/ 17 w 113"/>
                  <a:gd name="T35" fmla="*/ 5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3" h="112">
                    <a:moveTo>
                      <a:pt x="14" y="13"/>
                    </a:moveTo>
                    <a:cubicBezTo>
                      <a:pt x="0" y="27"/>
                      <a:pt x="0" y="49"/>
                      <a:pt x="14" y="62"/>
                    </a:cubicBezTo>
                    <a:cubicBezTo>
                      <a:pt x="23" y="72"/>
                      <a:pt x="37" y="75"/>
                      <a:pt x="49" y="71"/>
                    </a:cubicBezTo>
                    <a:cubicBezTo>
                      <a:pt x="60" y="82"/>
                      <a:pt x="60" y="82"/>
                      <a:pt x="60" y="82"/>
                    </a:cubicBezTo>
                    <a:cubicBezTo>
                      <a:pt x="60" y="82"/>
                      <a:pt x="70" y="74"/>
                      <a:pt x="75" y="79"/>
                    </a:cubicBezTo>
                    <a:cubicBezTo>
                      <a:pt x="79" y="83"/>
                      <a:pt x="76" y="89"/>
                      <a:pt x="75" y="93"/>
                    </a:cubicBezTo>
                    <a:cubicBezTo>
                      <a:pt x="74" y="95"/>
                      <a:pt x="73" y="99"/>
                      <a:pt x="79" y="97"/>
                    </a:cubicBezTo>
                    <a:cubicBezTo>
                      <a:pt x="81" y="96"/>
                      <a:pt x="88" y="92"/>
                      <a:pt x="92" y="97"/>
                    </a:cubicBezTo>
                    <a:cubicBezTo>
                      <a:pt x="97" y="102"/>
                      <a:pt x="92" y="112"/>
                      <a:pt x="92" y="112"/>
                    </a:cubicBezTo>
                    <a:cubicBezTo>
                      <a:pt x="113" y="112"/>
                      <a:pt x="113" y="112"/>
                      <a:pt x="113" y="112"/>
                    </a:cubicBezTo>
                    <a:cubicBezTo>
                      <a:pt x="113" y="91"/>
                      <a:pt x="113" y="91"/>
                      <a:pt x="113" y="91"/>
                    </a:cubicBezTo>
                    <a:cubicBezTo>
                      <a:pt x="71" y="49"/>
                      <a:pt x="71" y="49"/>
                      <a:pt x="71" y="49"/>
                    </a:cubicBezTo>
                    <a:cubicBezTo>
                      <a:pt x="75" y="37"/>
                      <a:pt x="72" y="23"/>
                      <a:pt x="63" y="13"/>
                    </a:cubicBezTo>
                    <a:cubicBezTo>
                      <a:pt x="49" y="0"/>
                      <a:pt x="27" y="0"/>
                      <a:pt x="14" y="13"/>
                    </a:cubicBezTo>
                    <a:close/>
                    <a:moveTo>
                      <a:pt x="17" y="53"/>
                    </a:moveTo>
                    <a:cubicBezTo>
                      <a:pt x="11" y="43"/>
                      <a:pt x="12" y="29"/>
                      <a:pt x="21" y="20"/>
                    </a:cubicBezTo>
                    <a:cubicBezTo>
                      <a:pt x="29" y="11"/>
                      <a:pt x="43" y="10"/>
                      <a:pt x="53" y="17"/>
                    </a:cubicBezTo>
                    <a:lnTo>
                      <a:pt x="17" y="5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3923829" y="1247750"/>
            <a:ext cx="4464595" cy="630942"/>
            <a:chOff x="5519357" y="1211746"/>
            <a:chExt cx="4464595" cy="630942"/>
          </a:xfrm>
        </p:grpSpPr>
        <p:sp>
          <p:nvSpPr>
            <p:cNvPr id="15" name="Rectangle 12"/>
            <p:cNvSpPr/>
            <p:nvPr/>
          </p:nvSpPr>
          <p:spPr>
            <a:xfrm>
              <a:off x="6215443" y="1211746"/>
              <a:ext cx="3768509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0" dirty="0">
                  <a:latin typeface="+mn-lt"/>
                  <a:ea typeface="+mn-ea"/>
                  <a:cs typeface="+mn-ea"/>
                  <a:sym typeface="+mn-lt"/>
                </a:rPr>
                <a:t>单击此处添加标题</a:t>
              </a:r>
            </a:p>
            <a:p>
              <a:r>
                <a:rPr lang="zh-CN" altLang="en-US" sz="1050" b="0" kern="3000" spc="23" dirty="0"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b="0" kern="3000" spc="23" dirty="0"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519357" y="1211746"/>
              <a:ext cx="652843" cy="630942"/>
              <a:chOff x="5519357" y="1211746"/>
              <a:chExt cx="652843" cy="630942"/>
            </a:xfrm>
          </p:grpSpPr>
          <p:sp>
            <p:nvSpPr>
              <p:cNvPr id="17" name="Rounded Rectangle 2"/>
              <p:cNvSpPr/>
              <p:nvPr/>
            </p:nvSpPr>
            <p:spPr>
              <a:xfrm>
                <a:off x="5519357" y="1211746"/>
                <a:ext cx="652843" cy="630942"/>
              </a:xfrm>
              <a:prstGeom prst="round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33"/>
              <p:cNvSpPr>
                <a:spLocks noEditPoints="1"/>
              </p:cNvSpPr>
              <p:nvPr/>
            </p:nvSpPr>
            <p:spPr bwMode="auto">
              <a:xfrm>
                <a:off x="5607593" y="1365049"/>
                <a:ext cx="476369" cy="324336"/>
              </a:xfrm>
              <a:custGeom>
                <a:avLst/>
                <a:gdLst>
                  <a:gd name="T0" fmla="*/ 135 w 157"/>
                  <a:gd name="T1" fmla="*/ 47 h 107"/>
                  <a:gd name="T2" fmla="*/ 137 w 157"/>
                  <a:gd name="T3" fmla="*/ 37 h 107"/>
                  <a:gd name="T4" fmla="*/ 100 w 157"/>
                  <a:gd name="T5" fmla="*/ 0 h 107"/>
                  <a:gd name="T6" fmla="*/ 73 w 157"/>
                  <a:gd name="T7" fmla="*/ 18 h 107"/>
                  <a:gd name="T8" fmla="*/ 46 w 157"/>
                  <a:gd name="T9" fmla="*/ 8 h 107"/>
                  <a:gd name="T10" fmla="*/ 20 w 157"/>
                  <a:gd name="T11" fmla="*/ 40 h 107"/>
                  <a:gd name="T12" fmla="*/ 21 w 157"/>
                  <a:gd name="T13" fmla="*/ 47 h 107"/>
                  <a:gd name="T14" fmla="*/ 0 w 157"/>
                  <a:gd name="T15" fmla="*/ 76 h 107"/>
                  <a:gd name="T16" fmla="*/ 31 w 157"/>
                  <a:gd name="T17" fmla="*/ 107 h 107"/>
                  <a:gd name="T18" fmla="*/ 126 w 157"/>
                  <a:gd name="T19" fmla="*/ 107 h 107"/>
                  <a:gd name="T20" fmla="*/ 157 w 157"/>
                  <a:gd name="T21" fmla="*/ 76 h 107"/>
                  <a:gd name="T22" fmla="*/ 135 w 157"/>
                  <a:gd name="T23" fmla="*/ 47 h 107"/>
                  <a:gd name="T24" fmla="*/ 120 w 157"/>
                  <a:gd name="T25" fmla="*/ 101 h 107"/>
                  <a:gd name="T26" fmla="*/ 79 w 157"/>
                  <a:gd name="T27" fmla="*/ 101 h 107"/>
                  <a:gd name="T28" fmla="*/ 104 w 157"/>
                  <a:gd name="T29" fmla="*/ 76 h 107"/>
                  <a:gd name="T30" fmla="*/ 103 w 157"/>
                  <a:gd name="T31" fmla="*/ 73 h 107"/>
                  <a:gd name="T32" fmla="*/ 92 w 157"/>
                  <a:gd name="T33" fmla="*/ 73 h 107"/>
                  <a:gd name="T34" fmla="*/ 92 w 157"/>
                  <a:gd name="T35" fmla="*/ 68 h 107"/>
                  <a:gd name="T36" fmla="*/ 92 w 157"/>
                  <a:gd name="T37" fmla="*/ 37 h 107"/>
                  <a:gd name="T38" fmla="*/ 90 w 157"/>
                  <a:gd name="T39" fmla="*/ 36 h 107"/>
                  <a:gd name="T40" fmla="*/ 64 w 157"/>
                  <a:gd name="T41" fmla="*/ 36 h 107"/>
                  <a:gd name="T42" fmla="*/ 62 w 157"/>
                  <a:gd name="T43" fmla="*/ 38 h 107"/>
                  <a:gd name="T44" fmla="*/ 62 w 157"/>
                  <a:gd name="T45" fmla="*/ 68 h 107"/>
                  <a:gd name="T46" fmla="*/ 62 w 157"/>
                  <a:gd name="T47" fmla="*/ 73 h 107"/>
                  <a:gd name="T48" fmla="*/ 51 w 157"/>
                  <a:gd name="T49" fmla="*/ 73 h 107"/>
                  <a:gd name="T50" fmla="*/ 51 w 157"/>
                  <a:gd name="T51" fmla="*/ 76 h 107"/>
                  <a:gd name="T52" fmla="*/ 76 w 157"/>
                  <a:gd name="T53" fmla="*/ 101 h 107"/>
                  <a:gd name="T54" fmla="*/ 38 w 157"/>
                  <a:gd name="T55" fmla="*/ 101 h 107"/>
                  <a:gd name="T56" fmla="*/ 11 w 157"/>
                  <a:gd name="T57" fmla="*/ 75 h 107"/>
                  <a:gd name="T58" fmla="*/ 29 w 157"/>
                  <a:gd name="T59" fmla="*/ 50 h 107"/>
                  <a:gd name="T60" fmla="*/ 28 w 157"/>
                  <a:gd name="T61" fmla="*/ 44 h 107"/>
                  <a:gd name="T62" fmla="*/ 51 w 157"/>
                  <a:gd name="T63" fmla="*/ 17 h 107"/>
                  <a:gd name="T64" fmla="*/ 75 w 157"/>
                  <a:gd name="T65" fmla="*/ 30 h 107"/>
                  <a:gd name="T66" fmla="*/ 98 w 157"/>
                  <a:gd name="T67" fmla="*/ 11 h 107"/>
                  <a:gd name="T68" fmla="*/ 128 w 157"/>
                  <a:gd name="T69" fmla="*/ 42 h 107"/>
                  <a:gd name="T70" fmla="*/ 127 w 157"/>
                  <a:gd name="T71" fmla="*/ 50 h 107"/>
                  <a:gd name="T72" fmla="*/ 147 w 157"/>
                  <a:gd name="T73" fmla="*/ 75 h 107"/>
                  <a:gd name="T74" fmla="*/ 120 w 157"/>
                  <a:gd name="T75" fmla="*/ 10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7" h="107">
                    <a:moveTo>
                      <a:pt x="135" y="47"/>
                    </a:moveTo>
                    <a:cubicBezTo>
                      <a:pt x="136" y="44"/>
                      <a:pt x="137" y="40"/>
                      <a:pt x="137" y="37"/>
                    </a:cubicBezTo>
                    <a:cubicBezTo>
                      <a:pt x="137" y="17"/>
                      <a:pt x="120" y="0"/>
                      <a:pt x="100" y="0"/>
                    </a:cubicBezTo>
                    <a:cubicBezTo>
                      <a:pt x="76" y="0"/>
                      <a:pt x="73" y="18"/>
                      <a:pt x="73" y="18"/>
                    </a:cubicBezTo>
                    <a:cubicBezTo>
                      <a:pt x="73" y="18"/>
                      <a:pt x="63" y="6"/>
                      <a:pt x="46" y="8"/>
                    </a:cubicBezTo>
                    <a:cubicBezTo>
                      <a:pt x="30" y="11"/>
                      <a:pt x="20" y="25"/>
                      <a:pt x="20" y="40"/>
                    </a:cubicBezTo>
                    <a:cubicBezTo>
                      <a:pt x="20" y="42"/>
                      <a:pt x="20" y="45"/>
                      <a:pt x="21" y="47"/>
                    </a:cubicBezTo>
                    <a:cubicBezTo>
                      <a:pt x="9" y="51"/>
                      <a:pt x="0" y="63"/>
                      <a:pt x="0" y="76"/>
                    </a:cubicBezTo>
                    <a:cubicBezTo>
                      <a:pt x="0" y="93"/>
                      <a:pt x="14" y="107"/>
                      <a:pt x="31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43" y="107"/>
                      <a:pt x="157" y="93"/>
                      <a:pt x="157" y="76"/>
                    </a:cubicBezTo>
                    <a:cubicBezTo>
                      <a:pt x="157" y="62"/>
                      <a:pt x="148" y="51"/>
                      <a:pt x="135" y="47"/>
                    </a:cubicBezTo>
                    <a:close/>
                    <a:moveTo>
                      <a:pt x="120" y="101"/>
                    </a:moveTo>
                    <a:cubicBezTo>
                      <a:pt x="79" y="101"/>
                      <a:pt x="79" y="101"/>
                      <a:pt x="79" y="101"/>
                    </a:cubicBezTo>
                    <a:cubicBezTo>
                      <a:pt x="82" y="97"/>
                      <a:pt x="104" y="76"/>
                      <a:pt x="104" y="76"/>
                    </a:cubicBezTo>
                    <a:cubicBezTo>
                      <a:pt x="104" y="76"/>
                      <a:pt x="107" y="73"/>
                      <a:pt x="103" y="73"/>
                    </a:cubicBezTo>
                    <a:cubicBezTo>
                      <a:pt x="99" y="73"/>
                      <a:pt x="92" y="73"/>
                      <a:pt x="92" y="73"/>
                    </a:cubicBezTo>
                    <a:cubicBezTo>
                      <a:pt x="92" y="73"/>
                      <a:pt x="92" y="71"/>
                      <a:pt x="92" y="68"/>
                    </a:cubicBezTo>
                    <a:cubicBezTo>
                      <a:pt x="92" y="60"/>
                      <a:pt x="92" y="44"/>
                      <a:pt x="92" y="37"/>
                    </a:cubicBezTo>
                    <a:cubicBezTo>
                      <a:pt x="92" y="37"/>
                      <a:pt x="92" y="36"/>
                      <a:pt x="90" y="36"/>
                    </a:cubicBezTo>
                    <a:cubicBezTo>
                      <a:pt x="88" y="36"/>
                      <a:pt x="67" y="36"/>
                      <a:pt x="64" y="36"/>
                    </a:cubicBezTo>
                    <a:cubicBezTo>
                      <a:pt x="62" y="36"/>
                      <a:pt x="62" y="38"/>
                      <a:pt x="62" y="38"/>
                    </a:cubicBezTo>
                    <a:cubicBezTo>
                      <a:pt x="62" y="44"/>
                      <a:pt x="62" y="60"/>
                      <a:pt x="62" y="68"/>
                    </a:cubicBezTo>
                    <a:cubicBezTo>
                      <a:pt x="62" y="71"/>
                      <a:pt x="62" y="73"/>
                      <a:pt x="62" y="73"/>
                    </a:cubicBezTo>
                    <a:cubicBezTo>
                      <a:pt x="62" y="73"/>
                      <a:pt x="54" y="73"/>
                      <a:pt x="51" y="73"/>
                    </a:cubicBezTo>
                    <a:cubicBezTo>
                      <a:pt x="48" y="73"/>
                      <a:pt x="51" y="76"/>
                      <a:pt x="51" y="76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23" y="101"/>
                      <a:pt x="11" y="89"/>
                      <a:pt x="11" y="75"/>
                    </a:cubicBezTo>
                    <a:cubicBezTo>
                      <a:pt x="11" y="63"/>
                      <a:pt x="19" y="54"/>
                      <a:pt x="29" y="50"/>
                    </a:cubicBezTo>
                    <a:cubicBezTo>
                      <a:pt x="28" y="48"/>
                      <a:pt x="28" y="46"/>
                      <a:pt x="28" y="44"/>
                    </a:cubicBezTo>
                    <a:cubicBezTo>
                      <a:pt x="28" y="32"/>
                      <a:pt x="37" y="20"/>
                      <a:pt x="51" y="17"/>
                    </a:cubicBezTo>
                    <a:cubicBezTo>
                      <a:pt x="66" y="16"/>
                      <a:pt x="75" y="30"/>
                      <a:pt x="75" y="30"/>
                    </a:cubicBezTo>
                    <a:cubicBezTo>
                      <a:pt x="75" y="30"/>
                      <a:pt x="77" y="11"/>
                      <a:pt x="98" y="11"/>
                    </a:cubicBezTo>
                    <a:cubicBezTo>
                      <a:pt x="115" y="11"/>
                      <a:pt x="128" y="25"/>
                      <a:pt x="128" y="42"/>
                    </a:cubicBezTo>
                    <a:cubicBezTo>
                      <a:pt x="128" y="45"/>
                      <a:pt x="128" y="48"/>
                      <a:pt x="127" y="50"/>
                    </a:cubicBezTo>
                    <a:cubicBezTo>
                      <a:pt x="138" y="53"/>
                      <a:pt x="147" y="63"/>
                      <a:pt x="147" y="75"/>
                    </a:cubicBezTo>
                    <a:cubicBezTo>
                      <a:pt x="147" y="89"/>
                      <a:pt x="135" y="101"/>
                      <a:pt x="120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b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923829" y="3719666"/>
            <a:ext cx="4464595" cy="652284"/>
            <a:chOff x="5519357" y="3683662"/>
            <a:chExt cx="4464595" cy="652284"/>
          </a:xfrm>
        </p:grpSpPr>
        <p:sp>
          <p:nvSpPr>
            <p:cNvPr id="20" name="Rectangle 15"/>
            <p:cNvSpPr/>
            <p:nvPr/>
          </p:nvSpPr>
          <p:spPr>
            <a:xfrm>
              <a:off x="6215443" y="3683662"/>
              <a:ext cx="3768509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0" dirty="0">
                  <a:latin typeface="+mn-lt"/>
                  <a:ea typeface="+mn-ea"/>
                  <a:cs typeface="+mn-ea"/>
                  <a:sym typeface="+mn-lt"/>
                </a:rPr>
                <a:t>单击此处添加标题</a:t>
              </a:r>
            </a:p>
            <a:p>
              <a:r>
                <a:rPr lang="zh-CN" altLang="en-US" sz="1050" b="0" kern="3000" spc="23" dirty="0"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b="0" kern="3000" spc="23" dirty="0"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5519357" y="3705004"/>
              <a:ext cx="652843" cy="630942"/>
              <a:chOff x="5519357" y="3705004"/>
              <a:chExt cx="652843" cy="630942"/>
            </a:xfrm>
          </p:grpSpPr>
          <p:sp>
            <p:nvSpPr>
              <p:cNvPr id="22" name="Rounded Rectangle 24"/>
              <p:cNvSpPr/>
              <p:nvPr/>
            </p:nvSpPr>
            <p:spPr>
              <a:xfrm>
                <a:off x="5519357" y="3705004"/>
                <a:ext cx="652843" cy="630942"/>
              </a:xfrm>
              <a:prstGeom prst="roundRect">
                <a:avLst/>
              </a:prstGeom>
              <a:solidFill>
                <a:srgbClr val="FF9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3" name="Group 28"/>
              <p:cNvGrpSpPr/>
              <p:nvPr/>
            </p:nvGrpSpPr>
            <p:grpSpPr>
              <a:xfrm>
                <a:off x="5678148" y="3810936"/>
                <a:ext cx="335260" cy="419077"/>
                <a:chOff x="6751638" y="2265363"/>
                <a:chExt cx="158750" cy="198438"/>
              </a:xfrm>
              <a:solidFill>
                <a:schemeClr val="bg1"/>
              </a:solidFill>
            </p:grpSpPr>
            <p:sp>
              <p:nvSpPr>
                <p:cNvPr id="24" name="Freeform 18"/>
                <p:cNvSpPr>
                  <a:spLocks/>
                </p:cNvSpPr>
                <p:nvPr/>
              </p:nvSpPr>
              <p:spPr bwMode="auto">
                <a:xfrm>
                  <a:off x="6751638" y="2349501"/>
                  <a:ext cx="158750" cy="65088"/>
                </a:xfrm>
                <a:custGeom>
                  <a:avLst/>
                  <a:gdLst>
                    <a:gd name="T0" fmla="*/ 49 w 98"/>
                    <a:gd name="T1" fmla="*/ 15 h 40"/>
                    <a:gd name="T2" fmla="*/ 2 w 98"/>
                    <a:gd name="T3" fmla="*/ 0 h 40"/>
                    <a:gd name="T4" fmla="*/ 0 w 98"/>
                    <a:gd name="T5" fmla="*/ 4 h 40"/>
                    <a:gd name="T6" fmla="*/ 0 w 98"/>
                    <a:gd name="T7" fmla="*/ 19 h 40"/>
                    <a:gd name="T8" fmla="*/ 49 w 98"/>
                    <a:gd name="T9" fmla="*/ 40 h 40"/>
                    <a:gd name="T10" fmla="*/ 98 w 98"/>
                    <a:gd name="T11" fmla="*/ 19 h 40"/>
                    <a:gd name="T12" fmla="*/ 98 w 98"/>
                    <a:gd name="T13" fmla="*/ 4 h 40"/>
                    <a:gd name="T14" fmla="*/ 96 w 98"/>
                    <a:gd name="T15" fmla="*/ 0 h 40"/>
                    <a:gd name="T16" fmla="*/ 49 w 98"/>
                    <a:gd name="T17" fmla="*/ 15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8" h="40">
                      <a:moveTo>
                        <a:pt x="49" y="15"/>
                      </a:moveTo>
                      <a:cubicBezTo>
                        <a:pt x="26" y="15"/>
                        <a:pt x="7" y="9"/>
                        <a:pt x="2" y="0"/>
                      </a:cubicBezTo>
                      <a:cubicBezTo>
                        <a:pt x="1" y="1"/>
                        <a:pt x="0" y="3"/>
                        <a:pt x="0" y="4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31"/>
                        <a:pt x="22" y="40"/>
                        <a:pt x="49" y="40"/>
                      </a:cubicBezTo>
                      <a:cubicBezTo>
                        <a:pt x="76" y="40"/>
                        <a:pt x="98" y="31"/>
                        <a:pt x="98" y="19"/>
                      </a:cubicBezTo>
                      <a:cubicBezTo>
                        <a:pt x="98" y="4"/>
                        <a:pt x="98" y="4"/>
                        <a:pt x="98" y="4"/>
                      </a:cubicBezTo>
                      <a:cubicBezTo>
                        <a:pt x="98" y="3"/>
                        <a:pt x="97" y="1"/>
                        <a:pt x="96" y="0"/>
                      </a:cubicBezTo>
                      <a:cubicBezTo>
                        <a:pt x="91" y="9"/>
                        <a:pt x="72" y="15"/>
                        <a:pt x="49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Freeform 19"/>
                <p:cNvSpPr>
                  <a:spLocks/>
                </p:cNvSpPr>
                <p:nvPr/>
              </p:nvSpPr>
              <p:spPr bwMode="auto">
                <a:xfrm>
                  <a:off x="6751638" y="2397126"/>
                  <a:ext cx="158750" cy="66675"/>
                </a:xfrm>
                <a:custGeom>
                  <a:avLst/>
                  <a:gdLst>
                    <a:gd name="T0" fmla="*/ 49 w 98"/>
                    <a:gd name="T1" fmla="*/ 16 h 41"/>
                    <a:gd name="T2" fmla="*/ 2 w 98"/>
                    <a:gd name="T3" fmla="*/ 0 h 41"/>
                    <a:gd name="T4" fmla="*/ 0 w 98"/>
                    <a:gd name="T5" fmla="*/ 5 h 41"/>
                    <a:gd name="T6" fmla="*/ 0 w 98"/>
                    <a:gd name="T7" fmla="*/ 20 h 41"/>
                    <a:gd name="T8" fmla="*/ 49 w 98"/>
                    <a:gd name="T9" fmla="*/ 41 h 41"/>
                    <a:gd name="T10" fmla="*/ 98 w 98"/>
                    <a:gd name="T11" fmla="*/ 20 h 41"/>
                    <a:gd name="T12" fmla="*/ 98 w 98"/>
                    <a:gd name="T13" fmla="*/ 5 h 41"/>
                    <a:gd name="T14" fmla="*/ 96 w 98"/>
                    <a:gd name="T15" fmla="*/ 0 h 41"/>
                    <a:gd name="T16" fmla="*/ 49 w 98"/>
                    <a:gd name="T17" fmla="*/ 1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8" h="41">
                      <a:moveTo>
                        <a:pt x="49" y="16"/>
                      </a:moveTo>
                      <a:cubicBezTo>
                        <a:pt x="26" y="16"/>
                        <a:pt x="7" y="9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31"/>
                        <a:pt x="22" y="41"/>
                        <a:pt x="49" y="41"/>
                      </a:cubicBezTo>
                      <a:cubicBezTo>
                        <a:pt x="76" y="41"/>
                        <a:pt x="98" y="31"/>
                        <a:pt x="98" y="20"/>
                      </a:cubicBezTo>
                      <a:cubicBezTo>
                        <a:pt x="98" y="5"/>
                        <a:pt x="98" y="5"/>
                        <a:pt x="98" y="5"/>
                      </a:cubicBezTo>
                      <a:cubicBezTo>
                        <a:pt x="98" y="3"/>
                        <a:pt x="97" y="2"/>
                        <a:pt x="96" y="0"/>
                      </a:cubicBezTo>
                      <a:cubicBezTo>
                        <a:pt x="91" y="9"/>
                        <a:pt x="72" y="16"/>
                        <a:pt x="49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 20"/>
                <p:cNvSpPr>
                  <a:spLocks/>
                </p:cNvSpPr>
                <p:nvPr/>
              </p:nvSpPr>
              <p:spPr bwMode="auto">
                <a:xfrm>
                  <a:off x="6751638" y="2300288"/>
                  <a:ext cx="158750" cy="65088"/>
                </a:xfrm>
                <a:custGeom>
                  <a:avLst/>
                  <a:gdLst>
                    <a:gd name="T0" fmla="*/ 96 w 98"/>
                    <a:gd name="T1" fmla="*/ 0 h 40"/>
                    <a:gd name="T2" fmla="*/ 49 w 98"/>
                    <a:gd name="T3" fmla="*/ 15 h 40"/>
                    <a:gd name="T4" fmla="*/ 2 w 98"/>
                    <a:gd name="T5" fmla="*/ 0 h 40"/>
                    <a:gd name="T6" fmla="*/ 0 w 98"/>
                    <a:gd name="T7" fmla="*/ 5 h 40"/>
                    <a:gd name="T8" fmla="*/ 0 w 98"/>
                    <a:gd name="T9" fmla="*/ 19 h 40"/>
                    <a:gd name="T10" fmla="*/ 49 w 98"/>
                    <a:gd name="T11" fmla="*/ 40 h 40"/>
                    <a:gd name="T12" fmla="*/ 98 w 98"/>
                    <a:gd name="T13" fmla="*/ 19 h 40"/>
                    <a:gd name="T14" fmla="*/ 98 w 98"/>
                    <a:gd name="T15" fmla="*/ 5 h 40"/>
                    <a:gd name="T16" fmla="*/ 96 w 98"/>
                    <a:gd name="T1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8" h="40">
                      <a:moveTo>
                        <a:pt x="96" y="0"/>
                      </a:moveTo>
                      <a:cubicBezTo>
                        <a:pt x="95" y="8"/>
                        <a:pt x="75" y="15"/>
                        <a:pt x="49" y="15"/>
                      </a:cubicBezTo>
                      <a:cubicBezTo>
                        <a:pt x="23" y="15"/>
                        <a:pt x="3" y="8"/>
                        <a:pt x="2" y="0"/>
                      </a:cubicBezTo>
                      <a:cubicBezTo>
                        <a:pt x="1" y="1"/>
                        <a:pt x="0" y="3"/>
                        <a:pt x="0" y="5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31"/>
                        <a:pt x="22" y="40"/>
                        <a:pt x="49" y="40"/>
                      </a:cubicBezTo>
                      <a:cubicBezTo>
                        <a:pt x="76" y="40"/>
                        <a:pt x="98" y="31"/>
                        <a:pt x="98" y="19"/>
                      </a:cubicBezTo>
                      <a:cubicBezTo>
                        <a:pt x="98" y="5"/>
                        <a:pt x="98" y="5"/>
                        <a:pt x="98" y="5"/>
                      </a:cubicBezTo>
                      <a:cubicBezTo>
                        <a:pt x="98" y="3"/>
                        <a:pt x="97" y="1"/>
                        <a:pt x="9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Oval 21"/>
                <p:cNvSpPr>
                  <a:spLocks noChangeArrowheads="1"/>
                </p:cNvSpPr>
                <p:nvPr/>
              </p:nvSpPr>
              <p:spPr bwMode="auto">
                <a:xfrm>
                  <a:off x="6754813" y="2265363"/>
                  <a:ext cx="152400" cy="508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b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</p:grpSp>
      <p:pic>
        <p:nvPicPr>
          <p:cNvPr id="2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209"/>
          <a:stretch/>
        </p:blipFill>
        <p:spPr bwMode="auto">
          <a:xfrm>
            <a:off x="899592" y="1247750"/>
            <a:ext cx="2736304" cy="3102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55032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2000">
        <p14:vortex dir="r"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6"/>
          <a:stretch/>
        </p:blipFill>
        <p:spPr>
          <a:xfrm>
            <a:off x="0" y="0"/>
            <a:ext cx="9036496" cy="3848862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4906"/>
            <a:ext cx="9144000" cy="3395663"/>
          </a:xfrm>
          <a:prstGeom prst="rect">
            <a:avLst/>
          </a:prstGeom>
        </p:spPr>
      </p:pic>
      <p:pic>
        <p:nvPicPr>
          <p:cNvPr id="26" name="图片 25" descr="图片包含 游戏机, 灯, 消防栓&#10;&#10;描述已自动生成">
            <a:extLst>
              <a:ext uri="{FF2B5EF4-FFF2-40B4-BE49-F238E27FC236}">
                <a16:creationId xmlns="" xmlns:a16="http://schemas.microsoft.com/office/drawing/2014/main" id="{6139FC84-BA16-40B7-92E8-F47D358CC6D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5" r="43457"/>
          <a:stretch/>
        </p:blipFill>
        <p:spPr>
          <a:xfrm>
            <a:off x="6718259" y="-11947"/>
            <a:ext cx="2434579" cy="439888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37" b="53256"/>
          <a:stretch/>
        </p:blipFill>
        <p:spPr>
          <a:xfrm>
            <a:off x="0" y="3641604"/>
            <a:ext cx="7631832" cy="150189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38" y="3423"/>
            <a:ext cx="3918762" cy="5143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3157477" y="74629"/>
            <a:ext cx="4014743" cy="2688839"/>
            <a:chOff x="3595626" y="-97919"/>
            <a:chExt cx="4014743" cy="2688839"/>
          </a:xfrm>
        </p:grpSpPr>
        <p:grpSp>
          <p:nvGrpSpPr>
            <p:cNvPr id="4" name="组合 3"/>
            <p:cNvGrpSpPr/>
            <p:nvPr/>
          </p:nvGrpSpPr>
          <p:grpSpPr>
            <a:xfrm>
              <a:off x="3595626" y="1003743"/>
              <a:ext cx="4014743" cy="1587177"/>
              <a:chOff x="3089863" y="941117"/>
              <a:chExt cx="4014743" cy="1587177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3089863" y="976413"/>
                <a:ext cx="1340432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b="0" dirty="0" smtClean="0">
                    <a:gradFill>
                      <a:gsLst>
                        <a:gs pos="100000">
                          <a:srgbClr val="FF0000"/>
                        </a:gs>
                        <a:gs pos="0">
                          <a:srgbClr val="CF0016"/>
                        </a:gs>
                      </a:gsLst>
                      <a:lin ang="5400000" scaled="1"/>
                    </a:gradFill>
                    <a:latin typeface="鸿雷板书简体" panose="00000500000000000000" pitchFamily="2" charset="-122"/>
                    <a:ea typeface="鸿雷板书简体" panose="00000500000000000000" pitchFamily="2" charset="-122"/>
                    <a:cs typeface="+mn-ea"/>
                    <a:sym typeface="+mn-lt"/>
                  </a:rPr>
                  <a:t>谢</a:t>
                </a:r>
                <a:endParaRPr lang="zh-CN" altLang="en-US" sz="8800" b="0" dirty="0">
                  <a:gradFill>
                    <a:gsLst>
                      <a:gs pos="100000">
                        <a:srgbClr val="FF0000"/>
                      </a:gs>
                      <a:gs pos="0">
                        <a:srgbClr val="CF0016"/>
                      </a:gs>
                    </a:gsLst>
                    <a:lin ang="54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4030446" y="958634"/>
                <a:ext cx="1444626" cy="15696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9600" b="0" dirty="0">
                    <a:gradFill>
                      <a:gsLst>
                        <a:gs pos="100000">
                          <a:srgbClr val="FF0000"/>
                        </a:gs>
                        <a:gs pos="0">
                          <a:srgbClr val="CF0016"/>
                        </a:gs>
                      </a:gsLst>
                      <a:lin ang="5400000" scaled="1"/>
                    </a:gradFill>
                    <a:latin typeface="鸿雷板书简体" panose="00000500000000000000" pitchFamily="2" charset="-122"/>
                    <a:ea typeface="鸿雷板书简体" panose="00000500000000000000" pitchFamily="2" charset="-122"/>
                    <a:cs typeface="+mn-ea"/>
                    <a:sym typeface="+mn-lt"/>
                  </a:rPr>
                  <a:t>谢</a:t>
                </a:r>
                <a:endParaRPr lang="zh-CN" altLang="en-US" sz="16600" b="0" dirty="0">
                  <a:gradFill>
                    <a:gsLst>
                      <a:gs pos="100000">
                        <a:srgbClr val="FF0000"/>
                      </a:gs>
                      <a:gs pos="0">
                        <a:srgbClr val="CF0016"/>
                      </a:gs>
                    </a:gsLst>
                    <a:lin ang="54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5108262" y="941117"/>
                <a:ext cx="1340432" cy="14465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8800" b="0" dirty="0" smtClean="0">
                    <a:gradFill>
                      <a:gsLst>
                        <a:gs pos="100000">
                          <a:srgbClr val="FF0000"/>
                        </a:gs>
                        <a:gs pos="0">
                          <a:srgbClr val="CF0016"/>
                        </a:gs>
                      </a:gsLst>
                      <a:lin ang="5400000" scaled="1"/>
                    </a:gradFill>
                    <a:latin typeface="鸿雷板书简体" panose="00000500000000000000" pitchFamily="2" charset="-122"/>
                    <a:ea typeface="鸿雷板书简体" panose="00000500000000000000" pitchFamily="2" charset="-122"/>
                    <a:cs typeface="+mn-ea"/>
                    <a:sym typeface="+mn-lt"/>
                  </a:rPr>
                  <a:t>观</a:t>
                </a:r>
                <a:endParaRPr lang="zh-CN" altLang="en-US" sz="8800" b="0" dirty="0">
                  <a:gradFill>
                    <a:gsLst>
                      <a:gs pos="100000">
                        <a:srgbClr val="FF0000"/>
                      </a:gs>
                      <a:gs pos="0">
                        <a:srgbClr val="CF0016"/>
                      </a:gs>
                    </a:gsLst>
                    <a:lin ang="54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6052715" y="1108262"/>
                <a:ext cx="1051891" cy="1107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6600" b="0" dirty="0" smtClean="0">
                    <a:gradFill>
                      <a:gsLst>
                        <a:gs pos="100000">
                          <a:srgbClr val="FF0000"/>
                        </a:gs>
                        <a:gs pos="0">
                          <a:srgbClr val="CF0016"/>
                        </a:gs>
                      </a:gsLst>
                      <a:lin ang="5400000" scaled="1"/>
                    </a:gradFill>
                    <a:latin typeface="鸿雷板书简体" panose="00000500000000000000" pitchFamily="2" charset="-122"/>
                    <a:ea typeface="鸿雷板书简体" panose="00000500000000000000" pitchFamily="2" charset="-122"/>
                    <a:cs typeface="+mn-ea"/>
                    <a:sym typeface="+mn-lt"/>
                  </a:rPr>
                  <a:t>看</a:t>
                </a:r>
                <a:endParaRPr lang="zh-CN" altLang="en-US" sz="6600" b="0" dirty="0">
                  <a:gradFill>
                    <a:gsLst>
                      <a:gs pos="100000">
                        <a:srgbClr val="FF0000"/>
                      </a:gs>
                      <a:gs pos="0">
                        <a:srgbClr val="CF0016"/>
                      </a:gs>
                    </a:gsLst>
                    <a:lin ang="54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0003" y="-97919"/>
              <a:ext cx="1398475" cy="1978166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290" b="57496"/>
          <a:stretch/>
        </p:blipFill>
        <p:spPr>
          <a:xfrm>
            <a:off x="6646274" y="1140535"/>
            <a:ext cx="827786" cy="792986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5CCF14F1-13FC-499E-9794-6A3D17ED073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30123" y="2570978"/>
            <a:ext cx="2602145" cy="20745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874639"/>
            <a:ext cx="9144000" cy="2272284"/>
          </a:xfrm>
          <a:prstGeom prst="rect">
            <a:avLst/>
          </a:prstGeom>
        </p:spPr>
      </p:pic>
      <p:grpSp>
        <p:nvGrpSpPr>
          <p:cNvPr id="27" name="Group 550"/>
          <p:cNvGrpSpPr>
            <a:grpSpLocks/>
          </p:cNvGrpSpPr>
          <p:nvPr/>
        </p:nvGrpSpPr>
        <p:grpSpPr bwMode="auto">
          <a:xfrm>
            <a:off x="669082" y="663024"/>
            <a:ext cx="1994455" cy="1995098"/>
            <a:chOff x="295" y="3475"/>
            <a:chExt cx="1407" cy="1407"/>
          </a:xfrm>
        </p:grpSpPr>
        <p:sp>
          <p:nvSpPr>
            <p:cNvPr id="28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9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30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31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32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48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6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0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61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57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8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59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  <p:grpSp>
                <p:nvGrpSpPr>
                  <p:cNvPr id="49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0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4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55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51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53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33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4" y="-528"/>
                  <a:ext cx="1549" cy="1556"/>
                  <a:chOff x="-3928" y="-799"/>
                  <a:chExt cx="2212" cy="2222"/>
                </a:xfrm>
              </p:grpSpPr>
              <p:grpSp>
                <p:nvGrpSpPr>
                  <p:cNvPr id="34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42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6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47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43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4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45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  <p:grpSp>
                <p:nvGrpSpPr>
                  <p:cNvPr id="35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38" y="-789"/>
                    <a:ext cx="2222" cy="2202"/>
                    <a:chOff x="160" y="696"/>
                    <a:chExt cx="1438" cy="1429"/>
                  </a:xfrm>
                </p:grpSpPr>
                <p:grpSp>
                  <p:nvGrpSpPr>
                    <p:cNvPr id="36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0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41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37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0" y="692"/>
                      <a:ext cx="57" cy="1438"/>
                      <a:chOff x="845" y="696"/>
                      <a:chExt cx="57" cy="1438"/>
                    </a:xfrm>
                  </p:grpSpPr>
                  <p:sp>
                    <p:nvSpPr>
                      <p:cNvPr id="38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39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6" y="1419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</p:grpSp>
          </p:grpSp>
        </p:grpSp>
      </p:grpSp>
      <p:sp>
        <p:nvSpPr>
          <p:cNvPr id="62" name="五角星 61"/>
          <p:cNvSpPr/>
          <p:nvPr/>
        </p:nvSpPr>
        <p:spPr>
          <a:xfrm rot="21146867">
            <a:off x="-3707592" y="4729083"/>
            <a:ext cx="2336218" cy="233621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五角星 62"/>
          <p:cNvSpPr/>
          <p:nvPr/>
        </p:nvSpPr>
        <p:spPr>
          <a:xfrm rot="21146867">
            <a:off x="-1257840" y="6589291"/>
            <a:ext cx="967488" cy="96748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五角星 63"/>
          <p:cNvSpPr/>
          <p:nvPr/>
        </p:nvSpPr>
        <p:spPr>
          <a:xfrm rot="21146867">
            <a:off x="-513436" y="6016472"/>
            <a:ext cx="483744" cy="483744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五角星 64"/>
          <p:cNvSpPr/>
          <p:nvPr/>
        </p:nvSpPr>
        <p:spPr>
          <a:xfrm rot="21146867">
            <a:off x="-1302965" y="5744691"/>
            <a:ext cx="483744" cy="483744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五角星 65"/>
          <p:cNvSpPr/>
          <p:nvPr/>
        </p:nvSpPr>
        <p:spPr>
          <a:xfrm rot="21146867">
            <a:off x="-2785442" y="6445273"/>
            <a:ext cx="967488" cy="96748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五角星 66"/>
          <p:cNvSpPr/>
          <p:nvPr/>
        </p:nvSpPr>
        <p:spPr>
          <a:xfrm rot="21146867">
            <a:off x="-1735363" y="6094535"/>
            <a:ext cx="478040" cy="478040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五角星 67"/>
          <p:cNvSpPr/>
          <p:nvPr/>
        </p:nvSpPr>
        <p:spPr>
          <a:xfrm rot="21146867">
            <a:off x="-2085219" y="4897084"/>
            <a:ext cx="2336218" cy="2336218"/>
          </a:xfrm>
          <a:prstGeom prst="star5">
            <a:avLst/>
          </a:prstGeom>
          <a:gradFill flip="none" rotWithShape="1">
            <a:gsLst>
              <a:gs pos="46000">
                <a:srgbClr val="FFFF00"/>
              </a:gs>
              <a:gs pos="2000">
                <a:srgbClr val="FFC000"/>
              </a:gs>
              <a:gs pos="95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glow rad="1828800">
              <a:srgbClr val="FFFF00">
                <a:alpha val="23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4754313" y="2696028"/>
            <a:ext cx="458286" cy="407500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CF0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5722384" y="2802960"/>
            <a:ext cx="217768" cy="193636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CF0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3947048" y="2802960"/>
            <a:ext cx="217768" cy="193636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CF00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剪去对角的矩形 76"/>
          <p:cNvSpPr/>
          <p:nvPr/>
        </p:nvSpPr>
        <p:spPr bwMode="auto">
          <a:xfrm>
            <a:off x="3579300" y="3278159"/>
            <a:ext cx="2808312" cy="349774"/>
          </a:xfrm>
          <a:prstGeom prst="snip2DiagRect">
            <a:avLst>
              <a:gd name="adj1" fmla="val 50000"/>
              <a:gd name="adj2" fmla="val 50000"/>
            </a:avLst>
          </a:prstGeom>
          <a:noFill/>
          <a:ln w="9525" cap="flat" cmpd="sng" algn="ctr">
            <a:solidFill>
              <a:srgbClr val="CF001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华文细黑" pitchFamily="2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4120216" y="3313416"/>
            <a:ext cx="173156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latin typeface="+mn-ea"/>
                <a:ea typeface="+mn-ea"/>
              </a:rPr>
              <a:t>汇报人：</a:t>
            </a:r>
            <a:r>
              <a:rPr lang="en-US" altLang="zh-CN" sz="1200" dirty="0">
                <a:latin typeface="+mn-ea"/>
                <a:ea typeface="+mn-ea"/>
              </a:rPr>
              <a:t>51PPT</a:t>
            </a:r>
            <a:r>
              <a:rPr lang="zh-CN" altLang="en-US" sz="1200" dirty="0">
                <a:latin typeface="+mn-ea"/>
                <a:ea typeface="+mn-ea"/>
              </a:rPr>
              <a:t>模板网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93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2000">
        <p14:vortex dir="r"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11111E-6 -0.00056 C 0.56389 -0.13611 1.57708 -0.82556 1.18611 -1.34028 C 0.79549 -1.85667 0.10694 -1.30472 0.79444 -0.48278 " pathEditMode="relative" rAng="0" ptsTypes="sss">
                                      <p:cBhvr>
                                        <p:cTn id="11" dur="5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2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3" dur="1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6" presetClass="emph" presetSubtype="0" decel="3200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15" dur="1500" fill="hold"/>
                                        <p:tgtEl>
                                          <p:spTgt spid="62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20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2" dur="3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9 0.02278 C 0.20469 0.01833 1.14375 -0.45055 1.18125 -1.26389 " pathEditMode="relative" rAng="0" ptsTypes="ss">
                                      <p:cBhvr>
                                        <p:cTn id="24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97" y="-6433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6" dur="4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173 -0.00401 C 0.20989 -0.00895 1.16285 -0.51975 1.20104 -1.40587 " pathEditMode="relative" rAng="0" ptsTypes="ss">
                                      <p:cBhvr>
                                        <p:cTn id="28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65" y="-7009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0" dur="3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69136E-6 C 0.19566 -0.00525 1.0901 -0.53735 1.12604 -1.45803 " pathEditMode="relative" rAng="0" ptsTypes="ss">
                                      <p:cBhvr>
                                        <p:cTn id="32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02" y="-7290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34" dur="4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77778E-6 4.44444E-6 C 0.19688 -0.005 1.09705 -0.51639 1.13316 -1.40306 " pathEditMode="relative" rAng="0" ptsTypes="ss">
                                      <p:cBhvr>
                                        <p:cTn id="36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49" y="-7016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8" dur="4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00191 -0.00062 C 0.5658 -0.13624 1.579 -0.82546 1.18802 -1.34013 C 0.7974 -1.85666 0.10886 -1.30461 0.79636 -0.48286 " pathEditMode="relative" rAng="0" ptsTypes="sss">
                                      <p:cBhvr>
                                        <p:cTn id="40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54" y="-92802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2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2" dur="1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6" presetClass="emph" presetSubtype="0" decel="32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4" dur="1500" fill="hold"/>
                                        <p:tgtEl>
                                          <p:spTgt spid="68"/>
                                        </p:tgtEl>
                                      </p:cBhvr>
                                      <p:by x="75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250"/>
                            </p:stCondLst>
                            <p:childTnLst>
                              <p:par>
                                <p:cTn id="5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250" fill="hold"/>
                                        <p:tgtEl>
                                          <p:spTgt spid="2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500"/>
                            </p:stCondLst>
                            <p:childTnLst>
                              <p:par>
                                <p:cTn id="56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1250" fill="hold"/>
                                        <p:tgtEl>
                                          <p:spTgt spid="2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2" grpId="1" animBg="1"/>
      <p:bldP spid="62" grpId="2" animBg="1"/>
      <p:bldP spid="62" grpId="3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8" grpId="2" animBg="1"/>
      <p:bldP spid="68" grpId="3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15616" y="2499742"/>
            <a:ext cx="56166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/>
              <a:t>51PPT</a:t>
            </a:r>
            <a:r>
              <a:rPr lang="zh-CN" altLang="en-US" sz="1100" dirty="0" smtClean="0"/>
              <a:t>模板网   </a:t>
            </a:r>
            <a:r>
              <a:rPr lang="en-US" altLang="zh-CN" sz="1100" dirty="0" smtClean="0">
                <a:hlinkClick r:id="rId2"/>
              </a:rPr>
              <a:t>www.51pptmoban.com</a:t>
            </a:r>
            <a:r>
              <a:rPr lang="en-US" altLang="zh-CN" sz="1100" dirty="0" smtClean="0"/>
              <a:t>   </a:t>
            </a:r>
            <a:r>
              <a:rPr lang="zh-CN" altLang="en-US" sz="1100" dirty="0"/>
              <a:t>作</a:t>
            </a:r>
            <a:r>
              <a:rPr lang="zh-CN" altLang="en-US" sz="1100" dirty="0" smtClean="0"/>
              <a:t>品</a:t>
            </a:r>
            <a:endParaRPr lang="en-US" altLang="zh-CN" sz="1100" dirty="0" smtClean="0"/>
          </a:p>
          <a:p>
            <a:endParaRPr lang="en-US" altLang="zh-CN" sz="1100" dirty="0"/>
          </a:p>
          <a:p>
            <a:r>
              <a:rPr lang="zh-CN" altLang="en-US" sz="1100" dirty="0" smtClean="0"/>
              <a:t>仅供学习参考之用！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431202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2000">
        <p14:gallery dir="l"/>
      </p:transition>
    </mc:Choice>
    <mc:Fallback xmlns="">
      <p:transition spd="slow" advClick="0" advTm="2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6"/>
          <a:stretch/>
        </p:blipFill>
        <p:spPr>
          <a:xfrm>
            <a:off x="0" y="0"/>
            <a:ext cx="9036496" cy="3848862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4906"/>
            <a:ext cx="9144000" cy="339566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37" b="53256"/>
          <a:stretch/>
        </p:blipFill>
        <p:spPr>
          <a:xfrm>
            <a:off x="0" y="3641604"/>
            <a:ext cx="7631832" cy="150189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38" y="3423"/>
            <a:ext cx="3918762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874639"/>
            <a:ext cx="9144000" cy="2272284"/>
          </a:xfrm>
          <a:prstGeom prst="rect">
            <a:avLst/>
          </a:prstGeom>
        </p:spPr>
      </p:pic>
      <p:grpSp>
        <p:nvGrpSpPr>
          <p:cNvPr id="27" name="Group 550"/>
          <p:cNvGrpSpPr>
            <a:grpSpLocks/>
          </p:cNvGrpSpPr>
          <p:nvPr/>
        </p:nvGrpSpPr>
        <p:grpSpPr bwMode="auto">
          <a:xfrm>
            <a:off x="669082" y="663024"/>
            <a:ext cx="1994455" cy="1995098"/>
            <a:chOff x="295" y="3475"/>
            <a:chExt cx="1407" cy="1407"/>
          </a:xfrm>
        </p:grpSpPr>
        <p:sp>
          <p:nvSpPr>
            <p:cNvPr id="28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9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30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31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32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48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6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0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61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57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8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59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  <p:grpSp>
                <p:nvGrpSpPr>
                  <p:cNvPr id="49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0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4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55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51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53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33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4" y="-528"/>
                  <a:ext cx="1549" cy="1556"/>
                  <a:chOff x="-3928" y="-799"/>
                  <a:chExt cx="2212" cy="2222"/>
                </a:xfrm>
              </p:grpSpPr>
              <p:grpSp>
                <p:nvGrpSpPr>
                  <p:cNvPr id="34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42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6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47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43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4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45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  <p:grpSp>
                <p:nvGrpSpPr>
                  <p:cNvPr id="35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38" y="-789"/>
                    <a:ext cx="2222" cy="2202"/>
                    <a:chOff x="160" y="696"/>
                    <a:chExt cx="1438" cy="1429"/>
                  </a:xfrm>
                </p:grpSpPr>
                <p:grpSp>
                  <p:nvGrpSpPr>
                    <p:cNvPr id="36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0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41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37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0" y="692"/>
                      <a:ext cx="57" cy="1438"/>
                      <a:chOff x="845" y="696"/>
                      <a:chExt cx="57" cy="1438"/>
                    </a:xfrm>
                  </p:grpSpPr>
                  <p:sp>
                    <p:nvSpPr>
                      <p:cNvPr id="38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39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6" y="1419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+mn-lt"/>
                          <a:ea typeface="+mn-ea"/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</p:grpSp>
          </p:grpSp>
        </p:grpSp>
      </p:grpSp>
      <p:sp>
        <p:nvSpPr>
          <p:cNvPr id="71" name="剪去对角的矩形 70"/>
          <p:cNvSpPr/>
          <p:nvPr/>
        </p:nvSpPr>
        <p:spPr bwMode="auto">
          <a:xfrm>
            <a:off x="3415674" y="2355379"/>
            <a:ext cx="3885157" cy="349774"/>
          </a:xfrm>
          <a:prstGeom prst="snip2DiagRect">
            <a:avLst>
              <a:gd name="adj1" fmla="val 50000"/>
              <a:gd name="adj2" fmla="val 50000"/>
            </a:avLst>
          </a:prstGeom>
          <a:noFill/>
          <a:ln w="9525" cap="flat" cmpd="sng" algn="ctr">
            <a:solidFill>
              <a:srgbClr val="CF001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华文细黑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381964" y="2405373"/>
            <a:ext cx="251665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5" name="矩形 4"/>
          <p:cNvSpPr/>
          <p:nvPr/>
        </p:nvSpPr>
        <p:spPr>
          <a:xfrm>
            <a:off x="4483803" y="379502"/>
            <a:ext cx="2012089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0" dirty="0">
                <a:solidFill>
                  <a:srgbClr val="CF0016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01</a:t>
            </a:r>
            <a:endParaRPr lang="zh-CN" altLang="en-US" sz="13800" b="0" dirty="0">
              <a:solidFill>
                <a:srgbClr val="CF0016"/>
              </a:solid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  <p:pic>
        <p:nvPicPr>
          <p:cNvPr id="99" name="图片 9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370" y="3003798"/>
            <a:ext cx="1398475" cy="1978166"/>
          </a:xfrm>
          <a:prstGeom prst="rect">
            <a:avLst/>
          </a:prstGeom>
        </p:spPr>
      </p:pic>
      <p:pic>
        <p:nvPicPr>
          <p:cNvPr id="100" name="图片 9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290" b="57496"/>
          <a:stretch/>
        </p:blipFill>
        <p:spPr>
          <a:xfrm>
            <a:off x="7447821" y="56706"/>
            <a:ext cx="827786" cy="792986"/>
          </a:xfrm>
          <a:prstGeom prst="rect">
            <a:avLst/>
          </a:prstGeom>
        </p:spPr>
      </p:pic>
      <p:pic>
        <p:nvPicPr>
          <p:cNvPr id="101" name="图片 10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1" t="-4552" r="21569" b="62048"/>
          <a:stretch/>
        </p:blipFill>
        <p:spPr>
          <a:xfrm>
            <a:off x="8175262" y="837831"/>
            <a:ext cx="827786" cy="792986"/>
          </a:xfrm>
          <a:prstGeom prst="rect">
            <a:avLst/>
          </a:prstGeom>
        </p:spPr>
      </p:pic>
      <p:sp>
        <p:nvSpPr>
          <p:cNvPr id="74" name="剪去对角的矩形 73"/>
          <p:cNvSpPr/>
          <p:nvPr/>
        </p:nvSpPr>
        <p:spPr bwMode="auto">
          <a:xfrm>
            <a:off x="3541140" y="2308174"/>
            <a:ext cx="545091" cy="358809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CF0016"/>
          </a:solidFill>
          <a:ln w="9525" cap="flat" cmpd="sng" algn="ctr">
            <a:solidFill>
              <a:srgbClr val="CF001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华文细黑" pitchFamily="2" charset="-122"/>
            </a:endParaRPr>
          </a:p>
        </p:txBody>
      </p:sp>
      <p:sp>
        <p:nvSpPr>
          <p:cNvPr id="76" name="剪去对角的矩形 75"/>
          <p:cNvSpPr/>
          <p:nvPr/>
        </p:nvSpPr>
        <p:spPr bwMode="auto">
          <a:xfrm>
            <a:off x="7194354" y="2635103"/>
            <a:ext cx="280353" cy="184544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CF0016"/>
          </a:solidFill>
          <a:ln w="9525" cap="flat" cmpd="sng" algn="ctr">
            <a:solidFill>
              <a:srgbClr val="CF001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华文细黑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38479" y="2801698"/>
            <a:ext cx="3326210" cy="555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b="0" dirty="0"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634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2000">
        <p14:vortex dir="r"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250" fill="hold"/>
                                        <p:tgtEl>
                                          <p:spTgt spid="2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250" fill="hold"/>
                                        <p:tgtEl>
                                          <p:spTgt spid="2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1217810" y="328306"/>
            <a:ext cx="251665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68" name="矩形 67"/>
          <p:cNvSpPr/>
          <p:nvPr/>
        </p:nvSpPr>
        <p:spPr>
          <a:xfrm>
            <a:off x="443677" y="281065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04717" y="1146492"/>
            <a:ext cx="5703588" cy="2944628"/>
            <a:chOff x="793244" y="727548"/>
            <a:chExt cx="7326533" cy="3782516"/>
          </a:xfrm>
        </p:grpSpPr>
        <p:sp>
          <p:nvSpPr>
            <p:cNvPr id="69" name="Freeform 6"/>
            <p:cNvSpPr>
              <a:spLocks/>
            </p:cNvSpPr>
            <p:nvPr/>
          </p:nvSpPr>
          <p:spPr bwMode="auto">
            <a:xfrm>
              <a:off x="793244" y="2015704"/>
              <a:ext cx="1706595" cy="1340644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FF0000"/>
            </a:solidFill>
            <a:ln w="9" cap="flat" cmpd="sng">
              <a:solidFill>
                <a:srgbClr val="FF6600"/>
              </a:solidFill>
              <a:round/>
              <a:headEnd/>
              <a:tailEnd/>
            </a:ln>
          </p:spPr>
          <p:txBody>
            <a:bodyPr lIns="81628" tIns="40814" rIns="81628" bIns="40814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Line 7"/>
            <p:cNvSpPr>
              <a:spLocks noChangeShapeType="1"/>
            </p:cNvSpPr>
            <p:nvPr/>
          </p:nvSpPr>
          <p:spPr bwMode="auto">
            <a:xfrm flipV="1">
              <a:off x="2134793" y="1389434"/>
              <a:ext cx="959550" cy="625079"/>
            </a:xfrm>
            <a:prstGeom prst="line">
              <a:avLst/>
            </a:prstGeom>
            <a:noFill/>
            <a:ln w="9" cmpd="sng">
              <a:solidFill>
                <a:srgbClr val="2E2C2C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1628" tIns="40814" rIns="81628" bIns="40814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Line 8"/>
            <p:cNvSpPr>
              <a:spLocks noChangeShapeType="1"/>
            </p:cNvSpPr>
            <p:nvPr/>
          </p:nvSpPr>
          <p:spPr bwMode="auto">
            <a:xfrm flipV="1">
              <a:off x="2509443" y="2687216"/>
              <a:ext cx="499255" cy="0"/>
            </a:xfrm>
            <a:prstGeom prst="line">
              <a:avLst/>
            </a:prstGeom>
            <a:noFill/>
            <a:ln w="9" cmpd="sng">
              <a:solidFill>
                <a:srgbClr val="2E2C2C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1628" tIns="40814" rIns="81628" bIns="40814"/>
            <a:lstStyle/>
            <a:p>
              <a:endParaRPr lang="zh-CN" altLang="en-US" sz="1400" b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Rectangle 9"/>
            <p:cNvSpPr>
              <a:spLocks noChangeArrowheads="1"/>
            </p:cNvSpPr>
            <p:nvPr/>
          </p:nvSpPr>
          <p:spPr bwMode="auto">
            <a:xfrm>
              <a:off x="3275856" y="915566"/>
              <a:ext cx="4843921" cy="97036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 w="9" cmpd="sng">
              <a:solidFill>
                <a:srgbClr val="B9B5B4"/>
              </a:solidFill>
              <a:miter lim="800000"/>
              <a:headEnd/>
              <a:tailEnd/>
            </a:ln>
          </p:spPr>
          <p:txBody>
            <a:bodyPr lIns="81628" tIns="40814" rIns="81628" bIns="40814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1400" b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Rectangle 10"/>
            <p:cNvSpPr>
              <a:spLocks noChangeArrowheads="1"/>
            </p:cNvSpPr>
            <p:nvPr/>
          </p:nvSpPr>
          <p:spPr bwMode="auto">
            <a:xfrm>
              <a:off x="3969402" y="760785"/>
              <a:ext cx="3255253" cy="316706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txBody>
            <a:bodyPr lIns="81628" tIns="40814" rIns="81628" bIns="40814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1400" b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Rectangle 11"/>
            <p:cNvSpPr>
              <a:spLocks noChangeArrowheads="1"/>
            </p:cNvSpPr>
            <p:nvPr/>
          </p:nvSpPr>
          <p:spPr bwMode="auto">
            <a:xfrm>
              <a:off x="3275856" y="2226445"/>
              <a:ext cx="4843921" cy="969169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 w="9" cmpd="sng">
              <a:solidFill>
                <a:srgbClr val="B9B5B4"/>
              </a:solidFill>
              <a:miter lim="800000"/>
              <a:headEnd/>
              <a:tailEnd/>
            </a:ln>
          </p:spPr>
          <p:txBody>
            <a:bodyPr lIns="81628" tIns="40814" rIns="81628" bIns="40814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1400" b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Rectangle 12"/>
            <p:cNvSpPr>
              <a:spLocks noChangeArrowheads="1"/>
            </p:cNvSpPr>
            <p:nvPr/>
          </p:nvSpPr>
          <p:spPr bwMode="auto">
            <a:xfrm>
              <a:off x="3969402" y="2070473"/>
              <a:ext cx="3255253" cy="317897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txBody>
            <a:bodyPr lIns="81628" tIns="40814" rIns="81628" bIns="40814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1400" b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0" name="Line 13"/>
            <p:cNvSpPr>
              <a:spLocks noChangeShapeType="1"/>
            </p:cNvSpPr>
            <p:nvPr/>
          </p:nvSpPr>
          <p:spPr bwMode="auto">
            <a:xfrm>
              <a:off x="2134793" y="3356347"/>
              <a:ext cx="959550" cy="625079"/>
            </a:xfrm>
            <a:prstGeom prst="line">
              <a:avLst/>
            </a:prstGeom>
            <a:noFill/>
            <a:ln w="9" cmpd="sng">
              <a:solidFill>
                <a:srgbClr val="2E2C2C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1628" tIns="40814" rIns="81628" bIns="40814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2" name="Rectangle 14"/>
            <p:cNvSpPr>
              <a:spLocks noChangeArrowheads="1"/>
            </p:cNvSpPr>
            <p:nvPr/>
          </p:nvSpPr>
          <p:spPr bwMode="auto">
            <a:xfrm>
              <a:off x="3275856" y="3539704"/>
              <a:ext cx="4843921" cy="97036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 w="9" cmpd="sng">
              <a:solidFill>
                <a:srgbClr val="B9B5B4"/>
              </a:solidFill>
              <a:miter lim="800000"/>
              <a:headEnd/>
              <a:tailEnd/>
            </a:ln>
          </p:spPr>
          <p:txBody>
            <a:bodyPr lIns="81628" tIns="40814" rIns="81628" bIns="40814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1400" b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Rectangle 15"/>
            <p:cNvSpPr>
              <a:spLocks noChangeArrowheads="1"/>
            </p:cNvSpPr>
            <p:nvPr/>
          </p:nvSpPr>
          <p:spPr bwMode="auto">
            <a:xfrm>
              <a:off x="3969402" y="3384923"/>
              <a:ext cx="3255253" cy="317897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txBody>
            <a:bodyPr lIns="81628" tIns="40814" rIns="81628" bIns="40814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1400" b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4" name="TextBox 14"/>
            <p:cNvSpPr txBox="1">
              <a:spLocks noChangeArrowheads="1"/>
            </p:cNvSpPr>
            <p:nvPr/>
          </p:nvSpPr>
          <p:spPr bwMode="auto">
            <a:xfrm>
              <a:off x="4184398" y="727548"/>
              <a:ext cx="2825259" cy="382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1628" tIns="40814" rIns="81628" bIns="4081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添加文字</a:t>
              </a:r>
              <a:endParaRPr lang="en-US" altLang="zh-CN" sz="14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" name="TextBox 15"/>
            <p:cNvSpPr txBox="1">
              <a:spLocks noChangeArrowheads="1"/>
            </p:cNvSpPr>
            <p:nvPr/>
          </p:nvSpPr>
          <p:spPr bwMode="auto">
            <a:xfrm>
              <a:off x="3446627" y="1159644"/>
              <a:ext cx="4545235" cy="540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1628" tIns="40814" rIns="81628" bIns="4081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100" b="0" dirty="0"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b="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100" b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6" name="TextBox 16"/>
            <p:cNvSpPr txBox="1">
              <a:spLocks noChangeArrowheads="1"/>
            </p:cNvSpPr>
            <p:nvPr/>
          </p:nvSpPr>
          <p:spPr bwMode="auto">
            <a:xfrm>
              <a:off x="4184398" y="2049041"/>
              <a:ext cx="2825259" cy="382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1628" tIns="40814" rIns="81628" bIns="4081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添加文字</a:t>
              </a:r>
              <a:endParaRPr lang="en-US" altLang="zh-CN" sz="14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7" name="TextBox 17"/>
            <p:cNvSpPr txBox="1">
              <a:spLocks noChangeArrowheads="1"/>
            </p:cNvSpPr>
            <p:nvPr/>
          </p:nvSpPr>
          <p:spPr bwMode="auto">
            <a:xfrm>
              <a:off x="3446627" y="2459806"/>
              <a:ext cx="4545235" cy="540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1628" tIns="40814" rIns="81628" bIns="4081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100" b="0" dirty="0" smtClean="0"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b="0" dirty="0" smtClean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100" b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8" name="TextBox 18"/>
            <p:cNvSpPr txBox="1">
              <a:spLocks noChangeArrowheads="1"/>
            </p:cNvSpPr>
            <p:nvPr/>
          </p:nvSpPr>
          <p:spPr bwMode="auto">
            <a:xfrm>
              <a:off x="4184398" y="3358726"/>
              <a:ext cx="2825259" cy="382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1628" tIns="40814" rIns="81628" bIns="4081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添加文字</a:t>
              </a:r>
              <a:endParaRPr lang="en-US" altLang="zh-CN" sz="14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9" name="TextBox 19"/>
            <p:cNvSpPr txBox="1">
              <a:spLocks noChangeArrowheads="1"/>
            </p:cNvSpPr>
            <p:nvPr/>
          </p:nvSpPr>
          <p:spPr bwMode="auto">
            <a:xfrm>
              <a:off x="3446627" y="3769494"/>
              <a:ext cx="4545235" cy="540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1628" tIns="40814" rIns="81628" bIns="4081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100" b="0" dirty="0" smtClean="0"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b="0" dirty="0" smtClean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100" b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0" name="TextBox 20"/>
            <p:cNvSpPr txBox="1">
              <a:spLocks noChangeArrowheads="1"/>
            </p:cNvSpPr>
            <p:nvPr/>
          </p:nvSpPr>
          <p:spPr bwMode="auto">
            <a:xfrm>
              <a:off x="818466" y="2455081"/>
              <a:ext cx="1618969" cy="461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1628" tIns="40814" rIns="81628" bIns="4081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添加文字</a:t>
              </a:r>
              <a:endPara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63561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2000">
        <p14:vortex dir="r"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1217810" y="328306"/>
            <a:ext cx="251665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68" name="矩形 67"/>
          <p:cNvSpPr/>
          <p:nvPr/>
        </p:nvSpPr>
        <p:spPr>
          <a:xfrm>
            <a:off x="443677" y="281065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" name="TextBox 18"/>
          <p:cNvSpPr txBox="1"/>
          <p:nvPr/>
        </p:nvSpPr>
        <p:spPr>
          <a:xfrm>
            <a:off x="6813984" y="3466609"/>
            <a:ext cx="1662111" cy="705018"/>
          </a:xfrm>
          <a:prstGeom prst="rect">
            <a:avLst/>
          </a:prstGeom>
          <a:noFill/>
        </p:spPr>
        <p:txBody>
          <a:bodyPr wrap="square" lIns="80979" tIns="40490" rIns="80979" bIns="4049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9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Freeform 11"/>
          <p:cNvSpPr>
            <a:spLocks/>
          </p:cNvSpPr>
          <p:nvPr/>
        </p:nvSpPr>
        <p:spPr bwMode="auto">
          <a:xfrm>
            <a:off x="4562653" y="1378591"/>
            <a:ext cx="1373897" cy="1372730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Freeform 12"/>
          <p:cNvSpPr>
            <a:spLocks/>
          </p:cNvSpPr>
          <p:nvPr/>
        </p:nvSpPr>
        <p:spPr bwMode="auto">
          <a:xfrm>
            <a:off x="4661684" y="1474717"/>
            <a:ext cx="1168256" cy="1168877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Oval 13"/>
          <p:cNvSpPr>
            <a:spLocks noChangeArrowheads="1"/>
          </p:cNvSpPr>
          <p:nvPr/>
        </p:nvSpPr>
        <p:spPr bwMode="auto">
          <a:xfrm>
            <a:off x="4809735" y="1622641"/>
            <a:ext cx="872154" cy="871952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Freeform 108"/>
          <p:cNvSpPr>
            <a:spLocks/>
          </p:cNvSpPr>
          <p:nvPr/>
        </p:nvSpPr>
        <p:spPr bwMode="auto">
          <a:xfrm rot="16200000">
            <a:off x="2711301" y="958916"/>
            <a:ext cx="1791645" cy="1793168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Freeform 109"/>
          <p:cNvSpPr>
            <a:spLocks/>
          </p:cNvSpPr>
          <p:nvPr/>
        </p:nvSpPr>
        <p:spPr bwMode="auto">
          <a:xfrm rot="16200000">
            <a:off x="2837809" y="1097003"/>
            <a:ext cx="1523476" cy="1526879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Oval 110"/>
          <p:cNvSpPr>
            <a:spLocks noChangeArrowheads="1"/>
          </p:cNvSpPr>
          <p:nvPr/>
        </p:nvSpPr>
        <p:spPr bwMode="auto">
          <a:xfrm rot="16200000">
            <a:off x="3030173" y="1290936"/>
            <a:ext cx="1137342" cy="1139011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Freeform 120"/>
          <p:cNvSpPr>
            <a:spLocks/>
          </p:cNvSpPr>
          <p:nvPr/>
        </p:nvSpPr>
        <p:spPr bwMode="auto">
          <a:xfrm flipV="1">
            <a:off x="4562654" y="2811769"/>
            <a:ext cx="2065992" cy="2064237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Freeform 121"/>
          <p:cNvSpPr>
            <a:spLocks/>
          </p:cNvSpPr>
          <p:nvPr/>
        </p:nvSpPr>
        <p:spPr bwMode="auto">
          <a:xfrm flipV="1">
            <a:off x="4711571" y="2973763"/>
            <a:ext cx="1756759" cy="1757694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Oval 122"/>
          <p:cNvSpPr>
            <a:spLocks noChangeArrowheads="1"/>
          </p:cNvSpPr>
          <p:nvPr/>
        </p:nvSpPr>
        <p:spPr bwMode="auto">
          <a:xfrm flipV="1">
            <a:off x="4934202" y="3197822"/>
            <a:ext cx="1311498" cy="1311193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Freeform 124"/>
          <p:cNvSpPr>
            <a:spLocks/>
          </p:cNvSpPr>
          <p:nvPr/>
        </p:nvSpPr>
        <p:spPr bwMode="auto">
          <a:xfrm rot="5400000" flipV="1">
            <a:off x="2969328" y="2811118"/>
            <a:ext cx="1533728" cy="1535032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Freeform 125"/>
          <p:cNvSpPr>
            <a:spLocks/>
          </p:cNvSpPr>
          <p:nvPr/>
        </p:nvSpPr>
        <p:spPr bwMode="auto">
          <a:xfrm rot="5400000" flipV="1">
            <a:off x="3077624" y="2920864"/>
            <a:ext cx="1304163" cy="1307077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Oval 126"/>
          <p:cNvSpPr>
            <a:spLocks noChangeArrowheads="1"/>
          </p:cNvSpPr>
          <p:nvPr/>
        </p:nvSpPr>
        <p:spPr bwMode="auto">
          <a:xfrm rot="5400000" flipV="1">
            <a:off x="3242296" y="3086882"/>
            <a:ext cx="973615" cy="975044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7" name="Straight Connector 19"/>
          <p:cNvCxnSpPr/>
          <p:nvPr/>
        </p:nvCxnSpPr>
        <p:spPr>
          <a:xfrm flipH="1" flipV="1">
            <a:off x="2404195" y="1433042"/>
            <a:ext cx="441167" cy="2798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21"/>
          <p:cNvCxnSpPr/>
          <p:nvPr/>
        </p:nvCxnSpPr>
        <p:spPr>
          <a:xfrm flipH="1">
            <a:off x="797797" y="1433042"/>
            <a:ext cx="1606399" cy="0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27"/>
          <p:cNvCxnSpPr/>
          <p:nvPr/>
        </p:nvCxnSpPr>
        <p:spPr>
          <a:xfrm flipH="1">
            <a:off x="2527508" y="3466608"/>
            <a:ext cx="441167" cy="27988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28"/>
          <p:cNvCxnSpPr/>
          <p:nvPr/>
        </p:nvCxnSpPr>
        <p:spPr>
          <a:xfrm flipH="1">
            <a:off x="1096424" y="3746495"/>
            <a:ext cx="1431085" cy="0"/>
          </a:xfrm>
          <a:prstGeom prst="line">
            <a:avLst/>
          </a:prstGeom>
          <a:ln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134"/>
          <p:cNvCxnSpPr/>
          <p:nvPr/>
        </p:nvCxnSpPr>
        <p:spPr>
          <a:xfrm flipV="1">
            <a:off x="5829939" y="1418274"/>
            <a:ext cx="441167" cy="27988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135"/>
          <p:cNvCxnSpPr/>
          <p:nvPr/>
        </p:nvCxnSpPr>
        <p:spPr>
          <a:xfrm>
            <a:off x="6271107" y="1418274"/>
            <a:ext cx="1385582" cy="0"/>
          </a:xfrm>
          <a:prstGeom prst="line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38"/>
          <p:cNvSpPr txBox="1"/>
          <p:nvPr/>
        </p:nvSpPr>
        <p:spPr>
          <a:xfrm>
            <a:off x="755576" y="1038257"/>
            <a:ext cx="1086869" cy="358770"/>
          </a:xfrm>
          <a:prstGeom prst="rect">
            <a:avLst/>
          </a:prstGeom>
          <a:noFill/>
        </p:spPr>
        <p:txBody>
          <a:bodyPr wrap="none" lIns="80979" tIns="40490" rIns="80979" bIns="40490" rtlCol="0">
            <a:spAutoFit/>
          </a:bodyPr>
          <a:lstStyle/>
          <a:p>
            <a:r>
              <a:rPr lang="zh-CN" altLang="en-US" sz="1800" b="1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id-ID" sz="18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39"/>
          <p:cNvSpPr txBox="1"/>
          <p:nvPr/>
        </p:nvSpPr>
        <p:spPr>
          <a:xfrm>
            <a:off x="755576" y="1478926"/>
            <a:ext cx="1662111" cy="705018"/>
          </a:xfrm>
          <a:prstGeom prst="rect">
            <a:avLst/>
          </a:prstGeom>
          <a:noFill/>
        </p:spPr>
        <p:txBody>
          <a:bodyPr wrap="square" lIns="80979" tIns="40490" rIns="80979" bIns="404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90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TextBox 40"/>
          <p:cNvSpPr txBox="1"/>
          <p:nvPr/>
        </p:nvSpPr>
        <p:spPr>
          <a:xfrm>
            <a:off x="1037479" y="3361293"/>
            <a:ext cx="1086869" cy="358770"/>
          </a:xfrm>
          <a:prstGeom prst="rect">
            <a:avLst/>
          </a:prstGeom>
          <a:noFill/>
        </p:spPr>
        <p:txBody>
          <a:bodyPr wrap="none" lIns="80979" tIns="40490" rIns="80979" bIns="40490" rtlCol="0">
            <a:spAutoFit/>
          </a:bodyPr>
          <a:lstStyle/>
          <a:p>
            <a:r>
              <a:rPr lang="zh-CN" altLang="en-US" sz="18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id-ID" sz="1800" b="1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Box 41"/>
          <p:cNvSpPr txBox="1"/>
          <p:nvPr/>
        </p:nvSpPr>
        <p:spPr>
          <a:xfrm>
            <a:off x="6615267" y="1033381"/>
            <a:ext cx="1086869" cy="358770"/>
          </a:xfrm>
          <a:prstGeom prst="rect">
            <a:avLst/>
          </a:prstGeom>
          <a:noFill/>
        </p:spPr>
        <p:txBody>
          <a:bodyPr wrap="none" lIns="80979" tIns="40490" rIns="80979" bIns="40490" rtlCol="0">
            <a:spAutoFit/>
          </a:bodyPr>
          <a:lstStyle/>
          <a:p>
            <a:pPr algn="r"/>
            <a:r>
              <a:rPr lang="zh-CN" altLang="en-US" sz="18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id-ID" sz="1800" b="1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extBox 42"/>
          <p:cNvSpPr txBox="1"/>
          <p:nvPr/>
        </p:nvSpPr>
        <p:spPr>
          <a:xfrm>
            <a:off x="7383304" y="3062301"/>
            <a:ext cx="1086869" cy="358770"/>
          </a:xfrm>
          <a:prstGeom prst="rect">
            <a:avLst/>
          </a:prstGeom>
          <a:noFill/>
        </p:spPr>
        <p:txBody>
          <a:bodyPr wrap="none" lIns="80979" tIns="40490" rIns="80979" bIns="40490" rtlCol="0">
            <a:spAutoFit/>
          </a:bodyPr>
          <a:lstStyle/>
          <a:p>
            <a:pPr algn="r"/>
            <a:r>
              <a:rPr lang="zh-CN" altLang="en-US" sz="1800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id-ID" sz="1800" b="1" dirty="0">
              <a:solidFill>
                <a:schemeClr val="accent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extBox 43"/>
          <p:cNvSpPr txBox="1"/>
          <p:nvPr/>
        </p:nvSpPr>
        <p:spPr>
          <a:xfrm>
            <a:off x="1059015" y="3774721"/>
            <a:ext cx="1662111" cy="705018"/>
          </a:xfrm>
          <a:prstGeom prst="rect">
            <a:avLst/>
          </a:prstGeom>
          <a:noFill/>
        </p:spPr>
        <p:txBody>
          <a:bodyPr wrap="square" lIns="80979" tIns="40490" rIns="80979" bIns="404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9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Box 44"/>
          <p:cNvSpPr txBox="1"/>
          <p:nvPr/>
        </p:nvSpPr>
        <p:spPr>
          <a:xfrm>
            <a:off x="6045909" y="1445200"/>
            <a:ext cx="1662111" cy="705018"/>
          </a:xfrm>
          <a:prstGeom prst="rect">
            <a:avLst/>
          </a:prstGeom>
          <a:noFill/>
        </p:spPr>
        <p:txBody>
          <a:bodyPr wrap="square" lIns="80979" tIns="40490" rIns="80979" bIns="4049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9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0" name="Straight Connector 47"/>
          <p:cNvCxnSpPr/>
          <p:nvPr/>
        </p:nvCxnSpPr>
        <p:spPr>
          <a:xfrm>
            <a:off x="6359062" y="3245668"/>
            <a:ext cx="462583" cy="179723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48"/>
          <p:cNvCxnSpPr/>
          <p:nvPr/>
        </p:nvCxnSpPr>
        <p:spPr>
          <a:xfrm>
            <a:off x="6821645" y="3425391"/>
            <a:ext cx="1654450" cy="0"/>
          </a:xfrm>
          <a:prstGeom prst="line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20"/>
          <p:cNvGrpSpPr/>
          <p:nvPr/>
        </p:nvGrpSpPr>
        <p:grpSpPr>
          <a:xfrm>
            <a:off x="3397410" y="1698160"/>
            <a:ext cx="354400" cy="377732"/>
            <a:chOff x="7938" y="-1587"/>
            <a:chExt cx="1450975" cy="1547812"/>
          </a:xfrm>
          <a:solidFill>
            <a:schemeClr val="accent1"/>
          </a:solidFill>
        </p:grpSpPr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7938" y="-1587"/>
              <a:ext cx="1450975" cy="1547812"/>
            </a:xfrm>
            <a:custGeom>
              <a:avLst/>
              <a:gdLst>
                <a:gd name="T0" fmla="*/ 358 w 384"/>
                <a:gd name="T1" fmla="*/ 0 h 410"/>
                <a:gd name="T2" fmla="*/ 26 w 384"/>
                <a:gd name="T3" fmla="*/ 0 h 410"/>
                <a:gd name="T4" fmla="*/ 0 w 384"/>
                <a:gd name="T5" fmla="*/ 26 h 410"/>
                <a:gd name="T6" fmla="*/ 0 w 384"/>
                <a:gd name="T7" fmla="*/ 358 h 410"/>
                <a:gd name="T8" fmla="*/ 26 w 384"/>
                <a:gd name="T9" fmla="*/ 384 h 410"/>
                <a:gd name="T10" fmla="*/ 51 w 384"/>
                <a:gd name="T11" fmla="*/ 384 h 410"/>
                <a:gd name="T12" fmla="*/ 77 w 384"/>
                <a:gd name="T13" fmla="*/ 410 h 410"/>
                <a:gd name="T14" fmla="*/ 102 w 384"/>
                <a:gd name="T15" fmla="*/ 384 h 410"/>
                <a:gd name="T16" fmla="*/ 282 w 384"/>
                <a:gd name="T17" fmla="*/ 384 h 410"/>
                <a:gd name="T18" fmla="*/ 307 w 384"/>
                <a:gd name="T19" fmla="*/ 410 h 410"/>
                <a:gd name="T20" fmla="*/ 333 w 384"/>
                <a:gd name="T21" fmla="*/ 384 h 410"/>
                <a:gd name="T22" fmla="*/ 358 w 384"/>
                <a:gd name="T23" fmla="*/ 384 h 410"/>
                <a:gd name="T24" fmla="*/ 384 w 384"/>
                <a:gd name="T25" fmla="*/ 358 h 410"/>
                <a:gd name="T26" fmla="*/ 384 w 384"/>
                <a:gd name="T27" fmla="*/ 26 h 410"/>
                <a:gd name="T28" fmla="*/ 358 w 384"/>
                <a:gd name="T29" fmla="*/ 0 h 410"/>
                <a:gd name="T30" fmla="*/ 333 w 384"/>
                <a:gd name="T31" fmla="*/ 333 h 410"/>
                <a:gd name="T32" fmla="*/ 51 w 384"/>
                <a:gd name="T33" fmla="*/ 333 h 410"/>
                <a:gd name="T34" fmla="*/ 51 w 384"/>
                <a:gd name="T35" fmla="*/ 205 h 410"/>
                <a:gd name="T36" fmla="*/ 333 w 384"/>
                <a:gd name="T37" fmla="*/ 205 h 410"/>
                <a:gd name="T38" fmla="*/ 333 w 384"/>
                <a:gd name="T39" fmla="*/ 333 h 410"/>
                <a:gd name="T40" fmla="*/ 333 w 384"/>
                <a:gd name="T41" fmla="*/ 179 h 410"/>
                <a:gd name="T42" fmla="*/ 51 w 384"/>
                <a:gd name="T43" fmla="*/ 179 h 410"/>
                <a:gd name="T44" fmla="*/ 51 w 384"/>
                <a:gd name="T45" fmla="*/ 51 h 410"/>
                <a:gd name="T46" fmla="*/ 333 w 384"/>
                <a:gd name="T47" fmla="*/ 51 h 410"/>
                <a:gd name="T48" fmla="*/ 333 w 384"/>
                <a:gd name="T49" fmla="*/ 179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4" h="410">
                  <a:moveTo>
                    <a:pt x="358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0" y="372"/>
                    <a:pt x="12" y="384"/>
                    <a:pt x="26" y="384"/>
                  </a:cubicBezTo>
                  <a:cubicBezTo>
                    <a:pt x="51" y="384"/>
                    <a:pt x="51" y="384"/>
                    <a:pt x="51" y="384"/>
                  </a:cubicBezTo>
                  <a:cubicBezTo>
                    <a:pt x="51" y="398"/>
                    <a:pt x="63" y="410"/>
                    <a:pt x="77" y="410"/>
                  </a:cubicBezTo>
                  <a:cubicBezTo>
                    <a:pt x="91" y="410"/>
                    <a:pt x="102" y="398"/>
                    <a:pt x="102" y="384"/>
                  </a:cubicBezTo>
                  <a:cubicBezTo>
                    <a:pt x="282" y="384"/>
                    <a:pt x="282" y="384"/>
                    <a:pt x="282" y="384"/>
                  </a:cubicBezTo>
                  <a:cubicBezTo>
                    <a:pt x="282" y="398"/>
                    <a:pt x="293" y="410"/>
                    <a:pt x="307" y="410"/>
                  </a:cubicBezTo>
                  <a:cubicBezTo>
                    <a:pt x="321" y="410"/>
                    <a:pt x="333" y="398"/>
                    <a:pt x="333" y="384"/>
                  </a:cubicBezTo>
                  <a:cubicBezTo>
                    <a:pt x="358" y="384"/>
                    <a:pt x="358" y="384"/>
                    <a:pt x="358" y="384"/>
                  </a:cubicBezTo>
                  <a:cubicBezTo>
                    <a:pt x="372" y="384"/>
                    <a:pt x="384" y="372"/>
                    <a:pt x="384" y="358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4" y="12"/>
                    <a:pt x="372" y="0"/>
                    <a:pt x="358" y="0"/>
                  </a:cubicBezTo>
                  <a:close/>
                  <a:moveTo>
                    <a:pt x="333" y="333"/>
                  </a:moveTo>
                  <a:cubicBezTo>
                    <a:pt x="51" y="333"/>
                    <a:pt x="51" y="333"/>
                    <a:pt x="51" y="333"/>
                  </a:cubicBezTo>
                  <a:cubicBezTo>
                    <a:pt x="51" y="205"/>
                    <a:pt x="51" y="205"/>
                    <a:pt x="51" y="205"/>
                  </a:cubicBezTo>
                  <a:cubicBezTo>
                    <a:pt x="333" y="205"/>
                    <a:pt x="333" y="205"/>
                    <a:pt x="333" y="205"/>
                  </a:cubicBezTo>
                  <a:lnTo>
                    <a:pt x="333" y="333"/>
                  </a:lnTo>
                  <a:close/>
                  <a:moveTo>
                    <a:pt x="333" y="179"/>
                  </a:moveTo>
                  <a:cubicBezTo>
                    <a:pt x="51" y="179"/>
                    <a:pt x="51" y="179"/>
                    <a:pt x="51" y="179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333" y="51"/>
                    <a:pt x="333" y="51"/>
                    <a:pt x="333" y="51"/>
                  </a:cubicBezTo>
                  <a:lnTo>
                    <a:pt x="333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Freeform 6"/>
            <p:cNvSpPr>
              <a:spLocks noEditPoints="1"/>
            </p:cNvSpPr>
            <p:nvPr/>
          </p:nvSpPr>
          <p:spPr bwMode="auto">
            <a:xfrm>
              <a:off x="300038" y="866775"/>
              <a:ext cx="868363" cy="290512"/>
            </a:xfrm>
            <a:custGeom>
              <a:avLst/>
              <a:gdLst>
                <a:gd name="T0" fmla="*/ 547 w 547"/>
                <a:gd name="T1" fmla="*/ 0 h 183"/>
                <a:gd name="T2" fmla="*/ 0 w 547"/>
                <a:gd name="T3" fmla="*/ 0 h 183"/>
                <a:gd name="T4" fmla="*/ 0 w 547"/>
                <a:gd name="T5" fmla="*/ 183 h 183"/>
                <a:gd name="T6" fmla="*/ 547 w 547"/>
                <a:gd name="T7" fmla="*/ 183 h 183"/>
                <a:gd name="T8" fmla="*/ 547 w 547"/>
                <a:gd name="T9" fmla="*/ 0 h 183"/>
                <a:gd name="T10" fmla="*/ 364 w 547"/>
                <a:gd name="T11" fmla="*/ 124 h 183"/>
                <a:gd name="T12" fmla="*/ 183 w 547"/>
                <a:gd name="T13" fmla="*/ 124 h 183"/>
                <a:gd name="T14" fmla="*/ 183 w 547"/>
                <a:gd name="T15" fmla="*/ 62 h 183"/>
                <a:gd name="T16" fmla="*/ 364 w 547"/>
                <a:gd name="T17" fmla="*/ 62 h 183"/>
                <a:gd name="T18" fmla="*/ 364 w 547"/>
                <a:gd name="T19" fmla="*/ 124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7" h="183">
                  <a:moveTo>
                    <a:pt x="547" y="0"/>
                  </a:moveTo>
                  <a:lnTo>
                    <a:pt x="0" y="0"/>
                  </a:lnTo>
                  <a:lnTo>
                    <a:pt x="0" y="183"/>
                  </a:lnTo>
                  <a:lnTo>
                    <a:pt x="547" y="183"/>
                  </a:lnTo>
                  <a:lnTo>
                    <a:pt x="547" y="0"/>
                  </a:lnTo>
                  <a:close/>
                  <a:moveTo>
                    <a:pt x="364" y="124"/>
                  </a:moveTo>
                  <a:lnTo>
                    <a:pt x="183" y="124"/>
                  </a:lnTo>
                  <a:lnTo>
                    <a:pt x="183" y="62"/>
                  </a:lnTo>
                  <a:lnTo>
                    <a:pt x="364" y="62"/>
                  </a:lnTo>
                  <a:lnTo>
                    <a:pt x="364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Freeform 7"/>
            <p:cNvSpPr>
              <a:spLocks noEditPoints="1"/>
            </p:cNvSpPr>
            <p:nvPr/>
          </p:nvSpPr>
          <p:spPr bwMode="auto">
            <a:xfrm>
              <a:off x="300038" y="288925"/>
              <a:ext cx="868363" cy="290512"/>
            </a:xfrm>
            <a:custGeom>
              <a:avLst/>
              <a:gdLst>
                <a:gd name="T0" fmla="*/ 547 w 547"/>
                <a:gd name="T1" fmla="*/ 0 h 183"/>
                <a:gd name="T2" fmla="*/ 0 w 547"/>
                <a:gd name="T3" fmla="*/ 0 h 183"/>
                <a:gd name="T4" fmla="*/ 0 w 547"/>
                <a:gd name="T5" fmla="*/ 183 h 183"/>
                <a:gd name="T6" fmla="*/ 547 w 547"/>
                <a:gd name="T7" fmla="*/ 183 h 183"/>
                <a:gd name="T8" fmla="*/ 547 w 547"/>
                <a:gd name="T9" fmla="*/ 0 h 183"/>
                <a:gd name="T10" fmla="*/ 364 w 547"/>
                <a:gd name="T11" fmla="*/ 121 h 183"/>
                <a:gd name="T12" fmla="*/ 183 w 547"/>
                <a:gd name="T13" fmla="*/ 121 h 183"/>
                <a:gd name="T14" fmla="*/ 183 w 547"/>
                <a:gd name="T15" fmla="*/ 59 h 183"/>
                <a:gd name="T16" fmla="*/ 364 w 547"/>
                <a:gd name="T17" fmla="*/ 59 h 183"/>
                <a:gd name="T18" fmla="*/ 364 w 547"/>
                <a:gd name="T19" fmla="*/ 12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7" h="183">
                  <a:moveTo>
                    <a:pt x="547" y="0"/>
                  </a:moveTo>
                  <a:lnTo>
                    <a:pt x="0" y="0"/>
                  </a:lnTo>
                  <a:lnTo>
                    <a:pt x="0" y="183"/>
                  </a:lnTo>
                  <a:lnTo>
                    <a:pt x="547" y="183"/>
                  </a:lnTo>
                  <a:lnTo>
                    <a:pt x="547" y="0"/>
                  </a:lnTo>
                  <a:close/>
                  <a:moveTo>
                    <a:pt x="364" y="121"/>
                  </a:moveTo>
                  <a:lnTo>
                    <a:pt x="183" y="121"/>
                  </a:lnTo>
                  <a:lnTo>
                    <a:pt x="183" y="59"/>
                  </a:lnTo>
                  <a:lnTo>
                    <a:pt x="364" y="59"/>
                  </a:lnTo>
                  <a:lnTo>
                    <a:pt x="364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6" name="Freeform 11"/>
          <p:cNvSpPr>
            <a:spLocks noEditPoints="1"/>
          </p:cNvSpPr>
          <p:nvPr/>
        </p:nvSpPr>
        <p:spPr bwMode="auto">
          <a:xfrm>
            <a:off x="5088995" y="1898101"/>
            <a:ext cx="313633" cy="356863"/>
          </a:xfrm>
          <a:custGeom>
            <a:avLst/>
            <a:gdLst>
              <a:gd name="T0" fmla="*/ 240 w 280"/>
              <a:gd name="T1" fmla="*/ 0 h 320"/>
              <a:gd name="T2" fmla="*/ 40 w 280"/>
              <a:gd name="T3" fmla="*/ 0 h 320"/>
              <a:gd name="T4" fmla="*/ 0 w 280"/>
              <a:gd name="T5" fmla="*/ 40 h 320"/>
              <a:gd name="T6" fmla="*/ 0 w 280"/>
              <a:gd name="T7" fmla="*/ 200 h 320"/>
              <a:gd name="T8" fmla="*/ 0 w 280"/>
              <a:gd name="T9" fmla="*/ 210 h 320"/>
              <a:gd name="T10" fmla="*/ 10 w 280"/>
              <a:gd name="T11" fmla="*/ 220 h 320"/>
              <a:gd name="T12" fmla="*/ 20 w 280"/>
              <a:gd name="T13" fmla="*/ 220 h 320"/>
              <a:gd name="T14" fmla="*/ 20 w 280"/>
              <a:gd name="T15" fmla="*/ 270 h 320"/>
              <a:gd name="T16" fmla="*/ 30 w 280"/>
              <a:gd name="T17" fmla="*/ 280 h 320"/>
              <a:gd name="T18" fmla="*/ 40 w 280"/>
              <a:gd name="T19" fmla="*/ 280 h 320"/>
              <a:gd name="T20" fmla="*/ 40 w 280"/>
              <a:gd name="T21" fmla="*/ 300 h 320"/>
              <a:gd name="T22" fmla="*/ 60 w 280"/>
              <a:gd name="T23" fmla="*/ 320 h 320"/>
              <a:gd name="T24" fmla="*/ 80 w 280"/>
              <a:gd name="T25" fmla="*/ 320 h 320"/>
              <a:gd name="T26" fmla="*/ 100 w 280"/>
              <a:gd name="T27" fmla="*/ 300 h 320"/>
              <a:gd name="T28" fmla="*/ 100 w 280"/>
              <a:gd name="T29" fmla="*/ 280 h 320"/>
              <a:gd name="T30" fmla="*/ 180 w 280"/>
              <a:gd name="T31" fmla="*/ 280 h 320"/>
              <a:gd name="T32" fmla="*/ 180 w 280"/>
              <a:gd name="T33" fmla="*/ 300 h 320"/>
              <a:gd name="T34" fmla="*/ 200 w 280"/>
              <a:gd name="T35" fmla="*/ 320 h 320"/>
              <a:gd name="T36" fmla="*/ 220 w 280"/>
              <a:gd name="T37" fmla="*/ 320 h 320"/>
              <a:gd name="T38" fmla="*/ 240 w 280"/>
              <a:gd name="T39" fmla="*/ 300 h 320"/>
              <a:gd name="T40" fmla="*/ 240 w 280"/>
              <a:gd name="T41" fmla="*/ 280 h 320"/>
              <a:gd name="T42" fmla="*/ 250 w 280"/>
              <a:gd name="T43" fmla="*/ 280 h 320"/>
              <a:gd name="T44" fmla="*/ 260 w 280"/>
              <a:gd name="T45" fmla="*/ 270 h 320"/>
              <a:gd name="T46" fmla="*/ 260 w 280"/>
              <a:gd name="T47" fmla="*/ 220 h 320"/>
              <a:gd name="T48" fmla="*/ 270 w 280"/>
              <a:gd name="T49" fmla="*/ 220 h 320"/>
              <a:gd name="T50" fmla="*/ 280 w 280"/>
              <a:gd name="T51" fmla="*/ 210 h 320"/>
              <a:gd name="T52" fmla="*/ 280 w 280"/>
              <a:gd name="T53" fmla="*/ 200 h 320"/>
              <a:gd name="T54" fmla="*/ 280 w 280"/>
              <a:gd name="T55" fmla="*/ 40 h 320"/>
              <a:gd name="T56" fmla="*/ 240 w 280"/>
              <a:gd name="T57" fmla="*/ 0 h 320"/>
              <a:gd name="T58" fmla="*/ 200 w 280"/>
              <a:gd name="T59" fmla="*/ 80 h 320"/>
              <a:gd name="T60" fmla="*/ 220 w 280"/>
              <a:gd name="T61" fmla="*/ 100 h 320"/>
              <a:gd name="T62" fmla="*/ 220 w 280"/>
              <a:gd name="T63" fmla="*/ 140 h 320"/>
              <a:gd name="T64" fmla="*/ 60 w 280"/>
              <a:gd name="T65" fmla="*/ 140 h 320"/>
              <a:gd name="T66" fmla="*/ 60 w 280"/>
              <a:gd name="T67" fmla="*/ 100 h 320"/>
              <a:gd name="T68" fmla="*/ 80 w 280"/>
              <a:gd name="T69" fmla="*/ 80 h 320"/>
              <a:gd name="T70" fmla="*/ 200 w 280"/>
              <a:gd name="T71" fmla="*/ 80 h 320"/>
              <a:gd name="T72" fmla="*/ 80 w 280"/>
              <a:gd name="T73" fmla="*/ 240 h 320"/>
              <a:gd name="T74" fmla="*/ 60 w 280"/>
              <a:gd name="T75" fmla="*/ 240 h 320"/>
              <a:gd name="T76" fmla="*/ 40 w 280"/>
              <a:gd name="T77" fmla="*/ 220 h 320"/>
              <a:gd name="T78" fmla="*/ 60 w 280"/>
              <a:gd name="T79" fmla="*/ 200 h 320"/>
              <a:gd name="T80" fmla="*/ 80 w 280"/>
              <a:gd name="T81" fmla="*/ 200 h 320"/>
              <a:gd name="T82" fmla="*/ 100 w 280"/>
              <a:gd name="T83" fmla="*/ 220 h 320"/>
              <a:gd name="T84" fmla="*/ 80 w 280"/>
              <a:gd name="T85" fmla="*/ 240 h 320"/>
              <a:gd name="T86" fmla="*/ 220 w 280"/>
              <a:gd name="T87" fmla="*/ 240 h 320"/>
              <a:gd name="T88" fmla="*/ 200 w 280"/>
              <a:gd name="T89" fmla="*/ 240 h 320"/>
              <a:gd name="T90" fmla="*/ 180 w 280"/>
              <a:gd name="T91" fmla="*/ 220 h 320"/>
              <a:gd name="T92" fmla="*/ 200 w 280"/>
              <a:gd name="T93" fmla="*/ 200 h 320"/>
              <a:gd name="T94" fmla="*/ 220 w 280"/>
              <a:gd name="T95" fmla="*/ 200 h 320"/>
              <a:gd name="T96" fmla="*/ 240 w 280"/>
              <a:gd name="T97" fmla="*/ 220 h 320"/>
              <a:gd name="T98" fmla="*/ 220 w 280"/>
              <a:gd name="T99" fmla="*/ 24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0" h="320">
                <a:moveTo>
                  <a:pt x="24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16"/>
                  <a:pt x="4" y="220"/>
                  <a:pt x="10" y="220"/>
                </a:cubicBezTo>
                <a:cubicBezTo>
                  <a:pt x="20" y="220"/>
                  <a:pt x="20" y="220"/>
                  <a:pt x="20" y="220"/>
                </a:cubicBezTo>
                <a:cubicBezTo>
                  <a:pt x="20" y="270"/>
                  <a:pt x="20" y="270"/>
                  <a:pt x="20" y="270"/>
                </a:cubicBezTo>
                <a:cubicBezTo>
                  <a:pt x="20" y="276"/>
                  <a:pt x="24" y="280"/>
                  <a:pt x="30" y="280"/>
                </a:cubicBezTo>
                <a:cubicBezTo>
                  <a:pt x="40" y="280"/>
                  <a:pt x="40" y="280"/>
                  <a:pt x="40" y="280"/>
                </a:cubicBezTo>
                <a:cubicBezTo>
                  <a:pt x="40" y="300"/>
                  <a:pt x="40" y="300"/>
                  <a:pt x="40" y="300"/>
                </a:cubicBezTo>
                <a:cubicBezTo>
                  <a:pt x="40" y="311"/>
                  <a:pt x="49" y="320"/>
                  <a:pt x="60" y="320"/>
                </a:cubicBezTo>
                <a:cubicBezTo>
                  <a:pt x="80" y="320"/>
                  <a:pt x="80" y="320"/>
                  <a:pt x="80" y="320"/>
                </a:cubicBezTo>
                <a:cubicBezTo>
                  <a:pt x="91" y="320"/>
                  <a:pt x="100" y="311"/>
                  <a:pt x="100" y="300"/>
                </a:cubicBezTo>
                <a:cubicBezTo>
                  <a:pt x="100" y="280"/>
                  <a:pt x="100" y="280"/>
                  <a:pt x="100" y="280"/>
                </a:cubicBezTo>
                <a:cubicBezTo>
                  <a:pt x="180" y="280"/>
                  <a:pt x="180" y="280"/>
                  <a:pt x="180" y="280"/>
                </a:cubicBezTo>
                <a:cubicBezTo>
                  <a:pt x="180" y="300"/>
                  <a:pt x="180" y="300"/>
                  <a:pt x="180" y="300"/>
                </a:cubicBezTo>
                <a:cubicBezTo>
                  <a:pt x="180" y="311"/>
                  <a:pt x="189" y="320"/>
                  <a:pt x="200" y="320"/>
                </a:cubicBezTo>
                <a:cubicBezTo>
                  <a:pt x="220" y="320"/>
                  <a:pt x="220" y="320"/>
                  <a:pt x="220" y="320"/>
                </a:cubicBezTo>
                <a:cubicBezTo>
                  <a:pt x="231" y="320"/>
                  <a:pt x="240" y="311"/>
                  <a:pt x="240" y="300"/>
                </a:cubicBezTo>
                <a:cubicBezTo>
                  <a:pt x="240" y="280"/>
                  <a:pt x="240" y="280"/>
                  <a:pt x="240" y="280"/>
                </a:cubicBezTo>
                <a:cubicBezTo>
                  <a:pt x="250" y="280"/>
                  <a:pt x="250" y="280"/>
                  <a:pt x="250" y="280"/>
                </a:cubicBezTo>
                <a:cubicBezTo>
                  <a:pt x="256" y="280"/>
                  <a:pt x="260" y="276"/>
                  <a:pt x="260" y="270"/>
                </a:cubicBezTo>
                <a:cubicBezTo>
                  <a:pt x="260" y="220"/>
                  <a:pt x="260" y="220"/>
                  <a:pt x="260" y="220"/>
                </a:cubicBezTo>
                <a:cubicBezTo>
                  <a:pt x="270" y="220"/>
                  <a:pt x="270" y="220"/>
                  <a:pt x="270" y="220"/>
                </a:cubicBezTo>
                <a:cubicBezTo>
                  <a:pt x="276" y="220"/>
                  <a:pt x="280" y="216"/>
                  <a:pt x="280" y="210"/>
                </a:cubicBezTo>
                <a:cubicBezTo>
                  <a:pt x="280" y="200"/>
                  <a:pt x="280" y="200"/>
                  <a:pt x="280" y="20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280" y="18"/>
                  <a:pt x="262" y="0"/>
                  <a:pt x="240" y="0"/>
                </a:cubicBezTo>
                <a:close/>
                <a:moveTo>
                  <a:pt x="200" y="80"/>
                </a:moveTo>
                <a:cubicBezTo>
                  <a:pt x="211" y="80"/>
                  <a:pt x="220" y="89"/>
                  <a:pt x="220" y="100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0" y="89"/>
                  <a:pt x="69" y="80"/>
                  <a:pt x="80" y="80"/>
                </a:cubicBezTo>
                <a:lnTo>
                  <a:pt x="200" y="80"/>
                </a:lnTo>
                <a:close/>
                <a:moveTo>
                  <a:pt x="80" y="240"/>
                </a:moveTo>
                <a:cubicBezTo>
                  <a:pt x="60" y="240"/>
                  <a:pt x="60" y="240"/>
                  <a:pt x="60" y="240"/>
                </a:cubicBezTo>
                <a:cubicBezTo>
                  <a:pt x="49" y="240"/>
                  <a:pt x="40" y="231"/>
                  <a:pt x="40" y="220"/>
                </a:cubicBezTo>
                <a:cubicBezTo>
                  <a:pt x="40" y="209"/>
                  <a:pt x="49" y="200"/>
                  <a:pt x="60" y="200"/>
                </a:cubicBezTo>
                <a:cubicBezTo>
                  <a:pt x="80" y="200"/>
                  <a:pt x="80" y="200"/>
                  <a:pt x="80" y="200"/>
                </a:cubicBezTo>
                <a:cubicBezTo>
                  <a:pt x="91" y="200"/>
                  <a:pt x="100" y="209"/>
                  <a:pt x="100" y="220"/>
                </a:cubicBezTo>
                <a:cubicBezTo>
                  <a:pt x="100" y="231"/>
                  <a:pt x="91" y="240"/>
                  <a:pt x="80" y="240"/>
                </a:cubicBezTo>
                <a:close/>
                <a:moveTo>
                  <a:pt x="220" y="240"/>
                </a:moveTo>
                <a:cubicBezTo>
                  <a:pt x="200" y="240"/>
                  <a:pt x="200" y="240"/>
                  <a:pt x="200" y="240"/>
                </a:cubicBezTo>
                <a:cubicBezTo>
                  <a:pt x="189" y="240"/>
                  <a:pt x="180" y="231"/>
                  <a:pt x="180" y="220"/>
                </a:cubicBezTo>
                <a:cubicBezTo>
                  <a:pt x="180" y="209"/>
                  <a:pt x="189" y="200"/>
                  <a:pt x="200" y="200"/>
                </a:cubicBezTo>
                <a:cubicBezTo>
                  <a:pt x="220" y="200"/>
                  <a:pt x="220" y="200"/>
                  <a:pt x="220" y="200"/>
                </a:cubicBezTo>
                <a:cubicBezTo>
                  <a:pt x="231" y="200"/>
                  <a:pt x="240" y="209"/>
                  <a:pt x="240" y="220"/>
                </a:cubicBezTo>
                <a:cubicBezTo>
                  <a:pt x="240" y="231"/>
                  <a:pt x="231" y="240"/>
                  <a:pt x="220" y="24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0979" tIns="40490" rIns="80979" bIns="4049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7" name="Group 59"/>
          <p:cNvGrpSpPr/>
          <p:nvPr/>
        </p:nvGrpSpPr>
        <p:grpSpPr>
          <a:xfrm>
            <a:off x="5361697" y="3679442"/>
            <a:ext cx="456508" cy="475633"/>
            <a:chOff x="-251803" y="2267153"/>
            <a:chExt cx="2078037" cy="2166938"/>
          </a:xfrm>
          <a:solidFill>
            <a:schemeClr val="accent3"/>
          </a:solidFill>
        </p:grpSpPr>
        <p:sp>
          <p:nvSpPr>
            <p:cNvPr id="38" name="Freeform 22"/>
            <p:cNvSpPr>
              <a:spLocks/>
            </p:cNvSpPr>
            <p:nvPr/>
          </p:nvSpPr>
          <p:spPr bwMode="auto">
            <a:xfrm>
              <a:off x="57759" y="2267153"/>
              <a:ext cx="1768475" cy="1522413"/>
            </a:xfrm>
            <a:custGeom>
              <a:avLst/>
              <a:gdLst>
                <a:gd name="T0" fmla="*/ 432 w 469"/>
                <a:gd name="T1" fmla="*/ 0 h 404"/>
                <a:gd name="T2" fmla="*/ 0 w 469"/>
                <a:gd name="T3" fmla="*/ 0 h 404"/>
                <a:gd name="T4" fmla="*/ 147 w 469"/>
                <a:gd name="T5" fmla="*/ 73 h 404"/>
                <a:gd name="T6" fmla="*/ 395 w 469"/>
                <a:gd name="T7" fmla="*/ 73 h 404"/>
                <a:gd name="T8" fmla="*/ 395 w 469"/>
                <a:gd name="T9" fmla="*/ 110 h 404"/>
                <a:gd name="T10" fmla="*/ 220 w 469"/>
                <a:gd name="T11" fmla="*/ 110 h 404"/>
                <a:gd name="T12" fmla="*/ 269 w 469"/>
                <a:gd name="T13" fmla="*/ 134 h 404"/>
                <a:gd name="T14" fmla="*/ 314 w 469"/>
                <a:gd name="T15" fmla="*/ 184 h 404"/>
                <a:gd name="T16" fmla="*/ 395 w 469"/>
                <a:gd name="T17" fmla="*/ 184 h 404"/>
                <a:gd name="T18" fmla="*/ 395 w 469"/>
                <a:gd name="T19" fmla="*/ 220 h 404"/>
                <a:gd name="T20" fmla="*/ 322 w 469"/>
                <a:gd name="T21" fmla="*/ 220 h 404"/>
                <a:gd name="T22" fmla="*/ 322 w 469"/>
                <a:gd name="T23" fmla="*/ 404 h 404"/>
                <a:gd name="T24" fmla="*/ 432 w 469"/>
                <a:gd name="T25" fmla="*/ 404 h 404"/>
                <a:gd name="T26" fmla="*/ 469 w 469"/>
                <a:gd name="T27" fmla="*/ 367 h 404"/>
                <a:gd name="T28" fmla="*/ 469 w 469"/>
                <a:gd name="T29" fmla="*/ 37 h 404"/>
                <a:gd name="T30" fmla="*/ 432 w 469"/>
                <a:gd name="T3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9" h="404">
                  <a:moveTo>
                    <a:pt x="43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7" y="73"/>
                    <a:pt x="147" y="73"/>
                    <a:pt x="147" y="73"/>
                  </a:cubicBezTo>
                  <a:cubicBezTo>
                    <a:pt x="395" y="73"/>
                    <a:pt x="395" y="73"/>
                    <a:pt x="395" y="73"/>
                  </a:cubicBezTo>
                  <a:cubicBezTo>
                    <a:pt x="395" y="110"/>
                    <a:pt x="395" y="110"/>
                    <a:pt x="395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69" y="134"/>
                    <a:pt x="269" y="134"/>
                    <a:pt x="269" y="134"/>
                  </a:cubicBezTo>
                  <a:cubicBezTo>
                    <a:pt x="288" y="144"/>
                    <a:pt x="304" y="163"/>
                    <a:pt x="314" y="184"/>
                  </a:cubicBezTo>
                  <a:cubicBezTo>
                    <a:pt x="395" y="184"/>
                    <a:pt x="395" y="184"/>
                    <a:pt x="395" y="184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22" y="220"/>
                    <a:pt x="322" y="220"/>
                    <a:pt x="322" y="220"/>
                  </a:cubicBezTo>
                  <a:cubicBezTo>
                    <a:pt x="322" y="404"/>
                    <a:pt x="322" y="404"/>
                    <a:pt x="322" y="404"/>
                  </a:cubicBezTo>
                  <a:cubicBezTo>
                    <a:pt x="432" y="404"/>
                    <a:pt x="432" y="404"/>
                    <a:pt x="432" y="404"/>
                  </a:cubicBezTo>
                  <a:cubicBezTo>
                    <a:pt x="452" y="404"/>
                    <a:pt x="469" y="387"/>
                    <a:pt x="469" y="367"/>
                  </a:cubicBezTo>
                  <a:cubicBezTo>
                    <a:pt x="469" y="37"/>
                    <a:pt x="469" y="37"/>
                    <a:pt x="469" y="37"/>
                  </a:cubicBezTo>
                  <a:cubicBezTo>
                    <a:pt x="469" y="17"/>
                    <a:pt x="452" y="0"/>
                    <a:pt x="4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Freeform 23"/>
            <p:cNvSpPr>
              <a:spLocks noEditPoints="1"/>
            </p:cNvSpPr>
            <p:nvPr/>
          </p:nvSpPr>
          <p:spPr bwMode="auto">
            <a:xfrm>
              <a:off x="-251803" y="2314778"/>
              <a:ext cx="1384300" cy="2119313"/>
            </a:xfrm>
            <a:custGeom>
              <a:avLst/>
              <a:gdLst>
                <a:gd name="T0" fmla="*/ 334 w 367"/>
                <a:gd name="T1" fmla="*/ 154 h 562"/>
                <a:gd name="T2" fmla="*/ 33 w 367"/>
                <a:gd name="T3" fmla="*/ 3 h 562"/>
                <a:gd name="T4" fmla="*/ 20 w 367"/>
                <a:gd name="T5" fmla="*/ 0 h 562"/>
                <a:gd name="T6" fmla="*/ 0 w 367"/>
                <a:gd name="T7" fmla="*/ 24 h 562"/>
                <a:gd name="T8" fmla="*/ 0 w 367"/>
                <a:gd name="T9" fmla="*/ 354 h 562"/>
                <a:gd name="T10" fmla="*/ 33 w 367"/>
                <a:gd name="T11" fmla="*/ 407 h 562"/>
                <a:gd name="T12" fmla="*/ 334 w 367"/>
                <a:gd name="T13" fmla="*/ 558 h 562"/>
                <a:gd name="T14" fmla="*/ 348 w 367"/>
                <a:gd name="T15" fmla="*/ 562 h 562"/>
                <a:gd name="T16" fmla="*/ 367 w 367"/>
                <a:gd name="T17" fmla="*/ 538 h 562"/>
                <a:gd name="T18" fmla="*/ 367 w 367"/>
                <a:gd name="T19" fmla="*/ 207 h 562"/>
                <a:gd name="T20" fmla="*/ 334 w 367"/>
                <a:gd name="T21" fmla="*/ 154 h 562"/>
                <a:gd name="T22" fmla="*/ 257 w 367"/>
                <a:gd name="T23" fmla="*/ 391 h 562"/>
                <a:gd name="T24" fmla="*/ 220 w 367"/>
                <a:gd name="T25" fmla="*/ 336 h 562"/>
                <a:gd name="T26" fmla="*/ 257 w 367"/>
                <a:gd name="T27" fmla="*/ 281 h 562"/>
                <a:gd name="T28" fmla="*/ 294 w 367"/>
                <a:gd name="T29" fmla="*/ 336 h 562"/>
                <a:gd name="T30" fmla="*/ 257 w 367"/>
                <a:gd name="T31" fmla="*/ 391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7" h="562">
                  <a:moveTo>
                    <a:pt x="334" y="154"/>
                  </a:moveTo>
                  <a:cubicBezTo>
                    <a:pt x="33" y="3"/>
                    <a:pt x="33" y="3"/>
                    <a:pt x="33" y="3"/>
                  </a:cubicBezTo>
                  <a:cubicBezTo>
                    <a:pt x="28" y="1"/>
                    <a:pt x="24" y="0"/>
                    <a:pt x="20" y="0"/>
                  </a:cubicBezTo>
                  <a:cubicBezTo>
                    <a:pt x="8" y="0"/>
                    <a:pt x="0" y="9"/>
                    <a:pt x="0" y="24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0" y="374"/>
                    <a:pt x="15" y="398"/>
                    <a:pt x="33" y="407"/>
                  </a:cubicBezTo>
                  <a:cubicBezTo>
                    <a:pt x="334" y="558"/>
                    <a:pt x="334" y="558"/>
                    <a:pt x="334" y="558"/>
                  </a:cubicBezTo>
                  <a:cubicBezTo>
                    <a:pt x="339" y="560"/>
                    <a:pt x="344" y="562"/>
                    <a:pt x="348" y="562"/>
                  </a:cubicBezTo>
                  <a:cubicBezTo>
                    <a:pt x="359" y="562"/>
                    <a:pt x="367" y="553"/>
                    <a:pt x="367" y="538"/>
                  </a:cubicBezTo>
                  <a:cubicBezTo>
                    <a:pt x="367" y="207"/>
                    <a:pt x="367" y="207"/>
                    <a:pt x="367" y="207"/>
                  </a:cubicBezTo>
                  <a:cubicBezTo>
                    <a:pt x="367" y="187"/>
                    <a:pt x="352" y="163"/>
                    <a:pt x="334" y="154"/>
                  </a:cubicBezTo>
                  <a:close/>
                  <a:moveTo>
                    <a:pt x="257" y="391"/>
                  </a:moveTo>
                  <a:cubicBezTo>
                    <a:pt x="237" y="391"/>
                    <a:pt x="220" y="366"/>
                    <a:pt x="220" y="336"/>
                  </a:cubicBezTo>
                  <a:cubicBezTo>
                    <a:pt x="220" y="305"/>
                    <a:pt x="237" y="281"/>
                    <a:pt x="257" y="281"/>
                  </a:cubicBezTo>
                  <a:cubicBezTo>
                    <a:pt x="277" y="281"/>
                    <a:pt x="294" y="305"/>
                    <a:pt x="294" y="336"/>
                  </a:cubicBezTo>
                  <a:cubicBezTo>
                    <a:pt x="294" y="366"/>
                    <a:pt x="277" y="391"/>
                    <a:pt x="257" y="3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0" name="Group 97"/>
          <p:cNvGrpSpPr/>
          <p:nvPr/>
        </p:nvGrpSpPr>
        <p:grpSpPr>
          <a:xfrm>
            <a:off x="3551949" y="3470577"/>
            <a:ext cx="368484" cy="259595"/>
            <a:chOff x="3175" y="1588"/>
            <a:chExt cx="1184276" cy="835025"/>
          </a:xfrm>
          <a:solidFill>
            <a:srgbClr val="C00000"/>
          </a:solidFill>
        </p:grpSpPr>
        <p:sp>
          <p:nvSpPr>
            <p:cNvPr id="41" name="Freeform 27"/>
            <p:cNvSpPr>
              <a:spLocks/>
            </p:cNvSpPr>
            <p:nvPr/>
          </p:nvSpPr>
          <p:spPr bwMode="auto">
            <a:xfrm>
              <a:off x="3175" y="1588"/>
              <a:ext cx="833438" cy="835025"/>
            </a:xfrm>
            <a:custGeom>
              <a:avLst/>
              <a:gdLst>
                <a:gd name="T0" fmla="*/ 200 w 220"/>
                <a:gd name="T1" fmla="*/ 0 h 220"/>
                <a:gd name="T2" fmla="*/ 20 w 220"/>
                <a:gd name="T3" fmla="*/ 0 h 220"/>
                <a:gd name="T4" fmla="*/ 0 w 220"/>
                <a:gd name="T5" fmla="*/ 20 h 220"/>
                <a:gd name="T6" fmla="*/ 0 w 220"/>
                <a:gd name="T7" fmla="*/ 200 h 220"/>
                <a:gd name="T8" fmla="*/ 20 w 220"/>
                <a:gd name="T9" fmla="*/ 220 h 220"/>
                <a:gd name="T10" fmla="*/ 200 w 220"/>
                <a:gd name="T11" fmla="*/ 220 h 220"/>
                <a:gd name="T12" fmla="*/ 220 w 220"/>
                <a:gd name="T13" fmla="*/ 200 h 220"/>
                <a:gd name="T14" fmla="*/ 220 w 220"/>
                <a:gd name="T15" fmla="*/ 20 h 220"/>
                <a:gd name="T16" fmla="*/ 200 w 220"/>
                <a:gd name="T1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0" h="220">
                  <a:moveTo>
                    <a:pt x="20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200" y="220"/>
                    <a:pt x="200" y="220"/>
                    <a:pt x="200" y="220"/>
                  </a:cubicBezTo>
                  <a:cubicBezTo>
                    <a:pt x="211" y="220"/>
                    <a:pt x="220" y="211"/>
                    <a:pt x="220" y="200"/>
                  </a:cubicBezTo>
                  <a:cubicBezTo>
                    <a:pt x="220" y="20"/>
                    <a:pt x="220" y="20"/>
                    <a:pt x="220" y="20"/>
                  </a:cubicBezTo>
                  <a:cubicBezTo>
                    <a:pt x="220" y="9"/>
                    <a:pt x="211" y="0"/>
                    <a:pt x="20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Freeform 28"/>
            <p:cNvSpPr>
              <a:spLocks/>
            </p:cNvSpPr>
            <p:nvPr/>
          </p:nvSpPr>
          <p:spPr bwMode="auto">
            <a:xfrm>
              <a:off x="884238" y="111126"/>
              <a:ext cx="303213" cy="612775"/>
            </a:xfrm>
            <a:custGeom>
              <a:avLst/>
              <a:gdLst>
                <a:gd name="T0" fmla="*/ 63 w 80"/>
                <a:gd name="T1" fmla="*/ 5 h 161"/>
                <a:gd name="T2" fmla="*/ 26 w 80"/>
                <a:gd name="T3" fmla="*/ 28 h 161"/>
                <a:gd name="T4" fmla="*/ 0 w 80"/>
                <a:gd name="T5" fmla="*/ 43 h 161"/>
                <a:gd name="T6" fmla="*/ 0 w 80"/>
                <a:gd name="T7" fmla="*/ 118 h 161"/>
                <a:gd name="T8" fmla="*/ 26 w 80"/>
                <a:gd name="T9" fmla="*/ 134 h 161"/>
                <a:gd name="T10" fmla="*/ 63 w 80"/>
                <a:gd name="T11" fmla="*/ 156 h 161"/>
                <a:gd name="T12" fmla="*/ 80 w 80"/>
                <a:gd name="T13" fmla="*/ 146 h 161"/>
                <a:gd name="T14" fmla="*/ 80 w 80"/>
                <a:gd name="T15" fmla="*/ 15 h 161"/>
                <a:gd name="T16" fmla="*/ 63 w 80"/>
                <a:gd name="T17" fmla="*/ 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61">
                  <a:moveTo>
                    <a:pt x="63" y="5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18" y="32"/>
                    <a:pt x="8" y="38"/>
                    <a:pt x="0" y="4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8" y="123"/>
                    <a:pt x="18" y="129"/>
                    <a:pt x="26" y="134"/>
                  </a:cubicBezTo>
                  <a:cubicBezTo>
                    <a:pt x="63" y="156"/>
                    <a:pt x="63" y="156"/>
                    <a:pt x="63" y="156"/>
                  </a:cubicBezTo>
                  <a:cubicBezTo>
                    <a:pt x="72" y="161"/>
                    <a:pt x="80" y="157"/>
                    <a:pt x="80" y="146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0" y="4"/>
                    <a:pt x="72" y="0"/>
                    <a:pt x="6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6071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2000">
        <p14:vortex dir="r"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500"/>
                            </p:stCondLst>
                            <p:childTnLst>
                              <p:par>
                                <p:cTn id="10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000"/>
                            </p:stCondLst>
                            <p:childTnLst>
                              <p:par>
                                <p:cTn id="1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7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000"/>
                            </p:stCondLst>
                            <p:childTnLst>
                              <p:par>
                                <p:cTn id="1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500"/>
                            </p:stCondLst>
                            <p:childTnLst>
                              <p:par>
                                <p:cTn id="1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90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6" grpId="1" animBg="1"/>
      <p:bldP spid="7" grpId="0" animBg="1"/>
      <p:bldP spid="8" grpId="0" animBg="1"/>
      <p:bldP spid="9" grpId="0" animBg="1"/>
      <p:bldP spid="9" grpId="1" animBg="1"/>
      <p:bldP spid="10" grpId="0" animBg="1"/>
      <p:bldP spid="11" grpId="0" animBg="1"/>
      <p:bldP spid="12" grpId="0" animBg="1"/>
      <p:bldP spid="12" grpId="1" animBg="1"/>
      <p:bldP spid="13" grpId="0" animBg="1"/>
      <p:bldP spid="14" grpId="0" animBg="1"/>
      <p:bldP spid="15" grpId="0" animBg="1"/>
      <p:bldP spid="15" grpId="1" animBg="1"/>
      <p:bldP spid="16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1217810" y="328306"/>
            <a:ext cx="251665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68" name="矩形 67"/>
          <p:cNvSpPr/>
          <p:nvPr/>
        </p:nvSpPr>
        <p:spPr>
          <a:xfrm>
            <a:off x="443677" y="281065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" name="Oval 27"/>
          <p:cNvSpPr>
            <a:spLocks noChangeArrowheads="1"/>
          </p:cNvSpPr>
          <p:nvPr/>
        </p:nvSpPr>
        <p:spPr bwMode="auto">
          <a:xfrm>
            <a:off x="3492128" y="1563638"/>
            <a:ext cx="2305050" cy="2305050"/>
          </a:xfrm>
          <a:prstGeom prst="ellipse">
            <a:avLst/>
          </a:prstGeom>
          <a:solidFill>
            <a:srgbClr val="EAEAEA"/>
          </a:solidFill>
          <a:ln w="19050" cap="rnd" algn="ctr">
            <a:solidFill>
              <a:srgbClr val="80808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Arc 28"/>
          <p:cNvSpPr>
            <a:spLocks/>
          </p:cNvSpPr>
          <p:nvPr/>
        </p:nvSpPr>
        <p:spPr bwMode="auto">
          <a:xfrm rot="266538">
            <a:off x="4789115" y="1781125"/>
            <a:ext cx="1281113" cy="981075"/>
          </a:xfrm>
          <a:custGeom>
            <a:avLst/>
            <a:gdLst>
              <a:gd name="G0" fmla="+- 0 0 0"/>
              <a:gd name="G1" fmla="+- 16360 0 0"/>
              <a:gd name="G2" fmla="+- 21600 0 0"/>
              <a:gd name="T0" fmla="*/ 14103 w 21371"/>
              <a:gd name="T1" fmla="*/ 0 h 16360"/>
              <a:gd name="T2" fmla="*/ 21371 w 21371"/>
              <a:gd name="T3" fmla="*/ 13221 h 16360"/>
              <a:gd name="T4" fmla="*/ 0 w 21371"/>
              <a:gd name="T5" fmla="*/ 16360 h 16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71" h="16360" fill="none" extrusionOk="0">
                <a:moveTo>
                  <a:pt x="14103" y="-1"/>
                </a:moveTo>
                <a:cubicBezTo>
                  <a:pt x="18036" y="3390"/>
                  <a:pt x="20616" y="8083"/>
                  <a:pt x="21370" y="13221"/>
                </a:cubicBezTo>
              </a:path>
              <a:path w="21371" h="16360" stroke="0" extrusionOk="0">
                <a:moveTo>
                  <a:pt x="14103" y="-1"/>
                </a:moveTo>
                <a:cubicBezTo>
                  <a:pt x="18036" y="3390"/>
                  <a:pt x="20616" y="8083"/>
                  <a:pt x="21370" y="13221"/>
                </a:cubicBezTo>
                <a:lnTo>
                  <a:pt x="0" y="16360"/>
                </a:lnTo>
                <a:close/>
              </a:path>
            </a:pathLst>
          </a:custGeom>
          <a:noFill/>
          <a:ln w="31750" cap="rnd">
            <a:solidFill>
              <a:srgbClr val="1E5796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8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Arc 29"/>
          <p:cNvSpPr>
            <a:spLocks/>
          </p:cNvSpPr>
          <p:nvPr/>
        </p:nvSpPr>
        <p:spPr bwMode="auto">
          <a:xfrm rot="7155674">
            <a:off x="4133477" y="3206700"/>
            <a:ext cx="1281113" cy="981075"/>
          </a:xfrm>
          <a:custGeom>
            <a:avLst/>
            <a:gdLst>
              <a:gd name="G0" fmla="+- 0 0 0"/>
              <a:gd name="G1" fmla="+- 16360 0 0"/>
              <a:gd name="G2" fmla="+- 21600 0 0"/>
              <a:gd name="T0" fmla="*/ 14103 w 21371"/>
              <a:gd name="T1" fmla="*/ 0 h 16360"/>
              <a:gd name="T2" fmla="*/ 21371 w 21371"/>
              <a:gd name="T3" fmla="*/ 13221 h 16360"/>
              <a:gd name="T4" fmla="*/ 0 w 21371"/>
              <a:gd name="T5" fmla="*/ 16360 h 16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71" h="16360" fill="none" extrusionOk="0">
                <a:moveTo>
                  <a:pt x="14103" y="-1"/>
                </a:moveTo>
                <a:cubicBezTo>
                  <a:pt x="18036" y="3390"/>
                  <a:pt x="20616" y="8083"/>
                  <a:pt x="21370" y="13221"/>
                </a:cubicBezTo>
              </a:path>
              <a:path w="21371" h="16360" stroke="0" extrusionOk="0">
                <a:moveTo>
                  <a:pt x="14103" y="-1"/>
                </a:moveTo>
                <a:cubicBezTo>
                  <a:pt x="18036" y="3390"/>
                  <a:pt x="20616" y="8083"/>
                  <a:pt x="21370" y="13221"/>
                </a:cubicBezTo>
                <a:lnTo>
                  <a:pt x="0" y="16360"/>
                </a:lnTo>
                <a:close/>
              </a:path>
            </a:pathLst>
          </a:custGeom>
          <a:noFill/>
          <a:ln w="31750" cap="rnd">
            <a:solidFill>
              <a:srgbClr val="808080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8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Arc 30"/>
          <p:cNvSpPr>
            <a:spLocks/>
          </p:cNvSpPr>
          <p:nvPr/>
        </p:nvSpPr>
        <p:spPr bwMode="auto">
          <a:xfrm rot="14119526">
            <a:off x="3125415" y="2003375"/>
            <a:ext cx="1281113" cy="981075"/>
          </a:xfrm>
          <a:custGeom>
            <a:avLst/>
            <a:gdLst>
              <a:gd name="G0" fmla="+- 0 0 0"/>
              <a:gd name="G1" fmla="+- 16360 0 0"/>
              <a:gd name="G2" fmla="+- 21600 0 0"/>
              <a:gd name="T0" fmla="*/ 14103 w 21371"/>
              <a:gd name="T1" fmla="*/ 0 h 16360"/>
              <a:gd name="T2" fmla="*/ 21371 w 21371"/>
              <a:gd name="T3" fmla="*/ 13221 h 16360"/>
              <a:gd name="T4" fmla="*/ 0 w 21371"/>
              <a:gd name="T5" fmla="*/ 16360 h 16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71" h="16360" fill="none" extrusionOk="0">
                <a:moveTo>
                  <a:pt x="14103" y="-1"/>
                </a:moveTo>
                <a:cubicBezTo>
                  <a:pt x="18036" y="3390"/>
                  <a:pt x="20616" y="8083"/>
                  <a:pt x="21370" y="13221"/>
                </a:cubicBezTo>
              </a:path>
              <a:path w="21371" h="16360" stroke="0" extrusionOk="0">
                <a:moveTo>
                  <a:pt x="14103" y="-1"/>
                </a:moveTo>
                <a:cubicBezTo>
                  <a:pt x="18036" y="3390"/>
                  <a:pt x="20616" y="8083"/>
                  <a:pt x="21370" y="13221"/>
                </a:cubicBezTo>
                <a:lnTo>
                  <a:pt x="0" y="16360"/>
                </a:lnTo>
                <a:close/>
              </a:path>
            </a:pathLst>
          </a:custGeom>
          <a:noFill/>
          <a:ln w="31750" cap="rnd">
            <a:solidFill>
              <a:srgbClr val="004176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8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" name="Group 31"/>
          <p:cNvGrpSpPr>
            <a:grpSpLocks/>
          </p:cNvGrpSpPr>
          <p:nvPr/>
        </p:nvGrpSpPr>
        <p:grpSpPr bwMode="auto">
          <a:xfrm>
            <a:off x="3923928" y="844500"/>
            <a:ext cx="1438275" cy="1438275"/>
            <a:chOff x="2335" y="1139"/>
            <a:chExt cx="1089" cy="1089"/>
          </a:xfrm>
        </p:grpSpPr>
        <p:sp>
          <p:nvSpPr>
            <p:cNvPr id="9" name="Oval 32"/>
            <p:cNvSpPr>
              <a:spLocks noChangeArrowheads="1"/>
            </p:cNvSpPr>
            <p:nvPr/>
          </p:nvSpPr>
          <p:spPr bwMode="auto">
            <a:xfrm>
              <a:off x="2335" y="1139"/>
              <a:ext cx="1089" cy="108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1C1C1C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b="1" i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单击此处</a:t>
              </a:r>
            </a:p>
            <a:p>
              <a:pPr algn="ctr"/>
              <a:r>
                <a:rPr lang="zh-CN" altLang="en-US" b="1" i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添加文字</a:t>
              </a:r>
            </a:p>
          </p:txBody>
        </p:sp>
        <p:sp>
          <p:nvSpPr>
            <p:cNvPr id="10" name="Freeform 33"/>
            <p:cNvSpPr>
              <a:spLocks/>
            </p:cNvSpPr>
            <p:nvPr/>
          </p:nvSpPr>
          <p:spPr bwMode="auto">
            <a:xfrm>
              <a:off x="2426" y="1155"/>
              <a:ext cx="908" cy="296"/>
            </a:xfrm>
            <a:custGeom>
              <a:avLst/>
              <a:gdLst>
                <a:gd name="T0" fmla="*/ 0 w 4756"/>
                <a:gd name="T1" fmla="*/ 1576 h 1576"/>
                <a:gd name="T2" fmla="*/ 50 w 4756"/>
                <a:gd name="T3" fmla="*/ 1462 h 1576"/>
                <a:gd name="T4" fmla="*/ 108 w 4756"/>
                <a:gd name="T5" fmla="*/ 1350 h 1576"/>
                <a:gd name="T6" fmla="*/ 170 w 4756"/>
                <a:gd name="T7" fmla="*/ 1242 h 1576"/>
                <a:gd name="T8" fmla="*/ 238 w 4756"/>
                <a:gd name="T9" fmla="*/ 1138 h 1576"/>
                <a:gd name="T10" fmla="*/ 310 w 4756"/>
                <a:gd name="T11" fmla="*/ 1036 h 1576"/>
                <a:gd name="T12" fmla="*/ 386 w 4756"/>
                <a:gd name="T13" fmla="*/ 940 h 1576"/>
                <a:gd name="T14" fmla="*/ 468 w 4756"/>
                <a:gd name="T15" fmla="*/ 846 h 1576"/>
                <a:gd name="T16" fmla="*/ 552 w 4756"/>
                <a:gd name="T17" fmla="*/ 756 h 1576"/>
                <a:gd name="T18" fmla="*/ 596 w 4756"/>
                <a:gd name="T19" fmla="*/ 712 h 1576"/>
                <a:gd name="T20" fmla="*/ 688 w 4756"/>
                <a:gd name="T21" fmla="*/ 630 h 1576"/>
                <a:gd name="T22" fmla="*/ 784 w 4756"/>
                <a:gd name="T23" fmla="*/ 550 h 1576"/>
                <a:gd name="T24" fmla="*/ 884 w 4756"/>
                <a:gd name="T25" fmla="*/ 476 h 1576"/>
                <a:gd name="T26" fmla="*/ 986 w 4756"/>
                <a:gd name="T27" fmla="*/ 406 h 1576"/>
                <a:gd name="T28" fmla="*/ 1092 w 4756"/>
                <a:gd name="T29" fmla="*/ 342 h 1576"/>
                <a:gd name="T30" fmla="*/ 1202 w 4756"/>
                <a:gd name="T31" fmla="*/ 282 h 1576"/>
                <a:gd name="T32" fmla="*/ 1316 w 4756"/>
                <a:gd name="T33" fmla="*/ 228 h 1576"/>
                <a:gd name="T34" fmla="*/ 1374 w 4756"/>
                <a:gd name="T35" fmla="*/ 202 h 1576"/>
                <a:gd name="T36" fmla="*/ 1490 w 4756"/>
                <a:gd name="T37" fmla="*/ 156 h 1576"/>
                <a:gd name="T38" fmla="*/ 1610 w 4756"/>
                <a:gd name="T39" fmla="*/ 116 h 1576"/>
                <a:gd name="T40" fmla="*/ 1732 w 4756"/>
                <a:gd name="T41" fmla="*/ 80 h 1576"/>
                <a:gd name="T42" fmla="*/ 1858 w 4756"/>
                <a:gd name="T43" fmla="*/ 52 h 1576"/>
                <a:gd name="T44" fmla="*/ 1984 w 4756"/>
                <a:gd name="T45" fmla="*/ 30 h 1576"/>
                <a:gd name="T46" fmla="*/ 2114 w 4756"/>
                <a:gd name="T47" fmla="*/ 12 h 1576"/>
                <a:gd name="T48" fmla="*/ 2246 w 4756"/>
                <a:gd name="T49" fmla="*/ 2 h 1576"/>
                <a:gd name="T50" fmla="*/ 2378 w 4756"/>
                <a:gd name="T51" fmla="*/ 0 h 1576"/>
                <a:gd name="T52" fmla="*/ 2444 w 4756"/>
                <a:gd name="T53" fmla="*/ 0 h 1576"/>
                <a:gd name="T54" fmla="*/ 2576 w 4756"/>
                <a:gd name="T55" fmla="*/ 8 h 1576"/>
                <a:gd name="T56" fmla="*/ 2706 w 4756"/>
                <a:gd name="T57" fmla="*/ 20 h 1576"/>
                <a:gd name="T58" fmla="*/ 2834 w 4756"/>
                <a:gd name="T59" fmla="*/ 40 h 1576"/>
                <a:gd name="T60" fmla="*/ 2962 w 4756"/>
                <a:gd name="T61" fmla="*/ 66 h 1576"/>
                <a:gd name="T62" fmla="*/ 3084 w 4756"/>
                <a:gd name="T63" fmla="*/ 98 h 1576"/>
                <a:gd name="T64" fmla="*/ 3206 w 4756"/>
                <a:gd name="T65" fmla="*/ 136 h 1576"/>
                <a:gd name="T66" fmla="*/ 3324 w 4756"/>
                <a:gd name="T67" fmla="*/ 178 h 1576"/>
                <a:gd name="T68" fmla="*/ 3382 w 4756"/>
                <a:gd name="T69" fmla="*/ 202 h 1576"/>
                <a:gd name="T70" fmla="*/ 3498 w 4756"/>
                <a:gd name="T71" fmla="*/ 254 h 1576"/>
                <a:gd name="T72" fmla="*/ 3608 w 4756"/>
                <a:gd name="T73" fmla="*/ 312 h 1576"/>
                <a:gd name="T74" fmla="*/ 3716 w 4756"/>
                <a:gd name="T75" fmla="*/ 374 h 1576"/>
                <a:gd name="T76" fmla="*/ 3822 w 4756"/>
                <a:gd name="T77" fmla="*/ 440 h 1576"/>
                <a:gd name="T78" fmla="*/ 3922 w 4756"/>
                <a:gd name="T79" fmla="*/ 512 h 1576"/>
                <a:gd name="T80" fmla="*/ 4020 w 4756"/>
                <a:gd name="T81" fmla="*/ 590 h 1576"/>
                <a:gd name="T82" fmla="*/ 4114 w 4756"/>
                <a:gd name="T83" fmla="*/ 670 h 1576"/>
                <a:gd name="T84" fmla="*/ 4204 w 4756"/>
                <a:gd name="T85" fmla="*/ 756 h 1576"/>
                <a:gd name="T86" fmla="*/ 4246 w 4756"/>
                <a:gd name="T87" fmla="*/ 800 h 1576"/>
                <a:gd name="T88" fmla="*/ 4330 w 4756"/>
                <a:gd name="T89" fmla="*/ 892 h 1576"/>
                <a:gd name="T90" fmla="*/ 4410 w 4756"/>
                <a:gd name="T91" fmla="*/ 988 h 1576"/>
                <a:gd name="T92" fmla="*/ 4484 w 4756"/>
                <a:gd name="T93" fmla="*/ 1086 h 1576"/>
                <a:gd name="T94" fmla="*/ 4552 w 4756"/>
                <a:gd name="T95" fmla="*/ 1190 h 1576"/>
                <a:gd name="T96" fmla="*/ 4618 w 4756"/>
                <a:gd name="T97" fmla="*/ 1296 h 1576"/>
                <a:gd name="T98" fmla="*/ 4678 w 4756"/>
                <a:gd name="T99" fmla="*/ 1406 h 1576"/>
                <a:gd name="T100" fmla="*/ 4732 w 4756"/>
                <a:gd name="T101" fmla="*/ 1518 h 1576"/>
                <a:gd name="T102" fmla="*/ 0 w 4756"/>
                <a:gd name="T103" fmla="*/ 157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1C1C1C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Oval 34"/>
            <p:cNvSpPr>
              <a:spLocks noChangeArrowheads="1"/>
            </p:cNvSpPr>
            <p:nvPr/>
          </p:nvSpPr>
          <p:spPr bwMode="auto">
            <a:xfrm>
              <a:off x="2562" y="1184"/>
              <a:ext cx="228" cy="20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1C1C1C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Group 35"/>
          <p:cNvGrpSpPr>
            <a:grpSpLocks/>
          </p:cNvGrpSpPr>
          <p:nvPr/>
        </p:nvGrpSpPr>
        <p:grpSpPr bwMode="auto">
          <a:xfrm>
            <a:off x="2628528" y="2932063"/>
            <a:ext cx="1438275" cy="1438275"/>
            <a:chOff x="1519" y="2454"/>
            <a:chExt cx="1089" cy="1089"/>
          </a:xfrm>
        </p:grpSpPr>
        <p:sp>
          <p:nvSpPr>
            <p:cNvPr id="13" name="Oval 36"/>
            <p:cNvSpPr>
              <a:spLocks noChangeArrowheads="1"/>
            </p:cNvSpPr>
            <p:nvPr/>
          </p:nvSpPr>
          <p:spPr bwMode="auto">
            <a:xfrm>
              <a:off x="1519" y="2454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1C1C1C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b="1" i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单击此处</a:t>
              </a:r>
            </a:p>
            <a:p>
              <a:pPr algn="ctr"/>
              <a:r>
                <a:rPr lang="zh-CN" altLang="en-US" b="1" i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添加文字</a:t>
              </a:r>
            </a:p>
          </p:txBody>
        </p:sp>
        <p:sp>
          <p:nvSpPr>
            <p:cNvPr id="14" name="Freeform 37"/>
            <p:cNvSpPr>
              <a:spLocks/>
            </p:cNvSpPr>
            <p:nvPr/>
          </p:nvSpPr>
          <p:spPr bwMode="auto">
            <a:xfrm>
              <a:off x="1610" y="2478"/>
              <a:ext cx="908" cy="296"/>
            </a:xfrm>
            <a:custGeom>
              <a:avLst/>
              <a:gdLst>
                <a:gd name="T0" fmla="*/ 0 w 4756"/>
                <a:gd name="T1" fmla="*/ 1576 h 1576"/>
                <a:gd name="T2" fmla="*/ 50 w 4756"/>
                <a:gd name="T3" fmla="*/ 1462 h 1576"/>
                <a:gd name="T4" fmla="*/ 108 w 4756"/>
                <a:gd name="T5" fmla="*/ 1350 h 1576"/>
                <a:gd name="T6" fmla="*/ 170 w 4756"/>
                <a:gd name="T7" fmla="*/ 1242 h 1576"/>
                <a:gd name="T8" fmla="*/ 238 w 4756"/>
                <a:gd name="T9" fmla="*/ 1138 h 1576"/>
                <a:gd name="T10" fmla="*/ 310 w 4756"/>
                <a:gd name="T11" fmla="*/ 1036 h 1576"/>
                <a:gd name="T12" fmla="*/ 386 w 4756"/>
                <a:gd name="T13" fmla="*/ 940 h 1576"/>
                <a:gd name="T14" fmla="*/ 468 w 4756"/>
                <a:gd name="T15" fmla="*/ 846 h 1576"/>
                <a:gd name="T16" fmla="*/ 552 w 4756"/>
                <a:gd name="T17" fmla="*/ 756 h 1576"/>
                <a:gd name="T18" fmla="*/ 596 w 4756"/>
                <a:gd name="T19" fmla="*/ 712 h 1576"/>
                <a:gd name="T20" fmla="*/ 688 w 4756"/>
                <a:gd name="T21" fmla="*/ 630 h 1576"/>
                <a:gd name="T22" fmla="*/ 784 w 4756"/>
                <a:gd name="T23" fmla="*/ 550 h 1576"/>
                <a:gd name="T24" fmla="*/ 884 w 4756"/>
                <a:gd name="T25" fmla="*/ 476 h 1576"/>
                <a:gd name="T26" fmla="*/ 986 w 4756"/>
                <a:gd name="T27" fmla="*/ 406 h 1576"/>
                <a:gd name="T28" fmla="*/ 1092 w 4756"/>
                <a:gd name="T29" fmla="*/ 342 h 1576"/>
                <a:gd name="T30" fmla="*/ 1202 w 4756"/>
                <a:gd name="T31" fmla="*/ 282 h 1576"/>
                <a:gd name="T32" fmla="*/ 1316 w 4756"/>
                <a:gd name="T33" fmla="*/ 228 h 1576"/>
                <a:gd name="T34" fmla="*/ 1374 w 4756"/>
                <a:gd name="T35" fmla="*/ 202 h 1576"/>
                <a:gd name="T36" fmla="*/ 1490 w 4756"/>
                <a:gd name="T37" fmla="*/ 156 h 1576"/>
                <a:gd name="T38" fmla="*/ 1610 w 4756"/>
                <a:gd name="T39" fmla="*/ 116 h 1576"/>
                <a:gd name="T40" fmla="*/ 1732 w 4756"/>
                <a:gd name="T41" fmla="*/ 80 h 1576"/>
                <a:gd name="T42" fmla="*/ 1858 w 4756"/>
                <a:gd name="T43" fmla="*/ 52 h 1576"/>
                <a:gd name="T44" fmla="*/ 1984 w 4756"/>
                <a:gd name="T45" fmla="*/ 30 h 1576"/>
                <a:gd name="T46" fmla="*/ 2114 w 4756"/>
                <a:gd name="T47" fmla="*/ 12 h 1576"/>
                <a:gd name="T48" fmla="*/ 2246 w 4756"/>
                <a:gd name="T49" fmla="*/ 2 h 1576"/>
                <a:gd name="T50" fmla="*/ 2378 w 4756"/>
                <a:gd name="T51" fmla="*/ 0 h 1576"/>
                <a:gd name="T52" fmla="*/ 2444 w 4756"/>
                <a:gd name="T53" fmla="*/ 0 h 1576"/>
                <a:gd name="T54" fmla="*/ 2576 w 4756"/>
                <a:gd name="T55" fmla="*/ 8 h 1576"/>
                <a:gd name="T56" fmla="*/ 2706 w 4756"/>
                <a:gd name="T57" fmla="*/ 20 h 1576"/>
                <a:gd name="T58" fmla="*/ 2834 w 4756"/>
                <a:gd name="T59" fmla="*/ 40 h 1576"/>
                <a:gd name="T60" fmla="*/ 2962 w 4756"/>
                <a:gd name="T61" fmla="*/ 66 h 1576"/>
                <a:gd name="T62" fmla="*/ 3084 w 4756"/>
                <a:gd name="T63" fmla="*/ 98 h 1576"/>
                <a:gd name="T64" fmla="*/ 3206 w 4756"/>
                <a:gd name="T65" fmla="*/ 136 h 1576"/>
                <a:gd name="T66" fmla="*/ 3324 w 4756"/>
                <a:gd name="T67" fmla="*/ 178 h 1576"/>
                <a:gd name="T68" fmla="*/ 3382 w 4756"/>
                <a:gd name="T69" fmla="*/ 202 h 1576"/>
                <a:gd name="T70" fmla="*/ 3498 w 4756"/>
                <a:gd name="T71" fmla="*/ 254 h 1576"/>
                <a:gd name="T72" fmla="*/ 3608 w 4756"/>
                <a:gd name="T73" fmla="*/ 312 h 1576"/>
                <a:gd name="T74" fmla="*/ 3716 w 4756"/>
                <a:gd name="T75" fmla="*/ 374 h 1576"/>
                <a:gd name="T76" fmla="*/ 3822 w 4756"/>
                <a:gd name="T77" fmla="*/ 440 h 1576"/>
                <a:gd name="T78" fmla="*/ 3922 w 4756"/>
                <a:gd name="T79" fmla="*/ 512 h 1576"/>
                <a:gd name="T80" fmla="*/ 4020 w 4756"/>
                <a:gd name="T81" fmla="*/ 590 h 1576"/>
                <a:gd name="T82" fmla="*/ 4114 w 4756"/>
                <a:gd name="T83" fmla="*/ 670 h 1576"/>
                <a:gd name="T84" fmla="*/ 4204 w 4756"/>
                <a:gd name="T85" fmla="*/ 756 h 1576"/>
                <a:gd name="T86" fmla="*/ 4246 w 4756"/>
                <a:gd name="T87" fmla="*/ 800 h 1576"/>
                <a:gd name="T88" fmla="*/ 4330 w 4756"/>
                <a:gd name="T89" fmla="*/ 892 h 1576"/>
                <a:gd name="T90" fmla="*/ 4410 w 4756"/>
                <a:gd name="T91" fmla="*/ 988 h 1576"/>
                <a:gd name="T92" fmla="*/ 4484 w 4756"/>
                <a:gd name="T93" fmla="*/ 1086 h 1576"/>
                <a:gd name="T94" fmla="*/ 4552 w 4756"/>
                <a:gd name="T95" fmla="*/ 1190 h 1576"/>
                <a:gd name="T96" fmla="*/ 4618 w 4756"/>
                <a:gd name="T97" fmla="*/ 1296 h 1576"/>
                <a:gd name="T98" fmla="*/ 4678 w 4756"/>
                <a:gd name="T99" fmla="*/ 1406 h 1576"/>
                <a:gd name="T100" fmla="*/ 4732 w 4756"/>
                <a:gd name="T101" fmla="*/ 1518 h 1576"/>
                <a:gd name="T102" fmla="*/ 0 w 4756"/>
                <a:gd name="T103" fmla="*/ 157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1C1C1C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Oval 38"/>
            <p:cNvSpPr>
              <a:spLocks noChangeArrowheads="1"/>
            </p:cNvSpPr>
            <p:nvPr/>
          </p:nvSpPr>
          <p:spPr bwMode="auto">
            <a:xfrm>
              <a:off x="1790" y="2523"/>
              <a:ext cx="228" cy="20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1C1C1C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Group 39"/>
          <p:cNvGrpSpPr>
            <a:grpSpLocks/>
          </p:cNvGrpSpPr>
          <p:nvPr/>
        </p:nvGrpSpPr>
        <p:grpSpPr bwMode="auto">
          <a:xfrm>
            <a:off x="5220915" y="2932063"/>
            <a:ext cx="1438275" cy="1438275"/>
            <a:chOff x="3152" y="2454"/>
            <a:chExt cx="1089" cy="1089"/>
          </a:xfrm>
        </p:grpSpPr>
        <p:sp>
          <p:nvSpPr>
            <p:cNvPr id="17" name="Oval 40"/>
            <p:cNvSpPr>
              <a:spLocks noChangeArrowheads="1"/>
            </p:cNvSpPr>
            <p:nvPr/>
          </p:nvSpPr>
          <p:spPr bwMode="auto">
            <a:xfrm>
              <a:off x="3152" y="2454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5F5F5F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1C1C1C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b="1" i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单击此处</a:t>
              </a:r>
            </a:p>
            <a:p>
              <a:pPr algn="ctr"/>
              <a:r>
                <a:rPr lang="zh-CN" altLang="en-US" b="1" i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添加文字</a:t>
              </a:r>
            </a:p>
          </p:txBody>
        </p:sp>
        <p:sp>
          <p:nvSpPr>
            <p:cNvPr id="18" name="Freeform 41"/>
            <p:cNvSpPr>
              <a:spLocks/>
            </p:cNvSpPr>
            <p:nvPr/>
          </p:nvSpPr>
          <p:spPr bwMode="auto">
            <a:xfrm>
              <a:off x="3243" y="2478"/>
              <a:ext cx="908" cy="296"/>
            </a:xfrm>
            <a:custGeom>
              <a:avLst/>
              <a:gdLst>
                <a:gd name="T0" fmla="*/ 0 w 4756"/>
                <a:gd name="T1" fmla="*/ 1576 h 1576"/>
                <a:gd name="T2" fmla="*/ 50 w 4756"/>
                <a:gd name="T3" fmla="*/ 1462 h 1576"/>
                <a:gd name="T4" fmla="*/ 108 w 4756"/>
                <a:gd name="T5" fmla="*/ 1350 h 1576"/>
                <a:gd name="T6" fmla="*/ 170 w 4756"/>
                <a:gd name="T7" fmla="*/ 1242 h 1576"/>
                <a:gd name="T8" fmla="*/ 238 w 4756"/>
                <a:gd name="T9" fmla="*/ 1138 h 1576"/>
                <a:gd name="T10" fmla="*/ 310 w 4756"/>
                <a:gd name="T11" fmla="*/ 1036 h 1576"/>
                <a:gd name="T12" fmla="*/ 386 w 4756"/>
                <a:gd name="T13" fmla="*/ 940 h 1576"/>
                <a:gd name="T14" fmla="*/ 468 w 4756"/>
                <a:gd name="T15" fmla="*/ 846 h 1576"/>
                <a:gd name="T16" fmla="*/ 552 w 4756"/>
                <a:gd name="T17" fmla="*/ 756 h 1576"/>
                <a:gd name="T18" fmla="*/ 596 w 4756"/>
                <a:gd name="T19" fmla="*/ 712 h 1576"/>
                <a:gd name="T20" fmla="*/ 688 w 4756"/>
                <a:gd name="T21" fmla="*/ 630 h 1576"/>
                <a:gd name="T22" fmla="*/ 784 w 4756"/>
                <a:gd name="T23" fmla="*/ 550 h 1576"/>
                <a:gd name="T24" fmla="*/ 884 w 4756"/>
                <a:gd name="T25" fmla="*/ 476 h 1576"/>
                <a:gd name="T26" fmla="*/ 986 w 4756"/>
                <a:gd name="T27" fmla="*/ 406 h 1576"/>
                <a:gd name="T28" fmla="*/ 1092 w 4756"/>
                <a:gd name="T29" fmla="*/ 342 h 1576"/>
                <a:gd name="T30" fmla="*/ 1202 w 4756"/>
                <a:gd name="T31" fmla="*/ 282 h 1576"/>
                <a:gd name="T32" fmla="*/ 1316 w 4756"/>
                <a:gd name="T33" fmla="*/ 228 h 1576"/>
                <a:gd name="T34" fmla="*/ 1374 w 4756"/>
                <a:gd name="T35" fmla="*/ 202 h 1576"/>
                <a:gd name="T36" fmla="*/ 1490 w 4756"/>
                <a:gd name="T37" fmla="*/ 156 h 1576"/>
                <a:gd name="T38" fmla="*/ 1610 w 4756"/>
                <a:gd name="T39" fmla="*/ 116 h 1576"/>
                <a:gd name="T40" fmla="*/ 1732 w 4756"/>
                <a:gd name="T41" fmla="*/ 80 h 1576"/>
                <a:gd name="T42" fmla="*/ 1858 w 4756"/>
                <a:gd name="T43" fmla="*/ 52 h 1576"/>
                <a:gd name="T44" fmla="*/ 1984 w 4756"/>
                <a:gd name="T45" fmla="*/ 30 h 1576"/>
                <a:gd name="T46" fmla="*/ 2114 w 4756"/>
                <a:gd name="T47" fmla="*/ 12 h 1576"/>
                <a:gd name="T48" fmla="*/ 2246 w 4756"/>
                <a:gd name="T49" fmla="*/ 2 h 1576"/>
                <a:gd name="T50" fmla="*/ 2378 w 4756"/>
                <a:gd name="T51" fmla="*/ 0 h 1576"/>
                <a:gd name="T52" fmla="*/ 2444 w 4756"/>
                <a:gd name="T53" fmla="*/ 0 h 1576"/>
                <a:gd name="T54" fmla="*/ 2576 w 4756"/>
                <a:gd name="T55" fmla="*/ 8 h 1576"/>
                <a:gd name="T56" fmla="*/ 2706 w 4756"/>
                <a:gd name="T57" fmla="*/ 20 h 1576"/>
                <a:gd name="T58" fmla="*/ 2834 w 4756"/>
                <a:gd name="T59" fmla="*/ 40 h 1576"/>
                <a:gd name="T60" fmla="*/ 2962 w 4756"/>
                <a:gd name="T61" fmla="*/ 66 h 1576"/>
                <a:gd name="T62" fmla="*/ 3084 w 4756"/>
                <a:gd name="T63" fmla="*/ 98 h 1576"/>
                <a:gd name="T64" fmla="*/ 3206 w 4756"/>
                <a:gd name="T65" fmla="*/ 136 h 1576"/>
                <a:gd name="T66" fmla="*/ 3324 w 4756"/>
                <a:gd name="T67" fmla="*/ 178 h 1576"/>
                <a:gd name="T68" fmla="*/ 3382 w 4756"/>
                <a:gd name="T69" fmla="*/ 202 h 1576"/>
                <a:gd name="T70" fmla="*/ 3498 w 4756"/>
                <a:gd name="T71" fmla="*/ 254 h 1576"/>
                <a:gd name="T72" fmla="*/ 3608 w 4756"/>
                <a:gd name="T73" fmla="*/ 312 h 1576"/>
                <a:gd name="T74" fmla="*/ 3716 w 4756"/>
                <a:gd name="T75" fmla="*/ 374 h 1576"/>
                <a:gd name="T76" fmla="*/ 3822 w 4756"/>
                <a:gd name="T77" fmla="*/ 440 h 1576"/>
                <a:gd name="T78" fmla="*/ 3922 w 4756"/>
                <a:gd name="T79" fmla="*/ 512 h 1576"/>
                <a:gd name="T80" fmla="*/ 4020 w 4756"/>
                <a:gd name="T81" fmla="*/ 590 h 1576"/>
                <a:gd name="T82" fmla="*/ 4114 w 4756"/>
                <a:gd name="T83" fmla="*/ 670 h 1576"/>
                <a:gd name="T84" fmla="*/ 4204 w 4756"/>
                <a:gd name="T85" fmla="*/ 756 h 1576"/>
                <a:gd name="T86" fmla="*/ 4246 w 4756"/>
                <a:gd name="T87" fmla="*/ 800 h 1576"/>
                <a:gd name="T88" fmla="*/ 4330 w 4756"/>
                <a:gd name="T89" fmla="*/ 892 h 1576"/>
                <a:gd name="T90" fmla="*/ 4410 w 4756"/>
                <a:gd name="T91" fmla="*/ 988 h 1576"/>
                <a:gd name="T92" fmla="*/ 4484 w 4756"/>
                <a:gd name="T93" fmla="*/ 1086 h 1576"/>
                <a:gd name="T94" fmla="*/ 4552 w 4756"/>
                <a:gd name="T95" fmla="*/ 1190 h 1576"/>
                <a:gd name="T96" fmla="*/ 4618 w 4756"/>
                <a:gd name="T97" fmla="*/ 1296 h 1576"/>
                <a:gd name="T98" fmla="*/ 4678 w 4756"/>
                <a:gd name="T99" fmla="*/ 1406 h 1576"/>
                <a:gd name="T100" fmla="*/ 4732 w 4756"/>
                <a:gd name="T101" fmla="*/ 1518 h 1576"/>
                <a:gd name="T102" fmla="*/ 0 w 4756"/>
                <a:gd name="T103" fmla="*/ 157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1C1C1C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Oval 42"/>
            <p:cNvSpPr>
              <a:spLocks noChangeArrowheads="1"/>
            </p:cNvSpPr>
            <p:nvPr/>
          </p:nvSpPr>
          <p:spPr bwMode="auto">
            <a:xfrm>
              <a:off x="3379" y="2545"/>
              <a:ext cx="228" cy="20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1C1C1C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0" name="Line 43"/>
          <p:cNvSpPr>
            <a:spLocks noChangeShapeType="1"/>
          </p:cNvSpPr>
          <p:nvPr/>
        </p:nvSpPr>
        <p:spPr bwMode="auto">
          <a:xfrm rot="10800000">
            <a:off x="6424240" y="2376438"/>
            <a:ext cx="2108200" cy="0"/>
          </a:xfrm>
          <a:prstGeom prst="line">
            <a:avLst/>
          </a:prstGeom>
          <a:noFill/>
          <a:ln w="19050" cap="rnd">
            <a:solidFill>
              <a:srgbClr val="1E5796"/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AutoShape 44"/>
          <p:cNvSpPr>
            <a:spLocks noChangeArrowheads="1"/>
          </p:cNvSpPr>
          <p:nvPr/>
        </p:nvSpPr>
        <p:spPr bwMode="auto">
          <a:xfrm>
            <a:off x="6660778" y="1962100"/>
            <a:ext cx="1704975" cy="358775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zh-CN" altLang="en-US" sz="1400" b="1" i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22" name="AutoShape 45"/>
          <p:cNvSpPr>
            <a:spLocks noChangeArrowheads="1"/>
          </p:cNvSpPr>
          <p:nvPr/>
        </p:nvSpPr>
        <p:spPr bwMode="auto">
          <a:xfrm>
            <a:off x="994990" y="1960513"/>
            <a:ext cx="1704975" cy="358775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zh-CN" altLang="en-US" sz="1400" b="1" i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23" name="Line 46"/>
          <p:cNvSpPr>
            <a:spLocks noChangeShapeType="1"/>
          </p:cNvSpPr>
          <p:nvPr/>
        </p:nvSpPr>
        <p:spPr bwMode="auto">
          <a:xfrm>
            <a:off x="731465" y="2374850"/>
            <a:ext cx="2278063" cy="0"/>
          </a:xfrm>
          <a:prstGeom prst="line">
            <a:avLst/>
          </a:prstGeom>
          <a:noFill/>
          <a:ln w="19050" cap="rnd">
            <a:solidFill>
              <a:srgbClr val="1E5796"/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Rectangle 48"/>
          <p:cNvSpPr>
            <a:spLocks noChangeArrowheads="1"/>
          </p:cNvSpPr>
          <p:nvPr/>
        </p:nvSpPr>
        <p:spPr bwMode="auto">
          <a:xfrm>
            <a:off x="849894" y="2474396"/>
            <a:ext cx="2003379" cy="75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b="0" i="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Rectangle 49"/>
          <p:cNvSpPr>
            <a:spLocks noChangeArrowheads="1"/>
          </p:cNvSpPr>
          <p:nvPr/>
        </p:nvSpPr>
        <p:spPr bwMode="auto">
          <a:xfrm>
            <a:off x="3420690" y="2530425"/>
            <a:ext cx="24304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DDDDD"/>
                    </a:gs>
                    <a:gs pos="100000">
                      <a:srgbClr val="FFFF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2771C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b="1" i="0" dirty="0">
                <a:latin typeface="+mn-lt"/>
                <a:ea typeface="+mn-ea"/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27" name="Oval 52"/>
          <p:cNvSpPr>
            <a:spLocks noChangeArrowheads="1"/>
          </p:cNvSpPr>
          <p:nvPr/>
        </p:nvSpPr>
        <p:spPr bwMode="auto">
          <a:xfrm>
            <a:off x="3401640" y="4300488"/>
            <a:ext cx="2482850" cy="279400"/>
          </a:xfrm>
          <a:prstGeom prst="ellipse">
            <a:avLst/>
          </a:prstGeom>
          <a:gradFill rotWithShape="1">
            <a:gsLst>
              <a:gs pos="0">
                <a:schemeClr val="tx1">
                  <a:alpha val="22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Rectangle 48"/>
          <p:cNvSpPr>
            <a:spLocks noChangeArrowheads="1"/>
          </p:cNvSpPr>
          <p:nvPr/>
        </p:nvSpPr>
        <p:spPr bwMode="auto">
          <a:xfrm>
            <a:off x="6476650" y="2474396"/>
            <a:ext cx="2003379" cy="75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b="0" i="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656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2000">
        <p14:vortex dir="r"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0" grpId="0" animBg="1"/>
      <p:bldP spid="21" grpId="0" animBg="1"/>
      <p:bldP spid="22" grpId="0" animBg="1"/>
      <p:bldP spid="23" grpId="0" animBg="1"/>
      <p:bldP spid="25" grpId="0"/>
      <p:bldP spid="26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1217810" y="328306"/>
            <a:ext cx="251665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68" name="矩形 67"/>
          <p:cNvSpPr/>
          <p:nvPr/>
        </p:nvSpPr>
        <p:spPr>
          <a:xfrm>
            <a:off x="443677" y="281065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17810" y="1275606"/>
            <a:ext cx="6480720" cy="2488844"/>
            <a:chOff x="395536" y="1201887"/>
            <a:chExt cx="8442054" cy="3242071"/>
          </a:xfrm>
        </p:grpSpPr>
        <p:sp>
          <p:nvSpPr>
            <p:cNvPr id="4" name="箭头3"/>
            <p:cNvSpPr>
              <a:spLocks/>
            </p:cNvSpPr>
            <p:nvPr/>
          </p:nvSpPr>
          <p:spPr bwMode="gray">
            <a:xfrm flipV="1">
              <a:off x="1083790" y="2766367"/>
              <a:ext cx="1609352" cy="1407319"/>
            </a:xfrm>
            <a:custGeom>
              <a:avLst/>
              <a:gdLst>
                <a:gd name="T0" fmla="*/ 118 w 933"/>
                <a:gd name="T1" fmla="*/ 1044 h 1182"/>
                <a:gd name="T2" fmla="*/ 128 w 933"/>
                <a:gd name="T3" fmla="*/ 340 h 1182"/>
                <a:gd name="T4" fmla="*/ 264 w 933"/>
                <a:gd name="T5" fmla="*/ 210 h 1182"/>
                <a:gd name="T6" fmla="*/ 720 w 933"/>
                <a:gd name="T7" fmla="*/ 202 h 1182"/>
                <a:gd name="T8" fmla="*/ 720 w 933"/>
                <a:gd name="T9" fmla="*/ 320 h 1182"/>
                <a:gd name="T10" fmla="*/ 933 w 933"/>
                <a:gd name="T11" fmla="*/ 153 h 1182"/>
                <a:gd name="T12" fmla="*/ 712 w 933"/>
                <a:gd name="T13" fmla="*/ 0 h 1182"/>
                <a:gd name="T14" fmla="*/ 714 w 933"/>
                <a:gd name="T15" fmla="*/ 92 h 1182"/>
                <a:gd name="T16" fmla="*/ 234 w 933"/>
                <a:gd name="T17" fmla="*/ 94 h 1182"/>
                <a:gd name="T18" fmla="*/ 0 w 933"/>
                <a:gd name="T19" fmla="*/ 298 h 1182"/>
                <a:gd name="T20" fmla="*/ 0 w 933"/>
                <a:gd name="T21" fmla="*/ 1058 h 1182"/>
                <a:gd name="T22" fmla="*/ 118 w 933"/>
                <a:gd name="T23" fmla="*/ 1044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3" h="1182">
                  <a:moveTo>
                    <a:pt x="118" y="1044"/>
                  </a:moveTo>
                  <a:lnTo>
                    <a:pt x="128" y="340"/>
                  </a:lnTo>
                  <a:cubicBezTo>
                    <a:pt x="134" y="214"/>
                    <a:pt x="182" y="212"/>
                    <a:pt x="264" y="210"/>
                  </a:cubicBezTo>
                  <a:lnTo>
                    <a:pt x="720" y="202"/>
                  </a:lnTo>
                  <a:lnTo>
                    <a:pt x="720" y="320"/>
                  </a:lnTo>
                  <a:lnTo>
                    <a:pt x="933" y="153"/>
                  </a:lnTo>
                  <a:lnTo>
                    <a:pt x="712" y="0"/>
                  </a:lnTo>
                  <a:lnTo>
                    <a:pt x="714" y="92"/>
                  </a:lnTo>
                  <a:cubicBezTo>
                    <a:pt x="714" y="92"/>
                    <a:pt x="406" y="94"/>
                    <a:pt x="234" y="94"/>
                  </a:cubicBezTo>
                  <a:cubicBezTo>
                    <a:pt x="60" y="96"/>
                    <a:pt x="2" y="156"/>
                    <a:pt x="0" y="298"/>
                  </a:cubicBezTo>
                  <a:lnTo>
                    <a:pt x="0" y="1058"/>
                  </a:lnTo>
                  <a:cubicBezTo>
                    <a:pt x="20" y="1182"/>
                    <a:pt x="93" y="1170"/>
                    <a:pt x="118" y="104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lIns="91430" tIns="45716" rIns="91430" bIns="45716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98">
                <a:defRPr/>
              </a:pPr>
              <a:endParaRPr lang="zh-CN" altLang="en-US" sz="160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5" name="箭头2"/>
            <p:cNvSpPr>
              <a:spLocks/>
            </p:cNvSpPr>
            <p:nvPr/>
          </p:nvSpPr>
          <p:spPr bwMode="gray">
            <a:xfrm rot="16200000">
              <a:off x="1567833" y="1828351"/>
              <a:ext cx="358379" cy="1912938"/>
            </a:xfrm>
            <a:custGeom>
              <a:avLst/>
              <a:gdLst>
                <a:gd name="T0" fmla="*/ 37 w 142"/>
                <a:gd name="T1" fmla="*/ 1 h 604"/>
                <a:gd name="T2" fmla="*/ 45 w 142"/>
                <a:gd name="T3" fmla="*/ 472 h 604"/>
                <a:gd name="T4" fmla="*/ 0 w 142"/>
                <a:gd name="T5" fmla="*/ 474 h 604"/>
                <a:gd name="T6" fmla="*/ 72 w 142"/>
                <a:gd name="T7" fmla="*/ 604 h 604"/>
                <a:gd name="T8" fmla="*/ 142 w 142"/>
                <a:gd name="T9" fmla="*/ 474 h 604"/>
                <a:gd name="T10" fmla="*/ 100 w 142"/>
                <a:gd name="T11" fmla="*/ 474 h 604"/>
                <a:gd name="T12" fmla="*/ 99 w 142"/>
                <a:gd name="T13" fmla="*/ 0 h 604"/>
                <a:gd name="T14" fmla="*/ 37 w 142"/>
                <a:gd name="T15" fmla="*/ 1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lIns="91430" tIns="45716" rIns="91430" bIns="45716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98">
                <a:defRPr/>
              </a:pPr>
              <a:endParaRPr lang="zh-CN" altLang="en-US" sz="160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6" name="箭头1"/>
            <p:cNvSpPr>
              <a:spLocks/>
            </p:cNvSpPr>
            <p:nvPr/>
          </p:nvSpPr>
          <p:spPr bwMode="gray">
            <a:xfrm>
              <a:off x="1073440" y="1469776"/>
              <a:ext cx="1609352" cy="1407319"/>
            </a:xfrm>
            <a:custGeom>
              <a:avLst/>
              <a:gdLst>
                <a:gd name="T0" fmla="*/ 118 w 933"/>
                <a:gd name="T1" fmla="*/ 1044 h 1182"/>
                <a:gd name="T2" fmla="*/ 128 w 933"/>
                <a:gd name="T3" fmla="*/ 340 h 1182"/>
                <a:gd name="T4" fmla="*/ 264 w 933"/>
                <a:gd name="T5" fmla="*/ 210 h 1182"/>
                <a:gd name="T6" fmla="*/ 720 w 933"/>
                <a:gd name="T7" fmla="*/ 202 h 1182"/>
                <a:gd name="T8" fmla="*/ 720 w 933"/>
                <a:gd name="T9" fmla="*/ 320 h 1182"/>
                <a:gd name="T10" fmla="*/ 933 w 933"/>
                <a:gd name="T11" fmla="*/ 153 h 1182"/>
                <a:gd name="T12" fmla="*/ 712 w 933"/>
                <a:gd name="T13" fmla="*/ 0 h 1182"/>
                <a:gd name="T14" fmla="*/ 714 w 933"/>
                <a:gd name="T15" fmla="*/ 92 h 1182"/>
                <a:gd name="T16" fmla="*/ 234 w 933"/>
                <a:gd name="T17" fmla="*/ 94 h 1182"/>
                <a:gd name="T18" fmla="*/ 0 w 933"/>
                <a:gd name="T19" fmla="*/ 298 h 1182"/>
                <a:gd name="T20" fmla="*/ 0 w 933"/>
                <a:gd name="T21" fmla="*/ 1058 h 1182"/>
                <a:gd name="T22" fmla="*/ 118 w 933"/>
                <a:gd name="T23" fmla="*/ 1044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3" h="1182">
                  <a:moveTo>
                    <a:pt x="118" y="1044"/>
                  </a:moveTo>
                  <a:lnTo>
                    <a:pt x="128" y="340"/>
                  </a:lnTo>
                  <a:cubicBezTo>
                    <a:pt x="134" y="214"/>
                    <a:pt x="182" y="212"/>
                    <a:pt x="264" y="210"/>
                  </a:cubicBezTo>
                  <a:lnTo>
                    <a:pt x="720" y="202"/>
                  </a:lnTo>
                  <a:lnTo>
                    <a:pt x="720" y="320"/>
                  </a:lnTo>
                  <a:lnTo>
                    <a:pt x="933" y="153"/>
                  </a:lnTo>
                  <a:lnTo>
                    <a:pt x="712" y="0"/>
                  </a:lnTo>
                  <a:lnTo>
                    <a:pt x="714" y="92"/>
                  </a:lnTo>
                  <a:cubicBezTo>
                    <a:pt x="714" y="92"/>
                    <a:pt x="406" y="94"/>
                    <a:pt x="234" y="94"/>
                  </a:cubicBezTo>
                  <a:cubicBezTo>
                    <a:pt x="60" y="96"/>
                    <a:pt x="2" y="156"/>
                    <a:pt x="0" y="298"/>
                  </a:cubicBezTo>
                  <a:lnTo>
                    <a:pt x="0" y="1058"/>
                  </a:lnTo>
                  <a:cubicBezTo>
                    <a:pt x="20" y="1182"/>
                    <a:pt x="93" y="1170"/>
                    <a:pt x="118" y="104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wrap="none" lIns="91430" tIns="45716" rIns="91430" bIns="45716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298">
                <a:defRPr/>
              </a:pPr>
              <a:endParaRPr lang="zh-CN" altLang="en-US" sz="160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1"/>
            <p:cNvSpPr>
              <a:spLocks noChangeArrowheads="1"/>
            </p:cNvSpPr>
            <p:nvPr/>
          </p:nvSpPr>
          <p:spPr bwMode="gray">
            <a:xfrm>
              <a:off x="3376592" y="1213792"/>
              <a:ext cx="5457825" cy="960508"/>
            </a:xfrm>
            <a:prstGeom prst="roundRect">
              <a:avLst>
                <a:gd name="adj" fmla="val 11505"/>
              </a:avLst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6350" algn="ctr">
                  <a:solidFill>
                    <a:schemeClr val="tx1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lIns="91430" tIns="45716" rIns="91430" bIns="45716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/>
              </a:pPr>
              <a:endParaRPr lang="en-US" altLang="zh-CN" sz="1200" b="1" dirty="0" smtClean="0">
                <a:solidFill>
                  <a:srgbClr val="4D4D4D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  <a:defRPr/>
              </a:pPr>
              <a:endParaRPr lang="en-US" altLang="zh-CN" sz="1200" dirty="0">
                <a:solidFill>
                  <a:srgbClr val="4D4D4D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  <a:defRPr/>
              </a:pPr>
              <a:endParaRPr lang="zh-CN" altLang="zh-CN" sz="1200" dirty="0" smtClean="0">
                <a:solidFill>
                  <a:srgbClr val="4D4D4D"/>
                </a:solidFill>
                <a:cs typeface="+mn-ea"/>
                <a:sym typeface="+mn-lt"/>
              </a:endParaRPr>
            </a:p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zh-CN" sz="1200" b="1" dirty="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2"/>
            <p:cNvSpPr>
              <a:spLocks noChangeArrowheads="1"/>
            </p:cNvSpPr>
            <p:nvPr/>
          </p:nvSpPr>
          <p:spPr bwMode="gray">
            <a:xfrm>
              <a:off x="3376592" y="2335362"/>
              <a:ext cx="5457825" cy="967190"/>
            </a:xfrm>
            <a:prstGeom prst="roundRect">
              <a:avLst>
                <a:gd name="adj" fmla="val 11505"/>
              </a:avLst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6350" algn="ctr">
                  <a:solidFill>
                    <a:schemeClr val="tx1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lIns="91430" tIns="45716" rIns="91430" bIns="45716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200" b="1" dirty="0" smtClean="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9" name="标题2"/>
            <p:cNvSpPr>
              <a:spLocks noChangeArrowheads="1"/>
            </p:cNvSpPr>
            <p:nvPr/>
          </p:nvSpPr>
          <p:spPr bwMode="gray">
            <a:xfrm>
              <a:off x="2806678" y="2328218"/>
              <a:ext cx="1628775" cy="973931"/>
            </a:xfrm>
            <a:prstGeom prst="roundRect">
              <a:avLst>
                <a:gd name="adj" fmla="val 11921"/>
              </a:avLst>
            </a:prstGeom>
            <a:gradFill>
              <a:gsLst>
                <a:gs pos="33000">
                  <a:srgbClr val="FF6E00"/>
                </a:gs>
                <a:gs pos="100000">
                  <a:srgbClr val="C80000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93286" tIns="46642" rIns="93286" bIns="46642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kern="0" dirty="0">
                  <a:solidFill>
                    <a:srgbClr val="F9F9F9"/>
                  </a:solidFill>
                  <a:latin typeface="+mj-ea"/>
                  <a:ea typeface="+mj-ea"/>
                  <a:cs typeface="+mn-ea"/>
                  <a:sym typeface="+mn-lt"/>
                </a:rPr>
                <a:t>添加标</a:t>
              </a:r>
              <a:endParaRPr lang="en-US" altLang="zh-CN" sz="1600" kern="0" dirty="0">
                <a:solidFill>
                  <a:srgbClr val="F9F9F9"/>
                </a:solidFill>
                <a:latin typeface="+mj-ea"/>
                <a:ea typeface="+mj-ea"/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kern="0" dirty="0">
                  <a:solidFill>
                    <a:srgbClr val="F9F9F9"/>
                  </a:solidFill>
                  <a:latin typeface="+mj-ea"/>
                  <a:ea typeface="+mj-ea"/>
                  <a:cs typeface="+mn-ea"/>
                  <a:sym typeface="+mn-lt"/>
                </a:rPr>
                <a:t>题文本</a:t>
              </a:r>
              <a:endParaRPr lang="zh-CN" altLang="zh-CN" sz="1600" kern="0" dirty="0">
                <a:solidFill>
                  <a:srgbClr val="F9F9F9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" name="文本3"/>
            <p:cNvSpPr>
              <a:spLocks noChangeArrowheads="1"/>
            </p:cNvSpPr>
            <p:nvPr/>
          </p:nvSpPr>
          <p:spPr bwMode="ltGray">
            <a:xfrm>
              <a:off x="3414690" y="3477172"/>
              <a:ext cx="5422900" cy="964693"/>
            </a:xfrm>
            <a:prstGeom prst="roundRect">
              <a:avLst>
                <a:gd name="adj" fmla="val 11505"/>
              </a:avLst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6350" algn="ctr">
                  <a:solidFill>
                    <a:schemeClr val="tx1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lIns="91430" tIns="45716" rIns="91430" bIns="45716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200" b="1" dirty="0" smtClean="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11" name="标题3"/>
            <p:cNvSpPr>
              <a:spLocks noChangeArrowheads="1"/>
            </p:cNvSpPr>
            <p:nvPr/>
          </p:nvSpPr>
          <p:spPr bwMode="gray">
            <a:xfrm>
              <a:off x="2787628" y="3470027"/>
              <a:ext cx="1628775" cy="973931"/>
            </a:xfrm>
            <a:prstGeom prst="roundRect">
              <a:avLst>
                <a:gd name="adj" fmla="val 11921"/>
              </a:avLst>
            </a:prstGeom>
            <a:gradFill>
              <a:gsLst>
                <a:gs pos="33000">
                  <a:srgbClr val="FF6E00"/>
                </a:gs>
                <a:gs pos="100000">
                  <a:srgbClr val="C80000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93286" tIns="46642" rIns="93286" bIns="46642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kern="0" dirty="0">
                  <a:solidFill>
                    <a:srgbClr val="F9F9F9"/>
                  </a:solidFill>
                  <a:latin typeface="+mj-ea"/>
                  <a:ea typeface="+mj-ea"/>
                  <a:cs typeface="+mn-ea"/>
                  <a:sym typeface="+mn-lt"/>
                </a:rPr>
                <a:t>添加标</a:t>
              </a:r>
              <a:endParaRPr lang="en-US" altLang="zh-CN" sz="1600" kern="0" dirty="0">
                <a:solidFill>
                  <a:srgbClr val="F9F9F9"/>
                </a:solidFill>
                <a:latin typeface="+mj-ea"/>
                <a:ea typeface="+mj-ea"/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kern="0" dirty="0">
                  <a:solidFill>
                    <a:srgbClr val="F9F9F9"/>
                  </a:solidFill>
                  <a:latin typeface="+mj-ea"/>
                  <a:ea typeface="+mj-ea"/>
                  <a:cs typeface="+mn-ea"/>
                  <a:sym typeface="+mn-lt"/>
                </a:rPr>
                <a:t>题文本</a:t>
              </a:r>
              <a:endParaRPr lang="zh-CN" altLang="zh-CN" sz="1600" kern="0" dirty="0">
                <a:solidFill>
                  <a:srgbClr val="F9F9F9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grpSp>
          <p:nvGrpSpPr>
            <p:cNvPr id="12" name="圆形"/>
            <p:cNvGrpSpPr/>
            <p:nvPr/>
          </p:nvGrpSpPr>
          <p:grpSpPr>
            <a:xfrm>
              <a:off x="395536" y="2040358"/>
              <a:ext cx="1480686" cy="1450790"/>
              <a:chOff x="4828393" y="2858615"/>
              <a:chExt cx="1931237" cy="1931674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3" name="Oval 19"/>
              <p:cNvSpPr>
                <a:spLocks noChangeArrowheads="1"/>
              </p:cNvSpPr>
              <p:nvPr/>
            </p:nvSpPr>
            <p:spPr bwMode="auto">
              <a:xfrm>
                <a:off x="4828393" y="2858615"/>
                <a:ext cx="1931237" cy="1931674"/>
              </a:xfrm>
              <a:prstGeom prst="ellipse">
                <a:avLst/>
              </a:prstGeom>
              <a:solidFill>
                <a:srgbClr val="C80000"/>
              </a:solidFill>
              <a:ln w="9525">
                <a:solidFill>
                  <a:srgbClr val="F9F9F9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2000" b="1" kern="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</a:t>
                </a:r>
                <a:endParaRPr lang="en-US" altLang="zh-CN" sz="2000" b="1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2000" b="1" kern="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文本</a:t>
                </a:r>
              </a:p>
            </p:txBody>
          </p:sp>
          <p:sp>
            <p:nvSpPr>
              <p:cNvPr id="14" name="未知"/>
              <p:cNvSpPr>
                <a:spLocks/>
              </p:cNvSpPr>
              <p:nvPr/>
            </p:nvSpPr>
            <p:spPr bwMode="auto">
              <a:xfrm>
                <a:off x="5049912" y="2902929"/>
                <a:ext cx="1490214" cy="727147"/>
              </a:xfrm>
              <a:custGeom>
                <a:avLst/>
                <a:gdLst>
                  <a:gd name="T0" fmla="*/ 729 w 1321"/>
                  <a:gd name="T1" fmla="*/ 203 h 712"/>
                  <a:gd name="T2" fmla="*/ 738 w 1321"/>
                  <a:gd name="T3" fmla="*/ 224 h 712"/>
                  <a:gd name="T4" fmla="*/ 740 w 1321"/>
                  <a:gd name="T5" fmla="*/ 244 h 712"/>
                  <a:gd name="T6" fmla="*/ 737 w 1321"/>
                  <a:gd name="T7" fmla="*/ 262 h 712"/>
                  <a:gd name="T8" fmla="*/ 727 w 1321"/>
                  <a:gd name="T9" fmla="*/ 279 h 712"/>
                  <a:gd name="T10" fmla="*/ 713 w 1321"/>
                  <a:gd name="T11" fmla="*/ 294 h 712"/>
                  <a:gd name="T12" fmla="*/ 694 w 1321"/>
                  <a:gd name="T13" fmla="*/ 306 h 712"/>
                  <a:gd name="T14" fmla="*/ 670 w 1321"/>
                  <a:gd name="T15" fmla="*/ 318 h 712"/>
                  <a:gd name="T16" fmla="*/ 643 w 1321"/>
                  <a:gd name="T17" fmla="*/ 329 h 712"/>
                  <a:gd name="T18" fmla="*/ 612 w 1321"/>
                  <a:gd name="T19" fmla="*/ 338 h 712"/>
                  <a:gd name="T20" fmla="*/ 578 w 1321"/>
                  <a:gd name="T21" fmla="*/ 346 h 712"/>
                  <a:gd name="T22" fmla="*/ 542 w 1321"/>
                  <a:gd name="T23" fmla="*/ 352 h 712"/>
                  <a:gd name="T24" fmla="*/ 502 w 1321"/>
                  <a:gd name="T25" fmla="*/ 357 h 712"/>
                  <a:gd name="T26" fmla="*/ 462 w 1321"/>
                  <a:gd name="T27" fmla="*/ 360 h 712"/>
                  <a:gd name="T28" fmla="*/ 445 w 1321"/>
                  <a:gd name="T29" fmla="*/ 361 h 712"/>
                  <a:gd name="T30" fmla="*/ 267 w 1321"/>
                  <a:gd name="T31" fmla="*/ 361 h 712"/>
                  <a:gd name="T32" fmla="*/ 264 w 1321"/>
                  <a:gd name="T33" fmla="*/ 361 h 712"/>
                  <a:gd name="T34" fmla="*/ 229 w 1321"/>
                  <a:gd name="T35" fmla="*/ 359 h 712"/>
                  <a:gd name="T36" fmla="*/ 195 w 1321"/>
                  <a:gd name="T37" fmla="*/ 357 h 712"/>
                  <a:gd name="T38" fmla="*/ 162 w 1321"/>
                  <a:gd name="T39" fmla="*/ 353 h 712"/>
                  <a:gd name="T40" fmla="*/ 132 w 1321"/>
                  <a:gd name="T41" fmla="*/ 349 h 712"/>
                  <a:gd name="T42" fmla="*/ 104 w 1321"/>
                  <a:gd name="T43" fmla="*/ 343 h 712"/>
                  <a:gd name="T44" fmla="*/ 79 w 1321"/>
                  <a:gd name="T45" fmla="*/ 336 h 712"/>
                  <a:gd name="T46" fmla="*/ 57 w 1321"/>
                  <a:gd name="T47" fmla="*/ 329 h 712"/>
                  <a:gd name="T48" fmla="*/ 38 w 1321"/>
                  <a:gd name="T49" fmla="*/ 319 h 712"/>
                  <a:gd name="T50" fmla="*/ 22 w 1321"/>
                  <a:gd name="T51" fmla="*/ 308 h 712"/>
                  <a:gd name="T52" fmla="*/ 10 w 1321"/>
                  <a:gd name="T53" fmla="*/ 296 h 712"/>
                  <a:gd name="T54" fmla="*/ 3 w 1321"/>
                  <a:gd name="T55" fmla="*/ 281 h 712"/>
                  <a:gd name="T56" fmla="*/ 0 w 1321"/>
                  <a:gd name="T57" fmla="*/ 266 h 712"/>
                  <a:gd name="T58" fmla="*/ 0 w 1321"/>
                  <a:gd name="T59" fmla="*/ 264 h 712"/>
                  <a:gd name="T60" fmla="*/ 2 w 1321"/>
                  <a:gd name="T61" fmla="*/ 247 h 712"/>
                  <a:gd name="T62" fmla="*/ 9 w 1321"/>
                  <a:gd name="T63" fmla="*/ 226 h 712"/>
                  <a:gd name="T64" fmla="*/ 29 w 1321"/>
                  <a:gd name="T65" fmla="*/ 188 h 712"/>
                  <a:gd name="T66" fmla="*/ 53 w 1321"/>
                  <a:gd name="T67" fmla="*/ 152 h 712"/>
                  <a:gd name="T68" fmla="*/ 82 w 1321"/>
                  <a:gd name="T69" fmla="*/ 119 h 712"/>
                  <a:gd name="T70" fmla="*/ 114 w 1321"/>
                  <a:gd name="T71" fmla="*/ 89 h 712"/>
                  <a:gd name="T72" fmla="*/ 151 w 1321"/>
                  <a:gd name="T73" fmla="*/ 63 h 712"/>
                  <a:gd name="T74" fmla="*/ 191 w 1321"/>
                  <a:gd name="T75" fmla="*/ 42 h 712"/>
                  <a:gd name="T76" fmla="*/ 232 w 1321"/>
                  <a:gd name="T77" fmla="*/ 24 h 712"/>
                  <a:gd name="T78" fmla="*/ 278 w 1321"/>
                  <a:gd name="T79" fmla="*/ 11 h 712"/>
                  <a:gd name="T80" fmla="*/ 325 w 1321"/>
                  <a:gd name="T81" fmla="*/ 3 h 712"/>
                  <a:gd name="T82" fmla="*/ 374 w 1321"/>
                  <a:gd name="T83" fmla="*/ 0 h 712"/>
                  <a:gd name="T84" fmla="*/ 374 w 1321"/>
                  <a:gd name="T85" fmla="*/ 0 h 712"/>
                  <a:gd name="T86" fmla="*/ 425 w 1321"/>
                  <a:gd name="T87" fmla="*/ 3 h 712"/>
                  <a:gd name="T88" fmla="*/ 474 w 1321"/>
                  <a:gd name="T89" fmla="*/ 12 h 712"/>
                  <a:gd name="T90" fmla="*/ 522 w 1321"/>
                  <a:gd name="T91" fmla="*/ 27 h 712"/>
                  <a:gd name="T92" fmla="*/ 566 w 1321"/>
                  <a:gd name="T93" fmla="*/ 46 h 712"/>
                  <a:gd name="T94" fmla="*/ 606 w 1321"/>
                  <a:gd name="T95" fmla="*/ 69 h 712"/>
                  <a:gd name="T96" fmla="*/ 644 w 1321"/>
                  <a:gd name="T97" fmla="*/ 98 h 712"/>
                  <a:gd name="T98" fmla="*/ 677 w 1321"/>
                  <a:gd name="T99" fmla="*/ 130 h 712"/>
                  <a:gd name="T100" fmla="*/ 705 w 1321"/>
                  <a:gd name="T101" fmla="*/ 165 h 712"/>
                  <a:gd name="T102" fmla="*/ 729 w 1321"/>
                  <a:gd name="T103" fmla="*/ 203 h 712"/>
                  <a:gd name="T104" fmla="*/ 729 w 1321"/>
                  <a:gd name="T105" fmla="*/ 203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00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2000" b="1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5" name="标题1"/>
            <p:cNvSpPr>
              <a:spLocks noChangeArrowheads="1"/>
            </p:cNvSpPr>
            <p:nvPr/>
          </p:nvSpPr>
          <p:spPr bwMode="gray">
            <a:xfrm>
              <a:off x="2793978" y="1201887"/>
              <a:ext cx="1628775" cy="973931"/>
            </a:xfrm>
            <a:prstGeom prst="roundRect">
              <a:avLst>
                <a:gd name="adj" fmla="val 11921"/>
              </a:avLst>
            </a:prstGeom>
            <a:gradFill>
              <a:gsLst>
                <a:gs pos="33000">
                  <a:srgbClr val="FF6E00"/>
                </a:gs>
                <a:gs pos="100000">
                  <a:srgbClr val="C80000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93286" tIns="46642" rIns="93286" bIns="46642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kern="0" dirty="0">
                  <a:solidFill>
                    <a:srgbClr val="F9F9F9"/>
                  </a:solidFill>
                  <a:latin typeface="+mn-lt"/>
                  <a:ea typeface="+mn-ea"/>
                  <a:cs typeface="+mn-ea"/>
                  <a:sym typeface="+mn-lt"/>
                </a:rPr>
                <a:t>添加</a:t>
              </a:r>
              <a:r>
                <a:rPr lang="zh-CN" altLang="en-US" sz="1600" kern="0" dirty="0" smtClean="0">
                  <a:solidFill>
                    <a:srgbClr val="F9F9F9"/>
                  </a:solidFill>
                  <a:latin typeface="+mn-lt"/>
                  <a:ea typeface="+mn-ea"/>
                  <a:cs typeface="+mn-ea"/>
                  <a:sym typeface="+mn-lt"/>
                </a:rPr>
                <a:t>标</a:t>
              </a:r>
              <a:endParaRPr lang="en-US" altLang="zh-CN" sz="1600" kern="0" dirty="0" smtClean="0">
                <a:solidFill>
                  <a:srgbClr val="F9F9F9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kern="0" dirty="0" smtClean="0">
                  <a:solidFill>
                    <a:srgbClr val="F9F9F9"/>
                  </a:solidFill>
                  <a:latin typeface="+mn-lt"/>
                  <a:ea typeface="+mn-ea"/>
                  <a:cs typeface="+mn-ea"/>
                  <a:sym typeface="+mn-lt"/>
                </a:rPr>
                <a:t>题</a:t>
              </a:r>
              <a:r>
                <a:rPr lang="zh-CN" altLang="en-US" sz="1600" kern="0" dirty="0">
                  <a:solidFill>
                    <a:srgbClr val="F9F9F9"/>
                  </a:solidFill>
                  <a:latin typeface="+mn-lt"/>
                  <a:ea typeface="+mn-ea"/>
                  <a:cs typeface="+mn-ea"/>
                  <a:sym typeface="+mn-lt"/>
                </a:rPr>
                <a:t>文本</a:t>
              </a:r>
              <a:endParaRPr lang="zh-CN" altLang="zh-CN" sz="1600" kern="0" dirty="0">
                <a:solidFill>
                  <a:srgbClr val="F9F9F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4499992" y="1326269"/>
            <a:ext cx="25657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dirty="0">
                <a:latin typeface="+mn-ea"/>
                <a:ea typeface="+mn-ea"/>
              </a:rPr>
              <a:t>此处添加详细文本描述，文字内容建议与标题相关尽量简洁生动……</a:t>
            </a:r>
          </a:p>
        </p:txBody>
      </p:sp>
      <p:sp>
        <p:nvSpPr>
          <p:cNvPr id="18" name="矩形 17"/>
          <p:cNvSpPr/>
          <p:nvPr/>
        </p:nvSpPr>
        <p:spPr>
          <a:xfrm>
            <a:off x="4499992" y="2190921"/>
            <a:ext cx="25657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dirty="0">
                <a:latin typeface="+mn-ea"/>
                <a:ea typeface="+mn-ea"/>
              </a:rPr>
              <a:t>此处添加详细文本描述，文字内容建议与标题相关尽量简洁生动……</a:t>
            </a:r>
          </a:p>
        </p:txBody>
      </p:sp>
      <p:sp>
        <p:nvSpPr>
          <p:cNvPr id="19" name="矩形 18"/>
          <p:cNvSpPr/>
          <p:nvPr/>
        </p:nvSpPr>
        <p:spPr>
          <a:xfrm>
            <a:off x="4499992" y="3067454"/>
            <a:ext cx="25657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dirty="0">
                <a:latin typeface="+mn-ea"/>
                <a:ea typeface="+mn-ea"/>
              </a:rPr>
              <a:t>此处添加详细文本描述，文字内容建议与标题相关尽量简洁生动……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080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2000">
        <p14:vortex dir="r"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1217810" y="328306"/>
            <a:ext cx="251665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68" name="矩形 67"/>
          <p:cNvSpPr/>
          <p:nvPr/>
        </p:nvSpPr>
        <p:spPr>
          <a:xfrm>
            <a:off x="443677" y="281065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" name="右箭头 3"/>
          <p:cNvSpPr>
            <a:spLocks noChangeArrowheads="1"/>
          </p:cNvSpPr>
          <p:nvPr/>
        </p:nvSpPr>
        <p:spPr bwMode="auto">
          <a:xfrm>
            <a:off x="2701751" y="1667148"/>
            <a:ext cx="3400425" cy="371475"/>
          </a:xfrm>
          <a:prstGeom prst="rightArrow">
            <a:avLst>
              <a:gd name="adj1" fmla="val 50000"/>
              <a:gd name="adj2" fmla="val 50092"/>
            </a:avLst>
          </a:prstGeom>
          <a:solidFill>
            <a:schemeClr val="accent2"/>
          </a:soli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  <a:extLst/>
        </p:spPr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zh-CN" altLang="en-US" sz="1800" b="1" kern="0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右箭头 4"/>
          <p:cNvSpPr>
            <a:spLocks noChangeArrowheads="1"/>
          </p:cNvSpPr>
          <p:nvPr/>
        </p:nvSpPr>
        <p:spPr bwMode="auto">
          <a:xfrm flipH="1">
            <a:off x="2827164" y="2224360"/>
            <a:ext cx="3521075" cy="369888"/>
          </a:xfrm>
          <a:prstGeom prst="rightArrow">
            <a:avLst>
              <a:gd name="adj1" fmla="val 50000"/>
              <a:gd name="adj2" fmla="val 50064"/>
            </a:avLst>
          </a:prstGeom>
          <a:solidFill>
            <a:srgbClr val="FF9900"/>
          </a:soli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  <a:extLst/>
        </p:spPr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zh-CN" altLang="en-US" sz="1800" b="1" kern="0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1034876" y="1203598"/>
            <a:ext cx="1792288" cy="179228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  <a:extLst/>
        </p:spPr>
        <p:txBody>
          <a:bodyPr anchor="ctr"/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1800" b="1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6162501" y="1203598"/>
            <a:ext cx="1793875" cy="1792287"/>
          </a:xfrm>
          <a:prstGeom prst="ellipse">
            <a:avLst/>
          </a:prstGeom>
          <a:solidFill>
            <a:srgbClr val="FF9900"/>
          </a:soli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  <a:extLst/>
        </p:spPr>
        <p:txBody>
          <a:bodyPr anchor="ctr"/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1800" b="1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3660601" y="1544910"/>
            <a:ext cx="1420813" cy="1173163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2000" b="1" kern="0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单击此处    添加</a:t>
            </a:r>
            <a:r>
              <a:rPr lang="zh-CN" altLang="en-US" sz="2000" b="1" kern="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9" name="下箭头 8"/>
          <p:cNvSpPr>
            <a:spLocks noChangeArrowheads="1"/>
          </p:cNvSpPr>
          <p:nvPr/>
        </p:nvSpPr>
        <p:spPr bwMode="auto">
          <a:xfrm>
            <a:off x="3993976" y="3032398"/>
            <a:ext cx="804863" cy="555625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9900"/>
          </a:soli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  <a:extLst/>
        </p:spPr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zh-CN" altLang="en-US" sz="1800" b="1" kern="0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32"/>
          <p:cNvSpPr txBox="1"/>
          <p:nvPr/>
        </p:nvSpPr>
        <p:spPr bwMode="auto">
          <a:xfrm>
            <a:off x="1216868" y="3147814"/>
            <a:ext cx="1482725" cy="130420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1050" b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b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50" b="0" kern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33"/>
          <p:cNvSpPr txBox="1"/>
          <p:nvPr/>
        </p:nvSpPr>
        <p:spPr bwMode="auto">
          <a:xfrm>
            <a:off x="6400055" y="3208139"/>
            <a:ext cx="1484313" cy="130420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1050" b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b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50" b="0" kern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34"/>
          <p:cNvSpPr txBox="1">
            <a:spLocks noChangeArrowheads="1"/>
          </p:cNvSpPr>
          <p:nvPr/>
        </p:nvSpPr>
        <p:spPr bwMode="auto">
          <a:xfrm>
            <a:off x="3851920" y="3714976"/>
            <a:ext cx="1125537" cy="75713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18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</a:t>
            </a:r>
            <a:r>
              <a:rPr lang="zh-CN" altLang="en-US" sz="18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</a:t>
            </a:r>
            <a:endParaRPr lang="en-US" altLang="zh-CN" sz="1800" b="1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18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r>
              <a:rPr lang="zh-CN" altLang="en-US" sz="18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463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2000">
        <p14:vortex dir="r"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1217810" y="328306"/>
            <a:ext cx="251665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68" name="矩形 67"/>
          <p:cNvSpPr/>
          <p:nvPr/>
        </p:nvSpPr>
        <p:spPr>
          <a:xfrm>
            <a:off x="443677" y="281065"/>
            <a:ext cx="412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" name="Freeform 3"/>
          <p:cNvSpPr>
            <a:spLocks/>
          </p:cNvSpPr>
          <p:nvPr/>
        </p:nvSpPr>
        <p:spPr bwMode="auto">
          <a:xfrm>
            <a:off x="838200" y="1704975"/>
            <a:ext cx="2160588" cy="1076325"/>
          </a:xfrm>
          <a:custGeom>
            <a:avLst/>
            <a:gdLst>
              <a:gd name="T0" fmla="*/ 310 w 621"/>
              <a:gd name="T1" fmla="*/ 111 h 310"/>
              <a:gd name="T2" fmla="*/ 509 w 621"/>
              <a:gd name="T3" fmla="*/ 310 h 310"/>
              <a:gd name="T4" fmla="*/ 621 w 621"/>
              <a:gd name="T5" fmla="*/ 310 h 310"/>
              <a:gd name="T6" fmla="*/ 310 w 621"/>
              <a:gd name="T7" fmla="*/ 0 h 310"/>
              <a:gd name="T8" fmla="*/ 0 w 621"/>
              <a:gd name="T9" fmla="*/ 310 h 310"/>
              <a:gd name="T10" fmla="*/ 111 w 621"/>
              <a:gd name="T11" fmla="*/ 310 h 310"/>
              <a:gd name="T12" fmla="*/ 310 w 621"/>
              <a:gd name="T13" fmla="*/ 111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1" h="310">
                <a:moveTo>
                  <a:pt x="310" y="111"/>
                </a:moveTo>
                <a:cubicBezTo>
                  <a:pt x="420" y="111"/>
                  <a:pt x="509" y="200"/>
                  <a:pt x="509" y="310"/>
                </a:cubicBezTo>
                <a:cubicBezTo>
                  <a:pt x="621" y="310"/>
                  <a:pt x="621" y="310"/>
                  <a:pt x="621" y="310"/>
                </a:cubicBezTo>
                <a:cubicBezTo>
                  <a:pt x="621" y="139"/>
                  <a:pt x="482" y="0"/>
                  <a:pt x="310" y="0"/>
                </a:cubicBezTo>
                <a:cubicBezTo>
                  <a:pt x="139" y="0"/>
                  <a:pt x="0" y="139"/>
                  <a:pt x="0" y="310"/>
                </a:cubicBezTo>
                <a:cubicBezTo>
                  <a:pt x="111" y="310"/>
                  <a:pt x="111" y="310"/>
                  <a:pt x="111" y="310"/>
                </a:cubicBezTo>
                <a:cubicBezTo>
                  <a:pt x="111" y="200"/>
                  <a:pt x="200" y="111"/>
                  <a:pt x="310" y="111"/>
                </a:cubicBezTo>
                <a:close/>
              </a:path>
            </a:pathLst>
          </a:custGeom>
          <a:solidFill>
            <a:srgbClr val="CC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2609850" y="2781300"/>
            <a:ext cx="2160588" cy="1076325"/>
          </a:xfrm>
          <a:custGeom>
            <a:avLst/>
            <a:gdLst>
              <a:gd name="T0" fmla="*/ 310 w 621"/>
              <a:gd name="T1" fmla="*/ 199 h 310"/>
              <a:gd name="T2" fmla="*/ 111 w 621"/>
              <a:gd name="T3" fmla="*/ 0 h 310"/>
              <a:gd name="T4" fmla="*/ 0 w 621"/>
              <a:gd name="T5" fmla="*/ 0 h 310"/>
              <a:gd name="T6" fmla="*/ 310 w 621"/>
              <a:gd name="T7" fmla="*/ 310 h 310"/>
              <a:gd name="T8" fmla="*/ 621 w 621"/>
              <a:gd name="T9" fmla="*/ 0 h 310"/>
              <a:gd name="T10" fmla="*/ 509 w 621"/>
              <a:gd name="T11" fmla="*/ 0 h 310"/>
              <a:gd name="T12" fmla="*/ 310 w 621"/>
              <a:gd name="T13" fmla="*/ 199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1" h="310">
                <a:moveTo>
                  <a:pt x="310" y="199"/>
                </a:moveTo>
                <a:cubicBezTo>
                  <a:pt x="200" y="199"/>
                  <a:pt x="111" y="110"/>
                  <a:pt x="11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71"/>
                  <a:pt x="139" y="310"/>
                  <a:pt x="310" y="310"/>
                </a:cubicBezTo>
                <a:cubicBezTo>
                  <a:pt x="482" y="310"/>
                  <a:pt x="621" y="171"/>
                  <a:pt x="621" y="0"/>
                </a:cubicBezTo>
                <a:cubicBezTo>
                  <a:pt x="509" y="0"/>
                  <a:pt x="509" y="0"/>
                  <a:pt x="509" y="0"/>
                </a:cubicBezTo>
                <a:cubicBezTo>
                  <a:pt x="509" y="110"/>
                  <a:pt x="420" y="199"/>
                  <a:pt x="310" y="199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379913" y="1704975"/>
            <a:ext cx="2162175" cy="1076325"/>
          </a:xfrm>
          <a:custGeom>
            <a:avLst/>
            <a:gdLst>
              <a:gd name="T0" fmla="*/ 310 w 621"/>
              <a:gd name="T1" fmla="*/ 111 h 310"/>
              <a:gd name="T2" fmla="*/ 509 w 621"/>
              <a:gd name="T3" fmla="*/ 310 h 310"/>
              <a:gd name="T4" fmla="*/ 621 w 621"/>
              <a:gd name="T5" fmla="*/ 310 h 310"/>
              <a:gd name="T6" fmla="*/ 310 w 621"/>
              <a:gd name="T7" fmla="*/ 0 h 310"/>
              <a:gd name="T8" fmla="*/ 0 w 621"/>
              <a:gd name="T9" fmla="*/ 310 h 310"/>
              <a:gd name="T10" fmla="*/ 111 w 621"/>
              <a:gd name="T11" fmla="*/ 310 h 310"/>
              <a:gd name="T12" fmla="*/ 310 w 621"/>
              <a:gd name="T13" fmla="*/ 111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1" h="310">
                <a:moveTo>
                  <a:pt x="310" y="111"/>
                </a:moveTo>
                <a:cubicBezTo>
                  <a:pt x="420" y="111"/>
                  <a:pt x="509" y="200"/>
                  <a:pt x="509" y="310"/>
                </a:cubicBezTo>
                <a:cubicBezTo>
                  <a:pt x="621" y="310"/>
                  <a:pt x="621" y="310"/>
                  <a:pt x="621" y="310"/>
                </a:cubicBezTo>
                <a:cubicBezTo>
                  <a:pt x="621" y="139"/>
                  <a:pt x="482" y="0"/>
                  <a:pt x="310" y="0"/>
                </a:cubicBezTo>
                <a:cubicBezTo>
                  <a:pt x="139" y="0"/>
                  <a:pt x="0" y="139"/>
                  <a:pt x="0" y="310"/>
                </a:cubicBezTo>
                <a:cubicBezTo>
                  <a:pt x="111" y="310"/>
                  <a:pt x="111" y="310"/>
                  <a:pt x="111" y="310"/>
                </a:cubicBezTo>
                <a:cubicBezTo>
                  <a:pt x="111" y="200"/>
                  <a:pt x="201" y="111"/>
                  <a:pt x="310" y="111"/>
                </a:cubicBezTo>
                <a:close/>
              </a:path>
            </a:pathLst>
          </a:custGeom>
          <a:solidFill>
            <a:srgbClr val="CC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6154738" y="2781300"/>
            <a:ext cx="2157412" cy="1076325"/>
          </a:xfrm>
          <a:custGeom>
            <a:avLst/>
            <a:gdLst>
              <a:gd name="T0" fmla="*/ 310 w 620"/>
              <a:gd name="T1" fmla="*/ 199 h 310"/>
              <a:gd name="T2" fmla="*/ 111 w 620"/>
              <a:gd name="T3" fmla="*/ 0 h 310"/>
              <a:gd name="T4" fmla="*/ 0 w 620"/>
              <a:gd name="T5" fmla="*/ 0 h 310"/>
              <a:gd name="T6" fmla="*/ 310 w 620"/>
              <a:gd name="T7" fmla="*/ 310 h 310"/>
              <a:gd name="T8" fmla="*/ 620 w 620"/>
              <a:gd name="T9" fmla="*/ 0 h 310"/>
              <a:gd name="T10" fmla="*/ 509 w 620"/>
              <a:gd name="T11" fmla="*/ 0 h 310"/>
              <a:gd name="T12" fmla="*/ 310 w 620"/>
              <a:gd name="T13" fmla="*/ 199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0" h="310">
                <a:moveTo>
                  <a:pt x="310" y="199"/>
                </a:moveTo>
                <a:cubicBezTo>
                  <a:pt x="200" y="199"/>
                  <a:pt x="111" y="110"/>
                  <a:pt x="11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71"/>
                  <a:pt x="139" y="310"/>
                  <a:pt x="310" y="310"/>
                </a:cubicBezTo>
                <a:cubicBezTo>
                  <a:pt x="481" y="310"/>
                  <a:pt x="620" y="171"/>
                  <a:pt x="620" y="0"/>
                </a:cubicBezTo>
                <a:cubicBezTo>
                  <a:pt x="509" y="0"/>
                  <a:pt x="509" y="0"/>
                  <a:pt x="509" y="0"/>
                </a:cubicBezTo>
                <a:cubicBezTo>
                  <a:pt x="509" y="110"/>
                  <a:pt x="420" y="199"/>
                  <a:pt x="310" y="199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Oval 7"/>
          <p:cNvSpPr>
            <a:spLocks noChangeAspect="1" noChangeArrowheads="1"/>
          </p:cNvSpPr>
          <p:nvPr/>
        </p:nvSpPr>
        <p:spPr bwMode="auto">
          <a:xfrm>
            <a:off x="1563688" y="2427288"/>
            <a:ext cx="715962" cy="719137"/>
          </a:xfrm>
          <a:prstGeom prst="ellipse">
            <a:avLst/>
          </a:prstGeom>
          <a:solidFill>
            <a:srgbClr val="CC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Oval 8"/>
          <p:cNvSpPr>
            <a:spLocks noChangeAspect="1" noChangeArrowheads="1"/>
          </p:cNvSpPr>
          <p:nvPr/>
        </p:nvSpPr>
        <p:spPr bwMode="auto">
          <a:xfrm>
            <a:off x="3335338" y="2427288"/>
            <a:ext cx="715962" cy="719137"/>
          </a:xfrm>
          <a:prstGeom prst="ellipse">
            <a:avLst/>
          </a:prstGeom>
          <a:solidFill>
            <a:srgbClr val="FF990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Oval 9"/>
          <p:cNvSpPr>
            <a:spLocks noChangeAspect="1" noChangeArrowheads="1"/>
          </p:cNvSpPr>
          <p:nvPr/>
        </p:nvSpPr>
        <p:spPr bwMode="auto">
          <a:xfrm>
            <a:off x="5105400" y="2427288"/>
            <a:ext cx="720725" cy="719137"/>
          </a:xfrm>
          <a:prstGeom prst="ellipse">
            <a:avLst/>
          </a:prstGeom>
          <a:solidFill>
            <a:srgbClr val="CC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Oval 10"/>
          <p:cNvSpPr>
            <a:spLocks noChangeAspect="1" noChangeArrowheads="1"/>
          </p:cNvSpPr>
          <p:nvPr/>
        </p:nvSpPr>
        <p:spPr bwMode="auto">
          <a:xfrm>
            <a:off x="6880225" y="2427288"/>
            <a:ext cx="715963" cy="719137"/>
          </a:xfrm>
          <a:prstGeom prst="ellipse">
            <a:avLst/>
          </a:prstGeom>
          <a:solidFill>
            <a:srgbClr val="FF990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1822450" y="3336925"/>
            <a:ext cx="188913" cy="158750"/>
          </a:xfrm>
          <a:custGeom>
            <a:avLst/>
            <a:gdLst>
              <a:gd name="T0" fmla="*/ 119 w 119"/>
              <a:gd name="T1" fmla="*/ 0 h 100"/>
              <a:gd name="T2" fmla="*/ 60 w 119"/>
              <a:gd name="T3" fmla="*/ 100 h 100"/>
              <a:gd name="T4" fmla="*/ 0 w 119"/>
              <a:gd name="T5" fmla="*/ 0 h 100"/>
              <a:gd name="T6" fmla="*/ 119 w 119"/>
              <a:gd name="T7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9" h="100">
                <a:moveTo>
                  <a:pt x="119" y="0"/>
                </a:moveTo>
                <a:lnTo>
                  <a:pt x="60" y="100"/>
                </a:lnTo>
                <a:lnTo>
                  <a:pt x="0" y="0"/>
                </a:lnTo>
                <a:lnTo>
                  <a:pt x="119" y="0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3594100" y="2060575"/>
            <a:ext cx="187325" cy="160338"/>
          </a:xfrm>
          <a:custGeom>
            <a:avLst/>
            <a:gdLst>
              <a:gd name="T0" fmla="*/ 0 w 118"/>
              <a:gd name="T1" fmla="*/ 101 h 101"/>
              <a:gd name="T2" fmla="*/ 59 w 118"/>
              <a:gd name="T3" fmla="*/ 0 h 101"/>
              <a:gd name="T4" fmla="*/ 118 w 118"/>
              <a:gd name="T5" fmla="*/ 101 h 101"/>
              <a:gd name="T6" fmla="*/ 0 w 118"/>
              <a:gd name="T7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8" h="101">
                <a:moveTo>
                  <a:pt x="0" y="101"/>
                </a:moveTo>
                <a:lnTo>
                  <a:pt x="59" y="0"/>
                </a:lnTo>
                <a:lnTo>
                  <a:pt x="118" y="101"/>
                </a:lnTo>
                <a:lnTo>
                  <a:pt x="0" y="101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5368925" y="3336925"/>
            <a:ext cx="184150" cy="158750"/>
          </a:xfrm>
          <a:custGeom>
            <a:avLst/>
            <a:gdLst>
              <a:gd name="T0" fmla="*/ 116 w 116"/>
              <a:gd name="T1" fmla="*/ 0 h 100"/>
              <a:gd name="T2" fmla="*/ 57 w 116"/>
              <a:gd name="T3" fmla="*/ 100 h 100"/>
              <a:gd name="T4" fmla="*/ 0 w 116"/>
              <a:gd name="T5" fmla="*/ 0 h 100"/>
              <a:gd name="T6" fmla="*/ 116 w 116"/>
              <a:gd name="T7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6" h="100">
                <a:moveTo>
                  <a:pt x="116" y="0"/>
                </a:moveTo>
                <a:lnTo>
                  <a:pt x="57" y="100"/>
                </a:lnTo>
                <a:lnTo>
                  <a:pt x="0" y="0"/>
                </a:lnTo>
                <a:lnTo>
                  <a:pt x="116" y="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7140575" y="2060575"/>
            <a:ext cx="187325" cy="160338"/>
          </a:xfrm>
          <a:custGeom>
            <a:avLst/>
            <a:gdLst>
              <a:gd name="T0" fmla="*/ 0 w 118"/>
              <a:gd name="T1" fmla="*/ 101 h 101"/>
              <a:gd name="T2" fmla="*/ 59 w 118"/>
              <a:gd name="T3" fmla="*/ 0 h 101"/>
              <a:gd name="T4" fmla="*/ 118 w 118"/>
              <a:gd name="T5" fmla="*/ 101 h 101"/>
              <a:gd name="T6" fmla="*/ 0 w 118"/>
              <a:gd name="T7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8" h="101">
                <a:moveTo>
                  <a:pt x="0" y="101"/>
                </a:moveTo>
                <a:lnTo>
                  <a:pt x="59" y="0"/>
                </a:lnTo>
                <a:lnTo>
                  <a:pt x="118" y="101"/>
                </a:lnTo>
                <a:lnTo>
                  <a:pt x="0" y="101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1751013" y="2627313"/>
            <a:ext cx="3254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3522663" y="2627313"/>
            <a:ext cx="3254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5307013" y="2627313"/>
            <a:ext cx="3254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7069138" y="2627313"/>
            <a:ext cx="3254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</a:p>
        </p:txBody>
      </p:sp>
      <p:sp>
        <p:nvSpPr>
          <p:cNvPr id="21" name="Text Box 38"/>
          <p:cNvSpPr txBox="1">
            <a:spLocks noChangeArrowheads="1"/>
          </p:cNvSpPr>
          <p:nvPr/>
        </p:nvSpPr>
        <p:spPr bwMode="auto">
          <a:xfrm>
            <a:off x="2626248" y="1293594"/>
            <a:ext cx="21547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000" b="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b="0" dirty="0">
              <a:solidFill>
                <a:srgbClr val="5F5F5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WordArt 23"/>
          <p:cNvSpPr>
            <a:spLocks noChangeArrowheads="1" noChangeShapeType="1"/>
          </p:cNvSpPr>
          <p:nvPr/>
        </p:nvSpPr>
        <p:spPr bwMode="auto">
          <a:xfrm>
            <a:off x="1295400" y="1928813"/>
            <a:ext cx="1225550" cy="8874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1451951"/>
              </a:avLst>
            </a:prstTxWarp>
          </a:bodyPr>
          <a:lstStyle/>
          <a:p>
            <a:pPr algn="ctr"/>
            <a:r>
              <a:rPr lang="zh-CN" altLang="en-US" sz="3600" kern="1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点击添加标题文本</a:t>
            </a:r>
          </a:p>
        </p:txBody>
      </p:sp>
      <p:sp>
        <p:nvSpPr>
          <p:cNvPr id="25" name="WordArt 24"/>
          <p:cNvSpPr>
            <a:spLocks noChangeArrowheads="1" noChangeShapeType="1"/>
          </p:cNvSpPr>
          <p:nvPr/>
        </p:nvSpPr>
        <p:spPr bwMode="auto">
          <a:xfrm>
            <a:off x="4859338" y="1924050"/>
            <a:ext cx="1225550" cy="885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1450813"/>
              </a:avLst>
            </a:prstTxWarp>
          </a:bodyPr>
          <a:lstStyle/>
          <a:p>
            <a:pPr algn="ctr"/>
            <a:r>
              <a:rPr lang="zh-CN" altLang="en-US" sz="3600" kern="1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点击添加标题文本</a:t>
            </a:r>
          </a:p>
        </p:txBody>
      </p:sp>
      <p:sp>
        <p:nvSpPr>
          <p:cNvPr id="26" name="WordArt 25"/>
          <p:cNvSpPr>
            <a:spLocks noChangeArrowheads="1" noChangeShapeType="1"/>
          </p:cNvSpPr>
          <p:nvPr/>
        </p:nvSpPr>
        <p:spPr bwMode="auto">
          <a:xfrm>
            <a:off x="3128963" y="3022600"/>
            <a:ext cx="1149350" cy="6651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kern="1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点击添加标题文本</a:t>
            </a:r>
          </a:p>
        </p:txBody>
      </p:sp>
      <p:sp>
        <p:nvSpPr>
          <p:cNvPr id="27" name="WordArt 26"/>
          <p:cNvSpPr>
            <a:spLocks noChangeArrowheads="1" noChangeShapeType="1"/>
          </p:cNvSpPr>
          <p:nvPr/>
        </p:nvSpPr>
        <p:spPr bwMode="auto">
          <a:xfrm>
            <a:off x="6707188" y="3048000"/>
            <a:ext cx="1117600" cy="6461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kern="1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点击添加标题文本</a:t>
            </a:r>
          </a:p>
        </p:txBody>
      </p:sp>
      <p:sp>
        <p:nvSpPr>
          <p:cNvPr id="28" name="Text Box 38"/>
          <p:cNvSpPr txBox="1">
            <a:spLocks noChangeArrowheads="1"/>
          </p:cNvSpPr>
          <p:nvPr/>
        </p:nvSpPr>
        <p:spPr bwMode="auto">
          <a:xfrm>
            <a:off x="6188598" y="1293594"/>
            <a:ext cx="21547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000" b="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b="0" dirty="0">
              <a:solidFill>
                <a:srgbClr val="5F5F5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 Box 38"/>
          <p:cNvSpPr txBox="1">
            <a:spLocks noChangeArrowheads="1"/>
          </p:cNvSpPr>
          <p:nvPr/>
        </p:nvSpPr>
        <p:spPr bwMode="auto">
          <a:xfrm>
            <a:off x="855969" y="3534459"/>
            <a:ext cx="21547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000" b="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b="0" dirty="0">
              <a:solidFill>
                <a:srgbClr val="5F5F5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 Box 38"/>
          <p:cNvSpPr txBox="1">
            <a:spLocks noChangeArrowheads="1"/>
          </p:cNvSpPr>
          <p:nvPr/>
        </p:nvSpPr>
        <p:spPr bwMode="auto">
          <a:xfrm>
            <a:off x="4418319" y="3534459"/>
            <a:ext cx="21547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000" b="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b="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b="0" dirty="0">
              <a:solidFill>
                <a:srgbClr val="5F5F5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1653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2000">
        <p14:vortex dir="r"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 autoUpdateAnimBg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utoUpdateAnimBg="0"/>
      <p:bldP spid="17" grpId="0" autoUpdateAnimBg="0"/>
      <p:bldP spid="18" grpId="0" autoUpdateAnimBg="0"/>
      <p:bldP spid="19" grpId="0" autoUpdateAnimBg="0"/>
      <p:bldP spid="21" grpId="0" autoUpdateAnimBg="0"/>
      <p:bldP spid="24" grpId="0" animBg="1"/>
      <p:bldP spid="25" grpId="0" animBg="1"/>
      <p:bldP spid="26" grpId="0" animBg="1"/>
      <p:bldP spid="27" grpId="0" animBg="1"/>
      <p:bldP spid="28" grpId="0" autoUpdateAnimBg="0"/>
      <p:bldP spid="29" grpId="0" autoUpdateAnimBg="0"/>
      <p:bldP spid="30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1"/>
  <p:tag name="ISPRING_SCORM_RATE_SLIDES" val="0"/>
  <p:tag name="ISPRING_SCORM_RATE_QUIZZES" val="0"/>
  <p:tag name="ISPRING_SCORM_PASSING_SCORE" val="0.0000000000"/>
  <p:tag name="GENSWF_OUTPUT_FILE_NAME" val="22-"/>
  <p:tag name="ISPRING_RESOURCE_PATHS_HASH_2" val="dd605faedef9b7b7285347d268bb89f5f81ab71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heme/theme1.xml><?xml version="1.0" encoding="utf-8"?>
<a:theme xmlns:a="http://schemas.openxmlformats.org/drawingml/2006/main" name="office 主题">
  <a:themeElements>
    <a:clrScheme name="自定义 5">
      <a:dk1>
        <a:sysClr val="windowText" lastClr="000000"/>
      </a:dk1>
      <a:lt1>
        <a:sysClr val="window" lastClr="FFFFFF"/>
      </a:lt1>
      <a:dk2>
        <a:srgbClr val="1F497D"/>
      </a:dk2>
      <a:lt2>
        <a:srgbClr val="FFC000"/>
      </a:lt2>
      <a:accent1>
        <a:srgbClr val="FF6600"/>
      </a:accent1>
      <a:accent2>
        <a:srgbClr val="FF0000"/>
      </a:accent2>
      <a:accent3>
        <a:srgbClr val="FFC000"/>
      </a:accent3>
      <a:accent4>
        <a:srgbClr val="FFC000"/>
      </a:accent4>
      <a:accent5>
        <a:srgbClr val="FF6600"/>
      </a:accent5>
      <a:accent6>
        <a:srgbClr val="F79646"/>
      </a:accent6>
      <a:hlink>
        <a:srgbClr val="0000FF"/>
      </a:hlink>
      <a:folHlink>
        <a:srgbClr val="800080"/>
      </a:folHlink>
    </a:clrScheme>
    <a:fontScheme name="fnqlmoaj">
      <a:majorFont>
        <a:latin typeface="阿里巴巴普惠体 2.0 75 SemiBold"/>
        <a:ea typeface="阿里巴巴普惠体 2.0 55 Regular"/>
        <a:cs typeface=""/>
      </a:majorFont>
      <a:minorFont>
        <a:latin typeface="阿里巴巴普惠体 2.0 75 SemiBold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文细黑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文细黑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8772</TotalTime>
  <Words>4237</Words>
  <Application>Microsoft Office PowerPoint</Application>
  <PresentationFormat>全屏显示(16:9)</PresentationFormat>
  <Paragraphs>359</Paragraphs>
  <Slides>29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阿里巴巴普惠体 2.0 55 Regular</vt:lpstr>
      <vt:lpstr>阿里巴巴普惠体 2.0 75 SemiBold</vt:lpstr>
      <vt:lpstr>鸿雷板书简体</vt:lpstr>
      <vt:lpstr>华文细黑</vt:lpstr>
      <vt:lpstr>宋体</vt:lpstr>
      <vt:lpstr>微软雅黑</vt:lpstr>
      <vt:lpstr>Arial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建军节</dc:title>
  <dc:subject>建军节</dc:subject>
  <dc:creator>51PPT模板网</dc:creator>
  <dc:description>www.51pptmoban.com</dc:description>
  <cp:lastModifiedBy>YANGs</cp:lastModifiedBy>
  <cp:revision>348</cp:revision>
  <dcterms:created xsi:type="dcterms:W3CDTF">2010-02-22T07:41:47Z</dcterms:created>
  <dcterms:modified xsi:type="dcterms:W3CDTF">2021-07-25T04:56:13Z</dcterms:modified>
</cp:coreProperties>
</file>