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6" r:id="rId10"/>
    <p:sldId id="264" r:id="rId11"/>
    <p:sldId id="263" r:id="rId12"/>
    <p:sldId id="267" r:id="rId13"/>
    <p:sldId id="269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D4E3F0C4-18A6-41C0-88B7-187207A0355B}">
          <p14:sldIdLst>
            <p14:sldId id="268"/>
            <p14:sldId id="256"/>
            <p14:sldId id="257"/>
            <p14:sldId id="258"/>
            <p14:sldId id="259"/>
            <p14:sldId id="260"/>
            <p14:sldId id="261"/>
            <p14:sldId id="262"/>
            <p14:sldId id="266"/>
            <p14:sldId id="264"/>
            <p14:sldId id="263"/>
          </p14:sldIdLst>
        </p14:section>
        <p14:section name="作者信息" id="{E500E11F-F795-472C-A959-176F76FC139F}">
          <p14:sldIdLst>
            <p14:sldId id="267"/>
            <p14:sldId id="26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D0B1"/>
    <a:srgbClr val="DAFF00"/>
    <a:srgbClr val="FE5284"/>
    <a:srgbClr val="01FFFF"/>
    <a:srgbClr val="015FFF"/>
    <a:srgbClr val="0055FF"/>
    <a:srgbClr val="FF5EFF"/>
    <a:srgbClr val="FF6607"/>
    <a:srgbClr val="DBFE01"/>
    <a:srgbClr val="7B34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91" autoAdjust="0"/>
    <p:restoredTop sz="94660"/>
  </p:normalViewPr>
  <p:slideViewPr>
    <p:cSldViewPr snapToGrid="0" showGuides="1">
      <p:cViewPr varScale="1">
        <p:scale>
          <a:sx n="101" d="100"/>
          <a:sy n="101" d="100"/>
        </p:scale>
        <p:origin x="120" y="1020"/>
      </p:cViewPr>
      <p:guideLst>
        <p:guide orient="horz" pos="2160"/>
        <p:guide pos="3840"/>
        <p:guide orient="horz" pos="527"/>
        <p:guide orient="horz" pos="379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0653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屏幕&#10;&#10;描述已自动生成">
            <a:extLst>
              <a:ext uri="{FF2B5EF4-FFF2-40B4-BE49-F238E27FC236}">
                <a16:creationId xmlns:a16="http://schemas.microsoft.com/office/drawing/2014/main" xmlns="" id="{90F9504A-7E57-4E60-AE7A-9DECADE393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505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wangchiyaodexiaogongzi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2.svg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9.sv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23.sv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图形用户界面&#10;&#10;描述已自动生成">
            <a:extLst>
              <a:ext uri="{FF2B5EF4-FFF2-40B4-BE49-F238E27FC236}">
                <a16:creationId xmlns:a16="http://schemas.microsoft.com/office/drawing/2014/main" xmlns="" id="{D73C0F8C-7C7F-4011-BC3C-280A53AF0F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969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7DB64553-383C-4DE4-9DEE-4E1B9D8FF22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475628B-B6FB-4B46-A9C8-FF1AA53CE950}"/>
              </a:ext>
            </a:extLst>
          </p:cNvPr>
          <p:cNvSpPr txBox="1"/>
          <p:nvPr/>
        </p:nvSpPr>
        <p:spPr>
          <a:xfrm>
            <a:off x="3409950" y="1043404"/>
            <a:ext cx="5372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spc="-300">
                <a:solidFill>
                  <a:srgbClr val="FE5485"/>
                </a:solidFill>
                <a:latin typeface="Bodoni MT Black" panose="02070A03080606020203" pitchFamily="18" charset="0"/>
              </a:rPr>
              <a:t>TEMPLET</a:t>
            </a:r>
            <a:r>
              <a:rPr lang="en-US" altLang="zh-CN" sz="5400" spc="-300">
                <a:solidFill>
                  <a:srgbClr val="DAFF00"/>
                </a:solidFill>
                <a:latin typeface="Bodoni MT Black" panose="02070A03080606020203" pitchFamily="18" charset="0"/>
              </a:rPr>
              <a:t> </a:t>
            </a:r>
            <a:endParaRPr lang="zh-CN" altLang="en-US" sz="5400" spc="-300">
              <a:solidFill>
                <a:srgbClr val="DAFF00"/>
              </a:solidFill>
              <a:latin typeface="Bodoni MT Black" panose="02070A03080606020203" pitchFamily="18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ACCFB4FC-B9DC-466D-A306-A5BE84615304}"/>
              </a:ext>
            </a:extLst>
          </p:cNvPr>
          <p:cNvSpPr txBox="1"/>
          <p:nvPr/>
        </p:nvSpPr>
        <p:spPr>
          <a:xfrm>
            <a:off x="3409950" y="421732"/>
            <a:ext cx="5372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spc="-300">
                <a:solidFill>
                  <a:srgbClr val="DAFF00"/>
                </a:solidFill>
                <a:latin typeface="Bodoni MT Black" panose="02070A03080606020203" pitchFamily="18" charset="0"/>
              </a:rPr>
              <a:t>POWERPOINT 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6850D75E-7848-4B2A-AD22-6C3797194E78}"/>
              </a:ext>
            </a:extLst>
          </p:cNvPr>
          <p:cNvSpPr txBox="1"/>
          <p:nvPr/>
        </p:nvSpPr>
        <p:spPr>
          <a:xfrm>
            <a:off x="3409950" y="1665076"/>
            <a:ext cx="5372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spc="-300">
                <a:solidFill>
                  <a:schemeClr val="bg1"/>
                </a:solidFill>
                <a:latin typeface="Bodoni MT Black" panose="02070A03080606020203" pitchFamily="18" charset="0"/>
              </a:rPr>
              <a:t>MUSIC</a:t>
            </a:r>
            <a:endParaRPr lang="zh-CN" altLang="en-US" sz="5400" spc="-300">
              <a:solidFill>
                <a:schemeClr val="bg1"/>
              </a:solidFill>
              <a:latin typeface="Bodoni MT Black" panose="02070A03080606020203" pitchFamily="18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6627FF5E-9A6B-4E63-AD5C-69263C7A0BAB}"/>
              </a:ext>
            </a:extLst>
          </p:cNvPr>
          <p:cNvSpPr txBox="1"/>
          <p:nvPr/>
        </p:nvSpPr>
        <p:spPr>
          <a:xfrm>
            <a:off x="3409950" y="2286747"/>
            <a:ext cx="5372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spc="-300">
                <a:solidFill>
                  <a:srgbClr val="26CFB2"/>
                </a:solidFill>
                <a:latin typeface="Bodoni MT Black" panose="02070A03080606020203" pitchFamily="18" charset="0"/>
              </a:rPr>
              <a:t>FESTIVAL</a:t>
            </a:r>
            <a:endParaRPr lang="zh-CN" altLang="en-US" sz="5400" spc="-300">
              <a:solidFill>
                <a:srgbClr val="26CFB2"/>
              </a:solidFill>
              <a:latin typeface="Bodoni MT Black" panose="02070A03080606020203" pitchFamily="18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E9769A60-0086-4B34-A10B-27ADF92AF785}"/>
              </a:ext>
            </a:extLst>
          </p:cNvPr>
          <p:cNvSpPr txBox="1"/>
          <p:nvPr/>
        </p:nvSpPr>
        <p:spPr>
          <a:xfrm>
            <a:off x="1485638" y="3732178"/>
            <a:ext cx="9220724" cy="2653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latin typeface="Bodoni MT Condensed" panose="02070606080606020203" pitchFamily="18" charset="0"/>
              </a:rPr>
              <a:t>Lorem ipsum dolor sit amet, consectetuer adipiscing elit. Maecenas porttitor congue massa. Fusce posuere, magna sed pulvinar ultricies, purus lectus malesuada libero, </a:t>
            </a:r>
            <a:r>
              <a:rPr lang="en-US" altLang="zh-CN" sz="2000" b="1">
                <a:solidFill>
                  <a:srgbClr val="DAFF00"/>
                </a:solidFill>
                <a:latin typeface="Bodoni MT Condensed" panose="02070606080606020203" pitchFamily="18" charset="0"/>
              </a:rPr>
              <a:t>sit amet commodo magna eros quis urna. Nunc viverra imperdiet enim.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latin typeface="Bodoni MT Condensed" panose="02070606080606020203" pitchFamily="18" charset="0"/>
              </a:rPr>
              <a:t>Fusce est. Vivamus a tellus. Pellentesque habitant morbi tristique senectus et netus et malesuada fames ac turpis egestas. Proin pharetra nonummy pede.</a:t>
            </a:r>
          </a:p>
          <a:p>
            <a:pPr algn="ctr">
              <a:lnSpc>
                <a:spcPct val="120000"/>
              </a:lnSpc>
            </a:pPr>
            <a:endParaRPr lang="en-US" altLang="zh-CN" sz="2000">
              <a:solidFill>
                <a:schemeClr val="bg1">
                  <a:lumMod val="75000"/>
                </a:schemeClr>
              </a:solidFill>
              <a:latin typeface="Bodoni MT Condensed" panose="02070606080606020203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000">
                <a:solidFill>
                  <a:schemeClr val="bg1"/>
                </a:solidFill>
                <a:latin typeface="Bodoni MT Condensed" panose="02070606080606020203" pitchFamily="18" charset="0"/>
              </a:rPr>
              <a:t>Lorem ipsum dolor sit amet, consectetuer adipiscing elit. Maecenas porttitor congue massa. Fusce posuere, magna sed pulvinar ultricies, purus lectus malesuada libero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2DDA8D33-CF66-4C2E-9ACB-9B13F6720EF6}"/>
              </a:ext>
            </a:extLst>
          </p:cNvPr>
          <p:cNvSpPr txBox="1"/>
          <p:nvPr/>
        </p:nvSpPr>
        <p:spPr>
          <a:xfrm rot="2138682">
            <a:off x="10638734" y="786827"/>
            <a:ext cx="12523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>
                <a:solidFill>
                  <a:srgbClr val="FF7500"/>
                </a:solidFill>
                <a:latin typeface="Bodoni MT Condensed" panose="02070606080606020203" pitchFamily="18" charset="0"/>
              </a:rPr>
              <a:t>20</a:t>
            </a:r>
            <a:r>
              <a:rPr lang="en-US" altLang="zh-CN" sz="2000" b="1">
                <a:solidFill>
                  <a:srgbClr val="01FFFF"/>
                </a:solidFill>
                <a:latin typeface="Bodoni MT Condensed" panose="02070606080606020203" pitchFamily="18" charset="0"/>
              </a:rPr>
              <a:t>21</a:t>
            </a:r>
            <a:r>
              <a:rPr lang="en-US" altLang="zh-CN" sz="2000" b="1">
                <a:solidFill>
                  <a:srgbClr val="015FFF"/>
                </a:solidFill>
                <a:latin typeface="Bodoni MT Condensed" panose="02070606080606020203" pitchFamily="18" charset="0"/>
              </a:rPr>
              <a:t>/</a:t>
            </a:r>
            <a:r>
              <a:rPr lang="en-US" altLang="zh-CN" sz="2000" b="1">
                <a:solidFill>
                  <a:srgbClr val="FF5285"/>
                </a:solidFill>
                <a:latin typeface="Bodoni MT Condensed" panose="02070606080606020203" pitchFamily="18" charset="0"/>
              </a:rPr>
              <a:t>07</a:t>
            </a:r>
            <a:r>
              <a:rPr lang="en-US" altLang="zh-CN" sz="2000" b="1">
                <a:solidFill>
                  <a:srgbClr val="DBFE01"/>
                </a:solidFill>
                <a:latin typeface="Bodoni MT Condensed" panose="02070606080606020203" pitchFamily="18" charset="0"/>
              </a:rPr>
              <a:t>/</a:t>
            </a:r>
            <a:r>
              <a:rPr lang="en-US" altLang="zh-CN" sz="2000" b="1">
                <a:solidFill>
                  <a:srgbClr val="23D0B2"/>
                </a:solidFill>
                <a:latin typeface="Bodoni MT Condensed" panose="02070606080606020203" pitchFamily="18" charset="0"/>
              </a:rPr>
              <a:t>23</a:t>
            </a:r>
            <a:endParaRPr lang="zh-CN" altLang="en-US" sz="2000" b="1">
              <a:solidFill>
                <a:srgbClr val="23D0B2"/>
              </a:solidFill>
              <a:latin typeface="Bodoni MT Condensed" panose="02070606080606020203" pitchFamily="18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EA9FB071-45B9-4B81-BC85-60EE87923274}"/>
              </a:ext>
            </a:extLst>
          </p:cNvPr>
          <p:cNvSpPr txBox="1"/>
          <p:nvPr/>
        </p:nvSpPr>
        <p:spPr>
          <a:xfrm>
            <a:off x="300934" y="5671063"/>
            <a:ext cx="12523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>
                <a:solidFill>
                  <a:srgbClr val="FF7500"/>
                </a:solidFill>
                <a:latin typeface="Bodoni MT Condensed" panose="02070606080606020203" pitchFamily="18" charset="0"/>
              </a:rPr>
              <a:t>20</a:t>
            </a:r>
            <a:r>
              <a:rPr lang="en-US" altLang="zh-CN" sz="2000" b="1">
                <a:solidFill>
                  <a:srgbClr val="01FFFF"/>
                </a:solidFill>
                <a:latin typeface="Bodoni MT Condensed" panose="02070606080606020203" pitchFamily="18" charset="0"/>
              </a:rPr>
              <a:t>21</a:t>
            </a:r>
            <a:r>
              <a:rPr lang="en-US" altLang="zh-CN" sz="2000" b="1">
                <a:solidFill>
                  <a:srgbClr val="015FFF"/>
                </a:solidFill>
                <a:latin typeface="Bodoni MT Condensed" panose="02070606080606020203" pitchFamily="18" charset="0"/>
              </a:rPr>
              <a:t>/</a:t>
            </a:r>
            <a:r>
              <a:rPr lang="en-US" altLang="zh-CN" sz="2000" b="1">
                <a:solidFill>
                  <a:srgbClr val="FF5285"/>
                </a:solidFill>
                <a:latin typeface="Bodoni MT Condensed" panose="02070606080606020203" pitchFamily="18" charset="0"/>
              </a:rPr>
              <a:t>07</a:t>
            </a:r>
            <a:r>
              <a:rPr lang="en-US" altLang="zh-CN" sz="2000" b="1">
                <a:solidFill>
                  <a:srgbClr val="DBFE01"/>
                </a:solidFill>
                <a:latin typeface="Bodoni MT Condensed" panose="02070606080606020203" pitchFamily="18" charset="0"/>
              </a:rPr>
              <a:t>/</a:t>
            </a:r>
            <a:r>
              <a:rPr lang="en-US" altLang="zh-CN" sz="2000" b="1">
                <a:solidFill>
                  <a:srgbClr val="23D0B2"/>
                </a:solidFill>
                <a:latin typeface="Bodoni MT Condensed" panose="02070606080606020203" pitchFamily="18" charset="0"/>
              </a:rPr>
              <a:t>23</a:t>
            </a:r>
            <a:endParaRPr lang="zh-CN" altLang="en-US" sz="2000" b="1">
              <a:solidFill>
                <a:srgbClr val="23D0B2"/>
              </a:solidFill>
              <a:latin typeface="Bodoni MT Condensed" panose="02070606080606020203" pitchFamily="18" charset="0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683790D2-9FA4-4B70-9785-AFA97A4F46CD}"/>
              </a:ext>
            </a:extLst>
          </p:cNvPr>
          <p:cNvGrpSpPr/>
          <p:nvPr/>
        </p:nvGrpSpPr>
        <p:grpSpPr>
          <a:xfrm rot="10800000" flipV="1">
            <a:off x="0" y="1"/>
            <a:ext cx="12191999" cy="247076"/>
            <a:chOff x="0" y="114300"/>
            <a:chExt cx="12192000" cy="3810000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28A51586-87D0-4100-BE7E-32B1FC0EFAF8}"/>
                </a:ext>
              </a:extLst>
            </p:cNvPr>
            <p:cNvSpPr/>
            <p:nvPr/>
          </p:nvSpPr>
          <p:spPr>
            <a:xfrm>
              <a:off x="0" y="114300"/>
              <a:ext cx="12192000" cy="635000"/>
            </a:xfrm>
            <a:prstGeom prst="rect">
              <a:avLst/>
            </a:prstGeom>
            <a:solidFill>
              <a:srgbClr val="23D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E07E616B-B754-46E5-9E2A-742017BA32ED}"/>
                </a:ext>
              </a:extLst>
            </p:cNvPr>
            <p:cNvSpPr/>
            <p:nvPr/>
          </p:nvSpPr>
          <p:spPr>
            <a:xfrm>
              <a:off x="0" y="749300"/>
              <a:ext cx="12192000" cy="635000"/>
            </a:xfrm>
            <a:prstGeom prst="rect">
              <a:avLst/>
            </a:prstGeom>
            <a:solidFill>
              <a:srgbClr val="DBFE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04A44EB9-468F-4182-A7B3-7498E1E1FA48}"/>
                </a:ext>
              </a:extLst>
            </p:cNvPr>
            <p:cNvSpPr/>
            <p:nvPr/>
          </p:nvSpPr>
          <p:spPr>
            <a:xfrm>
              <a:off x="0" y="1384300"/>
              <a:ext cx="12192000" cy="635000"/>
            </a:xfrm>
            <a:prstGeom prst="rect">
              <a:avLst/>
            </a:prstGeom>
            <a:solidFill>
              <a:srgbClr val="FF52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8E48D87C-04A8-4DB4-9BA3-A2FF8F251046}"/>
                </a:ext>
              </a:extLst>
            </p:cNvPr>
            <p:cNvSpPr/>
            <p:nvPr/>
          </p:nvSpPr>
          <p:spPr>
            <a:xfrm>
              <a:off x="0" y="2019300"/>
              <a:ext cx="12192000" cy="635000"/>
            </a:xfrm>
            <a:prstGeom prst="rect">
              <a:avLst/>
            </a:prstGeom>
            <a:solidFill>
              <a:srgbClr val="0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F63B5873-EDC1-47F4-91F1-529C13E17FC2}"/>
                </a:ext>
              </a:extLst>
            </p:cNvPr>
            <p:cNvSpPr/>
            <p:nvPr/>
          </p:nvSpPr>
          <p:spPr>
            <a:xfrm>
              <a:off x="0" y="2654300"/>
              <a:ext cx="12192000" cy="635000"/>
            </a:xfrm>
            <a:prstGeom prst="rect">
              <a:avLst/>
            </a:prstGeom>
            <a:solidFill>
              <a:srgbClr val="01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5DCB71D5-F269-4BFE-9E49-B3D339485F55}"/>
                </a:ext>
              </a:extLst>
            </p:cNvPr>
            <p:cNvSpPr/>
            <p:nvPr/>
          </p:nvSpPr>
          <p:spPr>
            <a:xfrm>
              <a:off x="0" y="3289300"/>
              <a:ext cx="12192000" cy="635000"/>
            </a:xfrm>
            <a:prstGeom prst="rect">
              <a:avLst/>
            </a:prstGeom>
            <a:solidFill>
              <a:srgbClr val="FF7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38CA3A95-2474-4672-918D-8EA6AD5E6B72}"/>
              </a:ext>
            </a:extLst>
          </p:cNvPr>
          <p:cNvGrpSpPr/>
          <p:nvPr/>
        </p:nvGrpSpPr>
        <p:grpSpPr>
          <a:xfrm rot="10800000" flipV="1">
            <a:off x="0" y="6610923"/>
            <a:ext cx="12191999" cy="247076"/>
            <a:chOff x="0" y="114300"/>
            <a:chExt cx="12192000" cy="3810000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5971F06A-6C6B-491E-B85C-44794FB5FBAF}"/>
                </a:ext>
              </a:extLst>
            </p:cNvPr>
            <p:cNvSpPr/>
            <p:nvPr/>
          </p:nvSpPr>
          <p:spPr>
            <a:xfrm>
              <a:off x="0" y="114300"/>
              <a:ext cx="12192000" cy="635000"/>
            </a:xfrm>
            <a:prstGeom prst="rect">
              <a:avLst/>
            </a:prstGeom>
            <a:solidFill>
              <a:srgbClr val="23D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xmlns="" id="{5799FF71-A6C7-4F0A-900E-7C1B24C8E5F2}"/>
                </a:ext>
              </a:extLst>
            </p:cNvPr>
            <p:cNvSpPr/>
            <p:nvPr/>
          </p:nvSpPr>
          <p:spPr>
            <a:xfrm>
              <a:off x="0" y="749300"/>
              <a:ext cx="12192000" cy="635000"/>
            </a:xfrm>
            <a:prstGeom prst="rect">
              <a:avLst/>
            </a:prstGeom>
            <a:solidFill>
              <a:srgbClr val="DBFE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="" id="{65FB0201-5D16-40AF-A4E3-1D4A2EED1B35}"/>
                </a:ext>
              </a:extLst>
            </p:cNvPr>
            <p:cNvSpPr/>
            <p:nvPr/>
          </p:nvSpPr>
          <p:spPr>
            <a:xfrm>
              <a:off x="0" y="1384300"/>
              <a:ext cx="12192000" cy="635000"/>
            </a:xfrm>
            <a:prstGeom prst="rect">
              <a:avLst/>
            </a:prstGeom>
            <a:solidFill>
              <a:srgbClr val="FF52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D8C250B5-5AB7-4FD6-BC47-E1052069060A}"/>
                </a:ext>
              </a:extLst>
            </p:cNvPr>
            <p:cNvSpPr/>
            <p:nvPr/>
          </p:nvSpPr>
          <p:spPr>
            <a:xfrm>
              <a:off x="0" y="2019300"/>
              <a:ext cx="12192000" cy="635000"/>
            </a:xfrm>
            <a:prstGeom prst="rect">
              <a:avLst/>
            </a:prstGeom>
            <a:solidFill>
              <a:srgbClr val="0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55416BE4-0E9B-409E-BA2E-26F746E5F6A6}"/>
                </a:ext>
              </a:extLst>
            </p:cNvPr>
            <p:cNvSpPr/>
            <p:nvPr/>
          </p:nvSpPr>
          <p:spPr>
            <a:xfrm>
              <a:off x="0" y="2654300"/>
              <a:ext cx="12192000" cy="635000"/>
            </a:xfrm>
            <a:prstGeom prst="rect">
              <a:avLst/>
            </a:prstGeom>
            <a:solidFill>
              <a:srgbClr val="01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2E6D6C73-4F7A-4344-8196-AC88A774B755}"/>
                </a:ext>
              </a:extLst>
            </p:cNvPr>
            <p:cNvSpPr/>
            <p:nvPr/>
          </p:nvSpPr>
          <p:spPr>
            <a:xfrm>
              <a:off x="0" y="3289300"/>
              <a:ext cx="12192000" cy="635000"/>
            </a:xfrm>
            <a:prstGeom prst="rect">
              <a:avLst/>
            </a:prstGeom>
            <a:solidFill>
              <a:srgbClr val="FF7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2" name="图形 41">
            <a:extLst>
              <a:ext uri="{FF2B5EF4-FFF2-40B4-BE49-F238E27FC236}">
                <a16:creationId xmlns:a16="http://schemas.microsoft.com/office/drawing/2014/main" xmlns="" id="{6486259A-F88E-4CF8-A331-55F72E314C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21000000">
            <a:off x="669079" y="795980"/>
            <a:ext cx="1768374" cy="2210468"/>
          </a:xfrm>
          <a:prstGeom prst="rect">
            <a:avLst/>
          </a:prstGeom>
        </p:spPr>
      </p:pic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0FBEFC02-3682-4C67-A456-4B8818FE2B81}"/>
              </a:ext>
            </a:extLst>
          </p:cNvPr>
          <p:cNvSpPr txBox="1"/>
          <p:nvPr/>
        </p:nvSpPr>
        <p:spPr>
          <a:xfrm rot="21000000">
            <a:off x="808023" y="2396817"/>
            <a:ext cx="17683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chemeClr val="bg1"/>
                </a:solidFill>
                <a:latin typeface="Bodoni MT Condensed" panose="02070606080606020203" pitchFamily="18" charset="0"/>
              </a:rPr>
              <a:t>Music Festival</a:t>
            </a:r>
            <a:endParaRPr lang="zh-CN" altLang="en-US" sz="3200">
              <a:solidFill>
                <a:schemeClr val="bg1"/>
              </a:solidFill>
              <a:latin typeface="Bodoni MT Condensed" panose="02070606080606020203" pitchFamily="18" charset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C6372ACB-C5A8-4313-946A-CAC150C991B0}"/>
              </a:ext>
            </a:extLst>
          </p:cNvPr>
          <p:cNvSpPr txBox="1"/>
          <p:nvPr/>
        </p:nvSpPr>
        <p:spPr>
          <a:xfrm rot="21000000">
            <a:off x="888076" y="2808552"/>
            <a:ext cx="17154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>
                <a:solidFill>
                  <a:schemeClr val="bg1"/>
                </a:solidFill>
                <a:latin typeface="Bodoni MT Condensed" panose="02070606080606020203" pitchFamily="18" charset="0"/>
              </a:rPr>
              <a:t>designed by xiao</a:t>
            </a:r>
            <a:endParaRPr lang="zh-CN" altLang="en-US">
              <a:solidFill>
                <a:schemeClr val="bg1"/>
              </a:solidFill>
              <a:latin typeface="Bodoni MT Condensed" panose="02070606080606020203" pitchFamily="18" charset="0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4FBE3E44-2023-44F7-BDC8-97F7DCB87EDC}"/>
              </a:ext>
            </a:extLst>
          </p:cNvPr>
          <p:cNvSpPr txBox="1"/>
          <p:nvPr/>
        </p:nvSpPr>
        <p:spPr>
          <a:xfrm rot="20637147">
            <a:off x="9568678" y="2536751"/>
            <a:ext cx="12523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>
                <a:solidFill>
                  <a:srgbClr val="FF7500"/>
                </a:solidFill>
                <a:latin typeface="Bodoni MT Condensed" panose="02070606080606020203" pitchFamily="18" charset="0"/>
              </a:rPr>
              <a:t>20</a:t>
            </a:r>
            <a:r>
              <a:rPr lang="en-US" altLang="zh-CN" sz="2000" b="1">
                <a:solidFill>
                  <a:srgbClr val="01FFFF"/>
                </a:solidFill>
                <a:latin typeface="Bodoni MT Condensed" panose="02070606080606020203" pitchFamily="18" charset="0"/>
              </a:rPr>
              <a:t>21</a:t>
            </a:r>
            <a:r>
              <a:rPr lang="en-US" altLang="zh-CN" sz="2000" b="1">
                <a:solidFill>
                  <a:srgbClr val="015FFF"/>
                </a:solidFill>
                <a:latin typeface="Bodoni MT Condensed" panose="02070606080606020203" pitchFamily="18" charset="0"/>
              </a:rPr>
              <a:t>/</a:t>
            </a:r>
            <a:r>
              <a:rPr lang="en-US" altLang="zh-CN" sz="2000" b="1">
                <a:solidFill>
                  <a:srgbClr val="FF5285"/>
                </a:solidFill>
                <a:latin typeface="Bodoni MT Condensed" panose="02070606080606020203" pitchFamily="18" charset="0"/>
              </a:rPr>
              <a:t>07</a:t>
            </a:r>
            <a:r>
              <a:rPr lang="en-US" altLang="zh-CN" sz="2000" b="1">
                <a:solidFill>
                  <a:srgbClr val="DBFE01"/>
                </a:solidFill>
                <a:latin typeface="Bodoni MT Condensed" panose="02070606080606020203" pitchFamily="18" charset="0"/>
              </a:rPr>
              <a:t>/</a:t>
            </a:r>
            <a:r>
              <a:rPr lang="en-US" altLang="zh-CN" sz="2000" b="1">
                <a:solidFill>
                  <a:srgbClr val="23D0B2"/>
                </a:solidFill>
                <a:latin typeface="Bodoni MT Condensed" panose="02070606080606020203" pitchFamily="18" charset="0"/>
              </a:rPr>
              <a:t>23</a:t>
            </a:r>
            <a:endParaRPr lang="zh-CN" altLang="en-US" sz="2000" b="1">
              <a:solidFill>
                <a:srgbClr val="23D0B2"/>
              </a:solidFill>
              <a:latin typeface="Bodoni MT Condensed" panose="02070606080606020203" pitchFamily="18" charset="0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B64D282C-9CA9-4A0F-BA96-A7E667CEB259}"/>
              </a:ext>
            </a:extLst>
          </p:cNvPr>
          <p:cNvSpPr txBox="1"/>
          <p:nvPr/>
        </p:nvSpPr>
        <p:spPr>
          <a:xfrm rot="21274680">
            <a:off x="10868015" y="3180352"/>
            <a:ext cx="12523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>
                <a:solidFill>
                  <a:srgbClr val="FF7500"/>
                </a:solidFill>
                <a:latin typeface="Bodoni MT Condensed" panose="02070606080606020203" pitchFamily="18" charset="0"/>
              </a:rPr>
              <a:t>20</a:t>
            </a:r>
            <a:r>
              <a:rPr lang="en-US" altLang="zh-CN" sz="2000" b="1">
                <a:solidFill>
                  <a:srgbClr val="01FFFF"/>
                </a:solidFill>
                <a:latin typeface="Bodoni MT Condensed" panose="02070606080606020203" pitchFamily="18" charset="0"/>
              </a:rPr>
              <a:t>21</a:t>
            </a:r>
            <a:r>
              <a:rPr lang="en-US" altLang="zh-CN" sz="2000" b="1">
                <a:solidFill>
                  <a:srgbClr val="015FFF"/>
                </a:solidFill>
                <a:latin typeface="Bodoni MT Condensed" panose="02070606080606020203" pitchFamily="18" charset="0"/>
              </a:rPr>
              <a:t>/</a:t>
            </a:r>
            <a:r>
              <a:rPr lang="en-US" altLang="zh-CN" sz="2000" b="1">
                <a:solidFill>
                  <a:srgbClr val="FF5285"/>
                </a:solidFill>
                <a:latin typeface="Bodoni MT Condensed" panose="02070606080606020203" pitchFamily="18" charset="0"/>
              </a:rPr>
              <a:t>07</a:t>
            </a:r>
            <a:r>
              <a:rPr lang="en-US" altLang="zh-CN" sz="2000" b="1">
                <a:solidFill>
                  <a:srgbClr val="DBFE01"/>
                </a:solidFill>
                <a:latin typeface="Bodoni MT Condensed" panose="02070606080606020203" pitchFamily="18" charset="0"/>
              </a:rPr>
              <a:t>/</a:t>
            </a:r>
            <a:r>
              <a:rPr lang="en-US" altLang="zh-CN" sz="2000" b="1">
                <a:solidFill>
                  <a:srgbClr val="23D0B2"/>
                </a:solidFill>
                <a:latin typeface="Bodoni MT Condensed" panose="02070606080606020203" pitchFamily="18" charset="0"/>
              </a:rPr>
              <a:t>23</a:t>
            </a:r>
            <a:endParaRPr lang="zh-CN" altLang="en-US" sz="2000" b="1">
              <a:solidFill>
                <a:srgbClr val="23D0B2"/>
              </a:solidFill>
              <a:latin typeface="Bodoni MT Condensed" panose="02070606080606020203" pitchFamily="18" charset="0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91B715D2-AD79-49D5-9360-A308B8193033}"/>
              </a:ext>
            </a:extLst>
          </p:cNvPr>
          <p:cNvSpPr txBox="1"/>
          <p:nvPr/>
        </p:nvSpPr>
        <p:spPr>
          <a:xfrm rot="659315">
            <a:off x="9412266" y="6111362"/>
            <a:ext cx="12523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>
                <a:solidFill>
                  <a:srgbClr val="FF7500"/>
                </a:solidFill>
                <a:latin typeface="Bodoni MT Condensed" panose="02070606080606020203" pitchFamily="18" charset="0"/>
              </a:rPr>
              <a:t>20</a:t>
            </a:r>
            <a:r>
              <a:rPr lang="en-US" altLang="zh-CN" sz="2000" b="1">
                <a:solidFill>
                  <a:srgbClr val="01FFFF"/>
                </a:solidFill>
                <a:latin typeface="Bodoni MT Condensed" panose="02070606080606020203" pitchFamily="18" charset="0"/>
              </a:rPr>
              <a:t>21</a:t>
            </a:r>
            <a:r>
              <a:rPr lang="en-US" altLang="zh-CN" sz="2000" b="1">
                <a:solidFill>
                  <a:srgbClr val="015FFF"/>
                </a:solidFill>
                <a:latin typeface="Bodoni MT Condensed" panose="02070606080606020203" pitchFamily="18" charset="0"/>
              </a:rPr>
              <a:t>/</a:t>
            </a:r>
            <a:r>
              <a:rPr lang="en-US" altLang="zh-CN" sz="2000" b="1">
                <a:solidFill>
                  <a:srgbClr val="FF5285"/>
                </a:solidFill>
                <a:latin typeface="Bodoni MT Condensed" panose="02070606080606020203" pitchFamily="18" charset="0"/>
              </a:rPr>
              <a:t>07</a:t>
            </a:r>
            <a:r>
              <a:rPr lang="en-US" altLang="zh-CN" sz="2000" b="1">
                <a:solidFill>
                  <a:srgbClr val="DBFE01"/>
                </a:solidFill>
                <a:latin typeface="Bodoni MT Condensed" panose="02070606080606020203" pitchFamily="18" charset="0"/>
              </a:rPr>
              <a:t>/</a:t>
            </a:r>
            <a:r>
              <a:rPr lang="en-US" altLang="zh-CN" sz="2000" b="1">
                <a:solidFill>
                  <a:srgbClr val="23D0B2"/>
                </a:solidFill>
                <a:latin typeface="Bodoni MT Condensed" panose="02070606080606020203" pitchFamily="18" charset="0"/>
              </a:rPr>
              <a:t>23</a:t>
            </a:r>
            <a:endParaRPr lang="zh-CN" altLang="en-US" sz="2000" b="1">
              <a:solidFill>
                <a:srgbClr val="23D0B2"/>
              </a:solidFill>
              <a:latin typeface="Bodoni MT Condensed" panose="0207060608060602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88744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82CFB1E5-9715-4E51-92A7-84BDF79BDCD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EB64DB31-6AC6-4D40-8A12-75D590BD8971}"/>
              </a:ext>
            </a:extLst>
          </p:cNvPr>
          <p:cNvSpPr/>
          <p:nvPr/>
        </p:nvSpPr>
        <p:spPr>
          <a:xfrm>
            <a:off x="0" y="114300"/>
            <a:ext cx="12192000" cy="635000"/>
          </a:xfrm>
          <a:prstGeom prst="rect">
            <a:avLst/>
          </a:prstGeom>
          <a:solidFill>
            <a:srgbClr val="DA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46D94C54-398B-40B7-B286-677677B7CD95}"/>
              </a:ext>
            </a:extLst>
          </p:cNvPr>
          <p:cNvSpPr/>
          <p:nvPr/>
        </p:nvSpPr>
        <p:spPr>
          <a:xfrm>
            <a:off x="0" y="749300"/>
            <a:ext cx="12192000" cy="635000"/>
          </a:xfrm>
          <a:prstGeom prst="rect">
            <a:avLst/>
          </a:prstGeom>
          <a:gradFill>
            <a:gsLst>
              <a:gs pos="0">
                <a:srgbClr val="00FCFF"/>
              </a:gs>
              <a:gs pos="60000">
                <a:srgbClr val="0055FF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96E78B7-EE47-4A89-9EE3-769B2AF3E0CE}"/>
              </a:ext>
            </a:extLst>
          </p:cNvPr>
          <p:cNvSpPr/>
          <p:nvPr/>
        </p:nvSpPr>
        <p:spPr>
          <a:xfrm>
            <a:off x="0" y="1384300"/>
            <a:ext cx="12192000" cy="635000"/>
          </a:xfrm>
          <a:prstGeom prst="rect">
            <a:avLst/>
          </a:prstGeom>
          <a:gradFill>
            <a:gsLst>
              <a:gs pos="0">
                <a:srgbClr val="DAFF00"/>
              </a:gs>
              <a:gs pos="60000">
                <a:srgbClr val="26D1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084139F-D6D3-407D-847E-1A93B5D00E12}"/>
              </a:ext>
            </a:extLst>
          </p:cNvPr>
          <p:cNvSpPr/>
          <p:nvPr/>
        </p:nvSpPr>
        <p:spPr>
          <a:xfrm>
            <a:off x="0" y="2019300"/>
            <a:ext cx="12192000" cy="635000"/>
          </a:xfrm>
          <a:prstGeom prst="rect">
            <a:avLst/>
          </a:prstGeom>
          <a:gradFill>
            <a:gsLst>
              <a:gs pos="0">
                <a:srgbClr val="FF5EFF"/>
              </a:gs>
              <a:gs pos="60000">
                <a:srgbClr val="FF6606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2E38827F-21D6-47EA-8CF4-0998F55202B4}"/>
              </a:ext>
            </a:extLst>
          </p:cNvPr>
          <p:cNvSpPr/>
          <p:nvPr/>
        </p:nvSpPr>
        <p:spPr>
          <a:xfrm>
            <a:off x="0" y="2654300"/>
            <a:ext cx="12192000" cy="635000"/>
          </a:xfrm>
          <a:prstGeom prst="rect">
            <a:avLst/>
          </a:prstGeom>
          <a:gradFill>
            <a:gsLst>
              <a:gs pos="0">
                <a:srgbClr val="00FCFF"/>
              </a:gs>
              <a:gs pos="60000">
                <a:srgbClr val="0055FF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069445C2-C754-41E7-BA9D-E0F592C9AE3E}"/>
              </a:ext>
            </a:extLst>
          </p:cNvPr>
          <p:cNvSpPr/>
          <p:nvPr/>
        </p:nvSpPr>
        <p:spPr>
          <a:xfrm>
            <a:off x="0" y="3289300"/>
            <a:ext cx="12192000" cy="635000"/>
          </a:xfrm>
          <a:prstGeom prst="rect">
            <a:avLst/>
          </a:prstGeom>
          <a:solidFill>
            <a:srgbClr val="DA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8F4FFDA-EF36-4F60-AE3E-81D0D544EF5B}"/>
              </a:ext>
            </a:extLst>
          </p:cNvPr>
          <p:cNvSpPr/>
          <p:nvPr/>
        </p:nvSpPr>
        <p:spPr>
          <a:xfrm>
            <a:off x="0" y="3924300"/>
            <a:ext cx="12192000" cy="635000"/>
          </a:xfrm>
          <a:prstGeom prst="rect">
            <a:avLst/>
          </a:prstGeom>
          <a:solidFill>
            <a:srgbClr val="FF52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13C7DC31-A614-4325-853F-833D481CC4CE}"/>
              </a:ext>
            </a:extLst>
          </p:cNvPr>
          <p:cNvSpPr/>
          <p:nvPr/>
        </p:nvSpPr>
        <p:spPr>
          <a:xfrm>
            <a:off x="0" y="4559300"/>
            <a:ext cx="12192000" cy="635000"/>
          </a:xfrm>
          <a:prstGeom prst="rect">
            <a:avLst/>
          </a:prstGeom>
          <a:solidFill>
            <a:srgbClr val="23D0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2E06D74-7327-47D2-940A-ED3164335608}"/>
              </a:ext>
            </a:extLst>
          </p:cNvPr>
          <p:cNvSpPr txBox="1"/>
          <p:nvPr/>
        </p:nvSpPr>
        <p:spPr>
          <a:xfrm>
            <a:off x="0" y="-34330"/>
            <a:ext cx="10033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spc="-300">
                <a:latin typeface="Bodoni MT Black" panose="02070A03080606020203" pitchFamily="18" charset="0"/>
              </a:rPr>
              <a:t>POWERPOINT TEMPLET </a:t>
            </a:r>
            <a:endParaRPr lang="zh-CN" altLang="en-US" sz="5400" spc="-300">
              <a:latin typeface="Bodoni MT Black" panose="02070A03080606020203" pitchFamily="18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832A73C3-6639-4303-AAD7-2F22AF2B52AF}"/>
              </a:ext>
            </a:extLst>
          </p:cNvPr>
          <p:cNvSpPr txBox="1"/>
          <p:nvPr/>
        </p:nvSpPr>
        <p:spPr>
          <a:xfrm>
            <a:off x="8928100" y="-34330"/>
            <a:ext cx="32639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5400">
                <a:latin typeface="Bodoni MT Condensed" panose="02070606080606020203" pitchFamily="18" charset="0"/>
              </a:rPr>
              <a:t>MUSIC FESTIVAL</a:t>
            </a:r>
            <a:endParaRPr lang="zh-CN" altLang="en-US" sz="5400">
              <a:latin typeface="Bodoni MT Condensed" panose="02070606080606020203" pitchFamily="18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F6189563-F500-442D-9713-CD6D3A0EDE9A}"/>
              </a:ext>
            </a:extLst>
          </p:cNvPr>
          <p:cNvSpPr txBox="1"/>
          <p:nvPr/>
        </p:nvSpPr>
        <p:spPr>
          <a:xfrm>
            <a:off x="0" y="4415135"/>
            <a:ext cx="80899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spc="-300">
                <a:latin typeface="Bodoni MT Black" panose="02070A03080606020203" pitchFamily="18" charset="0"/>
              </a:rPr>
              <a:t>MUSIC FESTIVAL </a:t>
            </a:r>
            <a:r>
              <a:rPr lang="en-US" altLang="zh-CN" sz="5400" spc="-300">
                <a:latin typeface="Bodoni MT Condensed" panose="02070606080606020203" pitchFamily="18" charset="0"/>
              </a:rPr>
              <a:t>TEMPLET </a:t>
            </a:r>
            <a:endParaRPr lang="zh-CN" altLang="en-US" sz="5400" spc="-300">
              <a:latin typeface="Bodoni MT Condensed" panose="02070606080606020203" pitchFamily="18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170D7A58-BF97-4AE1-ACF4-9CD3424F7F12}"/>
              </a:ext>
            </a:extLst>
          </p:cNvPr>
          <p:cNvSpPr txBox="1"/>
          <p:nvPr/>
        </p:nvSpPr>
        <p:spPr>
          <a:xfrm>
            <a:off x="7340600" y="4415135"/>
            <a:ext cx="4851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5400" spc="-300">
                <a:latin typeface="Bodoni MT Black" panose="02070A03080606020203" pitchFamily="18" charset="0"/>
              </a:rPr>
              <a:t>MUSIC</a:t>
            </a:r>
            <a:r>
              <a:rPr lang="en-US" altLang="zh-CN" sz="5400">
                <a:latin typeface="Bodoni MT Condensed" panose="02070606080606020203" pitchFamily="18" charset="0"/>
              </a:rPr>
              <a:t> FESTIVAL</a:t>
            </a:r>
            <a:endParaRPr lang="zh-CN" altLang="en-US" sz="5400">
              <a:latin typeface="Bodoni MT Condensed" panose="02070606080606020203" pitchFamily="18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976867AA-EE1B-43F2-836C-F36914D05549}"/>
              </a:ext>
            </a:extLst>
          </p:cNvPr>
          <p:cNvSpPr txBox="1"/>
          <p:nvPr/>
        </p:nvSpPr>
        <p:spPr>
          <a:xfrm>
            <a:off x="0" y="3779498"/>
            <a:ext cx="7340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spc="-300">
                <a:latin typeface="Bodoni MT Black" panose="02070A03080606020203" pitchFamily="18" charset="0"/>
              </a:rPr>
              <a:t>POWERPOINT </a:t>
            </a:r>
            <a:r>
              <a:rPr lang="en-US" altLang="zh-CN" sz="5400">
                <a:latin typeface="Bodoni MT Condensed" panose="02070606080606020203" pitchFamily="18" charset="0"/>
              </a:rPr>
              <a:t>TEMPLET</a:t>
            </a:r>
            <a:r>
              <a:rPr lang="en-US" altLang="zh-CN" sz="5400" spc="-300">
                <a:latin typeface="Bodoni MT Black" panose="02070A03080606020203" pitchFamily="18" charset="0"/>
              </a:rPr>
              <a:t> </a:t>
            </a:r>
            <a:endParaRPr lang="zh-CN" altLang="en-US" sz="5400" spc="-300">
              <a:latin typeface="Bodoni MT Black" panose="02070A03080606020203" pitchFamily="18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5F4FDD38-4E0B-438D-ADCD-DC5ED7B32038}"/>
              </a:ext>
            </a:extLst>
          </p:cNvPr>
          <p:cNvSpPr txBox="1"/>
          <p:nvPr/>
        </p:nvSpPr>
        <p:spPr>
          <a:xfrm>
            <a:off x="6769100" y="3779498"/>
            <a:ext cx="54229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5400">
                <a:latin typeface="Bodoni MT Condensed" panose="02070606080606020203" pitchFamily="18" charset="0"/>
              </a:rPr>
              <a:t>MUSIC </a:t>
            </a:r>
            <a:r>
              <a:rPr lang="en-US" altLang="zh-CN" sz="5400" spc="-300">
                <a:latin typeface="Bodoni MT Black" panose="02070A03080606020203" pitchFamily="18" charset="0"/>
              </a:rPr>
              <a:t>FESTIVAL</a:t>
            </a:r>
            <a:endParaRPr lang="zh-CN" altLang="en-US" sz="5400" spc="-300">
              <a:latin typeface="Bodoni MT Black" panose="02070A03080606020203" pitchFamily="18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D19E9A3D-8401-4EB1-8CDF-65B286EFF123}"/>
              </a:ext>
            </a:extLst>
          </p:cNvPr>
          <p:cNvSpPr txBox="1"/>
          <p:nvPr/>
        </p:nvSpPr>
        <p:spPr>
          <a:xfrm>
            <a:off x="0" y="3143860"/>
            <a:ext cx="6769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>
                <a:latin typeface="Bodoni MT Condensed" panose="02070606080606020203" pitchFamily="18" charset="0"/>
              </a:rPr>
              <a:t>POWERPOINT TEMPLET FESTIVAL</a:t>
            </a:r>
            <a:endParaRPr lang="zh-CN" altLang="en-US" sz="5400">
              <a:latin typeface="Bodoni MT Condensed" panose="02070606080606020203" pitchFamily="18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9E5C6BAA-420F-4484-891E-4CDB883A977F}"/>
              </a:ext>
            </a:extLst>
          </p:cNvPr>
          <p:cNvSpPr txBox="1"/>
          <p:nvPr/>
        </p:nvSpPr>
        <p:spPr>
          <a:xfrm>
            <a:off x="6769100" y="3143860"/>
            <a:ext cx="54229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5400" spc="-300">
                <a:latin typeface="Bodoni MT Black" panose="02070A03080606020203" pitchFamily="18" charset="0"/>
              </a:rPr>
              <a:t>POWERPOINT</a:t>
            </a:r>
            <a:endParaRPr lang="zh-CN" altLang="en-US" sz="5400" spc="-300">
              <a:latin typeface="Bodoni MT Black" panose="02070A03080606020203" pitchFamily="18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68500D00-3F93-419D-A175-9DECBE4309B1}"/>
              </a:ext>
            </a:extLst>
          </p:cNvPr>
          <p:cNvSpPr txBox="1"/>
          <p:nvPr/>
        </p:nvSpPr>
        <p:spPr>
          <a:xfrm>
            <a:off x="0" y="2508222"/>
            <a:ext cx="5715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spc="-300">
                <a:latin typeface="Bodoni MT Black" panose="02070A03080606020203" pitchFamily="18" charset="0"/>
              </a:rPr>
              <a:t>DESIGNED </a:t>
            </a:r>
            <a:r>
              <a:rPr lang="en-US" altLang="zh-CN" sz="5400">
                <a:latin typeface="Bodoni MT Condensed" panose="02070606080606020203" pitchFamily="18" charset="0"/>
              </a:rPr>
              <a:t>BY XIAO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6DD64D64-4826-4D11-A7E9-8DF0DE936EE8}"/>
              </a:ext>
            </a:extLst>
          </p:cNvPr>
          <p:cNvSpPr txBox="1"/>
          <p:nvPr/>
        </p:nvSpPr>
        <p:spPr>
          <a:xfrm>
            <a:off x="5803900" y="2508222"/>
            <a:ext cx="6388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>
                <a:latin typeface="Bodoni MT Condensed" panose="02070606080606020203" pitchFamily="18" charset="0"/>
              </a:rPr>
              <a:t>POWER</a:t>
            </a:r>
            <a:r>
              <a:rPr lang="en-US" altLang="zh-CN" sz="5400" spc="-300">
                <a:latin typeface="Bodoni MT Black" panose="02070A03080606020203" pitchFamily="18" charset="0"/>
              </a:rPr>
              <a:t>POINT</a:t>
            </a:r>
            <a:r>
              <a:rPr lang="en-US" altLang="zh-CN" sz="5400">
                <a:latin typeface="Bodoni MT Condensed" panose="02070606080606020203" pitchFamily="18" charset="0"/>
              </a:rPr>
              <a:t> TEMPLET 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692F57AE-31D8-4B04-88DB-56B6AD61D117}"/>
              </a:ext>
            </a:extLst>
          </p:cNvPr>
          <p:cNvSpPr txBox="1"/>
          <p:nvPr/>
        </p:nvSpPr>
        <p:spPr>
          <a:xfrm>
            <a:off x="0" y="1872584"/>
            <a:ext cx="609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>
                <a:latin typeface="Bodoni MT Condensed" panose="02070606080606020203" pitchFamily="18" charset="0"/>
              </a:rPr>
              <a:t>POWERPOINT TEMPLET </a:t>
            </a:r>
            <a:endParaRPr lang="zh-CN" altLang="en-US" sz="5400">
              <a:latin typeface="Bodoni MT Condensed" panose="02070606080606020203" pitchFamily="18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821D3B51-99B5-4571-A2F9-F414D2487B5C}"/>
              </a:ext>
            </a:extLst>
          </p:cNvPr>
          <p:cNvSpPr txBox="1"/>
          <p:nvPr/>
        </p:nvSpPr>
        <p:spPr>
          <a:xfrm>
            <a:off x="5803900" y="1872584"/>
            <a:ext cx="6388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5400" spc="-300">
                <a:latin typeface="Bodoni MT Black" panose="02070A03080606020203" pitchFamily="18" charset="0"/>
              </a:rPr>
              <a:t>MUSIC FESTIVAL</a:t>
            </a:r>
            <a:endParaRPr lang="zh-CN" altLang="en-US" sz="5400" spc="-300">
              <a:latin typeface="Bodoni MT Black" panose="02070A03080606020203" pitchFamily="18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857103C5-EF5F-4926-8380-09ADCF7F3034}"/>
              </a:ext>
            </a:extLst>
          </p:cNvPr>
          <p:cNvSpPr txBox="1"/>
          <p:nvPr/>
        </p:nvSpPr>
        <p:spPr>
          <a:xfrm>
            <a:off x="0" y="1236946"/>
            <a:ext cx="4953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 spc="-300">
                <a:latin typeface="Bodoni MT Condensed" panose="02070606080606020203" pitchFamily="18" charset="0"/>
              </a:rPr>
              <a:t>DESIGNED </a:t>
            </a:r>
            <a:r>
              <a:rPr lang="en-US" altLang="zh-CN" sz="5400" spc="-300">
                <a:latin typeface="Bodoni MT Black" panose="02070A03080606020203" pitchFamily="18" charset="0"/>
              </a:rPr>
              <a:t>BY XIAO</a:t>
            </a:r>
            <a:endParaRPr lang="zh-CN" altLang="en-US" sz="5400" spc="-300">
              <a:latin typeface="Bodoni MT Black" panose="02070A03080606020203" pitchFamily="18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C53E3B23-615F-46C1-93E3-1F78D19E0ED5}"/>
              </a:ext>
            </a:extLst>
          </p:cNvPr>
          <p:cNvSpPr txBox="1"/>
          <p:nvPr/>
        </p:nvSpPr>
        <p:spPr>
          <a:xfrm>
            <a:off x="4787900" y="1236946"/>
            <a:ext cx="7404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5400" spc="600">
                <a:latin typeface="Bodoni MT Condensed" panose="02070606080606020203" pitchFamily="18" charset="0"/>
              </a:rPr>
              <a:t>POWERPOINT</a:t>
            </a:r>
            <a:r>
              <a:rPr lang="en-US" altLang="zh-CN" sz="5400" spc="-300">
                <a:latin typeface="Bodoni MT Black" panose="02070A03080606020203" pitchFamily="18" charset="0"/>
              </a:rPr>
              <a:t> TEMPLET</a:t>
            </a:r>
            <a:endParaRPr lang="zh-CN" altLang="en-US" sz="5400" spc="-300">
              <a:latin typeface="Bodoni MT Black" panose="02070A03080606020203" pitchFamily="18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5B0E6DF6-E411-4681-AA30-6E194E9CA159}"/>
              </a:ext>
            </a:extLst>
          </p:cNvPr>
          <p:cNvSpPr txBox="1"/>
          <p:nvPr/>
        </p:nvSpPr>
        <p:spPr>
          <a:xfrm>
            <a:off x="0" y="601308"/>
            <a:ext cx="7556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 spc="-300">
                <a:latin typeface="Bodoni MT Black" panose="02070A03080606020203" pitchFamily="18" charset="0"/>
              </a:rPr>
              <a:t>MUSIC FESTIVAL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EDAE7C56-9634-4A9B-8E59-8DC3DD81EB05}"/>
              </a:ext>
            </a:extLst>
          </p:cNvPr>
          <p:cNvSpPr txBox="1"/>
          <p:nvPr/>
        </p:nvSpPr>
        <p:spPr>
          <a:xfrm>
            <a:off x="7340600" y="601308"/>
            <a:ext cx="4851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5400">
                <a:latin typeface="Bodoni MT Condensed" panose="02070606080606020203" pitchFamily="18" charset="0"/>
              </a:rPr>
              <a:t>POWERPOINT TEMPLET 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BDBDFB5D-F687-4552-8A8B-297FC83CA82E}"/>
              </a:ext>
            </a:extLst>
          </p:cNvPr>
          <p:cNvSpPr txBox="1"/>
          <p:nvPr/>
        </p:nvSpPr>
        <p:spPr>
          <a:xfrm>
            <a:off x="609600" y="5388684"/>
            <a:ext cx="9296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rgbClr val="DAFF00"/>
                </a:solidFill>
                <a:latin typeface="Bodoni MT Black" panose="02070A03080606020203" pitchFamily="18" charset="0"/>
              </a:rPr>
              <a:t>Powerpoint Templet Music Festival </a:t>
            </a:r>
            <a:endParaRPr lang="zh-CN" altLang="en-US" sz="4000">
              <a:solidFill>
                <a:srgbClr val="DAFF00"/>
              </a:solidFill>
              <a:latin typeface="Bodoni MT Black" panose="02070A03080606020203" pitchFamily="18" charset="0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F93B10B4-428B-48D5-BC20-7F6ABC867356}"/>
              </a:ext>
            </a:extLst>
          </p:cNvPr>
          <p:cNvSpPr txBox="1"/>
          <p:nvPr/>
        </p:nvSpPr>
        <p:spPr>
          <a:xfrm>
            <a:off x="8001000" y="6457890"/>
            <a:ext cx="3949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>
                <a:solidFill>
                  <a:schemeClr val="bg1"/>
                </a:solidFill>
                <a:latin typeface="Bodoni MT Condensed" panose="02070606080606020203" pitchFamily="18" charset="0"/>
              </a:rPr>
              <a:t>Powerpoint Templet Music Festival </a:t>
            </a:r>
            <a:endParaRPr lang="zh-CN" altLang="en-US" sz="2000">
              <a:solidFill>
                <a:schemeClr val="bg1"/>
              </a:solidFill>
              <a:latin typeface="Bodoni MT Condensed" panose="02070606080606020203" pitchFamily="18" charset="0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3CAABA45-CCC1-4D10-B2A6-6E952F0C812F}"/>
              </a:ext>
            </a:extLst>
          </p:cNvPr>
          <p:cNvSpPr txBox="1"/>
          <p:nvPr/>
        </p:nvSpPr>
        <p:spPr>
          <a:xfrm>
            <a:off x="609600" y="5983041"/>
            <a:ext cx="9563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2400">
                <a:solidFill>
                  <a:schemeClr val="bg1"/>
                </a:solidFill>
                <a:latin typeface="Bodoni MT Condensed" panose="02070606080606020203" pitchFamily="18" charset="0"/>
              </a:rPr>
              <a:t>pellentesque habitant morbi tristique senectus et netus et malesuada fames ac turpis egestas</a:t>
            </a:r>
            <a:endParaRPr lang="zh-CN" altLang="en-US" sz="2400">
              <a:solidFill>
                <a:schemeClr val="bg1"/>
              </a:solidFill>
              <a:latin typeface="Bodoni MT Condensed" panose="02070606080606020203" pitchFamily="18" charset="0"/>
            </a:endParaRPr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xmlns="" id="{54C0FAEB-2DDD-4054-8A93-B8D6FC97BDA9}"/>
              </a:ext>
            </a:extLst>
          </p:cNvPr>
          <p:cNvGrpSpPr/>
          <p:nvPr/>
        </p:nvGrpSpPr>
        <p:grpSpPr>
          <a:xfrm>
            <a:off x="0" y="6728446"/>
            <a:ext cx="6197600" cy="129553"/>
            <a:chOff x="152400" y="304800"/>
            <a:chExt cx="12192000" cy="5080000"/>
          </a:xfrm>
        </p:grpSpPr>
        <p:sp>
          <p:nvSpPr>
            <p:cNvPr id="70" name="矩形 69">
              <a:extLst>
                <a:ext uri="{FF2B5EF4-FFF2-40B4-BE49-F238E27FC236}">
                  <a16:creationId xmlns:a16="http://schemas.microsoft.com/office/drawing/2014/main" xmlns="" id="{F1BFAAB9-43FD-4786-B6C6-81CC6C995D0F}"/>
                </a:ext>
              </a:extLst>
            </p:cNvPr>
            <p:cNvSpPr/>
            <p:nvPr/>
          </p:nvSpPr>
          <p:spPr>
            <a:xfrm>
              <a:off x="152400" y="304800"/>
              <a:ext cx="12192000" cy="635000"/>
            </a:xfrm>
            <a:prstGeom prst="rect">
              <a:avLst/>
            </a:prstGeom>
            <a:solidFill>
              <a:srgbClr val="DA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xmlns="" id="{6285C2AD-C1DF-4E60-8116-BBCFFFF1DEB2}"/>
                </a:ext>
              </a:extLst>
            </p:cNvPr>
            <p:cNvSpPr/>
            <p:nvPr/>
          </p:nvSpPr>
          <p:spPr>
            <a:xfrm>
              <a:off x="152400" y="939800"/>
              <a:ext cx="12192000" cy="635000"/>
            </a:xfrm>
            <a:prstGeom prst="rect">
              <a:avLst/>
            </a:prstGeom>
            <a:gradFill>
              <a:gsLst>
                <a:gs pos="0">
                  <a:srgbClr val="00FCFF"/>
                </a:gs>
                <a:gs pos="60000">
                  <a:srgbClr val="0055FF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 71">
              <a:extLst>
                <a:ext uri="{FF2B5EF4-FFF2-40B4-BE49-F238E27FC236}">
                  <a16:creationId xmlns:a16="http://schemas.microsoft.com/office/drawing/2014/main" xmlns="" id="{3C5DF949-71F7-4FA8-A0CA-1329837A8283}"/>
                </a:ext>
              </a:extLst>
            </p:cNvPr>
            <p:cNvSpPr/>
            <p:nvPr/>
          </p:nvSpPr>
          <p:spPr>
            <a:xfrm>
              <a:off x="152400" y="1574800"/>
              <a:ext cx="12192000" cy="635000"/>
            </a:xfrm>
            <a:prstGeom prst="rect">
              <a:avLst/>
            </a:prstGeom>
            <a:gradFill>
              <a:gsLst>
                <a:gs pos="0">
                  <a:srgbClr val="DAFF00"/>
                </a:gs>
                <a:gs pos="60000">
                  <a:srgbClr val="26D1AD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72">
              <a:extLst>
                <a:ext uri="{FF2B5EF4-FFF2-40B4-BE49-F238E27FC236}">
                  <a16:creationId xmlns:a16="http://schemas.microsoft.com/office/drawing/2014/main" xmlns="" id="{CA2D4C74-922B-4B62-9C72-EF7B2F8EA15F}"/>
                </a:ext>
              </a:extLst>
            </p:cNvPr>
            <p:cNvSpPr/>
            <p:nvPr/>
          </p:nvSpPr>
          <p:spPr>
            <a:xfrm>
              <a:off x="152400" y="2209800"/>
              <a:ext cx="12192000" cy="635000"/>
            </a:xfrm>
            <a:prstGeom prst="rect">
              <a:avLst/>
            </a:prstGeom>
            <a:gradFill>
              <a:gsLst>
                <a:gs pos="0">
                  <a:srgbClr val="FF5EFF"/>
                </a:gs>
                <a:gs pos="60000">
                  <a:srgbClr val="FF6606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73">
              <a:extLst>
                <a:ext uri="{FF2B5EF4-FFF2-40B4-BE49-F238E27FC236}">
                  <a16:creationId xmlns:a16="http://schemas.microsoft.com/office/drawing/2014/main" xmlns="" id="{9453054A-39D6-41C5-B0A4-4019E0DC21D7}"/>
                </a:ext>
              </a:extLst>
            </p:cNvPr>
            <p:cNvSpPr/>
            <p:nvPr/>
          </p:nvSpPr>
          <p:spPr>
            <a:xfrm>
              <a:off x="152400" y="2844800"/>
              <a:ext cx="12192000" cy="635000"/>
            </a:xfrm>
            <a:prstGeom prst="rect">
              <a:avLst/>
            </a:prstGeom>
            <a:gradFill>
              <a:gsLst>
                <a:gs pos="0">
                  <a:srgbClr val="00FCFF"/>
                </a:gs>
                <a:gs pos="60000">
                  <a:srgbClr val="0055FF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xmlns="" id="{58B8BB72-1807-4BF8-83C8-91B66B1C4B89}"/>
                </a:ext>
              </a:extLst>
            </p:cNvPr>
            <p:cNvSpPr/>
            <p:nvPr/>
          </p:nvSpPr>
          <p:spPr>
            <a:xfrm>
              <a:off x="152400" y="3479800"/>
              <a:ext cx="12192000" cy="635000"/>
            </a:xfrm>
            <a:prstGeom prst="rect">
              <a:avLst/>
            </a:prstGeom>
            <a:solidFill>
              <a:srgbClr val="DA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xmlns="" id="{A58951C0-FE45-4B32-96E8-51C14AF72338}"/>
                </a:ext>
              </a:extLst>
            </p:cNvPr>
            <p:cNvSpPr/>
            <p:nvPr/>
          </p:nvSpPr>
          <p:spPr>
            <a:xfrm>
              <a:off x="152400" y="4114800"/>
              <a:ext cx="12192000" cy="635000"/>
            </a:xfrm>
            <a:prstGeom prst="rect">
              <a:avLst/>
            </a:prstGeom>
            <a:solidFill>
              <a:srgbClr val="FF52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xmlns="" id="{A27A3218-6873-4959-B55F-1F4E47968AA3}"/>
                </a:ext>
              </a:extLst>
            </p:cNvPr>
            <p:cNvSpPr/>
            <p:nvPr/>
          </p:nvSpPr>
          <p:spPr>
            <a:xfrm>
              <a:off x="152400" y="4749800"/>
              <a:ext cx="12192000" cy="635000"/>
            </a:xfrm>
            <a:prstGeom prst="rect">
              <a:avLst/>
            </a:prstGeom>
            <a:solidFill>
              <a:srgbClr val="23D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1" name="图形 80">
            <a:extLst>
              <a:ext uri="{FF2B5EF4-FFF2-40B4-BE49-F238E27FC236}">
                <a16:creationId xmlns:a16="http://schemas.microsoft.com/office/drawing/2014/main" xmlns="" id="{E6148091-A690-4112-84A7-06FD9C297D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18900000" flipH="1">
            <a:off x="10501659" y="5344988"/>
            <a:ext cx="990084" cy="1237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669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70669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95753" y="3244334"/>
            <a:ext cx="503535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忘吃药的晓公</a:t>
            </a:r>
            <a:r>
              <a:rPr lang="zh-CN" altLang="en-US" dirty="0" smtClean="0">
                <a:hlinkClick r:id="rId2"/>
              </a:rPr>
              <a:t>子</a:t>
            </a:r>
            <a:r>
              <a:rPr lang="zh-CN" altLang="en-US" dirty="0" smtClean="0"/>
              <a:t> 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18611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2E69097E-3E24-45FC-A5A3-D7136EDEC2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EB64DB31-6AC6-4D40-8A12-75D590BD8971}"/>
              </a:ext>
            </a:extLst>
          </p:cNvPr>
          <p:cNvSpPr/>
          <p:nvPr/>
        </p:nvSpPr>
        <p:spPr>
          <a:xfrm>
            <a:off x="0" y="114300"/>
            <a:ext cx="12192000" cy="635000"/>
          </a:xfrm>
          <a:prstGeom prst="rect">
            <a:avLst/>
          </a:prstGeom>
          <a:solidFill>
            <a:srgbClr val="DA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46D94C54-398B-40B7-B286-677677B7CD95}"/>
              </a:ext>
            </a:extLst>
          </p:cNvPr>
          <p:cNvSpPr/>
          <p:nvPr/>
        </p:nvSpPr>
        <p:spPr>
          <a:xfrm>
            <a:off x="0" y="749300"/>
            <a:ext cx="12192000" cy="635000"/>
          </a:xfrm>
          <a:prstGeom prst="rect">
            <a:avLst/>
          </a:prstGeom>
          <a:gradFill>
            <a:gsLst>
              <a:gs pos="0">
                <a:srgbClr val="00FCFF"/>
              </a:gs>
              <a:gs pos="60000">
                <a:srgbClr val="0055FF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96E78B7-EE47-4A89-9EE3-769B2AF3E0CE}"/>
              </a:ext>
            </a:extLst>
          </p:cNvPr>
          <p:cNvSpPr/>
          <p:nvPr/>
        </p:nvSpPr>
        <p:spPr>
          <a:xfrm>
            <a:off x="0" y="1384300"/>
            <a:ext cx="12192000" cy="635000"/>
          </a:xfrm>
          <a:prstGeom prst="rect">
            <a:avLst/>
          </a:prstGeom>
          <a:gradFill>
            <a:gsLst>
              <a:gs pos="0">
                <a:srgbClr val="DAFF00"/>
              </a:gs>
              <a:gs pos="60000">
                <a:srgbClr val="26D1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084139F-D6D3-407D-847E-1A93B5D00E12}"/>
              </a:ext>
            </a:extLst>
          </p:cNvPr>
          <p:cNvSpPr/>
          <p:nvPr/>
        </p:nvSpPr>
        <p:spPr>
          <a:xfrm>
            <a:off x="0" y="2019300"/>
            <a:ext cx="12192000" cy="635000"/>
          </a:xfrm>
          <a:prstGeom prst="rect">
            <a:avLst/>
          </a:prstGeom>
          <a:gradFill>
            <a:gsLst>
              <a:gs pos="0">
                <a:srgbClr val="FF5EFF"/>
              </a:gs>
              <a:gs pos="60000">
                <a:srgbClr val="FF6606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2E38827F-21D6-47EA-8CF4-0998F55202B4}"/>
              </a:ext>
            </a:extLst>
          </p:cNvPr>
          <p:cNvSpPr/>
          <p:nvPr/>
        </p:nvSpPr>
        <p:spPr>
          <a:xfrm>
            <a:off x="0" y="2654300"/>
            <a:ext cx="12192000" cy="635000"/>
          </a:xfrm>
          <a:prstGeom prst="rect">
            <a:avLst/>
          </a:prstGeom>
          <a:gradFill>
            <a:gsLst>
              <a:gs pos="0">
                <a:srgbClr val="00FCFF"/>
              </a:gs>
              <a:gs pos="60000">
                <a:srgbClr val="0055FF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069445C2-C754-41E7-BA9D-E0F592C9AE3E}"/>
              </a:ext>
            </a:extLst>
          </p:cNvPr>
          <p:cNvSpPr/>
          <p:nvPr/>
        </p:nvSpPr>
        <p:spPr>
          <a:xfrm>
            <a:off x="0" y="3289300"/>
            <a:ext cx="12192000" cy="635000"/>
          </a:xfrm>
          <a:prstGeom prst="rect">
            <a:avLst/>
          </a:prstGeom>
          <a:solidFill>
            <a:srgbClr val="DA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8F4FFDA-EF36-4F60-AE3E-81D0D544EF5B}"/>
              </a:ext>
            </a:extLst>
          </p:cNvPr>
          <p:cNvSpPr/>
          <p:nvPr/>
        </p:nvSpPr>
        <p:spPr>
          <a:xfrm>
            <a:off x="0" y="3924300"/>
            <a:ext cx="12192000" cy="635000"/>
          </a:xfrm>
          <a:prstGeom prst="rect">
            <a:avLst/>
          </a:prstGeom>
          <a:solidFill>
            <a:srgbClr val="FF52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13C7DC31-A614-4325-853F-833D481CC4CE}"/>
              </a:ext>
            </a:extLst>
          </p:cNvPr>
          <p:cNvSpPr/>
          <p:nvPr/>
        </p:nvSpPr>
        <p:spPr>
          <a:xfrm>
            <a:off x="0" y="4559300"/>
            <a:ext cx="12192000" cy="635000"/>
          </a:xfrm>
          <a:prstGeom prst="rect">
            <a:avLst/>
          </a:prstGeom>
          <a:solidFill>
            <a:srgbClr val="23D0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2E06D74-7327-47D2-940A-ED3164335608}"/>
              </a:ext>
            </a:extLst>
          </p:cNvPr>
          <p:cNvSpPr txBox="1"/>
          <p:nvPr/>
        </p:nvSpPr>
        <p:spPr>
          <a:xfrm>
            <a:off x="0" y="-34330"/>
            <a:ext cx="10033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spc="-300">
                <a:latin typeface="Bodoni MT Black" panose="02070A03080606020203" pitchFamily="18" charset="0"/>
              </a:rPr>
              <a:t>POWERPOINT TEMPLET </a:t>
            </a:r>
            <a:endParaRPr lang="zh-CN" altLang="en-US" sz="5400" spc="-300">
              <a:latin typeface="Bodoni MT Black" panose="02070A03080606020203" pitchFamily="18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832A73C3-6639-4303-AAD7-2F22AF2B52AF}"/>
              </a:ext>
            </a:extLst>
          </p:cNvPr>
          <p:cNvSpPr txBox="1"/>
          <p:nvPr/>
        </p:nvSpPr>
        <p:spPr>
          <a:xfrm>
            <a:off x="8928100" y="-34330"/>
            <a:ext cx="32639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5400">
                <a:latin typeface="Bodoni MT Condensed" panose="02070606080606020203" pitchFamily="18" charset="0"/>
              </a:rPr>
              <a:t>MUSIC FESTIVAL</a:t>
            </a:r>
            <a:endParaRPr lang="zh-CN" altLang="en-US" sz="5400">
              <a:latin typeface="Bodoni MT Condensed" panose="02070606080606020203" pitchFamily="18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F6189563-F500-442D-9713-CD6D3A0EDE9A}"/>
              </a:ext>
            </a:extLst>
          </p:cNvPr>
          <p:cNvSpPr txBox="1"/>
          <p:nvPr/>
        </p:nvSpPr>
        <p:spPr>
          <a:xfrm>
            <a:off x="0" y="4415135"/>
            <a:ext cx="80899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spc="-300">
                <a:latin typeface="Bodoni MT Black" panose="02070A03080606020203" pitchFamily="18" charset="0"/>
              </a:rPr>
              <a:t>MUSIC FESTIVAL </a:t>
            </a:r>
            <a:r>
              <a:rPr lang="en-US" altLang="zh-CN" sz="5400" spc="-300">
                <a:latin typeface="Bodoni MT Condensed" panose="02070606080606020203" pitchFamily="18" charset="0"/>
              </a:rPr>
              <a:t>TEMPLET </a:t>
            </a:r>
            <a:endParaRPr lang="zh-CN" altLang="en-US" sz="5400" spc="-300">
              <a:latin typeface="Bodoni MT Condensed" panose="02070606080606020203" pitchFamily="18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170D7A58-BF97-4AE1-ACF4-9CD3424F7F12}"/>
              </a:ext>
            </a:extLst>
          </p:cNvPr>
          <p:cNvSpPr txBox="1"/>
          <p:nvPr/>
        </p:nvSpPr>
        <p:spPr>
          <a:xfrm>
            <a:off x="7340600" y="4415135"/>
            <a:ext cx="4851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5400" spc="-300">
                <a:latin typeface="Bodoni MT Black" panose="02070A03080606020203" pitchFamily="18" charset="0"/>
              </a:rPr>
              <a:t>MUSIC</a:t>
            </a:r>
            <a:r>
              <a:rPr lang="en-US" altLang="zh-CN" sz="5400">
                <a:latin typeface="Bodoni MT Condensed" panose="02070606080606020203" pitchFamily="18" charset="0"/>
              </a:rPr>
              <a:t> FESTIVAL</a:t>
            </a:r>
            <a:endParaRPr lang="zh-CN" altLang="en-US" sz="5400">
              <a:latin typeface="Bodoni MT Condensed" panose="02070606080606020203" pitchFamily="18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976867AA-EE1B-43F2-836C-F36914D05549}"/>
              </a:ext>
            </a:extLst>
          </p:cNvPr>
          <p:cNvSpPr txBox="1"/>
          <p:nvPr/>
        </p:nvSpPr>
        <p:spPr>
          <a:xfrm>
            <a:off x="0" y="3779498"/>
            <a:ext cx="7340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spc="-300">
                <a:latin typeface="Bodoni MT Black" panose="02070A03080606020203" pitchFamily="18" charset="0"/>
              </a:rPr>
              <a:t>POWERPOINT </a:t>
            </a:r>
            <a:r>
              <a:rPr lang="en-US" altLang="zh-CN" sz="5400">
                <a:latin typeface="Bodoni MT Condensed" panose="02070606080606020203" pitchFamily="18" charset="0"/>
              </a:rPr>
              <a:t>TEMPLET</a:t>
            </a:r>
            <a:r>
              <a:rPr lang="en-US" altLang="zh-CN" sz="5400" spc="-300">
                <a:latin typeface="Bodoni MT Black" panose="02070A03080606020203" pitchFamily="18" charset="0"/>
              </a:rPr>
              <a:t> </a:t>
            </a:r>
            <a:endParaRPr lang="zh-CN" altLang="en-US" sz="5400" spc="-300">
              <a:latin typeface="Bodoni MT Black" panose="02070A03080606020203" pitchFamily="18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5F4FDD38-4E0B-438D-ADCD-DC5ED7B32038}"/>
              </a:ext>
            </a:extLst>
          </p:cNvPr>
          <p:cNvSpPr txBox="1"/>
          <p:nvPr/>
        </p:nvSpPr>
        <p:spPr>
          <a:xfrm>
            <a:off x="6769100" y="3779498"/>
            <a:ext cx="54229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5400">
                <a:latin typeface="Bodoni MT Condensed" panose="02070606080606020203" pitchFamily="18" charset="0"/>
              </a:rPr>
              <a:t>MUSIC </a:t>
            </a:r>
            <a:r>
              <a:rPr lang="en-US" altLang="zh-CN" sz="5400" spc="-300">
                <a:latin typeface="Bodoni MT Black" panose="02070A03080606020203" pitchFamily="18" charset="0"/>
              </a:rPr>
              <a:t>FESTIVAL</a:t>
            </a:r>
            <a:endParaRPr lang="zh-CN" altLang="en-US" sz="5400" spc="-300">
              <a:latin typeface="Bodoni MT Black" panose="02070A03080606020203" pitchFamily="18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D19E9A3D-8401-4EB1-8CDF-65B286EFF123}"/>
              </a:ext>
            </a:extLst>
          </p:cNvPr>
          <p:cNvSpPr txBox="1"/>
          <p:nvPr/>
        </p:nvSpPr>
        <p:spPr>
          <a:xfrm>
            <a:off x="0" y="3143860"/>
            <a:ext cx="6769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>
                <a:latin typeface="Bodoni MT Condensed" panose="02070606080606020203" pitchFamily="18" charset="0"/>
              </a:rPr>
              <a:t>POWERPOINT TEMPLET FESTIVAL</a:t>
            </a:r>
            <a:endParaRPr lang="zh-CN" altLang="en-US" sz="5400">
              <a:latin typeface="Bodoni MT Condensed" panose="02070606080606020203" pitchFamily="18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9E5C6BAA-420F-4484-891E-4CDB883A977F}"/>
              </a:ext>
            </a:extLst>
          </p:cNvPr>
          <p:cNvSpPr txBox="1"/>
          <p:nvPr/>
        </p:nvSpPr>
        <p:spPr>
          <a:xfrm>
            <a:off x="6769100" y="3143860"/>
            <a:ext cx="54229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5400" spc="-300">
                <a:latin typeface="Bodoni MT Black" panose="02070A03080606020203" pitchFamily="18" charset="0"/>
              </a:rPr>
              <a:t>POWERPOINT</a:t>
            </a:r>
            <a:endParaRPr lang="zh-CN" altLang="en-US" sz="5400" spc="-300">
              <a:latin typeface="Bodoni MT Black" panose="02070A03080606020203" pitchFamily="18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68500D00-3F93-419D-A175-9DECBE4309B1}"/>
              </a:ext>
            </a:extLst>
          </p:cNvPr>
          <p:cNvSpPr txBox="1"/>
          <p:nvPr/>
        </p:nvSpPr>
        <p:spPr>
          <a:xfrm>
            <a:off x="0" y="2508222"/>
            <a:ext cx="5715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spc="-300">
                <a:latin typeface="Bodoni MT Black" panose="02070A03080606020203" pitchFamily="18" charset="0"/>
              </a:rPr>
              <a:t>DESIGNED </a:t>
            </a:r>
            <a:r>
              <a:rPr lang="en-US" altLang="zh-CN" sz="5400">
                <a:latin typeface="Bodoni MT Condensed" panose="02070606080606020203" pitchFamily="18" charset="0"/>
              </a:rPr>
              <a:t>BY XIAO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6DD64D64-4826-4D11-A7E9-8DF0DE936EE8}"/>
              </a:ext>
            </a:extLst>
          </p:cNvPr>
          <p:cNvSpPr txBox="1"/>
          <p:nvPr/>
        </p:nvSpPr>
        <p:spPr>
          <a:xfrm>
            <a:off x="5803900" y="2508222"/>
            <a:ext cx="6388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>
                <a:latin typeface="Bodoni MT Condensed" panose="02070606080606020203" pitchFamily="18" charset="0"/>
              </a:rPr>
              <a:t>POWER</a:t>
            </a:r>
            <a:r>
              <a:rPr lang="en-US" altLang="zh-CN" sz="5400" spc="-300">
                <a:latin typeface="Bodoni MT Black" panose="02070A03080606020203" pitchFamily="18" charset="0"/>
              </a:rPr>
              <a:t>POINT</a:t>
            </a:r>
            <a:r>
              <a:rPr lang="en-US" altLang="zh-CN" sz="5400">
                <a:latin typeface="Bodoni MT Condensed" panose="02070606080606020203" pitchFamily="18" charset="0"/>
              </a:rPr>
              <a:t> TEMPLET 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692F57AE-31D8-4B04-88DB-56B6AD61D117}"/>
              </a:ext>
            </a:extLst>
          </p:cNvPr>
          <p:cNvSpPr txBox="1"/>
          <p:nvPr/>
        </p:nvSpPr>
        <p:spPr>
          <a:xfrm>
            <a:off x="0" y="1872584"/>
            <a:ext cx="609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>
                <a:latin typeface="Bodoni MT Condensed" panose="02070606080606020203" pitchFamily="18" charset="0"/>
              </a:rPr>
              <a:t>POWERPOINT TEMPLET </a:t>
            </a:r>
            <a:endParaRPr lang="zh-CN" altLang="en-US" sz="5400">
              <a:latin typeface="Bodoni MT Condensed" panose="02070606080606020203" pitchFamily="18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821D3B51-99B5-4571-A2F9-F414D2487B5C}"/>
              </a:ext>
            </a:extLst>
          </p:cNvPr>
          <p:cNvSpPr txBox="1"/>
          <p:nvPr/>
        </p:nvSpPr>
        <p:spPr>
          <a:xfrm>
            <a:off x="5803900" y="1872584"/>
            <a:ext cx="6388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5400" spc="-300">
                <a:latin typeface="Bodoni MT Black" panose="02070A03080606020203" pitchFamily="18" charset="0"/>
              </a:rPr>
              <a:t>MUSIC FESTIVAL</a:t>
            </a:r>
            <a:endParaRPr lang="zh-CN" altLang="en-US" sz="5400" spc="-300">
              <a:latin typeface="Bodoni MT Black" panose="02070A03080606020203" pitchFamily="18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857103C5-EF5F-4926-8380-09ADCF7F3034}"/>
              </a:ext>
            </a:extLst>
          </p:cNvPr>
          <p:cNvSpPr txBox="1"/>
          <p:nvPr/>
        </p:nvSpPr>
        <p:spPr>
          <a:xfrm>
            <a:off x="0" y="1236946"/>
            <a:ext cx="4953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 spc="-300">
                <a:latin typeface="Bodoni MT Condensed" panose="02070606080606020203" pitchFamily="18" charset="0"/>
              </a:rPr>
              <a:t>DESIGNED </a:t>
            </a:r>
            <a:r>
              <a:rPr lang="en-US" altLang="zh-CN" sz="5400" spc="-300">
                <a:latin typeface="Bodoni MT Black" panose="02070A03080606020203" pitchFamily="18" charset="0"/>
              </a:rPr>
              <a:t>BY XIAO</a:t>
            </a:r>
            <a:endParaRPr lang="zh-CN" altLang="en-US" sz="5400" spc="-300">
              <a:latin typeface="Bodoni MT Black" panose="02070A03080606020203" pitchFamily="18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C53E3B23-615F-46C1-93E3-1F78D19E0ED5}"/>
              </a:ext>
            </a:extLst>
          </p:cNvPr>
          <p:cNvSpPr txBox="1"/>
          <p:nvPr/>
        </p:nvSpPr>
        <p:spPr>
          <a:xfrm>
            <a:off x="4787900" y="1236946"/>
            <a:ext cx="7404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5400" spc="600">
                <a:latin typeface="Bodoni MT Condensed" panose="02070606080606020203" pitchFamily="18" charset="0"/>
              </a:rPr>
              <a:t>POWERPOINT</a:t>
            </a:r>
            <a:r>
              <a:rPr lang="en-US" altLang="zh-CN" sz="5400" spc="-300">
                <a:latin typeface="Bodoni MT Black" panose="02070A03080606020203" pitchFamily="18" charset="0"/>
              </a:rPr>
              <a:t> TEMPLET</a:t>
            </a:r>
            <a:endParaRPr lang="zh-CN" altLang="en-US" sz="5400" spc="-300">
              <a:latin typeface="Bodoni MT Black" panose="02070A03080606020203" pitchFamily="18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5B0E6DF6-E411-4681-AA30-6E194E9CA159}"/>
              </a:ext>
            </a:extLst>
          </p:cNvPr>
          <p:cNvSpPr txBox="1"/>
          <p:nvPr/>
        </p:nvSpPr>
        <p:spPr>
          <a:xfrm>
            <a:off x="0" y="601308"/>
            <a:ext cx="7556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 spc="-300">
                <a:latin typeface="Bodoni MT Black" panose="02070A03080606020203" pitchFamily="18" charset="0"/>
              </a:rPr>
              <a:t>MUSIC FESTIVAL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EDAE7C56-9634-4A9B-8E59-8DC3DD81EB05}"/>
              </a:ext>
            </a:extLst>
          </p:cNvPr>
          <p:cNvSpPr txBox="1"/>
          <p:nvPr/>
        </p:nvSpPr>
        <p:spPr>
          <a:xfrm>
            <a:off x="7340600" y="601308"/>
            <a:ext cx="4851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5400">
                <a:latin typeface="Bodoni MT Condensed" panose="02070606080606020203" pitchFamily="18" charset="0"/>
              </a:rPr>
              <a:t>POWERPOINT TEMPLET 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BDBDFB5D-F687-4552-8A8B-297FC83CA82E}"/>
              </a:ext>
            </a:extLst>
          </p:cNvPr>
          <p:cNvSpPr txBox="1"/>
          <p:nvPr/>
        </p:nvSpPr>
        <p:spPr>
          <a:xfrm>
            <a:off x="609600" y="5388684"/>
            <a:ext cx="9296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rgbClr val="DAFF00"/>
                </a:solidFill>
                <a:latin typeface="Bodoni MT Black" panose="02070A03080606020203" pitchFamily="18" charset="0"/>
              </a:rPr>
              <a:t>Powerpoint Templet Music Festival </a:t>
            </a:r>
            <a:endParaRPr lang="zh-CN" altLang="en-US" sz="4000">
              <a:solidFill>
                <a:srgbClr val="DAFF00"/>
              </a:solidFill>
              <a:latin typeface="Bodoni MT Black" panose="02070A03080606020203" pitchFamily="18" charset="0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F93B10B4-428B-48D5-BC20-7F6ABC867356}"/>
              </a:ext>
            </a:extLst>
          </p:cNvPr>
          <p:cNvSpPr txBox="1"/>
          <p:nvPr/>
        </p:nvSpPr>
        <p:spPr>
          <a:xfrm>
            <a:off x="8001000" y="6457890"/>
            <a:ext cx="3949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>
                <a:solidFill>
                  <a:schemeClr val="bg1"/>
                </a:solidFill>
                <a:latin typeface="Bodoni MT Condensed" panose="02070606080606020203" pitchFamily="18" charset="0"/>
              </a:rPr>
              <a:t>Powerpoint Templet Music Festival </a:t>
            </a:r>
            <a:endParaRPr lang="zh-CN" altLang="en-US" sz="2000">
              <a:solidFill>
                <a:schemeClr val="bg1"/>
              </a:solidFill>
              <a:latin typeface="Bodoni MT Condensed" panose="02070606080606020203" pitchFamily="18" charset="0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3CAABA45-CCC1-4D10-B2A6-6E952F0C812F}"/>
              </a:ext>
            </a:extLst>
          </p:cNvPr>
          <p:cNvSpPr txBox="1"/>
          <p:nvPr/>
        </p:nvSpPr>
        <p:spPr>
          <a:xfrm>
            <a:off x="609600" y="5983041"/>
            <a:ext cx="9563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2400">
                <a:solidFill>
                  <a:schemeClr val="bg1"/>
                </a:solidFill>
                <a:latin typeface="Bodoni MT Condensed" panose="02070606080606020203" pitchFamily="18" charset="0"/>
              </a:rPr>
              <a:t>pellentesque habitant morbi tristique senectus et netus et malesuada fames ac turpis egestas</a:t>
            </a:r>
            <a:endParaRPr lang="zh-CN" altLang="en-US" sz="2400">
              <a:solidFill>
                <a:schemeClr val="bg1"/>
              </a:solidFill>
              <a:latin typeface="Bodoni MT Condensed" panose="02070606080606020203" pitchFamily="18" charset="0"/>
            </a:endParaRPr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xmlns="" id="{54C0FAEB-2DDD-4054-8A93-B8D6FC97BDA9}"/>
              </a:ext>
            </a:extLst>
          </p:cNvPr>
          <p:cNvGrpSpPr/>
          <p:nvPr/>
        </p:nvGrpSpPr>
        <p:grpSpPr>
          <a:xfrm>
            <a:off x="0" y="6728446"/>
            <a:ext cx="6197600" cy="129553"/>
            <a:chOff x="152400" y="304800"/>
            <a:chExt cx="12192000" cy="5080000"/>
          </a:xfrm>
        </p:grpSpPr>
        <p:sp>
          <p:nvSpPr>
            <p:cNvPr id="70" name="矩形 69">
              <a:extLst>
                <a:ext uri="{FF2B5EF4-FFF2-40B4-BE49-F238E27FC236}">
                  <a16:creationId xmlns:a16="http://schemas.microsoft.com/office/drawing/2014/main" xmlns="" id="{F1BFAAB9-43FD-4786-B6C6-81CC6C995D0F}"/>
                </a:ext>
              </a:extLst>
            </p:cNvPr>
            <p:cNvSpPr/>
            <p:nvPr/>
          </p:nvSpPr>
          <p:spPr>
            <a:xfrm>
              <a:off x="152400" y="304800"/>
              <a:ext cx="12192000" cy="635000"/>
            </a:xfrm>
            <a:prstGeom prst="rect">
              <a:avLst/>
            </a:prstGeom>
            <a:solidFill>
              <a:srgbClr val="DA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xmlns="" id="{6285C2AD-C1DF-4E60-8116-BBCFFFF1DEB2}"/>
                </a:ext>
              </a:extLst>
            </p:cNvPr>
            <p:cNvSpPr/>
            <p:nvPr/>
          </p:nvSpPr>
          <p:spPr>
            <a:xfrm>
              <a:off x="152400" y="939800"/>
              <a:ext cx="12192000" cy="635000"/>
            </a:xfrm>
            <a:prstGeom prst="rect">
              <a:avLst/>
            </a:prstGeom>
            <a:gradFill>
              <a:gsLst>
                <a:gs pos="0">
                  <a:srgbClr val="00FCFF"/>
                </a:gs>
                <a:gs pos="60000">
                  <a:srgbClr val="0055FF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 71">
              <a:extLst>
                <a:ext uri="{FF2B5EF4-FFF2-40B4-BE49-F238E27FC236}">
                  <a16:creationId xmlns:a16="http://schemas.microsoft.com/office/drawing/2014/main" xmlns="" id="{3C5DF949-71F7-4FA8-A0CA-1329837A8283}"/>
                </a:ext>
              </a:extLst>
            </p:cNvPr>
            <p:cNvSpPr/>
            <p:nvPr/>
          </p:nvSpPr>
          <p:spPr>
            <a:xfrm>
              <a:off x="152400" y="1574800"/>
              <a:ext cx="12192000" cy="635000"/>
            </a:xfrm>
            <a:prstGeom prst="rect">
              <a:avLst/>
            </a:prstGeom>
            <a:gradFill>
              <a:gsLst>
                <a:gs pos="0">
                  <a:srgbClr val="DAFF00"/>
                </a:gs>
                <a:gs pos="60000">
                  <a:srgbClr val="26D1AD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72">
              <a:extLst>
                <a:ext uri="{FF2B5EF4-FFF2-40B4-BE49-F238E27FC236}">
                  <a16:creationId xmlns:a16="http://schemas.microsoft.com/office/drawing/2014/main" xmlns="" id="{CA2D4C74-922B-4B62-9C72-EF7B2F8EA15F}"/>
                </a:ext>
              </a:extLst>
            </p:cNvPr>
            <p:cNvSpPr/>
            <p:nvPr/>
          </p:nvSpPr>
          <p:spPr>
            <a:xfrm>
              <a:off x="152400" y="2209800"/>
              <a:ext cx="12192000" cy="635000"/>
            </a:xfrm>
            <a:prstGeom prst="rect">
              <a:avLst/>
            </a:prstGeom>
            <a:gradFill>
              <a:gsLst>
                <a:gs pos="0">
                  <a:srgbClr val="FF5EFF"/>
                </a:gs>
                <a:gs pos="60000">
                  <a:srgbClr val="FF6606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73">
              <a:extLst>
                <a:ext uri="{FF2B5EF4-FFF2-40B4-BE49-F238E27FC236}">
                  <a16:creationId xmlns:a16="http://schemas.microsoft.com/office/drawing/2014/main" xmlns="" id="{9453054A-39D6-41C5-B0A4-4019E0DC21D7}"/>
                </a:ext>
              </a:extLst>
            </p:cNvPr>
            <p:cNvSpPr/>
            <p:nvPr/>
          </p:nvSpPr>
          <p:spPr>
            <a:xfrm>
              <a:off x="152400" y="2844800"/>
              <a:ext cx="12192000" cy="635000"/>
            </a:xfrm>
            <a:prstGeom prst="rect">
              <a:avLst/>
            </a:prstGeom>
            <a:gradFill>
              <a:gsLst>
                <a:gs pos="0">
                  <a:srgbClr val="00FCFF"/>
                </a:gs>
                <a:gs pos="60000">
                  <a:srgbClr val="0055FF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xmlns="" id="{58B8BB72-1807-4BF8-83C8-91B66B1C4B89}"/>
                </a:ext>
              </a:extLst>
            </p:cNvPr>
            <p:cNvSpPr/>
            <p:nvPr/>
          </p:nvSpPr>
          <p:spPr>
            <a:xfrm>
              <a:off x="152400" y="3479800"/>
              <a:ext cx="12192000" cy="635000"/>
            </a:xfrm>
            <a:prstGeom prst="rect">
              <a:avLst/>
            </a:prstGeom>
            <a:solidFill>
              <a:srgbClr val="DA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xmlns="" id="{A58951C0-FE45-4B32-96E8-51C14AF72338}"/>
                </a:ext>
              </a:extLst>
            </p:cNvPr>
            <p:cNvSpPr/>
            <p:nvPr/>
          </p:nvSpPr>
          <p:spPr>
            <a:xfrm>
              <a:off x="152400" y="4114800"/>
              <a:ext cx="12192000" cy="635000"/>
            </a:xfrm>
            <a:prstGeom prst="rect">
              <a:avLst/>
            </a:prstGeom>
            <a:solidFill>
              <a:srgbClr val="FF52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xmlns="" id="{A27A3218-6873-4959-B55F-1F4E47968AA3}"/>
                </a:ext>
              </a:extLst>
            </p:cNvPr>
            <p:cNvSpPr/>
            <p:nvPr/>
          </p:nvSpPr>
          <p:spPr>
            <a:xfrm>
              <a:off x="152400" y="4749800"/>
              <a:ext cx="12192000" cy="635000"/>
            </a:xfrm>
            <a:prstGeom prst="rect">
              <a:avLst/>
            </a:prstGeom>
            <a:solidFill>
              <a:srgbClr val="23D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1" name="图形 80">
            <a:extLst>
              <a:ext uri="{FF2B5EF4-FFF2-40B4-BE49-F238E27FC236}">
                <a16:creationId xmlns:a16="http://schemas.microsoft.com/office/drawing/2014/main" xmlns="" id="{E6148091-A690-4112-84A7-06FD9C297D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18900000" flipH="1">
            <a:off x="10501659" y="5344988"/>
            <a:ext cx="990084" cy="1237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5554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E4F1606-1CF7-4E78-A32A-29778A36978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D451CF65-7D5D-4297-8262-70FD9F989854}"/>
              </a:ext>
            </a:extLst>
          </p:cNvPr>
          <p:cNvSpPr txBox="1"/>
          <p:nvPr/>
        </p:nvSpPr>
        <p:spPr>
          <a:xfrm>
            <a:off x="1675876" y="1068804"/>
            <a:ext cx="5372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spc="-300">
                <a:solidFill>
                  <a:srgbClr val="FE5485"/>
                </a:solidFill>
                <a:latin typeface="Bodoni MT Black" panose="02070A03080606020203" pitchFamily="18" charset="0"/>
              </a:rPr>
              <a:t>TEMPLET</a:t>
            </a:r>
            <a:r>
              <a:rPr lang="en-US" altLang="zh-CN" sz="5400" spc="-300">
                <a:solidFill>
                  <a:srgbClr val="DAFF00"/>
                </a:solidFill>
                <a:latin typeface="Bodoni MT Black" panose="02070A03080606020203" pitchFamily="18" charset="0"/>
              </a:rPr>
              <a:t> </a:t>
            </a:r>
            <a:endParaRPr lang="zh-CN" altLang="en-US" sz="5400" spc="-300">
              <a:solidFill>
                <a:srgbClr val="DAFF00"/>
              </a:solidFill>
              <a:latin typeface="Bodoni MT Black" panose="02070A03080606020203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21C9DDA1-402F-47EE-AB50-E7A3C3B946AB}"/>
              </a:ext>
            </a:extLst>
          </p:cNvPr>
          <p:cNvSpPr txBox="1"/>
          <p:nvPr/>
        </p:nvSpPr>
        <p:spPr>
          <a:xfrm>
            <a:off x="1675876" y="447132"/>
            <a:ext cx="5372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spc="-300">
                <a:solidFill>
                  <a:srgbClr val="DAFF00"/>
                </a:solidFill>
                <a:latin typeface="Bodoni MT Black" panose="02070A03080606020203" pitchFamily="18" charset="0"/>
              </a:rPr>
              <a:t>POWERPOINT 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5597A51-1394-4BAD-84BC-902E0A0520A3}"/>
              </a:ext>
            </a:extLst>
          </p:cNvPr>
          <p:cNvSpPr txBox="1"/>
          <p:nvPr/>
        </p:nvSpPr>
        <p:spPr>
          <a:xfrm>
            <a:off x="1675876" y="1690476"/>
            <a:ext cx="5372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spc="-300">
                <a:solidFill>
                  <a:schemeClr val="bg1"/>
                </a:solidFill>
                <a:latin typeface="Bodoni MT Black" panose="02070A03080606020203" pitchFamily="18" charset="0"/>
              </a:rPr>
              <a:t>MUSIC</a:t>
            </a:r>
            <a:endParaRPr lang="zh-CN" altLang="en-US" sz="5400" spc="-300">
              <a:solidFill>
                <a:schemeClr val="bg1"/>
              </a:solidFill>
              <a:latin typeface="Bodoni MT Black" panose="02070A03080606020203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244525A-D86A-4C04-999A-8DD10F56424B}"/>
              </a:ext>
            </a:extLst>
          </p:cNvPr>
          <p:cNvSpPr txBox="1"/>
          <p:nvPr/>
        </p:nvSpPr>
        <p:spPr>
          <a:xfrm>
            <a:off x="1675876" y="2312147"/>
            <a:ext cx="5372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spc="-300">
                <a:solidFill>
                  <a:srgbClr val="26CFB2"/>
                </a:solidFill>
                <a:latin typeface="Bodoni MT Black" panose="02070A03080606020203" pitchFamily="18" charset="0"/>
              </a:rPr>
              <a:t>FESTIVAL</a:t>
            </a:r>
            <a:endParaRPr lang="zh-CN" altLang="en-US" sz="5400" spc="-300">
              <a:solidFill>
                <a:srgbClr val="26CFB2"/>
              </a:solidFill>
              <a:latin typeface="Bodoni MT Black" panose="02070A03080606020203" pitchFamily="18" charset="0"/>
            </a:endParaRPr>
          </a:p>
        </p:txBody>
      </p:sp>
      <p:pic>
        <p:nvPicPr>
          <p:cNvPr id="45" name="图形 44">
            <a:extLst>
              <a:ext uri="{FF2B5EF4-FFF2-40B4-BE49-F238E27FC236}">
                <a16:creationId xmlns:a16="http://schemas.microsoft.com/office/drawing/2014/main" xmlns="" id="{78E12D39-93E7-4C11-AE6C-15FFECCB1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21000000">
            <a:off x="8731403" y="702840"/>
            <a:ext cx="1768374" cy="2210468"/>
          </a:xfrm>
          <a:prstGeom prst="rect">
            <a:avLst/>
          </a:prstGeom>
        </p:spPr>
      </p:pic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E28A7A01-44C0-4C53-A096-D3E6AC78201F}"/>
              </a:ext>
            </a:extLst>
          </p:cNvPr>
          <p:cNvSpPr txBox="1"/>
          <p:nvPr/>
        </p:nvSpPr>
        <p:spPr>
          <a:xfrm rot="21000000">
            <a:off x="8870347" y="2303677"/>
            <a:ext cx="17683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26CFB2"/>
                </a:solidFill>
                <a:latin typeface="Bodoni MT Condensed" panose="02070606080606020203" pitchFamily="18" charset="0"/>
              </a:rPr>
              <a:t>Music Festival</a:t>
            </a:r>
            <a:endParaRPr lang="zh-CN" altLang="en-US" sz="3200">
              <a:solidFill>
                <a:srgbClr val="26CFB2"/>
              </a:solidFill>
              <a:latin typeface="Bodoni MT Condensed" panose="02070606080606020203" pitchFamily="18" charset="0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0BE05216-DA9B-4C4D-BF17-91C90AC96DBB}"/>
              </a:ext>
            </a:extLst>
          </p:cNvPr>
          <p:cNvSpPr txBox="1"/>
          <p:nvPr/>
        </p:nvSpPr>
        <p:spPr>
          <a:xfrm rot="21000000">
            <a:off x="8950400" y="2715412"/>
            <a:ext cx="17154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>
                <a:solidFill>
                  <a:srgbClr val="26CFB2"/>
                </a:solidFill>
                <a:latin typeface="Bodoni MT Condensed" panose="02070606080606020203" pitchFamily="18" charset="0"/>
              </a:rPr>
              <a:t>designed by xiao</a:t>
            </a:r>
            <a:endParaRPr lang="zh-CN" altLang="en-US">
              <a:solidFill>
                <a:srgbClr val="26CFB2"/>
              </a:solidFill>
              <a:latin typeface="Bodoni MT Condensed" panose="02070606080606020203" pitchFamily="18" charset="0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ED858062-8EE9-4635-877C-14FF5C6891F5}"/>
              </a:ext>
            </a:extLst>
          </p:cNvPr>
          <p:cNvSpPr txBox="1"/>
          <p:nvPr/>
        </p:nvSpPr>
        <p:spPr>
          <a:xfrm>
            <a:off x="1675876" y="3757578"/>
            <a:ext cx="9220724" cy="2653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latin typeface="Bodoni MT Condensed" panose="02070606080606020203" pitchFamily="18" charset="0"/>
              </a:rPr>
              <a:t>Lorem ipsum dolor sit amet, consectetuer adipiscing elit. Maecenas porttitor congue massa. Fusce posuere, magna sed pulvinar ultricies, purus lectus malesuada libero, </a:t>
            </a:r>
            <a:r>
              <a:rPr lang="en-US" altLang="zh-CN" sz="2000" b="1">
                <a:solidFill>
                  <a:srgbClr val="DAFF00"/>
                </a:solidFill>
                <a:latin typeface="Bodoni MT Condensed" panose="02070606080606020203" pitchFamily="18" charset="0"/>
              </a:rPr>
              <a:t>sit amet commodo magna eros quis urna. Nunc viverra imperdiet enim.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latin typeface="Bodoni MT Condensed" panose="02070606080606020203" pitchFamily="18" charset="0"/>
              </a:rPr>
              <a:t>Fusce est. Vivamus a tellus. Pellentesque habitant morbi tristique senectus et netus et malesuada fames ac turpis egestas. Proin pharetra nonummy pede.</a:t>
            </a:r>
          </a:p>
          <a:p>
            <a:pPr>
              <a:lnSpc>
                <a:spcPct val="120000"/>
              </a:lnSpc>
            </a:pPr>
            <a:endParaRPr lang="en-US" altLang="zh-CN" sz="2000">
              <a:solidFill>
                <a:schemeClr val="bg1">
                  <a:lumMod val="75000"/>
                </a:schemeClr>
              </a:solidFill>
              <a:latin typeface="Bodoni MT Condensed" panose="02070606080606020203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000">
                <a:solidFill>
                  <a:schemeClr val="bg1"/>
                </a:solidFill>
                <a:latin typeface="Bodoni MT Condensed" panose="02070606080606020203" pitchFamily="18" charset="0"/>
              </a:rPr>
              <a:t>Lorem ipsum dolor sit amet, consectetuer adipiscing elit. Maecenas porttitor congue massa. Fusce posuere, magna sed pulvinar ultricies, purus lectus malesuada libero</a:t>
            </a:r>
          </a:p>
        </p:txBody>
      </p:sp>
    </p:spTree>
    <p:extLst>
      <p:ext uri="{BB962C8B-B14F-4D97-AF65-F5344CB8AC3E}">
        <p14:creationId xmlns:p14="http://schemas.microsoft.com/office/powerpoint/2010/main" val="13899744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AD075E87-7EA8-47C1-BDA4-94765736084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AE4E3086-C46C-4D3C-8152-BE434C1DA2B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062" b="8062"/>
          <a:stretch/>
        </p:blipFill>
        <p:spPr>
          <a:xfrm>
            <a:off x="248726" y="646582"/>
            <a:ext cx="4843974" cy="270861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11A8BBC3-4540-4D98-9E88-1313D9D3F55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3147" t="19104" r="13147" b="19104"/>
          <a:stretch>
            <a:fillRect/>
          </a:stretch>
        </p:blipFill>
        <p:spPr>
          <a:xfrm>
            <a:off x="248726" y="3485691"/>
            <a:ext cx="4843974" cy="2708616"/>
          </a:xfrm>
          <a:custGeom>
            <a:avLst/>
            <a:gdLst>
              <a:gd name="connsiteX0" fmla="*/ 0 w 4843974"/>
              <a:gd name="connsiteY0" fmla="*/ 0 h 2708616"/>
              <a:gd name="connsiteX1" fmla="*/ 4843974 w 4843974"/>
              <a:gd name="connsiteY1" fmla="*/ 0 h 2708616"/>
              <a:gd name="connsiteX2" fmla="*/ 4843974 w 4843974"/>
              <a:gd name="connsiteY2" fmla="*/ 2708616 h 2708616"/>
              <a:gd name="connsiteX3" fmla="*/ 0 w 4843974"/>
              <a:gd name="connsiteY3" fmla="*/ 2708616 h 270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43974" h="2708616">
                <a:moveTo>
                  <a:pt x="0" y="0"/>
                </a:moveTo>
                <a:lnTo>
                  <a:pt x="4843974" y="0"/>
                </a:lnTo>
                <a:lnTo>
                  <a:pt x="4843974" y="2708616"/>
                </a:lnTo>
                <a:lnTo>
                  <a:pt x="0" y="2708616"/>
                </a:lnTo>
                <a:close/>
              </a:path>
            </a:pathLst>
          </a:cu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FD17ABF8-5F1F-45AE-8B79-9B558FBBC9A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776" r="6538"/>
          <a:stretch/>
        </p:blipFill>
        <p:spPr>
          <a:xfrm>
            <a:off x="6870700" y="650075"/>
            <a:ext cx="3124200" cy="554423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0AFBDC4-52FE-4C64-A19E-9A9EDF4976FE}"/>
              </a:ext>
            </a:extLst>
          </p:cNvPr>
          <p:cNvSpPr txBox="1"/>
          <p:nvPr/>
        </p:nvSpPr>
        <p:spPr>
          <a:xfrm>
            <a:off x="342595" y="1696865"/>
            <a:ext cx="16037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chemeClr val="bg1"/>
                </a:solidFill>
                <a:latin typeface="Bodoni MT Condensed" panose="02070606080606020203" pitchFamily="18" charset="0"/>
              </a:rPr>
              <a:t>Music</a:t>
            </a:r>
            <a:endParaRPr lang="zh-CN" altLang="en-US" sz="3600" b="1">
              <a:solidFill>
                <a:schemeClr val="bg1"/>
              </a:solidFill>
              <a:latin typeface="Bodoni MT Condensed" panose="02070606080606020203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6D1C68F-EA5F-4D52-B644-1AC1E270A0C8}"/>
              </a:ext>
            </a:extLst>
          </p:cNvPr>
          <p:cNvSpPr txBox="1"/>
          <p:nvPr/>
        </p:nvSpPr>
        <p:spPr>
          <a:xfrm>
            <a:off x="342595" y="2053001"/>
            <a:ext cx="16037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chemeClr val="bg1"/>
                </a:solidFill>
                <a:latin typeface="Bodoni MT Condensed" panose="02070606080606020203" pitchFamily="18" charset="0"/>
              </a:rPr>
              <a:t>Festival</a:t>
            </a:r>
            <a:endParaRPr lang="zh-CN" altLang="en-US" sz="3600" b="1">
              <a:solidFill>
                <a:schemeClr val="bg1"/>
              </a:solidFill>
              <a:latin typeface="Bodoni MT Condensed" panose="02070606080606020203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48BFE49D-1F36-413B-85AA-40265987F5C6}"/>
              </a:ext>
            </a:extLst>
          </p:cNvPr>
          <p:cNvSpPr txBox="1"/>
          <p:nvPr/>
        </p:nvSpPr>
        <p:spPr>
          <a:xfrm>
            <a:off x="342595" y="717523"/>
            <a:ext cx="23267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DAFF00"/>
                </a:solidFill>
                <a:latin typeface="Bodoni MT Condensed" panose="02070606080606020203" pitchFamily="18" charset="0"/>
              </a:rPr>
              <a:t>POWERPOINT</a:t>
            </a:r>
            <a:endParaRPr lang="zh-CN" altLang="en-US" sz="3600" b="1">
              <a:solidFill>
                <a:srgbClr val="DAFF00"/>
              </a:solidFill>
              <a:latin typeface="Bodoni MT Condensed" panose="02070606080606020203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702FCA02-C0A5-4A59-90E4-E579D8EF1ED5}"/>
              </a:ext>
            </a:extLst>
          </p:cNvPr>
          <p:cNvSpPr txBox="1"/>
          <p:nvPr/>
        </p:nvSpPr>
        <p:spPr>
          <a:xfrm>
            <a:off x="342595" y="1073659"/>
            <a:ext cx="16037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DAFF00"/>
                </a:solidFill>
                <a:latin typeface="Bodoni MT Condensed" panose="02070606080606020203" pitchFamily="18" charset="0"/>
              </a:rPr>
              <a:t>TEMPLET</a:t>
            </a:r>
            <a:endParaRPr lang="zh-CN" altLang="en-US" sz="3600" b="1">
              <a:solidFill>
                <a:srgbClr val="DAFF00"/>
              </a:solidFill>
              <a:latin typeface="Bodoni MT Condensed" panose="02070606080606020203" pitchFamily="18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BDFA6E9D-367C-4DEA-A287-F6A2B04339CB}"/>
              </a:ext>
            </a:extLst>
          </p:cNvPr>
          <p:cNvSpPr/>
          <p:nvPr/>
        </p:nvSpPr>
        <p:spPr>
          <a:xfrm>
            <a:off x="248726" y="3485691"/>
            <a:ext cx="524160" cy="2708616"/>
          </a:xfrm>
          <a:prstGeom prst="rect">
            <a:avLst/>
          </a:prstGeom>
          <a:gradFill flip="none" rotWithShape="1">
            <a:gsLst>
              <a:gs pos="0">
                <a:srgbClr val="FF5EFF"/>
              </a:gs>
              <a:gs pos="97000">
                <a:srgbClr val="FF660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9044194D-9796-4EEA-8ED4-1483205B48C6}"/>
              </a:ext>
            </a:extLst>
          </p:cNvPr>
          <p:cNvSpPr txBox="1"/>
          <p:nvPr/>
        </p:nvSpPr>
        <p:spPr>
          <a:xfrm>
            <a:off x="2808513" y="4984124"/>
            <a:ext cx="16037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Bodoni MT Condensed" panose="02070606080606020203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en-US" altLang="zh-CN" b="0">
                <a:latin typeface="Bodoni MT Black" panose="02070A03080606020203" pitchFamily="18" charset="0"/>
              </a:rPr>
              <a:t>Music</a:t>
            </a:r>
            <a:endParaRPr lang="zh-CN" altLang="en-US" b="0">
              <a:latin typeface="Bodoni MT Black" panose="02070A03080606020203" pitchFamily="18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B312B5FD-2B47-4689-A43E-28F7E4AD67C3}"/>
              </a:ext>
            </a:extLst>
          </p:cNvPr>
          <p:cNvSpPr txBox="1"/>
          <p:nvPr/>
        </p:nvSpPr>
        <p:spPr>
          <a:xfrm>
            <a:off x="2808513" y="5416462"/>
            <a:ext cx="21736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Bodoni MT Condensed" panose="02070606080606020203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algn="dist"/>
            <a:r>
              <a:rPr lang="en-US" altLang="zh-CN">
                <a:latin typeface="Bodoni MT Black" panose="02070A03080606020203" pitchFamily="18" charset="0"/>
              </a:rPr>
              <a:t>Festival</a:t>
            </a:r>
            <a:endParaRPr lang="zh-CN" altLang="en-US">
              <a:latin typeface="Bodoni MT Black" panose="02070A03080606020203" pitchFamily="18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39A7B4B1-9525-4CF7-941B-E76017B07CBC}"/>
              </a:ext>
            </a:extLst>
          </p:cNvPr>
          <p:cNvSpPr txBox="1"/>
          <p:nvPr/>
        </p:nvSpPr>
        <p:spPr>
          <a:xfrm>
            <a:off x="2808513" y="4322155"/>
            <a:ext cx="21736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b="1">
                <a:solidFill>
                  <a:srgbClr val="DAFF00"/>
                </a:solidFill>
                <a:latin typeface="Bodoni MT Condensed" panose="02070606080606020203" pitchFamily="18" charset="0"/>
              </a:rPr>
              <a:t>POWERPOINT</a:t>
            </a:r>
            <a:endParaRPr lang="zh-CN" altLang="en-US" sz="3600" b="1">
              <a:solidFill>
                <a:srgbClr val="DAFF00"/>
              </a:solidFill>
              <a:latin typeface="Bodoni MT Condensed" panose="02070606080606020203" pitchFamily="18" charset="0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xmlns="" id="{12FF571B-CCBE-43C0-9BAC-EB7997B08C02}"/>
              </a:ext>
            </a:extLst>
          </p:cNvPr>
          <p:cNvSpPr/>
          <p:nvPr/>
        </p:nvSpPr>
        <p:spPr>
          <a:xfrm>
            <a:off x="5184084" y="3285286"/>
            <a:ext cx="1595232" cy="923474"/>
          </a:xfrm>
          <a:prstGeom prst="rect">
            <a:avLst/>
          </a:prstGeom>
          <a:gradFill flip="none" rotWithShape="1">
            <a:gsLst>
              <a:gs pos="0">
                <a:srgbClr val="FF5EFF"/>
              </a:gs>
              <a:gs pos="86000">
                <a:srgbClr val="FF6606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72ABD100-6EEB-4F7C-95AF-1E5D96CBC8C0}"/>
              </a:ext>
            </a:extLst>
          </p:cNvPr>
          <p:cNvSpPr/>
          <p:nvPr/>
        </p:nvSpPr>
        <p:spPr>
          <a:xfrm>
            <a:off x="5184084" y="4874071"/>
            <a:ext cx="1595232" cy="1320235"/>
          </a:xfrm>
          <a:prstGeom prst="rect">
            <a:avLst/>
          </a:prstGeom>
          <a:gradFill flip="none" rotWithShape="1">
            <a:gsLst>
              <a:gs pos="0">
                <a:srgbClr val="00FCFF"/>
              </a:gs>
              <a:gs pos="86000">
                <a:srgbClr val="0055FF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596F3BA5-8AAB-4B23-AC36-B9AC809BCFCC}"/>
              </a:ext>
            </a:extLst>
          </p:cNvPr>
          <p:cNvSpPr/>
          <p:nvPr/>
        </p:nvSpPr>
        <p:spPr>
          <a:xfrm>
            <a:off x="5184084" y="1073659"/>
            <a:ext cx="1595232" cy="665312"/>
          </a:xfrm>
          <a:prstGeom prst="rect">
            <a:avLst/>
          </a:prstGeom>
          <a:solidFill>
            <a:srgbClr val="DA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9A81EE85-7E33-4E82-8CF8-27E048F8A5B3}"/>
              </a:ext>
            </a:extLst>
          </p:cNvPr>
          <p:cNvSpPr/>
          <p:nvPr/>
        </p:nvSpPr>
        <p:spPr>
          <a:xfrm>
            <a:off x="5184084" y="646582"/>
            <a:ext cx="1595232" cy="427078"/>
          </a:xfrm>
          <a:prstGeom prst="rect">
            <a:avLst/>
          </a:prstGeom>
          <a:gradFill flip="none" rotWithShape="1">
            <a:gsLst>
              <a:gs pos="0">
                <a:srgbClr val="00FCFF"/>
              </a:gs>
              <a:gs pos="86000">
                <a:srgbClr val="0055FF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F2A186C6-2AA8-4200-83A7-D0E3036A8C9B}"/>
              </a:ext>
            </a:extLst>
          </p:cNvPr>
          <p:cNvSpPr txBox="1"/>
          <p:nvPr/>
        </p:nvSpPr>
        <p:spPr>
          <a:xfrm>
            <a:off x="342595" y="1700062"/>
            <a:ext cx="16037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chemeClr val="bg1"/>
                </a:solidFill>
                <a:latin typeface="Bodoni MT Condensed" panose="02070606080606020203" pitchFamily="18" charset="0"/>
              </a:rPr>
              <a:t>Music</a:t>
            </a:r>
            <a:endParaRPr lang="zh-CN" altLang="en-US" sz="3600" b="1">
              <a:solidFill>
                <a:schemeClr val="bg1"/>
              </a:solidFill>
              <a:latin typeface="Bodoni MT Condensed" panose="02070606080606020203" pitchFamily="18" charset="0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FE3D6BED-C945-41F4-A03B-511C77A59ACA}"/>
              </a:ext>
            </a:extLst>
          </p:cNvPr>
          <p:cNvSpPr txBox="1"/>
          <p:nvPr/>
        </p:nvSpPr>
        <p:spPr>
          <a:xfrm>
            <a:off x="342595" y="2056198"/>
            <a:ext cx="16037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chemeClr val="bg1"/>
                </a:solidFill>
                <a:latin typeface="Bodoni MT Condensed" panose="02070606080606020203" pitchFamily="18" charset="0"/>
              </a:rPr>
              <a:t>Festival</a:t>
            </a:r>
            <a:endParaRPr lang="zh-CN" altLang="en-US" sz="3600" b="1">
              <a:solidFill>
                <a:schemeClr val="bg1"/>
              </a:solidFill>
              <a:latin typeface="Bodoni MT Condensed" panose="02070606080606020203" pitchFamily="18" charset="0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69DE2F1F-4AD4-4622-B869-CB97582A3647}"/>
              </a:ext>
            </a:extLst>
          </p:cNvPr>
          <p:cNvSpPr txBox="1"/>
          <p:nvPr/>
        </p:nvSpPr>
        <p:spPr>
          <a:xfrm>
            <a:off x="5186569" y="975372"/>
            <a:ext cx="1603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Bodoni MT Condensed" panose="02070606080606020203" pitchFamily="18" charset="0"/>
              </a:rPr>
              <a:t>Music</a:t>
            </a:r>
            <a:endParaRPr lang="zh-CN" altLang="en-US" sz="3200" b="1">
              <a:latin typeface="Bodoni MT Condensed" panose="02070606080606020203" pitchFamily="18" charset="0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DFCC42C9-14EE-43FF-A89C-9846C2E3E3D1}"/>
              </a:ext>
            </a:extLst>
          </p:cNvPr>
          <p:cNvSpPr txBox="1"/>
          <p:nvPr/>
        </p:nvSpPr>
        <p:spPr>
          <a:xfrm>
            <a:off x="5186569" y="1266193"/>
            <a:ext cx="1603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Bodoni MT Condensed" panose="02070606080606020203" pitchFamily="18" charset="0"/>
              </a:rPr>
              <a:t>Festival</a:t>
            </a:r>
            <a:endParaRPr lang="zh-CN" altLang="en-US" sz="3200" b="1">
              <a:latin typeface="Bodoni MT Condensed" panose="02070606080606020203" pitchFamily="18" charset="0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E70AC8AD-D4DB-4D28-8837-93B4F5E22BB2}"/>
              </a:ext>
            </a:extLst>
          </p:cNvPr>
          <p:cNvSpPr txBox="1"/>
          <p:nvPr/>
        </p:nvSpPr>
        <p:spPr>
          <a:xfrm>
            <a:off x="5143500" y="1751996"/>
            <a:ext cx="167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Bodoni MT Condensed" panose="02070606080606020203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algn="dist"/>
            <a:r>
              <a:rPr lang="en-US" altLang="zh-CN" b="0">
                <a:latin typeface="Bodoni MT Black" panose="02070A03080606020203" pitchFamily="18" charset="0"/>
              </a:rPr>
              <a:t>Music</a:t>
            </a:r>
            <a:endParaRPr lang="zh-CN" altLang="en-US" b="0">
              <a:latin typeface="Bodoni MT Black" panose="02070A03080606020203" pitchFamily="18" charset="0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CCD805A0-C919-4383-A05E-C1D1FBB7D264}"/>
              </a:ext>
            </a:extLst>
          </p:cNvPr>
          <p:cNvSpPr txBox="1"/>
          <p:nvPr/>
        </p:nvSpPr>
        <p:spPr>
          <a:xfrm>
            <a:off x="5186569" y="1266193"/>
            <a:ext cx="1603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Bodoni MT Condensed" panose="02070606080606020203" pitchFamily="18" charset="0"/>
              </a:rPr>
              <a:t>Festival</a:t>
            </a:r>
            <a:endParaRPr lang="zh-CN" altLang="en-US" sz="3200" b="1">
              <a:latin typeface="Bodoni MT Condensed" panose="02070606080606020203" pitchFamily="18" charset="0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3AB81490-9542-4DF0-90DA-9DD7C5D5597C}"/>
              </a:ext>
            </a:extLst>
          </p:cNvPr>
          <p:cNvSpPr txBox="1"/>
          <p:nvPr/>
        </p:nvSpPr>
        <p:spPr>
          <a:xfrm>
            <a:off x="5184085" y="975372"/>
            <a:ext cx="1595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Bodoni MT Condensed" panose="02070606080606020203" pitchFamily="18" charset="0"/>
              </a:rPr>
              <a:t>Music</a:t>
            </a:r>
            <a:endParaRPr lang="zh-CN" altLang="en-US" sz="3200" b="1">
              <a:latin typeface="Bodoni MT Condensed" panose="02070606080606020203" pitchFamily="18" charset="0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74B3C5CE-710E-47A4-B24A-61181A0471A6}"/>
              </a:ext>
            </a:extLst>
          </p:cNvPr>
          <p:cNvSpPr txBox="1"/>
          <p:nvPr/>
        </p:nvSpPr>
        <p:spPr>
          <a:xfrm>
            <a:off x="5143500" y="2561595"/>
            <a:ext cx="1676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b="1">
                <a:solidFill>
                  <a:srgbClr val="DAFF00"/>
                </a:solidFill>
                <a:latin typeface="Bodoni MT Condensed" panose="02070606080606020203" pitchFamily="18" charset="0"/>
              </a:rPr>
              <a:t>Festival</a:t>
            </a:r>
            <a:endParaRPr lang="zh-CN" altLang="en-US" sz="4000" b="1">
              <a:solidFill>
                <a:srgbClr val="DAFF00"/>
              </a:solidFill>
              <a:latin typeface="Bodoni MT Condensed" panose="02070606080606020203" pitchFamily="18" charset="0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BB2431DB-4882-4354-9DCB-D82D229C1CE3}"/>
              </a:ext>
            </a:extLst>
          </p:cNvPr>
          <p:cNvSpPr txBox="1"/>
          <p:nvPr/>
        </p:nvSpPr>
        <p:spPr>
          <a:xfrm>
            <a:off x="5143500" y="2126018"/>
            <a:ext cx="15294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solidFill>
                  <a:srgbClr val="DAFF00"/>
                </a:solidFill>
                <a:latin typeface="Bodoni MT Condensed" panose="02070606080606020203" pitchFamily="18" charset="0"/>
              </a:rPr>
              <a:t>Music</a:t>
            </a:r>
            <a:endParaRPr lang="zh-CN" altLang="en-US" sz="4000" b="1">
              <a:solidFill>
                <a:srgbClr val="DAFF00"/>
              </a:solidFill>
              <a:latin typeface="Bodoni MT Condensed" panose="02070606080606020203" pitchFamily="18" charset="0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3B8AA122-3483-4091-B8CF-E6F3D85D4109}"/>
              </a:ext>
            </a:extLst>
          </p:cNvPr>
          <p:cNvSpPr txBox="1"/>
          <p:nvPr/>
        </p:nvSpPr>
        <p:spPr>
          <a:xfrm>
            <a:off x="5149470" y="3196369"/>
            <a:ext cx="1639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Bodoni MT Condensed" panose="02070606080606020203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algn="dist"/>
            <a:r>
              <a:rPr lang="en-US" altLang="zh-CN" b="0">
                <a:latin typeface="Bodoni MT Black" panose="02070A03080606020203" pitchFamily="18" charset="0"/>
              </a:rPr>
              <a:t>TEXT</a:t>
            </a:r>
            <a:endParaRPr lang="zh-CN" altLang="en-US" b="0">
              <a:latin typeface="Bodoni MT Black" panose="02070A03080606020203" pitchFamily="18" charset="0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02606804-855B-4B57-A190-5D603AEFEB02}"/>
              </a:ext>
            </a:extLst>
          </p:cNvPr>
          <p:cNvSpPr txBox="1"/>
          <p:nvPr/>
        </p:nvSpPr>
        <p:spPr>
          <a:xfrm>
            <a:off x="5149470" y="3628707"/>
            <a:ext cx="18609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0">
                <a:solidFill>
                  <a:schemeClr val="bg1"/>
                </a:solidFill>
                <a:latin typeface="Bodoni MT Black" panose="02070A03080606020203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en-US" altLang="zh-CN"/>
              <a:t>HERE</a:t>
            </a:r>
            <a:endParaRPr lang="zh-CN" altLang="en-US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9978B2D1-9CB9-4495-9385-4BAAFC3B83D4}"/>
              </a:ext>
            </a:extLst>
          </p:cNvPr>
          <p:cNvSpPr txBox="1"/>
          <p:nvPr/>
        </p:nvSpPr>
        <p:spPr>
          <a:xfrm>
            <a:off x="5162313" y="4132230"/>
            <a:ext cx="1595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DAFF00"/>
                </a:solidFill>
                <a:latin typeface="Bodoni MT Condensed" panose="02070606080606020203" pitchFamily="18" charset="0"/>
              </a:rPr>
              <a:t>Music</a:t>
            </a:r>
            <a:endParaRPr lang="zh-CN" altLang="en-US" sz="2800" b="1">
              <a:solidFill>
                <a:srgbClr val="DAFF00"/>
              </a:solidFill>
              <a:latin typeface="Bodoni MT Condensed" panose="02070606080606020203" pitchFamily="18" charset="0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22B03D76-6272-42A2-B3AE-B4DFFEBA7332}"/>
              </a:ext>
            </a:extLst>
          </p:cNvPr>
          <p:cNvSpPr txBox="1"/>
          <p:nvPr/>
        </p:nvSpPr>
        <p:spPr>
          <a:xfrm>
            <a:off x="5164797" y="4423051"/>
            <a:ext cx="16037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DAFF00"/>
                </a:solidFill>
                <a:latin typeface="Bodoni MT Condensed" panose="02070606080606020203" pitchFamily="18" charset="0"/>
              </a:rPr>
              <a:t>Festival</a:t>
            </a:r>
            <a:endParaRPr lang="zh-CN" altLang="en-US" sz="2800" b="1">
              <a:solidFill>
                <a:srgbClr val="DAFF00"/>
              </a:solidFill>
              <a:latin typeface="Bodoni MT Condensed" panose="02070606080606020203" pitchFamily="18" charset="0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763C7738-6155-46EF-A919-6A8494EB81ED}"/>
              </a:ext>
            </a:extLst>
          </p:cNvPr>
          <p:cNvSpPr txBox="1"/>
          <p:nvPr/>
        </p:nvSpPr>
        <p:spPr>
          <a:xfrm>
            <a:off x="5105397" y="5514434"/>
            <a:ext cx="21736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Bodoni MT Condensed" panose="02070606080606020203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en-US" altLang="zh-CN" sz="3200" b="0">
                <a:latin typeface="Bodoni MT Black" panose="02070A03080606020203" pitchFamily="18" charset="0"/>
              </a:rPr>
              <a:t>Festival</a:t>
            </a:r>
            <a:endParaRPr lang="zh-CN" altLang="en-US" sz="3200" b="0">
              <a:latin typeface="Bodoni MT Black" panose="02070A03080606020203" pitchFamily="18" charset="0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xmlns="" id="{38F2551B-3532-4D71-BDC8-87DC6F8F14E6}"/>
              </a:ext>
            </a:extLst>
          </p:cNvPr>
          <p:cNvSpPr txBox="1"/>
          <p:nvPr/>
        </p:nvSpPr>
        <p:spPr>
          <a:xfrm>
            <a:off x="5105396" y="4962352"/>
            <a:ext cx="17435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Bodoni MT Condensed" panose="02070606080606020203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en-US" altLang="zh-CN" sz="4000" b="0">
                <a:latin typeface="Bodoni MT Black" panose="02070A03080606020203" pitchFamily="18" charset="0"/>
              </a:rPr>
              <a:t>Music</a:t>
            </a:r>
            <a:endParaRPr lang="zh-CN" altLang="en-US" sz="4000" b="0">
              <a:latin typeface="Bodoni MT Black" panose="02070A03080606020203" pitchFamily="18" charset="0"/>
            </a:endParaRP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xmlns="" id="{782893EF-CE1B-4C40-AB19-E0CADFBDDB79}"/>
              </a:ext>
            </a:extLst>
          </p:cNvPr>
          <p:cNvSpPr/>
          <p:nvPr/>
        </p:nvSpPr>
        <p:spPr>
          <a:xfrm>
            <a:off x="10075259" y="646582"/>
            <a:ext cx="1868015" cy="427078"/>
          </a:xfrm>
          <a:prstGeom prst="rect">
            <a:avLst/>
          </a:prstGeom>
          <a:solidFill>
            <a:srgbClr val="26C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xmlns="" id="{93678FA4-0B3B-45A8-8F4B-1035F3E6ADDD}"/>
              </a:ext>
            </a:extLst>
          </p:cNvPr>
          <p:cNvSpPr/>
          <p:nvPr/>
        </p:nvSpPr>
        <p:spPr>
          <a:xfrm>
            <a:off x="10075259" y="2292394"/>
            <a:ext cx="1868015" cy="1612397"/>
          </a:xfrm>
          <a:prstGeom prst="rect">
            <a:avLst/>
          </a:prstGeom>
          <a:gradFill flip="none" rotWithShape="1">
            <a:gsLst>
              <a:gs pos="0">
                <a:srgbClr val="DAFF00"/>
              </a:gs>
              <a:gs pos="99000">
                <a:srgbClr val="26D1AD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55313A5F-72B8-4B16-B6C1-08257699E5AF}"/>
              </a:ext>
            </a:extLst>
          </p:cNvPr>
          <p:cNvSpPr/>
          <p:nvPr/>
        </p:nvSpPr>
        <p:spPr>
          <a:xfrm>
            <a:off x="10075259" y="4780851"/>
            <a:ext cx="1868015" cy="987497"/>
          </a:xfrm>
          <a:prstGeom prst="rect">
            <a:avLst/>
          </a:prstGeom>
          <a:gradFill flip="none" rotWithShape="1">
            <a:gsLst>
              <a:gs pos="0">
                <a:srgbClr val="FF5EFF"/>
              </a:gs>
              <a:gs pos="86000">
                <a:srgbClr val="FF6606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3938DCD1-045F-4F13-BA31-2B61E31CA465}"/>
              </a:ext>
            </a:extLst>
          </p:cNvPr>
          <p:cNvSpPr/>
          <p:nvPr/>
        </p:nvSpPr>
        <p:spPr>
          <a:xfrm>
            <a:off x="10075259" y="5767229"/>
            <a:ext cx="1868015" cy="427078"/>
          </a:xfrm>
          <a:prstGeom prst="rect">
            <a:avLst/>
          </a:prstGeom>
          <a:solidFill>
            <a:srgbClr val="DA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0" name="图形 79">
            <a:extLst>
              <a:ext uri="{FF2B5EF4-FFF2-40B4-BE49-F238E27FC236}">
                <a16:creationId xmlns:a16="http://schemas.microsoft.com/office/drawing/2014/main" xmlns="" id="{6BF880FB-5404-4A0D-9EA0-14EDAB62903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 flipH="1">
            <a:off x="10341675" y="1016478"/>
            <a:ext cx="1335181" cy="1668980"/>
          </a:xfrm>
          <a:prstGeom prst="rect">
            <a:avLst/>
          </a:prstGeom>
        </p:spPr>
      </p:pic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558DE22D-5B1A-4A01-A49D-58593874BB37}"/>
              </a:ext>
            </a:extLst>
          </p:cNvPr>
          <p:cNvSpPr txBox="1"/>
          <p:nvPr/>
        </p:nvSpPr>
        <p:spPr>
          <a:xfrm>
            <a:off x="10158655" y="2917195"/>
            <a:ext cx="1639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Bodoni MT Condensed" panose="02070606080606020203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algn="dist"/>
            <a:r>
              <a:rPr lang="en-US" altLang="zh-CN" b="0">
                <a:latin typeface="Bodoni MT Black" panose="02070A03080606020203" pitchFamily="18" charset="0"/>
              </a:rPr>
              <a:t>TEXT</a:t>
            </a:r>
            <a:endParaRPr lang="zh-CN" altLang="en-US" b="0">
              <a:latin typeface="Bodoni MT Black" panose="02070A03080606020203" pitchFamily="18" charset="0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xmlns="" id="{65DC917C-576A-4514-BE6B-BEB93FA1053C}"/>
              </a:ext>
            </a:extLst>
          </p:cNvPr>
          <p:cNvSpPr txBox="1"/>
          <p:nvPr/>
        </p:nvSpPr>
        <p:spPr>
          <a:xfrm>
            <a:off x="10158655" y="3349533"/>
            <a:ext cx="18609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0">
                <a:solidFill>
                  <a:schemeClr val="bg1"/>
                </a:solidFill>
                <a:latin typeface="Bodoni MT Black" panose="02070A03080606020203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en-US" altLang="zh-CN"/>
              <a:t>HERE</a:t>
            </a:r>
            <a:endParaRPr lang="zh-CN" altLang="en-US"/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xmlns="" id="{6BEF39DF-553D-46FD-9323-FF0BFEB49BD2}"/>
              </a:ext>
            </a:extLst>
          </p:cNvPr>
          <p:cNvSpPr txBox="1"/>
          <p:nvPr/>
        </p:nvSpPr>
        <p:spPr>
          <a:xfrm>
            <a:off x="10162484" y="2545638"/>
            <a:ext cx="1603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  <a:latin typeface="Bodoni MT Condensed" panose="02070606080606020203" pitchFamily="18" charset="0"/>
              </a:rPr>
              <a:t>Festival</a:t>
            </a:r>
            <a:endParaRPr lang="zh-CN" altLang="en-US" sz="3200" b="1">
              <a:solidFill>
                <a:schemeClr val="bg1"/>
              </a:solidFill>
              <a:latin typeface="Bodoni MT Condensed" panose="02070606080606020203" pitchFamily="18" charset="0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xmlns="" id="{52412D08-E594-4057-895E-52BC41C09B4A}"/>
              </a:ext>
            </a:extLst>
          </p:cNvPr>
          <p:cNvSpPr txBox="1"/>
          <p:nvPr/>
        </p:nvSpPr>
        <p:spPr>
          <a:xfrm>
            <a:off x="10160000" y="2216717"/>
            <a:ext cx="1595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  <a:latin typeface="Bodoni MT Condensed" panose="02070606080606020203" pitchFamily="18" charset="0"/>
              </a:rPr>
              <a:t>Music</a:t>
            </a:r>
            <a:endParaRPr lang="zh-CN" altLang="en-US" sz="3200" b="1">
              <a:solidFill>
                <a:schemeClr val="bg1"/>
              </a:solidFill>
              <a:latin typeface="Bodoni MT Condensed" panose="02070606080606020203" pitchFamily="18" charset="0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xmlns="" id="{E66466F8-A68A-40DD-9965-81090519842A}"/>
              </a:ext>
            </a:extLst>
          </p:cNvPr>
          <p:cNvSpPr txBox="1"/>
          <p:nvPr/>
        </p:nvSpPr>
        <p:spPr>
          <a:xfrm>
            <a:off x="10124859" y="5247958"/>
            <a:ext cx="21736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Bodoni MT Condensed" panose="02070606080606020203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en-US" altLang="zh-CN" sz="3200">
                <a:latin typeface="Bodoni MT Black" panose="02070A03080606020203" pitchFamily="18" charset="0"/>
              </a:rPr>
              <a:t>Festival</a:t>
            </a:r>
            <a:endParaRPr lang="zh-CN" altLang="en-US" sz="3200">
              <a:latin typeface="Bodoni MT Black" panose="02070A03080606020203" pitchFamily="18" charset="0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xmlns="" id="{FA4B7166-5104-4056-89CE-C2B4A91F8CAE}"/>
              </a:ext>
            </a:extLst>
          </p:cNvPr>
          <p:cNvSpPr txBox="1"/>
          <p:nvPr/>
        </p:nvSpPr>
        <p:spPr>
          <a:xfrm>
            <a:off x="10124858" y="4695876"/>
            <a:ext cx="17435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Bodoni MT Condensed" panose="02070606080606020203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en-US" altLang="zh-CN" sz="4000" b="0">
                <a:latin typeface="Bodoni MT Black" panose="02070A03080606020203" pitchFamily="18" charset="0"/>
              </a:rPr>
              <a:t>Music</a:t>
            </a:r>
            <a:endParaRPr lang="zh-CN" altLang="en-US" sz="4000" b="0">
              <a:latin typeface="Bodoni MT Black" panose="02070A03080606020203" pitchFamily="18" charset="0"/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xmlns="" id="{052A546E-687E-4E61-8F0C-A21448902B25}"/>
              </a:ext>
            </a:extLst>
          </p:cNvPr>
          <p:cNvSpPr txBox="1"/>
          <p:nvPr/>
        </p:nvSpPr>
        <p:spPr>
          <a:xfrm>
            <a:off x="10124859" y="5692458"/>
            <a:ext cx="21736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Bodoni MT Condensed" panose="02070606080606020203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en-US" altLang="zh-CN" sz="3200">
                <a:solidFill>
                  <a:schemeClr val="tx1"/>
                </a:solidFill>
                <a:latin typeface="Bodoni MT Black" panose="02070A03080606020203" pitchFamily="18" charset="0"/>
              </a:rPr>
              <a:t>Festival</a:t>
            </a:r>
            <a:endParaRPr lang="zh-CN" altLang="en-US" sz="3200">
              <a:solidFill>
                <a:schemeClr val="tx1"/>
              </a:solidFill>
              <a:latin typeface="Bodoni MT Black" panose="02070A03080606020203" pitchFamily="18" charset="0"/>
            </a:endParaRP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xmlns="" id="{6B355D03-4006-4276-9975-F4717A3A9775}"/>
              </a:ext>
            </a:extLst>
          </p:cNvPr>
          <p:cNvSpPr txBox="1"/>
          <p:nvPr/>
        </p:nvSpPr>
        <p:spPr>
          <a:xfrm>
            <a:off x="10124858" y="3997376"/>
            <a:ext cx="17435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Bodoni MT Condensed" panose="02070606080606020203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en-US" altLang="zh-CN" sz="4000" b="0">
                <a:solidFill>
                  <a:srgbClr val="DAFF00"/>
                </a:solidFill>
                <a:latin typeface="Bodoni MT Black" panose="02070A03080606020203" pitchFamily="18" charset="0"/>
              </a:rPr>
              <a:t>Music</a:t>
            </a:r>
            <a:endParaRPr lang="zh-CN" altLang="en-US" sz="4000" b="0">
              <a:solidFill>
                <a:srgbClr val="DAFF00"/>
              </a:solidFill>
              <a:latin typeface="Bodoni MT Black" panose="02070A03080606020203" pitchFamily="18" charset="0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xmlns="" id="{219E8FBE-707C-45CB-94AE-0483BE44EFF6}"/>
              </a:ext>
            </a:extLst>
          </p:cNvPr>
          <p:cNvSpPr txBox="1"/>
          <p:nvPr/>
        </p:nvSpPr>
        <p:spPr>
          <a:xfrm rot="5400000">
            <a:off x="6561064" y="2822027"/>
            <a:ext cx="55442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DAFF00"/>
                </a:solidFill>
                <a:latin typeface="Bodoni MT Black" panose="02070A03080606020203" pitchFamily="18" charset="0"/>
              </a:rPr>
              <a:t>Powerpoint Templet</a:t>
            </a:r>
          </a:p>
          <a:p>
            <a:r>
              <a:rPr lang="en-US" altLang="zh-CN" sz="3600">
                <a:solidFill>
                  <a:srgbClr val="DAFF00"/>
                </a:solidFill>
                <a:latin typeface="Bodoni MT Black" panose="02070A03080606020203" pitchFamily="18" charset="0"/>
              </a:rPr>
              <a:t>Music Festival </a:t>
            </a:r>
            <a:endParaRPr lang="zh-CN" altLang="en-US" sz="3600">
              <a:solidFill>
                <a:srgbClr val="DAFF00"/>
              </a:solidFill>
              <a:latin typeface="Bodoni MT Black" panose="02070A03080606020203" pitchFamily="18" charset="0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xmlns="" id="{8E687E4A-EA3D-4896-AAE1-AC5A43ECB65B}"/>
              </a:ext>
            </a:extLst>
          </p:cNvPr>
          <p:cNvSpPr txBox="1"/>
          <p:nvPr/>
        </p:nvSpPr>
        <p:spPr>
          <a:xfrm>
            <a:off x="5184085" y="580767"/>
            <a:ext cx="1595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b="1">
                <a:latin typeface="Bodoni MT Condensed" panose="02070606080606020203" pitchFamily="18" charset="0"/>
              </a:rPr>
              <a:t>2021/07/23</a:t>
            </a:r>
            <a:endParaRPr lang="zh-CN" altLang="en-US" sz="2800" b="1">
              <a:latin typeface="Bodoni MT Condensed" panose="02070606080606020203" pitchFamily="18" charset="0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xmlns="" id="{3C767684-51EA-4B05-9FAD-7DE514F69C4B}"/>
              </a:ext>
            </a:extLst>
          </p:cNvPr>
          <p:cNvSpPr txBox="1"/>
          <p:nvPr/>
        </p:nvSpPr>
        <p:spPr>
          <a:xfrm>
            <a:off x="10075259" y="580767"/>
            <a:ext cx="18680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b="1">
                <a:latin typeface="Bodoni MT Condensed" panose="02070606080606020203" pitchFamily="18" charset="0"/>
              </a:rPr>
              <a:t>2021/07/23</a:t>
            </a:r>
            <a:endParaRPr lang="zh-CN" altLang="en-US" sz="2800" b="1">
              <a:latin typeface="Bodoni MT Condensed" panose="0207060608060602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15557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32BFD713-30CB-46DB-8A6B-C253043C14E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61E5CD2D-5762-44B1-A801-998144A51F01}"/>
              </a:ext>
            </a:extLst>
          </p:cNvPr>
          <p:cNvGrpSpPr/>
          <p:nvPr/>
        </p:nvGrpSpPr>
        <p:grpSpPr>
          <a:xfrm>
            <a:off x="0" y="1625600"/>
            <a:ext cx="12192000" cy="2324100"/>
            <a:chOff x="0" y="114300"/>
            <a:chExt cx="12192000" cy="3810000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85C187A5-C371-401D-BA68-EC520C105E24}"/>
                </a:ext>
              </a:extLst>
            </p:cNvPr>
            <p:cNvSpPr/>
            <p:nvPr/>
          </p:nvSpPr>
          <p:spPr>
            <a:xfrm>
              <a:off x="0" y="114300"/>
              <a:ext cx="12192000" cy="635000"/>
            </a:xfrm>
            <a:prstGeom prst="rect">
              <a:avLst/>
            </a:prstGeom>
            <a:solidFill>
              <a:srgbClr val="23D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B96E3C03-10CA-4B51-B70F-A79B45A2AB75}"/>
                </a:ext>
              </a:extLst>
            </p:cNvPr>
            <p:cNvSpPr/>
            <p:nvPr/>
          </p:nvSpPr>
          <p:spPr>
            <a:xfrm>
              <a:off x="0" y="749300"/>
              <a:ext cx="12192000" cy="635000"/>
            </a:xfrm>
            <a:prstGeom prst="rect">
              <a:avLst/>
            </a:prstGeom>
            <a:solidFill>
              <a:srgbClr val="DBFE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39A1B8D6-0B6A-4B5E-97F9-F369A97180FC}"/>
                </a:ext>
              </a:extLst>
            </p:cNvPr>
            <p:cNvSpPr/>
            <p:nvPr/>
          </p:nvSpPr>
          <p:spPr>
            <a:xfrm>
              <a:off x="0" y="1384300"/>
              <a:ext cx="12192000" cy="635000"/>
            </a:xfrm>
            <a:prstGeom prst="rect">
              <a:avLst/>
            </a:prstGeom>
            <a:solidFill>
              <a:srgbClr val="FF52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8A2F5086-34D6-46EA-8078-C5892A79F2E9}"/>
                </a:ext>
              </a:extLst>
            </p:cNvPr>
            <p:cNvSpPr/>
            <p:nvPr/>
          </p:nvSpPr>
          <p:spPr>
            <a:xfrm>
              <a:off x="0" y="2019300"/>
              <a:ext cx="12192000" cy="635000"/>
            </a:xfrm>
            <a:prstGeom prst="rect">
              <a:avLst/>
            </a:prstGeom>
            <a:solidFill>
              <a:srgbClr val="0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579323A0-FB7F-4C44-AFAE-2A08E8D28EBF}"/>
                </a:ext>
              </a:extLst>
            </p:cNvPr>
            <p:cNvSpPr/>
            <p:nvPr/>
          </p:nvSpPr>
          <p:spPr>
            <a:xfrm>
              <a:off x="0" y="2654300"/>
              <a:ext cx="12192000" cy="635000"/>
            </a:xfrm>
            <a:prstGeom prst="rect">
              <a:avLst/>
            </a:prstGeom>
            <a:solidFill>
              <a:srgbClr val="01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85B11B4E-EEC9-4CBE-9B3C-E26C384814DE}"/>
                </a:ext>
              </a:extLst>
            </p:cNvPr>
            <p:cNvSpPr/>
            <p:nvPr/>
          </p:nvSpPr>
          <p:spPr>
            <a:xfrm>
              <a:off x="0" y="3289300"/>
              <a:ext cx="12192000" cy="635000"/>
            </a:xfrm>
            <a:prstGeom prst="rect">
              <a:avLst/>
            </a:prstGeom>
            <a:solidFill>
              <a:srgbClr val="FF7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E766C400-C5CF-4D7A-B231-8EA0C5C3E142}"/>
              </a:ext>
            </a:extLst>
          </p:cNvPr>
          <p:cNvSpPr txBox="1"/>
          <p:nvPr/>
        </p:nvSpPr>
        <p:spPr>
          <a:xfrm>
            <a:off x="1282176" y="447132"/>
            <a:ext cx="24897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spc="-300">
                <a:solidFill>
                  <a:schemeClr val="bg1"/>
                </a:solidFill>
                <a:latin typeface="Bodoni MT Black" panose="02070A03080606020203" pitchFamily="18" charset="0"/>
              </a:rPr>
              <a:t>MUSIC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23860C0D-7C37-4A7F-AF15-C1B01FB98DF6}"/>
              </a:ext>
            </a:extLst>
          </p:cNvPr>
          <p:cNvSpPr txBox="1"/>
          <p:nvPr/>
        </p:nvSpPr>
        <p:spPr>
          <a:xfrm>
            <a:off x="4380976" y="447132"/>
            <a:ext cx="37343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spc="-300">
                <a:solidFill>
                  <a:srgbClr val="01FFFF"/>
                </a:solidFill>
                <a:latin typeface="Bodoni MT Black" panose="02070A03080606020203" pitchFamily="18" charset="0"/>
              </a:rPr>
              <a:t>F</a:t>
            </a:r>
            <a:r>
              <a:rPr lang="en-US" altLang="zh-CN" sz="5400" spc="-300">
                <a:solidFill>
                  <a:srgbClr val="FF7500"/>
                </a:solidFill>
                <a:latin typeface="Bodoni MT Black" panose="02070A03080606020203" pitchFamily="18" charset="0"/>
              </a:rPr>
              <a:t>E</a:t>
            </a:r>
            <a:r>
              <a:rPr lang="en-US" altLang="zh-CN" sz="5400" spc="-300">
                <a:solidFill>
                  <a:srgbClr val="23D0B2"/>
                </a:solidFill>
                <a:latin typeface="Bodoni MT Black" panose="02070A03080606020203" pitchFamily="18" charset="0"/>
              </a:rPr>
              <a:t>S</a:t>
            </a:r>
            <a:r>
              <a:rPr lang="en-US" altLang="zh-CN" sz="5400" spc="-300">
                <a:solidFill>
                  <a:srgbClr val="DBFE01"/>
                </a:solidFill>
                <a:latin typeface="Bodoni MT Black" panose="02070A03080606020203" pitchFamily="18" charset="0"/>
              </a:rPr>
              <a:t>T</a:t>
            </a:r>
            <a:r>
              <a:rPr lang="en-US" altLang="zh-CN" sz="5400" spc="-300">
                <a:solidFill>
                  <a:srgbClr val="FF5285"/>
                </a:solidFill>
                <a:latin typeface="Bodoni MT Black" panose="02070A03080606020203" pitchFamily="18" charset="0"/>
              </a:rPr>
              <a:t>I</a:t>
            </a:r>
            <a:r>
              <a:rPr lang="en-US" altLang="zh-CN" sz="5400" spc="-300">
                <a:solidFill>
                  <a:srgbClr val="015FFF"/>
                </a:solidFill>
                <a:latin typeface="Bodoni MT Black" panose="02070A03080606020203" pitchFamily="18" charset="0"/>
              </a:rPr>
              <a:t>V</a:t>
            </a:r>
            <a:r>
              <a:rPr lang="en-US" altLang="zh-CN" sz="5400" spc="-300">
                <a:solidFill>
                  <a:srgbClr val="01FFFF"/>
                </a:solidFill>
                <a:latin typeface="Bodoni MT Black" panose="02070A03080606020203" pitchFamily="18" charset="0"/>
              </a:rPr>
              <a:t>A</a:t>
            </a:r>
            <a:r>
              <a:rPr lang="en-US" altLang="zh-CN" sz="5400" spc="-300">
                <a:solidFill>
                  <a:srgbClr val="FF7500"/>
                </a:solidFill>
                <a:latin typeface="Bodoni MT Black" panose="02070A03080606020203" pitchFamily="18" charset="0"/>
              </a:rPr>
              <a:t>L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B2C89EF9-D11B-4DB0-B608-FFE87942B403}"/>
              </a:ext>
            </a:extLst>
          </p:cNvPr>
          <p:cNvSpPr txBox="1"/>
          <p:nvPr/>
        </p:nvSpPr>
        <p:spPr>
          <a:xfrm>
            <a:off x="3701526" y="447132"/>
            <a:ext cx="7498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spc="-300">
                <a:solidFill>
                  <a:schemeClr val="bg1"/>
                </a:solidFill>
                <a:latin typeface="Bodoni MT Black" panose="02070A03080606020203" pitchFamily="18" charset="0"/>
              </a:rPr>
              <a:t>+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AE295DFD-0FCC-4348-AC21-03953CC3718A}"/>
              </a:ext>
            </a:extLst>
          </p:cNvPr>
          <p:cNvSpPr txBox="1"/>
          <p:nvPr/>
        </p:nvSpPr>
        <p:spPr>
          <a:xfrm>
            <a:off x="1282176" y="1645671"/>
            <a:ext cx="9220724" cy="2283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>
                <a:latin typeface="Bodoni MT Condensed" panose="02070606080606020203" pitchFamily="18" charset="0"/>
              </a:rPr>
              <a:t>Lorem ipsum dolor sit amet, consectetuer adipiscing elit. Maecenas porttitor congue massa. Fusce posuere, magna sed pulvinar ultricies, purus lectus malesuada libero, </a:t>
            </a:r>
            <a:r>
              <a:rPr lang="en-US" altLang="zh-CN" sz="2000" b="1">
                <a:latin typeface="Bodoni MT Condensed" panose="02070606080606020203" pitchFamily="18" charset="0"/>
              </a:rPr>
              <a:t>sit amet commodo magna eros quis urna. Nunc viverra imperdiet enim.</a:t>
            </a:r>
            <a:r>
              <a:rPr lang="en-US" altLang="zh-CN" sz="2000">
                <a:latin typeface="Bodoni MT Condensed" panose="02070606080606020203" pitchFamily="18" charset="0"/>
              </a:rPr>
              <a:t>Fusce est. Vivamus a tellus. Pellentesque habitant morbi tristique senectus et netus et malesuada fames ac turpis egestas. Proin pharetra nonummy pede.</a:t>
            </a:r>
          </a:p>
          <a:p>
            <a:pPr>
              <a:lnSpc>
                <a:spcPct val="120000"/>
              </a:lnSpc>
            </a:pPr>
            <a:endParaRPr lang="en-US" altLang="zh-CN" sz="2000">
              <a:latin typeface="Bodoni MT Condensed" panose="02070606080606020203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000">
                <a:latin typeface="Bodoni MT Condensed" panose="02070606080606020203" pitchFamily="18" charset="0"/>
              </a:rPr>
              <a:t>Lorem ipsum dolor sit amet, consectetuer adipiscing elit. Maecenas porttitor congue massa. Fusce posuere, magna sed</a:t>
            </a:r>
          </a:p>
        </p:txBody>
      </p:sp>
      <p:pic>
        <p:nvPicPr>
          <p:cNvPr id="17" name="图形 16">
            <a:extLst>
              <a:ext uri="{FF2B5EF4-FFF2-40B4-BE49-F238E27FC236}">
                <a16:creationId xmlns:a16="http://schemas.microsoft.com/office/drawing/2014/main" xmlns="" id="{5A6790BB-D889-42B3-BC2B-00A9F2D646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21000000">
            <a:off x="8731403" y="4119140"/>
            <a:ext cx="1768374" cy="2210468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7920C96D-1CFA-4AFB-8695-45FAAD242C44}"/>
              </a:ext>
            </a:extLst>
          </p:cNvPr>
          <p:cNvSpPr txBox="1"/>
          <p:nvPr/>
        </p:nvSpPr>
        <p:spPr>
          <a:xfrm rot="21000000">
            <a:off x="8870347" y="5719977"/>
            <a:ext cx="17683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chemeClr val="bg1"/>
                </a:solidFill>
                <a:latin typeface="Bodoni MT Condensed" panose="02070606080606020203" pitchFamily="18" charset="0"/>
              </a:rPr>
              <a:t>Music Festival</a:t>
            </a:r>
            <a:endParaRPr lang="zh-CN" altLang="en-US" sz="3200">
              <a:solidFill>
                <a:schemeClr val="bg1"/>
              </a:solidFill>
              <a:latin typeface="Bodoni MT Condensed" panose="02070606080606020203" pitchFamily="18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431C06C5-5707-4011-BDCD-E89ADE66B800}"/>
              </a:ext>
            </a:extLst>
          </p:cNvPr>
          <p:cNvSpPr txBox="1"/>
          <p:nvPr/>
        </p:nvSpPr>
        <p:spPr>
          <a:xfrm rot="21000000">
            <a:off x="8950400" y="6131712"/>
            <a:ext cx="17154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>
                <a:solidFill>
                  <a:schemeClr val="bg1"/>
                </a:solidFill>
                <a:latin typeface="Bodoni MT Condensed" panose="02070606080606020203" pitchFamily="18" charset="0"/>
              </a:rPr>
              <a:t>designed by xiao</a:t>
            </a:r>
            <a:endParaRPr lang="zh-CN" altLang="en-US">
              <a:solidFill>
                <a:schemeClr val="bg1"/>
              </a:solidFill>
              <a:latin typeface="Bodoni MT Condensed" panose="02070606080606020203" pitchFamily="18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353F8B02-AAA0-4817-9228-0ADEE1E2A2DA}"/>
              </a:ext>
            </a:extLst>
          </p:cNvPr>
          <p:cNvSpPr txBox="1"/>
          <p:nvPr/>
        </p:nvSpPr>
        <p:spPr>
          <a:xfrm>
            <a:off x="1282176" y="4417978"/>
            <a:ext cx="6299723" cy="1914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latin typeface="Bodoni MT Condensed" panose="02070606080606020203" pitchFamily="18" charset="0"/>
              </a:rPr>
              <a:t>Lorem ipsum dolor sit amet, consectetuer adipiscing elit. Maecenas porttitor congue massa. Fusce posuere, magna sed pulvinar ultricies, purus lectus malesuada libero, </a:t>
            </a:r>
            <a:r>
              <a:rPr lang="en-US" altLang="zh-CN" sz="2000" b="1">
                <a:solidFill>
                  <a:srgbClr val="DAFF00"/>
                </a:solidFill>
                <a:latin typeface="Bodoni MT Condensed" panose="02070606080606020203" pitchFamily="18" charset="0"/>
              </a:rPr>
              <a:t>sit amet commodo magna eros quis urna. Nunc viverra imperdiet enim.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latin typeface="Bodoni MT Condensed" panose="02070606080606020203" pitchFamily="18" charset="0"/>
              </a:rPr>
              <a:t>Fusce est. Vivamus a tellus. Pellentesque habitant morbi tristique senectus et netus et malesuada fames ac turpis egestas. Proin pharetra nonummy pede.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851D7700-EFD7-4BB4-8EE2-F9106DF29611}"/>
              </a:ext>
            </a:extLst>
          </p:cNvPr>
          <p:cNvSpPr txBox="1"/>
          <p:nvPr/>
        </p:nvSpPr>
        <p:spPr>
          <a:xfrm>
            <a:off x="10845800" y="96622"/>
            <a:ext cx="12523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>
                <a:solidFill>
                  <a:srgbClr val="FF7500"/>
                </a:solidFill>
                <a:latin typeface="Bodoni MT Condensed" panose="02070606080606020203" pitchFamily="18" charset="0"/>
              </a:rPr>
              <a:t>20</a:t>
            </a:r>
            <a:r>
              <a:rPr lang="en-US" altLang="zh-CN" sz="2000" b="1">
                <a:solidFill>
                  <a:srgbClr val="01FFFF"/>
                </a:solidFill>
                <a:latin typeface="Bodoni MT Condensed" panose="02070606080606020203" pitchFamily="18" charset="0"/>
              </a:rPr>
              <a:t>21</a:t>
            </a:r>
            <a:r>
              <a:rPr lang="en-US" altLang="zh-CN" sz="2000" b="1">
                <a:solidFill>
                  <a:srgbClr val="015FFF"/>
                </a:solidFill>
                <a:latin typeface="Bodoni MT Condensed" panose="02070606080606020203" pitchFamily="18" charset="0"/>
              </a:rPr>
              <a:t>/</a:t>
            </a:r>
            <a:r>
              <a:rPr lang="en-US" altLang="zh-CN" sz="2000" b="1">
                <a:solidFill>
                  <a:srgbClr val="FF5285"/>
                </a:solidFill>
                <a:latin typeface="Bodoni MT Condensed" panose="02070606080606020203" pitchFamily="18" charset="0"/>
              </a:rPr>
              <a:t>07</a:t>
            </a:r>
            <a:r>
              <a:rPr lang="en-US" altLang="zh-CN" sz="2000" b="1">
                <a:solidFill>
                  <a:srgbClr val="DBFE01"/>
                </a:solidFill>
                <a:latin typeface="Bodoni MT Condensed" panose="02070606080606020203" pitchFamily="18" charset="0"/>
              </a:rPr>
              <a:t>/</a:t>
            </a:r>
            <a:r>
              <a:rPr lang="en-US" altLang="zh-CN" sz="2000" b="1">
                <a:solidFill>
                  <a:srgbClr val="23D0B2"/>
                </a:solidFill>
                <a:latin typeface="Bodoni MT Condensed" panose="02070606080606020203" pitchFamily="18" charset="0"/>
              </a:rPr>
              <a:t>23</a:t>
            </a:r>
            <a:endParaRPr lang="zh-CN" altLang="en-US" sz="2000" b="1">
              <a:solidFill>
                <a:srgbClr val="23D0B2"/>
              </a:solidFill>
              <a:latin typeface="Bodoni MT Condensed" panose="0207060608060602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86922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矩形 71">
            <a:extLst>
              <a:ext uri="{FF2B5EF4-FFF2-40B4-BE49-F238E27FC236}">
                <a16:creationId xmlns:a16="http://schemas.microsoft.com/office/drawing/2014/main" xmlns="" id="{AFBF7B5E-AC8A-4D23-B87D-14ACC2CD8DE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7E768E0-8C44-4DC3-9A54-DCFE01EB1222}"/>
              </a:ext>
            </a:extLst>
          </p:cNvPr>
          <p:cNvSpPr/>
          <p:nvPr/>
        </p:nvSpPr>
        <p:spPr>
          <a:xfrm>
            <a:off x="1148940" y="470359"/>
            <a:ext cx="2844000" cy="2844000"/>
          </a:xfrm>
          <a:prstGeom prst="rect">
            <a:avLst/>
          </a:prstGeom>
          <a:gradFill flip="none" rotWithShape="1">
            <a:gsLst>
              <a:gs pos="0">
                <a:srgbClr val="FF5EFF"/>
              </a:gs>
              <a:gs pos="99000">
                <a:srgbClr val="FF6606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EE01AF7F-1814-4AB1-A309-A70ABE1788D4}"/>
              </a:ext>
            </a:extLst>
          </p:cNvPr>
          <p:cNvGrpSpPr/>
          <p:nvPr/>
        </p:nvGrpSpPr>
        <p:grpSpPr>
          <a:xfrm>
            <a:off x="4674001" y="470359"/>
            <a:ext cx="2844000" cy="2844000"/>
            <a:chOff x="4667650" y="481244"/>
            <a:chExt cx="2844000" cy="2844000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08637DD7-54DD-49FD-B2E7-E71D83ADE3D5}"/>
                </a:ext>
              </a:extLst>
            </p:cNvPr>
            <p:cNvSpPr/>
            <p:nvPr/>
          </p:nvSpPr>
          <p:spPr>
            <a:xfrm>
              <a:off x="4667650" y="481244"/>
              <a:ext cx="2844000" cy="2844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FF00"/>
                </a:solidFill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FC766231-7D81-4FEE-BA9D-B27D48DC5C0C}"/>
                </a:ext>
              </a:extLst>
            </p:cNvPr>
            <p:cNvSpPr/>
            <p:nvPr/>
          </p:nvSpPr>
          <p:spPr>
            <a:xfrm>
              <a:off x="4914501" y="773544"/>
              <a:ext cx="2362998" cy="1395800"/>
            </a:xfrm>
            <a:prstGeom prst="rect">
              <a:avLst/>
            </a:prstGeom>
            <a:solidFill>
              <a:srgbClr val="23D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FF00"/>
                </a:solidFill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A25006B1-AE1E-4E9F-A9B1-FDE3858EAC46}"/>
                </a:ext>
              </a:extLst>
            </p:cNvPr>
            <p:cNvSpPr/>
            <p:nvPr/>
          </p:nvSpPr>
          <p:spPr>
            <a:xfrm flipV="1">
              <a:off x="4914501" y="2169344"/>
              <a:ext cx="2362998" cy="431800"/>
            </a:xfrm>
            <a:prstGeom prst="rect">
              <a:avLst/>
            </a:prstGeom>
            <a:solidFill>
              <a:srgbClr val="DBFE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FF00"/>
                </a:solidFill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6C4E5975-CCA5-4F22-830B-3C4B2B9F228E}"/>
                </a:ext>
              </a:extLst>
            </p:cNvPr>
            <p:cNvSpPr/>
            <p:nvPr/>
          </p:nvSpPr>
          <p:spPr>
            <a:xfrm>
              <a:off x="4914501" y="2601144"/>
              <a:ext cx="2362998" cy="431800"/>
            </a:xfrm>
            <a:prstGeom prst="rect">
              <a:avLst/>
            </a:prstGeom>
            <a:gradFill flip="none" rotWithShape="1">
              <a:gsLst>
                <a:gs pos="0">
                  <a:srgbClr val="FF5EFF"/>
                </a:gs>
                <a:gs pos="99000">
                  <a:srgbClr val="FF6606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FF00"/>
                </a:solidFill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D6F40FFC-B678-4707-B184-D79A2F493FD2}"/>
              </a:ext>
            </a:extLst>
          </p:cNvPr>
          <p:cNvGrpSpPr/>
          <p:nvPr/>
        </p:nvGrpSpPr>
        <p:grpSpPr>
          <a:xfrm>
            <a:off x="8199062" y="470359"/>
            <a:ext cx="2843999" cy="2844000"/>
            <a:chOff x="4674001" y="2007000"/>
            <a:chExt cx="2843999" cy="2844000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D73BC32E-9878-405C-B513-F919A3CA55E7}"/>
                </a:ext>
              </a:extLst>
            </p:cNvPr>
            <p:cNvSpPr/>
            <p:nvPr/>
          </p:nvSpPr>
          <p:spPr>
            <a:xfrm>
              <a:off x="6096000" y="2007000"/>
              <a:ext cx="1422000" cy="2844000"/>
            </a:xfrm>
            <a:prstGeom prst="rect">
              <a:avLst/>
            </a:prstGeom>
            <a:gradFill flip="none" rotWithShape="1">
              <a:gsLst>
                <a:gs pos="0">
                  <a:srgbClr val="00FCFF"/>
                </a:gs>
                <a:gs pos="97000">
                  <a:srgbClr val="0055FF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DCFB1592-A417-42D0-BF38-EFBF0AF7E8A9}"/>
                </a:ext>
              </a:extLst>
            </p:cNvPr>
            <p:cNvSpPr/>
            <p:nvPr/>
          </p:nvSpPr>
          <p:spPr>
            <a:xfrm>
              <a:off x="4674001" y="2007000"/>
              <a:ext cx="1422000" cy="2844000"/>
            </a:xfrm>
            <a:prstGeom prst="rect">
              <a:avLst/>
            </a:prstGeom>
            <a:gradFill flip="none" rotWithShape="1">
              <a:gsLst>
                <a:gs pos="0">
                  <a:srgbClr val="FF628F"/>
                </a:gs>
                <a:gs pos="100000">
                  <a:srgbClr val="FF6605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5A4B3FF0-96EA-464C-B954-641F5A4184A6}"/>
              </a:ext>
            </a:extLst>
          </p:cNvPr>
          <p:cNvGrpSpPr/>
          <p:nvPr/>
        </p:nvGrpSpPr>
        <p:grpSpPr>
          <a:xfrm>
            <a:off x="1148940" y="3543642"/>
            <a:ext cx="2844000" cy="2844000"/>
            <a:chOff x="-2178557" y="4077900"/>
            <a:chExt cx="2844000" cy="2844000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1BC4CA02-25AE-4D00-A081-63FC068935CB}"/>
                </a:ext>
              </a:extLst>
            </p:cNvPr>
            <p:cNvSpPr/>
            <p:nvPr/>
          </p:nvSpPr>
          <p:spPr>
            <a:xfrm>
              <a:off x="-2178557" y="4077900"/>
              <a:ext cx="2844000" cy="2844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88667FF2-FB20-4D03-A8B2-BF26D9AA9E6C}"/>
                </a:ext>
              </a:extLst>
            </p:cNvPr>
            <p:cNvSpPr/>
            <p:nvPr/>
          </p:nvSpPr>
          <p:spPr>
            <a:xfrm>
              <a:off x="-1878874" y="4377583"/>
              <a:ext cx="2244634" cy="2244634"/>
            </a:xfrm>
            <a:prstGeom prst="rect">
              <a:avLst/>
            </a:prstGeom>
            <a:solidFill>
              <a:srgbClr val="22D0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6CC3CF9B-C64D-44D9-989A-847AABC7A5B6}"/>
                </a:ext>
              </a:extLst>
            </p:cNvPr>
            <p:cNvSpPr/>
            <p:nvPr/>
          </p:nvSpPr>
          <p:spPr>
            <a:xfrm>
              <a:off x="-1618992" y="4637465"/>
              <a:ext cx="1724870" cy="1724870"/>
            </a:xfrm>
            <a:prstGeom prst="rect">
              <a:avLst/>
            </a:prstGeom>
            <a:solidFill>
              <a:srgbClr val="DA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B79B273B-BD40-4044-B0AE-5AF2C90B782D}"/>
                </a:ext>
              </a:extLst>
            </p:cNvPr>
            <p:cNvSpPr/>
            <p:nvPr/>
          </p:nvSpPr>
          <p:spPr>
            <a:xfrm>
              <a:off x="-1391194" y="4865263"/>
              <a:ext cx="1269274" cy="1269274"/>
            </a:xfrm>
            <a:prstGeom prst="rect">
              <a:avLst/>
            </a:prstGeom>
            <a:solidFill>
              <a:srgbClr val="FF52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D8F38506-12BF-41D6-B0A5-4D958EF320B7}"/>
              </a:ext>
            </a:extLst>
          </p:cNvPr>
          <p:cNvGrpSpPr/>
          <p:nvPr/>
        </p:nvGrpSpPr>
        <p:grpSpPr>
          <a:xfrm>
            <a:off x="4674001" y="3543642"/>
            <a:ext cx="2844000" cy="2844000"/>
            <a:chOff x="1701401" y="3518335"/>
            <a:chExt cx="2844000" cy="2844000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230DACD8-C250-4C69-8AC9-272870515E12}"/>
                </a:ext>
              </a:extLst>
            </p:cNvPr>
            <p:cNvSpPr/>
            <p:nvPr/>
          </p:nvSpPr>
          <p:spPr>
            <a:xfrm>
              <a:off x="2297901" y="3518335"/>
              <a:ext cx="2247500" cy="2844000"/>
            </a:xfrm>
            <a:prstGeom prst="rect">
              <a:avLst/>
            </a:prstGeom>
            <a:solidFill>
              <a:srgbClr val="FE52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60431799-CB66-4B4F-88D9-0E95AF85EA26}"/>
                </a:ext>
              </a:extLst>
            </p:cNvPr>
            <p:cNvSpPr/>
            <p:nvPr/>
          </p:nvSpPr>
          <p:spPr>
            <a:xfrm>
              <a:off x="1701401" y="3518335"/>
              <a:ext cx="596500" cy="2844000"/>
            </a:xfrm>
            <a:prstGeom prst="rect">
              <a:avLst/>
            </a:prstGeom>
            <a:solidFill>
              <a:srgbClr val="22D0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EB20A6D1-96BD-4E7C-AC1C-D9FD567D6B79}"/>
                </a:ext>
              </a:extLst>
            </p:cNvPr>
            <p:cNvSpPr/>
            <p:nvPr/>
          </p:nvSpPr>
          <p:spPr>
            <a:xfrm>
              <a:off x="2297901" y="5689599"/>
              <a:ext cx="2247500" cy="672735"/>
            </a:xfrm>
            <a:prstGeom prst="rect">
              <a:avLst/>
            </a:prstGeom>
            <a:gradFill flip="none" rotWithShape="1">
              <a:gsLst>
                <a:gs pos="0">
                  <a:srgbClr val="22D0B1"/>
                </a:gs>
                <a:gs pos="97000">
                  <a:srgbClr val="DBFE0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76382BC9-C924-45B1-A713-8C6BE3B8EFB9}"/>
              </a:ext>
            </a:extLst>
          </p:cNvPr>
          <p:cNvGrpSpPr/>
          <p:nvPr/>
        </p:nvGrpSpPr>
        <p:grpSpPr>
          <a:xfrm>
            <a:off x="8199061" y="3543643"/>
            <a:ext cx="2844000" cy="2844000"/>
            <a:chOff x="5323094" y="3728580"/>
            <a:chExt cx="2844000" cy="2844000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D1978783-10C6-44A6-9DCD-F3D8EF7BEADC}"/>
                </a:ext>
              </a:extLst>
            </p:cNvPr>
            <p:cNvSpPr/>
            <p:nvPr/>
          </p:nvSpPr>
          <p:spPr>
            <a:xfrm>
              <a:off x="7402358" y="3728580"/>
              <a:ext cx="764736" cy="2844000"/>
            </a:xfrm>
            <a:prstGeom prst="rect">
              <a:avLst/>
            </a:prstGeom>
            <a:gradFill flip="none" rotWithShape="1">
              <a:gsLst>
                <a:gs pos="0">
                  <a:srgbClr val="FF6607"/>
                </a:gs>
                <a:gs pos="97000">
                  <a:srgbClr val="FF5EFF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79634DCC-9B28-4A2E-885A-0DC4711DCA14}"/>
                </a:ext>
              </a:extLst>
            </p:cNvPr>
            <p:cNvSpPr/>
            <p:nvPr/>
          </p:nvSpPr>
          <p:spPr>
            <a:xfrm>
              <a:off x="5323094" y="3728580"/>
              <a:ext cx="668766" cy="2844000"/>
            </a:xfrm>
            <a:prstGeom prst="rect">
              <a:avLst/>
            </a:prstGeom>
            <a:solidFill>
              <a:srgbClr val="DA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5DD5DA57-536E-4DB9-9143-96AF1165347F}"/>
                </a:ext>
              </a:extLst>
            </p:cNvPr>
            <p:cNvSpPr/>
            <p:nvPr/>
          </p:nvSpPr>
          <p:spPr>
            <a:xfrm flipH="1">
              <a:off x="5991860" y="3728580"/>
              <a:ext cx="254000" cy="2844000"/>
            </a:xfrm>
            <a:prstGeom prst="rect">
              <a:avLst/>
            </a:prstGeom>
            <a:solidFill>
              <a:srgbClr val="0055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8DEDFC32-ECB8-4B59-882B-32F736D2AE67}"/>
                </a:ext>
              </a:extLst>
            </p:cNvPr>
            <p:cNvSpPr/>
            <p:nvPr/>
          </p:nvSpPr>
          <p:spPr>
            <a:xfrm>
              <a:off x="6245859" y="3728580"/>
              <a:ext cx="1156499" cy="2844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0" name="图形 49">
            <a:extLst>
              <a:ext uri="{FF2B5EF4-FFF2-40B4-BE49-F238E27FC236}">
                <a16:creationId xmlns:a16="http://schemas.microsoft.com/office/drawing/2014/main" xmlns="" id="{2235ED95-525A-4A2C-BD1F-5F5DDC8EAB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21000000">
            <a:off x="1570849" y="838552"/>
            <a:ext cx="2061868" cy="2577336"/>
          </a:xfrm>
          <a:prstGeom prst="rect">
            <a:avLst/>
          </a:prstGeom>
        </p:spPr>
      </p:pic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19532155-CF51-499D-8C0C-A96CCE6ED74B}"/>
              </a:ext>
            </a:extLst>
          </p:cNvPr>
          <p:cNvSpPr txBox="1"/>
          <p:nvPr/>
        </p:nvSpPr>
        <p:spPr>
          <a:xfrm>
            <a:off x="1150586" y="383273"/>
            <a:ext cx="2844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000">
                <a:latin typeface="Bodoni MT Condensed" panose="02070606080606020203" pitchFamily="18" charset="0"/>
              </a:defRPr>
            </a:lvl1pPr>
          </a:lstStyle>
          <a:p>
            <a:pPr algn="dist">
              <a:lnSpc>
                <a:spcPct val="100000"/>
              </a:lnSpc>
            </a:pPr>
            <a:r>
              <a:rPr lang="en-US" altLang="zh-CN" sz="2100" b="1" spc="-150">
                <a:latin typeface="Bodoni MT Black" panose="02070A03080606020203" pitchFamily="18" charset="0"/>
              </a:rPr>
              <a:t>Powerpoint Templet</a:t>
            </a:r>
            <a:endParaRPr lang="zh-CN" altLang="en-US" sz="2100" b="1" spc="-150">
              <a:latin typeface="Bodoni MT Black" panose="02070A03080606020203" pitchFamily="18" charset="0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315A46E2-78FE-4AD9-B504-5CF5B8B9E199}"/>
              </a:ext>
            </a:extLst>
          </p:cNvPr>
          <p:cNvSpPr txBox="1"/>
          <p:nvPr/>
        </p:nvSpPr>
        <p:spPr>
          <a:xfrm>
            <a:off x="1150586" y="2920631"/>
            <a:ext cx="2844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000">
                <a:latin typeface="Bodoni MT Condensed" panose="02070606080606020203" pitchFamily="18" charset="0"/>
              </a:defRPr>
            </a:lvl1pPr>
          </a:lstStyle>
          <a:p>
            <a:pPr algn="dist">
              <a:lnSpc>
                <a:spcPct val="100000"/>
              </a:lnSpc>
            </a:pPr>
            <a:r>
              <a:rPr lang="en-US" altLang="zh-CN" sz="2100" b="1" spc="-150">
                <a:latin typeface="Bodoni MT Black" panose="02070A03080606020203" pitchFamily="18" charset="0"/>
              </a:rPr>
              <a:t>Powerpoint Templet</a:t>
            </a:r>
            <a:endParaRPr lang="zh-CN" altLang="en-US" sz="2100" b="1" spc="-150">
              <a:latin typeface="Bodoni MT Black" panose="02070A03080606020203" pitchFamily="18" charset="0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90B185D9-599F-4D38-B91C-2D1D95AC6ACE}"/>
              </a:ext>
            </a:extLst>
          </p:cNvPr>
          <p:cNvSpPr txBox="1"/>
          <p:nvPr/>
        </p:nvSpPr>
        <p:spPr>
          <a:xfrm rot="16200000" flipH="1">
            <a:off x="74555" y="1682734"/>
            <a:ext cx="237920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000">
                <a:latin typeface="Bodoni MT Condensed" panose="02070606080606020203" pitchFamily="18" charset="0"/>
              </a:defRPr>
            </a:lvl1pPr>
          </a:lstStyle>
          <a:p>
            <a:pPr algn="dist">
              <a:lnSpc>
                <a:spcPct val="100000"/>
              </a:lnSpc>
            </a:pPr>
            <a:r>
              <a:rPr lang="en-US" altLang="zh-CN" sz="2100" b="1">
                <a:latin typeface="Bodoni MT Black" panose="02070A03080606020203" pitchFamily="18" charset="0"/>
              </a:rPr>
              <a:t>Music Festival</a:t>
            </a:r>
            <a:endParaRPr lang="zh-CN" altLang="en-US" sz="2100" b="1">
              <a:latin typeface="Bodoni MT Black" panose="02070A03080606020203" pitchFamily="18" charset="0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037418F5-7D7C-436A-B79F-C5D219DD34CD}"/>
              </a:ext>
            </a:extLst>
          </p:cNvPr>
          <p:cNvSpPr txBox="1"/>
          <p:nvPr/>
        </p:nvSpPr>
        <p:spPr>
          <a:xfrm rot="5400000">
            <a:off x="2688115" y="1682736"/>
            <a:ext cx="237920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000">
                <a:latin typeface="Bodoni MT Condensed" panose="02070606080606020203" pitchFamily="18" charset="0"/>
              </a:defRPr>
            </a:lvl1pPr>
          </a:lstStyle>
          <a:p>
            <a:pPr algn="dist">
              <a:lnSpc>
                <a:spcPct val="100000"/>
              </a:lnSpc>
            </a:pPr>
            <a:r>
              <a:rPr lang="en-US" altLang="zh-CN" sz="2100" b="1">
                <a:latin typeface="Bodoni MT Black" panose="02070A03080606020203" pitchFamily="18" charset="0"/>
              </a:rPr>
              <a:t>Music Festival</a:t>
            </a:r>
            <a:endParaRPr lang="zh-CN" altLang="en-US" sz="2100" b="1">
              <a:latin typeface="Bodoni MT Black" panose="02070A03080606020203" pitchFamily="18" charset="0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xmlns="" id="{E21D5EDB-4A31-4CC5-A519-7227FE9AC4C6}"/>
              </a:ext>
            </a:extLst>
          </p:cNvPr>
          <p:cNvSpPr txBox="1"/>
          <p:nvPr/>
        </p:nvSpPr>
        <p:spPr>
          <a:xfrm>
            <a:off x="4675648" y="383273"/>
            <a:ext cx="2844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000">
                <a:latin typeface="Bodoni MT Condensed" panose="02070606080606020203" pitchFamily="18" charset="0"/>
              </a:defRPr>
            </a:lvl1pPr>
          </a:lstStyle>
          <a:p>
            <a:pPr algn="dist">
              <a:lnSpc>
                <a:spcPct val="100000"/>
              </a:lnSpc>
            </a:pPr>
            <a:r>
              <a:rPr lang="en-US" altLang="zh-CN" sz="2100" b="1" spc="-150">
                <a:solidFill>
                  <a:srgbClr val="DAFF00"/>
                </a:solidFill>
                <a:latin typeface="Bodoni MT Black" panose="02070A03080606020203" pitchFamily="18" charset="0"/>
              </a:rPr>
              <a:t>Powerpoint Templet</a:t>
            </a:r>
            <a:endParaRPr lang="zh-CN" altLang="en-US" sz="2100" b="1" spc="-150">
              <a:solidFill>
                <a:srgbClr val="DAFF00"/>
              </a:solidFill>
              <a:latin typeface="Bodoni MT Black" panose="02070A03080606020203" pitchFamily="18" charset="0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0366C3C7-4CBB-4AB2-9162-82497583F227}"/>
              </a:ext>
            </a:extLst>
          </p:cNvPr>
          <p:cNvSpPr txBox="1"/>
          <p:nvPr/>
        </p:nvSpPr>
        <p:spPr>
          <a:xfrm rot="5400000">
            <a:off x="6213177" y="1682736"/>
            <a:ext cx="237920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000">
                <a:latin typeface="Bodoni MT Condensed" panose="02070606080606020203" pitchFamily="18" charset="0"/>
              </a:defRPr>
            </a:lvl1pPr>
          </a:lstStyle>
          <a:p>
            <a:pPr algn="dist">
              <a:lnSpc>
                <a:spcPct val="100000"/>
              </a:lnSpc>
            </a:pPr>
            <a:r>
              <a:rPr lang="en-US" altLang="zh-CN" sz="2100" b="1">
                <a:solidFill>
                  <a:srgbClr val="DAFF00"/>
                </a:solidFill>
                <a:latin typeface="Bodoni MT Black" panose="02070A03080606020203" pitchFamily="18" charset="0"/>
              </a:rPr>
              <a:t>Music Festival</a:t>
            </a:r>
            <a:endParaRPr lang="zh-CN" altLang="en-US" sz="2100" b="1">
              <a:solidFill>
                <a:srgbClr val="DAFF00"/>
              </a:solidFill>
              <a:latin typeface="Bodoni MT Black" panose="02070A03080606020203" pitchFamily="18" charset="0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6C18AB80-8D0E-4884-B81B-8B403FE31D0C}"/>
              </a:ext>
            </a:extLst>
          </p:cNvPr>
          <p:cNvSpPr txBox="1"/>
          <p:nvPr/>
        </p:nvSpPr>
        <p:spPr>
          <a:xfrm>
            <a:off x="4675648" y="2920631"/>
            <a:ext cx="2844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000">
                <a:latin typeface="Bodoni MT Condensed" panose="02070606080606020203" pitchFamily="18" charset="0"/>
              </a:defRPr>
            </a:lvl1pPr>
          </a:lstStyle>
          <a:p>
            <a:pPr algn="dist">
              <a:lnSpc>
                <a:spcPct val="100000"/>
              </a:lnSpc>
            </a:pPr>
            <a:r>
              <a:rPr lang="en-US" altLang="zh-CN" sz="2100" b="1" spc="-150">
                <a:solidFill>
                  <a:srgbClr val="DAFF00"/>
                </a:solidFill>
                <a:latin typeface="Bodoni MT Black" panose="02070A03080606020203" pitchFamily="18" charset="0"/>
              </a:rPr>
              <a:t>Powerpoint Templet</a:t>
            </a:r>
            <a:endParaRPr lang="zh-CN" altLang="en-US" sz="2100" b="1" spc="-150">
              <a:solidFill>
                <a:srgbClr val="DAFF00"/>
              </a:solidFill>
              <a:latin typeface="Bodoni MT Black" panose="02070A03080606020203" pitchFamily="18" charset="0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97F8B1E1-53AF-4E9E-9CE8-816FC012AFC5}"/>
              </a:ext>
            </a:extLst>
          </p:cNvPr>
          <p:cNvSpPr txBox="1"/>
          <p:nvPr/>
        </p:nvSpPr>
        <p:spPr>
          <a:xfrm rot="16200000" flipH="1">
            <a:off x="3599617" y="1682734"/>
            <a:ext cx="237920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000">
                <a:latin typeface="Bodoni MT Condensed" panose="02070606080606020203" pitchFamily="18" charset="0"/>
              </a:defRPr>
            </a:lvl1pPr>
          </a:lstStyle>
          <a:p>
            <a:pPr algn="dist">
              <a:lnSpc>
                <a:spcPct val="100000"/>
              </a:lnSpc>
            </a:pPr>
            <a:r>
              <a:rPr lang="en-US" altLang="zh-CN" sz="2100" b="1">
                <a:solidFill>
                  <a:srgbClr val="DAFF00"/>
                </a:solidFill>
                <a:latin typeface="Bodoni MT Black" panose="02070A03080606020203" pitchFamily="18" charset="0"/>
              </a:rPr>
              <a:t>Music Festival</a:t>
            </a:r>
            <a:endParaRPr lang="zh-CN" altLang="en-US" sz="2100" b="1">
              <a:solidFill>
                <a:srgbClr val="DAFF00"/>
              </a:solidFill>
              <a:latin typeface="Bodoni MT Black" panose="02070A03080606020203" pitchFamily="18" charset="0"/>
            </a:endParaRPr>
          </a:p>
        </p:txBody>
      </p:sp>
      <p:pic>
        <p:nvPicPr>
          <p:cNvPr id="3" name="图片 2" descr="人穿着运动衣&#10;&#10;中度可信度描述已自动生成">
            <a:extLst>
              <a:ext uri="{FF2B5EF4-FFF2-40B4-BE49-F238E27FC236}">
                <a16:creationId xmlns:a16="http://schemas.microsoft.com/office/drawing/2014/main" xmlns="" id="{7E27770F-65A5-4BC0-9249-6A781FD7ED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7643" y="679446"/>
            <a:ext cx="2892915" cy="263491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3498FC5C-D53B-4C6B-89FB-EA08B22AF36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63"/>
          <a:stretch/>
        </p:blipFill>
        <p:spPr>
          <a:xfrm>
            <a:off x="8307034" y="530303"/>
            <a:ext cx="2628052" cy="2784056"/>
          </a:xfrm>
          <a:prstGeom prst="rect">
            <a:avLst/>
          </a:prstGeom>
        </p:spPr>
      </p:pic>
      <p:pic>
        <p:nvPicPr>
          <p:cNvPr id="22" name="图片 21" descr="人穿着裙子&#10;&#10;描述已自动生成">
            <a:extLst>
              <a:ext uri="{FF2B5EF4-FFF2-40B4-BE49-F238E27FC236}">
                <a16:creationId xmlns:a16="http://schemas.microsoft.com/office/drawing/2014/main" xmlns="" id="{3005B76B-84E8-401B-9D16-B55D8035390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6801" y="3666501"/>
            <a:ext cx="2176912" cy="2721140"/>
          </a:xfrm>
          <a:prstGeom prst="rect">
            <a:avLst/>
          </a:prstGeom>
        </p:spPr>
      </p:pic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E27146C4-F71E-431A-AC3F-954B3B7F2D8C}"/>
              </a:ext>
            </a:extLst>
          </p:cNvPr>
          <p:cNvSpPr txBox="1"/>
          <p:nvPr/>
        </p:nvSpPr>
        <p:spPr>
          <a:xfrm>
            <a:off x="9573852" y="1554879"/>
            <a:ext cx="15617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Bodoni MT Condensed" panose="02070606080606020203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en-US" altLang="zh-CN" sz="2800" b="0">
                <a:solidFill>
                  <a:srgbClr val="FE5284"/>
                </a:solidFill>
                <a:latin typeface="Bodoni MT Black" panose="02070A03080606020203" pitchFamily="18" charset="0"/>
              </a:rPr>
              <a:t>Festival</a:t>
            </a:r>
            <a:endParaRPr lang="zh-CN" altLang="en-US" sz="2800" b="0">
              <a:solidFill>
                <a:srgbClr val="FE5284"/>
              </a:solidFill>
              <a:latin typeface="Bodoni MT Black" panose="02070A03080606020203" pitchFamily="18" charset="0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2E462D59-C04C-4E33-91FA-CE03D4698757}"/>
              </a:ext>
            </a:extLst>
          </p:cNvPr>
          <p:cNvSpPr txBox="1"/>
          <p:nvPr/>
        </p:nvSpPr>
        <p:spPr>
          <a:xfrm>
            <a:off x="8176585" y="407520"/>
            <a:ext cx="17435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Bodoni MT Condensed" panose="02070606080606020203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en-US" altLang="zh-CN" sz="2800" b="0">
                <a:solidFill>
                  <a:srgbClr val="0055FF"/>
                </a:solidFill>
                <a:latin typeface="Bodoni MT Black" panose="02070A03080606020203" pitchFamily="18" charset="0"/>
              </a:rPr>
              <a:t>Music</a:t>
            </a:r>
            <a:endParaRPr lang="zh-CN" altLang="en-US" sz="2800" b="0">
              <a:solidFill>
                <a:srgbClr val="0055FF"/>
              </a:solidFill>
              <a:latin typeface="Bodoni MT Black" panose="02070A03080606020203" pitchFamily="18" charset="0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679AE48E-BB66-4218-9678-5A807F6BC4EB}"/>
              </a:ext>
            </a:extLst>
          </p:cNvPr>
          <p:cNvSpPr txBox="1"/>
          <p:nvPr/>
        </p:nvSpPr>
        <p:spPr>
          <a:xfrm>
            <a:off x="8176585" y="844530"/>
            <a:ext cx="118392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latin typeface="Bodoni MT Condensed" panose="02070606080606020203" pitchFamily="18" charset="0"/>
              </a:rPr>
              <a:t>Pellentesque habitant morbi tristique senectus et netus et malesuada fames ac turpis</a:t>
            </a:r>
            <a:endParaRPr lang="en-US" altLang="zh-CN" sz="1400">
              <a:latin typeface="Bodoni MT Condensed" panose="02070606080606020203" pitchFamily="18" charset="0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FE2A625B-67B5-4485-9FF0-E39878DAC504}"/>
              </a:ext>
            </a:extLst>
          </p:cNvPr>
          <p:cNvSpPr txBox="1"/>
          <p:nvPr/>
        </p:nvSpPr>
        <p:spPr>
          <a:xfrm>
            <a:off x="10025388" y="1952452"/>
            <a:ext cx="101767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sz="1400">
                <a:latin typeface="Bodoni MT Condensed" panose="02070606080606020203" pitchFamily="18" charset="0"/>
              </a:rPr>
              <a:t>Pellentesque habitant morbi tristique senectus et netus et malesuada</a:t>
            </a:r>
            <a:endParaRPr lang="en-US" altLang="zh-CN" sz="1400">
              <a:latin typeface="Bodoni MT Condensed" panose="02070606080606020203" pitchFamily="18" charset="0"/>
            </a:endParaRPr>
          </a:p>
        </p:txBody>
      </p:sp>
      <p:pic>
        <p:nvPicPr>
          <p:cNvPr id="35" name="图片 34" descr="图片包含 游戏机, 光盘&#10;&#10;描述已自动生成">
            <a:extLst>
              <a:ext uri="{FF2B5EF4-FFF2-40B4-BE49-F238E27FC236}">
                <a16:creationId xmlns:a16="http://schemas.microsoft.com/office/drawing/2014/main" xmlns="" id="{03BF2FC6-B874-40DE-B631-338A25889B6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8505" y="4103207"/>
            <a:ext cx="1724871" cy="1724871"/>
          </a:xfrm>
          <a:prstGeom prst="rect">
            <a:avLst/>
          </a:prstGeom>
        </p:spPr>
      </p:pic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BF15CFD9-0294-4C72-B168-FB3A8A2496EA}"/>
              </a:ext>
            </a:extLst>
          </p:cNvPr>
          <p:cNvSpPr txBox="1"/>
          <p:nvPr/>
        </p:nvSpPr>
        <p:spPr>
          <a:xfrm>
            <a:off x="1286300" y="4503977"/>
            <a:ext cx="25692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spc="-300">
                <a:solidFill>
                  <a:srgbClr val="FE5284"/>
                </a:solidFill>
                <a:latin typeface="Bodoni MT Black" panose="02070A03080606020203" pitchFamily="18" charset="0"/>
              </a:rPr>
              <a:t>MUSIC</a:t>
            </a:r>
            <a:endParaRPr lang="zh-CN" altLang="en-US" sz="5400" spc="-300">
              <a:solidFill>
                <a:srgbClr val="FE5284"/>
              </a:solidFill>
              <a:latin typeface="Bodoni MT Black" panose="02070A03080606020203" pitchFamily="18" charset="0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8FA04E10-30CC-449D-8F67-E8306D806A8C}"/>
              </a:ext>
            </a:extLst>
          </p:cNvPr>
          <p:cNvSpPr txBox="1"/>
          <p:nvPr/>
        </p:nvSpPr>
        <p:spPr>
          <a:xfrm>
            <a:off x="5728274" y="3612356"/>
            <a:ext cx="1778806" cy="1845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600">
                <a:solidFill>
                  <a:srgbClr val="DAFF00"/>
                </a:solidFill>
                <a:latin typeface="Bodoni MT Condensed" panose="02070606080606020203" pitchFamily="18" charset="0"/>
              </a:rPr>
              <a:t>Fusce est. Vivamus a tellus. Pellentesque habitant morbi tristique senectus et netus et malesuada fames ac turpis egestas. Proin pharetra nonummy pede.</a:t>
            </a:r>
            <a:endParaRPr lang="en-US" altLang="zh-CN" sz="1600">
              <a:solidFill>
                <a:srgbClr val="DAFF00"/>
              </a:solidFill>
              <a:latin typeface="Bodoni MT Condensed" panose="02070606080606020203" pitchFamily="18" charset="0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CACBC762-B232-4FDC-8928-1F472FC6856D}"/>
              </a:ext>
            </a:extLst>
          </p:cNvPr>
          <p:cNvSpPr txBox="1"/>
          <p:nvPr/>
        </p:nvSpPr>
        <p:spPr>
          <a:xfrm>
            <a:off x="5830680" y="5761870"/>
            <a:ext cx="1676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 b="1">
                <a:latin typeface="Bodoni MT Condensed" panose="02070606080606020203" pitchFamily="18" charset="0"/>
              </a:rPr>
              <a:t>Festival</a:t>
            </a:r>
            <a:endParaRPr lang="zh-CN" altLang="en-US" sz="4000" b="1">
              <a:latin typeface="Bodoni MT Condensed" panose="02070606080606020203" pitchFamily="18" charset="0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751C064E-BAB0-420A-AE53-172B8FB79F2D}"/>
              </a:ext>
            </a:extLst>
          </p:cNvPr>
          <p:cNvSpPr txBox="1"/>
          <p:nvPr/>
        </p:nvSpPr>
        <p:spPr>
          <a:xfrm>
            <a:off x="5977637" y="5326293"/>
            <a:ext cx="15294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 b="1">
                <a:latin typeface="Bodoni MT Condensed" panose="02070606080606020203" pitchFamily="18" charset="0"/>
              </a:rPr>
              <a:t>Music</a:t>
            </a:r>
            <a:endParaRPr lang="zh-CN" altLang="en-US" sz="4000" b="1">
              <a:latin typeface="Bodoni MT Condensed" panose="02070606080606020203" pitchFamily="18" charset="0"/>
            </a:endParaRPr>
          </a:p>
        </p:txBody>
      </p:sp>
      <p:pic>
        <p:nvPicPr>
          <p:cNvPr id="37" name="图片 36" descr="吉他放在一起&#10;&#10;中度可信度描述已自动生成">
            <a:extLst>
              <a:ext uri="{FF2B5EF4-FFF2-40B4-BE49-F238E27FC236}">
                <a16:creationId xmlns:a16="http://schemas.microsoft.com/office/drawing/2014/main" xmlns="" id="{A79C6818-D044-421E-AE5A-804BDB5A678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887590" y="4232172"/>
            <a:ext cx="2775284" cy="1535657"/>
          </a:xfrm>
          <a:prstGeom prst="rect">
            <a:avLst/>
          </a:prstGeom>
        </p:spPr>
      </p:pic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F66DEC38-DFC2-4169-8D4E-3DAA28E88E43}"/>
              </a:ext>
            </a:extLst>
          </p:cNvPr>
          <p:cNvGrpSpPr/>
          <p:nvPr/>
        </p:nvGrpSpPr>
        <p:grpSpPr>
          <a:xfrm>
            <a:off x="9120630" y="3493255"/>
            <a:ext cx="1277799" cy="1589864"/>
            <a:chOff x="8731403" y="702840"/>
            <a:chExt cx="1934475" cy="2406913"/>
          </a:xfrm>
        </p:grpSpPr>
        <p:pic>
          <p:nvPicPr>
            <p:cNvPr id="63" name="图形 62">
              <a:extLst>
                <a:ext uri="{FF2B5EF4-FFF2-40B4-BE49-F238E27FC236}">
                  <a16:creationId xmlns:a16="http://schemas.microsoft.com/office/drawing/2014/main" xmlns="" id="{DD608A6D-E104-4D32-B3AC-ADDC9C12073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p:blipFill>
          <p:spPr>
            <a:xfrm rot="21000000">
              <a:off x="8731403" y="702840"/>
              <a:ext cx="1768374" cy="2210468"/>
            </a:xfrm>
            <a:prstGeom prst="rect">
              <a:avLst/>
            </a:prstGeom>
          </p:spPr>
        </p:pic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xmlns="" id="{3AAC2554-4B2D-451C-9004-B0AB1800FFA3}"/>
                </a:ext>
              </a:extLst>
            </p:cNvPr>
            <p:cNvSpPr txBox="1"/>
            <p:nvPr/>
          </p:nvSpPr>
          <p:spPr>
            <a:xfrm rot="21000000">
              <a:off x="8870347" y="2293200"/>
              <a:ext cx="1768375" cy="605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>
                  <a:solidFill>
                    <a:srgbClr val="01FFFF"/>
                  </a:solidFill>
                  <a:latin typeface="Bodoni MT Condensed" panose="02070606080606020203" pitchFamily="18" charset="0"/>
                </a:rPr>
                <a:t>Music Festival</a:t>
              </a:r>
              <a:endParaRPr lang="zh-CN" altLang="en-US" sz="2000">
                <a:solidFill>
                  <a:srgbClr val="01FFFF"/>
                </a:solidFill>
                <a:latin typeface="Bodoni MT Condensed" panose="02070606080606020203" pitchFamily="18" charset="0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xmlns="" id="{F2BD8A66-50E3-4D66-BC7F-D2385FDF0DC6}"/>
                </a:ext>
              </a:extLst>
            </p:cNvPr>
            <p:cNvSpPr txBox="1"/>
            <p:nvPr/>
          </p:nvSpPr>
          <p:spPr>
            <a:xfrm rot="21000000">
              <a:off x="8950399" y="2690401"/>
              <a:ext cx="1715479" cy="4193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>
                  <a:solidFill>
                    <a:srgbClr val="01FFFF"/>
                  </a:solidFill>
                  <a:latin typeface="Bodoni MT Condensed" panose="02070606080606020203" pitchFamily="18" charset="0"/>
                </a:rPr>
                <a:t>designed by xiao</a:t>
              </a:r>
              <a:endParaRPr lang="zh-CN" altLang="en-US" sz="1200">
                <a:solidFill>
                  <a:srgbClr val="01FFFF"/>
                </a:solidFill>
                <a:latin typeface="Bodoni MT Condensed" panose="02070606080606020203" pitchFamily="18" charset="0"/>
              </a:endParaRPr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6512E014-E4BF-4373-A667-80775B6E508D}"/>
              </a:ext>
            </a:extLst>
          </p:cNvPr>
          <p:cNvSpPr txBox="1"/>
          <p:nvPr/>
        </p:nvSpPr>
        <p:spPr>
          <a:xfrm rot="2263151">
            <a:off x="8031296" y="5222788"/>
            <a:ext cx="12523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>
                <a:latin typeface="Bodoni MT Condensed" panose="02070606080606020203" pitchFamily="18" charset="0"/>
              </a:rPr>
              <a:t>2021/07/23</a:t>
            </a:r>
            <a:endParaRPr lang="zh-CN" altLang="en-US" sz="2000" b="1">
              <a:latin typeface="Bodoni MT Condensed" panose="0207060608060602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83240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960BBF29-0D96-42AC-A3A1-162A522EF7C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1FA889B9-EA45-44BE-90EC-3AA2FD22D794}"/>
              </a:ext>
            </a:extLst>
          </p:cNvPr>
          <p:cNvGrpSpPr/>
          <p:nvPr/>
        </p:nvGrpSpPr>
        <p:grpSpPr>
          <a:xfrm flipV="1">
            <a:off x="0" y="6497319"/>
            <a:ext cx="12192000" cy="360681"/>
            <a:chOff x="0" y="114300"/>
            <a:chExt cx="12192000" cy="3810000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926EF6B7-A6CA-4235-AF11-0115C8B802E0}"/>
                </a:ext>
              </a:extLst>
            </p:cNvPr>
            <p:cNvSpPr/>
            <p:nvPr/>
          </p:nvSpPr>
          <p:spPr>
            <a:xfrm>
              <a:off x="0" y="114300"/>
              <a:ext cx="12192000" cy="635000"/>
            </a:xfrm>
            <a:prstGeom prst="rect">
              <a:avLst/>
            </a:prstGeom>
            <a:solidFill>
              <a:srgbClr val="23D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01204F86-7BE8-4887-B299-DACB7DB657D7}"/>
                </a:ext>
              </a:extLst>
            </p:cNvPr>
            <p:cNvSpPr/>
            <p:nvPr/>
          </p:nvSpPr>
          <p:spPr>
            <a:xfrm>
              <a:off x="0" y="749300"/>
              <a:ext cx="12192000" cy="635000"/>
            </a:xfrm>
            <a:prstGeom prst="rect">
              <a:avLst/>
            </a:prstGeom>
            <a:solidFill>
              <a:srgbClr val="DBFE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BB73E745-3DD2-4144-A321-BEA8C6798BFD}"/>
                </a:ext>
              </a:extLst>
            </p:cNvPr>
            <p:cNvSpPr/>
            <p:nvPr/>
          </p:nvSpPr>
          <p:spPr>
            <a:xfrm>
              <a:off x="0" y="1384300"/>
              <a:ext cx="12192000" cy="635000"/>
            </a:xfrm>
            <a:prstGeom prst="rect">
              <a:avLst/>
            </a:prstGeom>
            <a:solidFill>
              <a:srgbClr val="FF52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E6A8AA7D-E5FA-49C3-8594-50760870B84D}"/>
                </a:ext>
              </a:extLst>
            </p:cNvPr>
            <p:cNvSpPr/>
            <p:nvPr/>
          </p:nvSpPr>
          <p:spPr>
            <a:xfrm>
              <a:off x="0" y="2019300"/>
              <a:ext cx="12192000" cy="635000"/>
            </a:xfrm>
            <a:prstGeom prst="rect">
              <a:avLst/>
            </a:prstGeom>
            <a:solidFill>
              <a:srgbClr val="0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010C6792-405D-413A-B20F-3D953222B799}"/>
                </a:ext>
              </a:extLst>
            </p:cNvPr>
            <p:cNvSpPr/>
            <p:nvPr/>
          </p:nvSpPr>
          <p:spPr>
            <a:xfrm>
              <a:off x="0" y="2654300"/>
              <a:ext cx="12192000" cy="635000"/>
            </a:xfrm>
            <a:prstGeom prst="rect">
              <a:avLst/>
            </a:prstGeom>
            <a:solidFill>
              <a:srgbClr val="01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029EB501-9CAA-49D7-9264-8E7D64EE8F8E}"/>
                </a:ext>
              </a:extLst>
            </p:cNvPr>
            <p:cNvSpPr/>
            <p:nvPr/>
          </p:nvSpPr>
          <p:spPr>
            <a:xfrm>
              <a:off x="0" y="3289300"/>
              <a:ext cx="12192000" cy="635000"/>
            </a:xfrm>
            <a:prstGeom prst="rect">
              <a:avLst/>
            </a:prstGeom>
            <a:solidFill>
              <a:srgbClr val="FF7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B3CCFFEF-B4FB-47FB-8EE4-A1749E70F6F4}"/>
              </a:ext>
            </a:extLst>
          </p:cNvPr>
          <p:cNvGrpSpPr/>
          <p:nvPr/>
        </p:nvGrpSpPr>
        <p:grpSpPr>
          <a:xfrm>
            <a:off x="6057900" y="2997200"/>
            <a:ext cx="5740400" cy="3631247"/>
            <a:chOff x="3181350" y="0"/>
            <a:chExt cx="5740400" cy="3631247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A999C435-F350-4584-91CC-2A8F0611BF53}"/>
                </a:ext>
              </a:extLst>
            </p:cNvPr>
            <p:cNvSpPr txBox="1"/>
            <p:nvPr/>
          </p:nvSpPr>
          <p:spPr>
            <a:xfrm>
              <a:off x="3181350" y="0"/>
              <a:ext cx="57404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5400" spc="-300">
                  <a:solidFill>
                    <a:schemeClr val="bg1"/>
                  </a:solidFill>
                  <a:latin typeface="Bodoni MT Black" panose="02070A03080606020203" pitchFamily="18" charset="0"/>
                </a:rPr>
                <a:t>POWERPOINT 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18413184-08FB-4C2F-AF32-D6F402EBF3E1}"/>
                </a:ext>
              </a:extLst>
            </p:cNvPr>
            <p:cNvSpPr txBox="1"/>
            <p:nvPr/>
          </p:nvSpPr>
          <p:spPr>
            <a:xfrm>
              <a:off x="3181350" y="461665"/>
              <a:ext cx="574040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8000" spc="-300">
                  <a:solidFill>
                    <a:srgbClr val="DAFF00"/>
                  </a:solidFill>
                  <a:latin typeface="Bodoni MT Black" panose="02070A03080606020203" pitchFamily="18" charset="0"/>
                </a:rPr>
                <a:t>TEMPLET </a:t>
              </a:r>
              <a:endParaRPr lang="zh-CN" altLang="en-US" sz="8000" spc="-300">
                <a:solidFill>
                  <a:srgbClr val="DAFF00"/>
                </a:solidFill>
                <a:latin typeface="Bodoni MT Black" panose="02070A03080606020203" pitchFamily="18" charset="0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3D7CDC7F-433C-4BB1-A595-6614087AE3BB}"/>
                </a:ext>
              </a:extLst>
            </p:cNvPr>
            <p:cNvSpPr txBox="1"/>
            <p:nvPr/>
          </p:nvSpPr>
          <p:spPr>
            <a:xfrm>
              <a:off x="3181350" y="1107480"/>
              <a:ext cx="5740400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500" spc="-300">
                  <a:solidFill>
                    <a:srgbClr val="FE5284"/>
                  </a:solidFill>
                  <a:latin typeface="Bodoni MT Black" panose="02070A03080606020203" pitchFamily="18" charset="0"/>
                </a:rPr>
                <a:t>MUSIC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900F57AF-1F48-40DE-9961-88832BB94DA5}"/>
                </a:ext>
              </a:extLst>
            </p:cNvPr>
            <p:cNvSpPr txBox="1"/>
            <p:nvPr/>
          </p:nvSpPr>
          <p:spPr>
            <a:xfrm>
              <a:off x="3181350" y="2307808"/>
              <a:ext cx="574040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8000" spc="-300">
                  <a:solidFill>
                    <a:srgbClr val="22D0B1"/>
                  </a:solidFill>
                  <a:latin typeface="Bodoni MT Black" panose="02070A03080606020203" pitchFamily="18" charset="0"/>
                </a:rPr>
                <a:t>FESTIVAL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F4307922-59DA-45BB-B1F1-ADD6CF86A724}"/>
              </a:ext>
            </a:extLst>
          </p:cNvPr>
          <p:cNvSpPr txBox="1"/>
          <p:nvPr/>
        </p:nvSpPr>
        <p:spPr>
          <a:xfrm>
            <a:off x="10545968" y="2597090"/>
            <a:ext cx="12523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>
                <a:solidFill>
                  <a:srgbClr val="FF7500"/>
                </a:solidFill>
                <a:latin typeface="Bodoni MT Condensed" panose="02070606080606020203" pitchFamily="18" charset="0"/>
              </a:rPr>
              <a:t>20</a:t>
            </a:r>
            <a:r>
              <a:rPr lang="en-US" altLang="zh-CN" sz="2000" b="1">
                <a:solidFill>
                  <a:srgbClr val="01FFFF"/>
                </a:solidFill>
                <a:latin typeface="Bodoni MT Condensed" panose="02070606080606020203" pitchFamily="18" charset="0"/>
              </a:rPr>
              <a:t>21</a:t>
            </a:r>
            <a:r>
              <a:rPr lang="en-US" altLang="zh-CN" sz="2000" b="1">
                <a:solidFill>
                  <a:srgbClr val="015FFF"/>
                </a:solidFill>
                <a:latin typeface="Bodoni MT Condensed" panose="02070606080606020203" pitchFamily="18" charset="0"/>
              </a:rPr>
              <a:t>/</a:t>
            </a:r>
            <a:r>
              <a:rPr lang="en-US" altLang="zh-CN" sz="2000" b="1">
                <a:solidFill>
                  <a:srgbClr val="FF5285"/>
                </a:solidFill>
                <a:latin typeface="Bodoni MT Condensed" panose="02070606080606020203" pitchFamily="18" charset="0"/>
              </a:rPr>
              <a:t>07</a:t>
            </a:r>
            <a:r>
              <a:rPr lang="en-US" altLang="zh-CN" sz="2000" b="1">
                <a:solidFill>
                  <a:srgbClr val="DBFE01"/>
                </a:solidFill>
                <a:latin typeface="Bodoni MT Condensed" panose="02070606080606020203" pitchFamily="18" charset="0"/>
              </a:rPr>
              <a:t>/</a:t>
            </a:r>
            <a:r>
              <a:rPr lang="en-US" altLang="zh-CN" sz="2000" b="1">
                <a:solidFill>
                  <a:srgbClr val="23D0B2"/>
                </a:solidFill>
                <a:latin typeface="Bodoni MT Condensed" panose="02070606080606020203" pitchFamily="18" charset="0"/>
              </a:rPr>
              <a:t>23</a:t>
            </a:r>
            <a:endParaRPr lang="zh-CN" altLang="en-US" sz="2000" b="1">
              <a:solidFill>
                <a:srgbClr val="23D0B2"/>
              </a:solidFill>
              <a:latin typeface="Bodoni MT Condensed" panose="02070606080606020203" pitchFamily="18" charset="0"/>
            </a:endParaRPr>
          </a:p>
        </p:txBody>
      </p:sp>
      <p:pic>
        <p:nvPicPr>
          <p:cNvPr id="10" name="图形 9">
            <a:extLst>
              <a:ext uri="{FF2B5EF4-FFF2-40B4-BE49-F238E27FC236}">
                <a16:creationId xmlns:a16="http://schemas.microsoft.com/office/drawing/2014/main" xmlns="" id="{CF2F480F-C27C-4159-B16B-3A2B6CDF46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21000000">
            <a:off x="7918603" y="285007"/>
            <a:ext cx="1768374" cy="2210468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3136832-8226-4CAB-9A18-BE50117B7287}"/>
              </a:ext>
            </a:extLst>
          </p:cNvPr>
          <p:cNvSpPr txBox="1"/>
          <p:nvPr/>
        </p:nvSpPr>
        <p:spPr>
          <a:xfrm rot="21000000">
            <a:off x="8057547" y="1885844"/>
            <a:ext cx="17683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chemeClr val="bg1"/>
                </a:solidFill>
                <a:latin typeface="Bodoni MT Condensed" panose="02070606080606020203" pitchFamily="18" charset="0"/>
              </a:rPr>
              <a:t>Music Festival</a:t>
            </a:r>
            <a:endParaRPr lang="zh-CN" altLang="en-US" sz="3200">
              <a:solidFill>
                <a:schemeClr val="bg1"/>
              </a:solidFill>
              <a:latin typeface="Bodoni MT Condensed" panose="02070606080606020203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F7DE023-E7DB-496D-8C66-E2D909F625B1}"/>
              </a:ext>
            </a:extLst>
          </p:cNvPr>
          <p:cNvSpPr txBox="1"/>
          <p:nvPr/>
        </p:nvSpPr>
        <p:spPr>
          <a:xfrm rot="21000000">
            <a:off x="8137600" y="2297579"/>
            <a:ext cx="17154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>
                <a:solidFill>
                  <a:schemeClr val="bg1"/>
                </a:solidFill>
                <a:latin typeface="Bodoni MT Condensed" panose="02070606080606020203" pitchFamily="18" charset="0"/>
              </a:rPr>
              <a:t>designed by xiao</a:t>
            </a:r>
            <a:endParaRPr lang="zh-CN" altLang="en-US">
              <a:solidFill>
                <a:schemeClr val="bg1"/>
              </a:solidFill>
              <a:latin typeface="Bodoni MT Condensed" panose="02070606080606020203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61017F3E-2E67-4A9F-BAAC-D95191A54BCE}"/>
              </a:ext>
            </a:extLst>
          </p:cNvPr>
          <p:cNvSpPr txBox="1"/>
          <p:nvPr/>
        </p:nvSpPr>
        <p:spPr>
          <a:xfrm>
            <a:off x="393699" y="365332"/>
            <a:ext cx="5657553" cy="3761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latin typeface="Bodoni MT Condensed" panose="02070606080606020203" pitchFamily="18" charset="0"/>
              </a:rPr>
              <a:t>Lorem ipsum dolor sit amet, consectetuer adipiscing elit. Maecenas porttitor congue massa. Fusce posuere, magna sed pulvinar ultricies, purus lectus malesuada libero, </a:t>
            </a:r>
            <a:r>
              <a:rPr lang="en-US" altLang="zh-CN" sz="2000" b="1">
                <a:solidFill>
                  <a:srgbClr val="DAFF00"/>
                </a:solidFill>
                <a:latin typeface="Bodoni MT Condensed" panose="02070606080606020203" pitchFamily="18" charset="0"/>
              </a:rPr>
              <a:t>sit amet commodo magna eros quis urna. Nunc viverra imperdiet enim.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latin typeface="Bodoni MT Condensed" panose="02070606080606020203" pitchFamily="18" charset="0"/>
              </a:rPr>
              <a:t>Fusce est. Vivamus a tellus. Pellentesque habitant morbi tristique senectus et netus et malesuada fames ac turpis egestas. Proin pharetra nonummy pede.</a:t>
            </a:r>
          </a:p>
          <a:p>
            <a:pPr>
              <a:lnSpc>
                <a:spcPct val="120000"/>
              </a:lnSpc>
            </a:pPr>
            <a:endParaRPr lang="en-US" altLang="zh-CN" sz="2000">
              <a:solidFill>
                <a:schemeClr val="bg1">
                  <a:lumMod val="75000"/>
                </a:schemeClr>
              </a:solidFill>
              <a:latin typeface="Bodoni MT Condensed" panose="02070606080606020203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000">
                <a:solidFill>
                  <a:schemeClr val="bg1"/>
                </a:solidFill>
                <a:latin typeface="Bodoni MT Condensed" panose="02070606080606020203" pitchFamily="18" charset="0"/>
              </a:rPr>
              <a:t>Lorem ipsum dolor sit amet, consectetuer adipiscing elit. Maecenas porttitor congue massa. Fusce posuere, magna sed pulvinar ultricies, purus lectus malesuada libero</a:t>
            </a:r>
          </a:p>
        </p:txBody>
      </p:sp>
      <p:pic>
        <p:nvPicPr>
          <p:cNvPr id="23" name="图形 22">
            <a:extLst>
              <a:ext uri="{FF2B5EF4-FFF2-40B4-BE49-F238E27FC236}">
                <a16:creationId xmlns:a16="http://schemas.microsoft.com/office/drawing/2014/main" xmlns="" id="{2F839213-0056-4C02-9591-0F986A93C5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21000000">
            <a:off x="2356004" y="3807094"/>
            <a:ext cx="1768374" cy="2210468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51228249-42E2-44A5-B7A3-48C1BB0BCCAB}"/>
              </a:ext>
            </a:extLst>
          </p:cNvPr>
          <p:cNvSpPr txBox="1"/>
          <p:nvPr/>
        </p:nvSpPr>
        <p:spPr>
          <a:xfrm rot="21000000">
            <a:off x="2494948" y="5407931"/>
            <a:ext cx="17683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chemeClr val="bg1"/>
                </a:solidFill>
                <a:latin typeface="Bodoni MT Condensed" panose="02070606080606020203" pitchFamily="18" charset="0"/>
              </a:rPr>
              <a:t>Music Festival</a:t>
            </a:r>
            <a:endParaRPr lang="zh-CN" altLang="en-US" sz="3200">
              <a:solidFill>
                <a:schemeClr val="bg1"/>
              </a:solidFill>
              <a:latin typeface="Bodoni MT Condensed" panose="02070606080606020203" pitchFamily="18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51033FE2-3A27-4DD7-8025-A794082324E4}"/>
              </a:ext>
            </a:extLst>
          </p:cNvPr>
          <p:cNvSpPr txBox="1"/>
          <p:nvPr/>
        </p:nvSpPr>
        <p:spPr>
          <a:xfrm rot="21000000">
            <a:off x="2575001" y="5819666"/>
            <a:ext cx="17154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>
                <a:solidFill>
                  <a:schemeClr val="bg1"/>
                </a:solidFill>
                <a:latin typeface="Bodoni MT Condensed" panose="02070606080606020203" pitchFamily="18" charset="0"/>
              </a:rPr>
              <a:t>designed by xiao</a:t>
            </a:r>
            <a:endParaRPr lang="zh-CN" altLang="en-US">
              <a:solidFill>
                <a:schemeClr val="bg1"/>
              </a:solidFill>
              <a:latin typeface="Bodoni MT Condensed" panose="0207060608060602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85444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矩形 86">
            <a:extLst>
              <a:ext uri="{FF2B5EF4-FFF2-40B4-BE49-F238E27FC236}">
                <a16:creationId xmlns:a16="http://schemas.microsoft.com/office/drawing/2014/main" xmlns="" id="{939BBB4E-A9AD-483C-B4A7-231B4BE969C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1A3A2B38-85FF-4B4A-B5A3-73CEC21AF02E}"/>
              </a:ext>
            </a:extLst>
          </p:cNvPr>
          <p:cNvGrpSpPr/>
          <p:nvPr/>
        </p:nvGrpSpPr>
        <p:grpSpPr>
          <a:xfrm>
            <a:off x="2115458" y="2507430"/>
            <a:ext cx="4147456" cy="1821368"/>
            <a:chOff x="2013858" y="2523261"/>
            <a:chExt cx="4147456" cy="1821368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BF18D5A8-7450-4A10-BD4F-75A769D8768A}"/>
                </a:ext>
              </a:extLst>
            </p:cNvPr>
            <p:cNvSpPr/>
            <p:nvPr/>
          </p:nvSpPr>
          <p:spPr>
            <a:xfrm>
              <a:off x="2013858" y="2585357"/>
              <a:ext cx="3722913" cy="1725386"/>
            </a:xfrm>
            <a:prstGeom prst="rect">
              <a:avLst/>
            </a:prstGeom>
            <a:solidFill>
              <a:srgbClr val="DA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9C63D834-DD6F-4CFC-B8AC-BE34C88A00D4}"/>
                </a:ext>
              </a:extLst>
            </p:cNvPr>
            <p:cNvSpPr/>
            <p:nvPr/>
          </p:nvSpPr>
          <p:spPr>
            <a:xfrm flipH="1">
              <a:off x="5736771" y="2585357"/>
              <a:ext cx="424543" cy="17253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21471796-A1C4-48FF-A15F-89A592021A4B}"/>
                </a:ext>
              </a:extLst>
            </p:cNvPr>
            <p:cNvSpPr txBox="1"/>
            <p:nvPr/>
          </p:nvSpPr>
          <p:spPr>
            <a:xfrm>
              <a:off x="2084615" y="3113523"/>
              <a:ext cx="209613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spc="-300">
                  <a:latin typeface="Bodoni MT Black" panose="02070A03080606020203" pitchFamily="18" charset="0"/>
                </a:rPr>
                <a:t>FESTIVAL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BA6F575E-5D2F-4A21-81EF-435671AEBBF4}"/>
                </a:ext>
              </a:extLst>
            </p:cNvPr>
            <p:cNvSpPr txBox="1"/>
            <p:nvPr/>
          </p:nvSpPr>
          <p:spPr>
            <a:xfrm>
              <a:off x="2084615" y="2523261"/>
              <a:ext cx="209613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400" spc="-300">
                  <a:latin typeface="Bodoni MT Black" panose="02070A03080606020203" pitchFamily="18" charset="0"/>
                </a:rPr>
                <a:t>MUSIC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99D2F211-B388-4EB9-95C7-191A80487632}"/>
                </a:ext>
              </a:extLst>
            </p:cNvPr>
            <p:cNvSpPr txBox="1"/>
            <p:nvPr/>
          </p:nvSpPr>
          <p:spPr>
            <a:xfrm>
              <a:off x="2084615" y="3557219"/>
              <a:ext cx="20961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3200" spc="-300">
                  <a:latin typeface="Bodoni MT Black" panose="02070A03080606020203" pitchFamily="18" charset="0"/>
                </a:defRPr>
              </a:lvl1pPr>
            </a:lstStyle>
            <a:p>
              <a:r>
                <a:rPr lang="en-US" altLang="zh-CN" sz="2400"/>
                <a:t>2021/07/23</a:t>
              </a:r>
              <a:endParaRPr lang="zh-CN" altLang="en-US" sz="240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C9D5582C-2C13-4FD6-9A46-E418DEAFBC4E}"/>
                </a:ext>
              </a:extLst>
            </p:cNvPr>
            <p:cNvSpPr txBox="1"/>
            <p:nvPr/>
          </p:nvSpPr>
          <p:spPr>
            <a:xfrm>
              <a:off x="2084615" y="3882964"/>
              <a:ext cx="20961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spc="-300">
                  <a:latin typeface="Bodoni MT Black" panose="02070A03080606020203" pitchFamily="18" charset="0"/>
                </a:rPr>
                <a:t>TEMPLET 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64036309-6A96-4E2F-BE94-518279824419}"/>
                </a:ext>
              </a:extLst>
            </p:cNvPr>
            <p:cNvCxnSpPr>
              <a:cxnSpLocks/>
            </p:cNvCxnSpPr>
            <p:nvPr/>
          </p:nvCxnSpPr>
          <p:spPr>
            <a:xfrm>
              <a:off x="4240598" y="2743702"/>
              <a:ext cx="0" cy="140869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6ACAD1AA-430A-4CB8-9B55-930028F4B0CB}"/>
                </a:ext>
              </a:extLst>
            </p:cNvPr>
            <p:cNvSpPr txBox="1"/>
            <p:nvPr/>
          </p:nvSpPr>
          <p:spPr>
            <a:xfrm>
              <a:off x="4202096" y="2672966"/>
              <a:ext cx="1556025" cy="15501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600" b="1">
                  <a:latin typeface="Bodoni MT Condensed" panose="02070606080606020203" pitchFamily="18" charset="0"/>
                </a:rPr>
                <a:t>PELLENTESQUE HABITANT MORBI TRISTIQUE SENECTUS ET NETUS ET MALESUADA FAMES</a:t>
              </a:r>
            </a:p>
          </p:txBody>
        </p:sp>
        <p:pic>
          <p:nvPicPr>
            <p:cNvPr id="19" name="图形 18">
              <a:extLst>
                <a:ext uri="{FF2B5EF4-FFF2-40B4-BE49-F238E27FC236}">
                  <a16:creationId xmlns:a16="http://schemas.microsoft.com/office/drawing/2014/main" xmlns="" id="{C51A5E6D-58D9-41CB-8610-245C74A2A9B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5790971" y="2674833"/>
              <a:ext cx="316142" cy="395176"/>
            </a:xfrm>
            <a:prstGeom prst="rect">
              <a:avLst/>
            </a:prstGeom>
          </p:spPr>
        </p:pic>
        <p:pic>
          <p:nvPicPr>
            <p:cNvPr id="20" name="图形 19">
              <a:extLst>
                <a:ext uri="{FF2B5EF4-FFF2-40B4-BE49-F238E27FC236}">
                  <a16:creationId xmlns:a16="http://schemas.microsoft.com/office/drawing/2014/main" xmlns="" id="{F27877E0-F224-4A24-9A28-636BCD4DB3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5790971" y="3504567"/>
              <a:ext cx="316142" cy="395176"/>
            </a:xfrm>
            <a:prstGeom prst="rect">
              <a:avLst/>
            </a:prstGeom>
          </p:spPr>
        </p:pic>
        <p:pic>
          <p:nvPicPr>
            <p:cNvPr id="21" name="图形 20">
              <a:extLst>
                <a:ext uri="{FF2B5EF4-FFF2-40B4-BE49-F238E27FC236}">
                  <a16:creationId xmlns:a16="http://schemas.microsoft.com/office/drawing/2014/main" xmlns="" id="{08D5839C-1141-4E1A-AACE-8092728BE8E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5790971" y="3919433"/>
              <a:ext cx="316142" cy="395176"/>
            </a:xfrm>
            <a:prstGeom prst="rect">
              <a:avLst/>
            </a:prstGeom>
          </p:spPr>
        </p:pic>
        <p:pic>
          <p:nvPicPr>
            <p:cNvPr id="22" name="图形 21">
              <a:extLst>
                <a:ext uri="{FF2B5EF4-FFF2-40B4-BE49-F238E27FC236}">
                  <a16:creationId xmlns:a16="http://schemas.microsoft.com/office/drawing/2014/main" xmlns="" id="{3EC5E95A-89A4-458F-8651-2DB432E8ADD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5790971" y="3089700"/>
              <a:ext cx="316142" cy="395176"/>
            </a:xfrm>
            <a:prstGeom prst="rect">
              <a:avLst/>
            </a:prstGeom>
          </p:spPr>
        </p:pic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C1226A37-F477-4589-9CB1-E66B2E26021B}"/>
              </a:ext>
            </a:extLst>
          </p:cNvPr>
          <p:cNvGrpSpPr/>
          <p:nvPr/>
        </p:nvGrpSpPr>
        <p:grpSpPr>
          <a:xfrm rot="60000">
            <a:off x="2115458" y="515346"/>
            <a:ext cx="4147456" cy="1821368"/>
            <a:chOff x="2013858" y="2523261"/>
            <a:chExt cx="4147456" cy="1821368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E3C63AC3-8DAB-4951-8A84-F4B229943A84}"/>
                </a:ext>
              </a:extLst>
            </p:cNvPr>
            <p:cNvSpPr/>
            <p:nvPr/>
          </p:nvSpPr>
          <p:spPr>
            <a:xfrm>
              <a:off x="2013858" y="2585357"/>
              <a:ext cx="3722913" cy="1725386"/>
            </a:xfrm>
            <a:prstGeom prst="rect">
              <a:avLst/>
            </a:prstGeom>
            <a:solidFill>
              <a:srgbClr val="22D0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097D422C-BE57-4D2E-9B4B-10B670E94C82}"/>
                </a:ext>
              </a:extLst>
            </p:cNvPr>
            <p:cNvSpPr/>
            <p:nvPr/>
          </p:nvSpPr>
          <p:spPr>
            <a:xfrm flipH="1">
              <a:off x="5736771" y="2585357"/>
              <a:ext cx="424543" cy="17253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86739086-24F1-4370-9D1F-2542E70EA3B4}"/>
                </a:ext>
              </a:extLst>
            </p:cNvPr>
            <p:cNvSpPr txBox="1"/>
            <p:nvPr/>
          </p:nvSpPr>
          <p:spPr>
            <a:xfrm>
              <a:off x="2084615" y="3113523"/>
              <a:ext cx="209613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spc="-300">
                  <a:latin typeface="Bodoni MT Black" panose="02070A03080606020203" pitchFamily="18" charset="0"/>
                </a:rPr>
                <a:t>FESTIVAL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8C9FC244-8B38-4916-81E6-2D6ADC60F237}"/>
                </a:ext>
              </a:extLst>
            </p:cNvPr>
            <p:cNvSpPr txBox="1"/>
            <p:nvPr/>
          </p:nvSpPr>
          <p:spPr>
            <a:xfrm>
              <a:off x="2084615" y="2523261"/>
              <a:ext cx="209613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400" spc="-300">
                  <a:latin typeface="Bodoni MT Black" panose="02070A03080606020203" pitchFamily="18" charset="0"/>
                </a:rPr>
                <a:t>MUSIC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58D0C888-B34B-4A19-BBA5-A90F8BE9DD65}"/>
                </a:ext>
              </a:extLst>
            </p:cNvPr>
            <p:cNvSpPr txBox="1"/>
            <p:nvPr/>
          </p:nvSpPr>
          <p:spPr>
            <a:xfrm>
              <a:off x="2084615" y="3557219"/>
              <a:ext cx="20961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3200" spc="-300">
                  <a:latin typeface="Bodoni MT Black" panose="02070A03080606020203" pitchFamily="18" charset="0"/>
                </a:defRPr>
              </a:lvl1pPr>
            </a:lstStyle>
            <a:p>
              <a:r>
                <a:rPr lang="en-US" altLang="zh-CN" sz="2400"/>
                <a:t>2021/07/23</a:t>
              </a:r>
              <a:endParaRPr lang="zh-CN" altLang="en-US" sz="2400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003BFDAB-FB8D-484E-B23A-A88C2E617BC1}"/>
                </a:ext>
              </a:extLst>
            </p:cNvPr>
            <p:cNvSpPr txBox="1"/>
            <p:nvPr/>
          </p:nvSpPr>
          <p:spPr>
            <a:xfrm>
              <a:off x="2084615" y="3882964"/>
              <a:ext cx="20961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spc="-300">
                  <a:latin typeface="Bodoni MT Black" panose="02070A03080606020203" pitchFamily="18" charset="0"/>
                </a:rPr>
                <a:t>TEMPLET </a:t>
              </a: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CDA95950-E4BB-4F8E-889B-DF1A19AE6071}"/>
                </a:ext>
              </a:extLst>
            </p:cNvPr>
            <p:cNvCxnSpPr>
              <a:cxnSpLocks/>
            </p:cNvCxnSpPr>
            <p:nvPr/>
          </p:nvCxnSpPr>
          <p:spPr>
            <a:xfrm>
              <a:off x="4240598" y="2743702"/>
              <a:ext cx="0" cy="140869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9B363528-C7AE-4F79-AE7B-903CE226EC47}"/>
                </a:ext>
              </a:extLst>
            </p:cNvPr>
            <p:cNvSpPr txBox="1"/>
            <p:nvPr/>
          </p:nvSpPr>
          <p:spPr>
            <a:xfrm>
              <a:off x="4202096" y="2672966"/>
              <a:ext cx="1556025" cy="15501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600" b="1">
                  <a:latin typeface="Bodoni MT Condensed" panose="02070606080606020203" pitchFamily="18" charset="0"/>
                </a:rPr>
                <a:t>PELLENTESQUE HABITANT MORBI TRISTIQUE SENECTUS ET NETUS ET MALESUADA FAMES</a:t>
              </a:r>
            </a:p>
          </p:txBody>
        </p:sp>
        <p:pic>
          <p:nvPicPr>
            <p:cNvPr id="33" name="图形 32">
              <a:extLst>
                <a:ext uri="{FF2B5EF4-FFF2-40B4-BE49-F238E27FC236}">
                  <a16:creationId xmlns:a16="http://schemas.microsoft.com/office/drawing/2014/main" xmlns="" id="{F8973D40-D97F-4991-BEF2-5F6EF691BF1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5790971" y="2674833"/>
              <a:ext cx="316142" cy="395176"/>
            </a:xfrm>
            <a:prstGeom prst="rect">
              <a:avLst/>
            </a:prstGeom>
          </p:spPr>
        </p:pic>
        <p:pic>
          <p:nvPicPr>
            <p:cNvPr id="34" name="图形 33">
              <a:extLst>
                <a:ext uri="{FF2B5EF4-FFF2-40B4-BE49-F238E27FC236}">
                  <a16:creationId xmlns:a16="http://schemas.microsoft.com/office/drawing/2014/main" xmlns="" id="{BB1D49B0-0D5E-4533-8BDA-6FFBC0185C7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5790971" y="3504567"/>
              <a:ext cx="316142" cy="395176"/>
            </a:xfrm>
            <a:prstGeom prst="rect">
              <a:avLst/>
            </a:prstGeom>
          </p:spPr>
        </p:pic>
        <p:pic>
          <p:nvPicPr>
            <p:cNvPr id="35" name="图形 34">
              <a:extLst>
                <a:ext uri="{FF2B5EF4-FFF2-40B4-BE49-F238E27FC236}">
                  <a16:creationId xmlns:a16="http://schemas.microsoft.com/office/drawing/2014/main" xmlns="" id="{9318F6DE-0AA7-4BF5-8D16-55C0AE70842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5790971" y="3919433"/>
              <a:ext cx="316142" cy="395176"/>
            </a:xfrm>
            <a:prstGeom prst="rect">
              <a:avLst/>
            </a:prstGeom>
          </p:spPr>
        </p:pic>
        <p:pic>
          <p:nvPicPr>
            <p:cNvPr id="36" name="图形 35">
              <a:extLst>
                <a:ext uri="{FF2B5EF4-FFF2-40B4-BE49-F238E27FC236}">
                  <a16:creationId xmlns:a16="http://schemas.microsoft.com/office/drawing/2014/main" xmlns="" id="{DBE748A8-1604-4F12-9E1F-C8CAA45CF14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5790971" y="3089700"/>
              <a:ext cx="316142" cy="395176"/>
            </a:xfrm>
            <a:prstGeom prst="rect">
              <a:avLst/>
            </a:prstGeom>
          </p:spPr>
        </p:pic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5CDF1937-A0D1-4DAC-811A-D05DD87BD988}"/>
              </a:ext>
            </a:extLst>
          </p:cNvPr>
          <p:cNvGrpSpPr/>
          <p:nvPr/>
        </p:nvGrpSpPr>
        <p:grpSpPr>
          <a:xfrm rot="21480000">
            <a:off x="2115458" y="4521286"/>
            <a:ext cx="4147456" cy="1821368"/>
            <a:chOff x="2013858" y="2523261"/>
            <a:chExt cx="4147456" cy="1821368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E4E6C4F4-FB36-4B26-A822-533EF5DCEF22}"/>
                </a:ext>
              </a:extLst>
            </p:cNvPr>
            <p:cNvSpPr/>
            <p:nvPr/>
          </p:nvSpPr>
          <p:spPr>
            <a:xfrm>
              <a:off x="2013858" y="2585357"/>
              <a:ext cx="3722913" cy="1725386"/>
            </a:xfrm>
            <a:prstGeom prst="rect">
              <a:avLst/>
            </a:prstGeom>
            <a:solidFill>
              <a:srgbClr val="FE52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62A1D9AA-8C7C-45F6-8A0D-B9F8738991FE}"/>
                </a:ext>
              </a:extLst>
            </p:cNvPr>
            <p:cNvSpPr/>
            <p:nvPr/>
          </p:nvSpPr>
          <p:spPr>
            <a:xfrm flipH="1">
              <a:off x="5736771" y="2585357"/>
              <a:ext cx="424543" cy="17253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E02D4C85-15D5-434E-84FD-C460E8CABF45}"/>
                </a:ext>
              </a:extLst>
            </p:cNvPr>
            <p:cNvSpPr txBox="1"/>
            <p:nvPr/>
          </p:nvSpPr>
          <p:spPr>
            <a:xfrm>
              <a:off x="2084615" y="3113523"/>
              <a:ext cx="209613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spc="-300">
                  <a:latin typeface="Bodoni MT Black" panose="02070A03080606020203" pitchFamily="18" charset="0"/>
                </a:rPr>
                <a:t>FESTIVAL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E88265FC-4D64-4C02-AC8E-BA2D8C4D73FB}"/>
                </a:ext>
              </a:extLst>
            </p:cNvPr>
            <p:cNvSpPr txBox="1"/>
            <p:nvPr/>
          </p:nvSpPr>
          <p:spPr>
            <a:xfrm>
              <a:off x="2084615" y="2523261"/>
              <a:ext cx="209613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400" spc="-300">
                  <a:latin typeface="Bodoni MT Black" panose="02070A03080606020203" pitchFamily="18" charset="0"/>
                </a:rPr>
                <a:t>MUSIC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5923498E-E693-44EA-B59C-C29331E18FC6}"/>
                </a:ext>
              </a:extLst>
            </p:cNvPr>
            <p:cNvSpPr txBox="1"/>
            <p:nvPr/>
          </p:nvSpPr>
          <p:spPr>
            <a:xfrm>
              <a:off x="2084615" y="3557219"/>
              <a:ext cx="20961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3200" spc="-300">
                  <a:latin typeface="Bodoni MT Black" panose="02070A03080606020203" pitchFamily="18" charset="0"/>
                </a:defRPr>
              </a:lvl1pPr>
            </a:lstStyle>
            <a:p>
              <a:r>
                <a:rPr lang="en-US" altLang="zh-CN" sz="2400"/>
                <a:t>2021/07/23</a:t>
              </a:r>
              <a:endParaRPr lang="zh-CN" altLang="en-US" sz="2400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B2293B95-30D6-4ECE-8428-6A94744FE8EB}"/>
                </a:ext>
              </a:extLst>
            </p:cNvPr>
            <p:cNvSpPr txBox="1"/>
            <p:nvPr/>
          </p:nvSpPr>
          <p:spPr>
            <a:xfrm>
              <a:off x="2084615" y="3882964"/>
              <a:ext cx="20961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spc="-300">
                  <a:latin typeface="Bodoni MT Black" panose="02070A03080606020203" pitchFamily="18" charset="0"/>
                </a:rPr>
                <a:t>TEMPLET </a:t>
              </a: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95CA6419-6126-4AF4-8198-410F9521AB31}"/>
                </a:ext>
              </a:extLst>
            </p:cNvPr>
            <p:cNvCxnSpPr>
              <a:cxnSpLocks/>
            </p:cNvCxnSpPr>
            <p:nvPr/>
          </p:nvCxnSpPr>
          <p:spPr>
            <a:xfrm>
              <a:off x="4240598" y="2743702"/>
              <a:ext cx="0" cy="140869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D3F1B004-E2E0-4D28-8DDA-2B6B01E391E2}"/>
                </a:ext>
              </a:extLst>
            </p:cNvPr>
            <p:cNvSpPr txBox="1"/>
            <p:nvPr/>
          </p:nvSpPr>
          <p:spPr>
            <a:xfrm>
              <a:off x="4202096" y="2672966"/>
              <a:ext cx="1556025" cy="15501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600" b="1">
                  <a:latin typeface="Bodoni MT Condensed" panose="02070606080606020203" pitchFamily="18" charset="0"/>
                </a:rPr>
                <a:t>PELLENTESQUE HABITANT MORBI TRISTIQUE SENECTUS ET NETUS ET MALESUADA FAMES</a:t>
              </a:r>
            </a:p>
          </p:txBody>
        </p:sp>
        <p:pic>
          <p:nvPicPr>
            <p:cNvPr id="46" name="图形 45">
              <a:extLst>
                <a:ext uri="{FF2B5EF4-FFF2-40B4-BE49-F238E27FC236}">
                  <a16:creationId xmlns:a16="http://schemas.microsoft.com/office/drawing/2014/main" xmlns="" id="{CE10CE59-DE79-4743-B9FB-2DB16BF624A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5790971" y="2674833"/>
              <a:ext cx="316142" cy="395176"/>
            </a:xfrm>
            <a:prstGeom prst="rect">
              <a:avLst/>
            </a:prstGeom>
          </p:spPr>
        </p:pic>
        <p:pic>
          <p:nvPicPr>
            <p:cNvPr id="47" name="图形 46">
              <a:extLst>
                <a:ext uri="{FF2B5EF4-FFF2-40B4-BE49-F238E27FC236}">
                  <a16:creationId xmlns:a16="http://schemas.microsoft.com/office/drawing/2014/main" xmlns="" id="{DF51E50B-63CD-473E-8E66-9878D29982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5790971" y="3504567"/>
              <a:ext cx="316142" cy="395176"/>
            </a:xfrm>
            <a:prstGeom prst="rect">
              <a:avLst/>
            </a:prstGeom>
          </p:spPr>
        </p:pic>
        <p:pic>
          <p:nvPicPr>
            <p:cNvPr id="48" name="图形 47">
              <a:extLst>
                <a:ext uri="{FF2B5EF4-FFF2-40B4-BE49-F238E27FC236}">
                  <a16:creationId xmlns:a16="http://schemas.microsoft.com/office/drawing/2014/main" xmlns="" id="{D84B743D-9877-47F5-A1E1-D3147E2B13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5790971" y="3919433"/>
              <a:ext cx="316142" cy="395176"/>
            </a:xfrm>
            <a:prstGeom prst="rect">
              <a:avLst/>
            </a:prstGeom>
          </p:spPr>
        </p:pic>
        <p:pic>
          <p:nvPicPr>
            <p:cNvPr id="49" name="图形 48">
              <a:extLst>
                <a:ext uri="{FF2B5EF4-FFF2-40B4-BE49-F238E27FC236}">
                  <a16:creationId xmlns:a16="http://schemas.microsoft.com/office/drawing/2014/main" xmlns="" id="{0BDA6B0C-D84F-403C-A5FB-FF09F129CE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5790971" y="3089700"/>
              <a:ext cx="316142" cy="395176"/>
            </a:xfrm>
            <a:prstGeom prst="rect">
              <a:avLst/>
            </a:prstGeom>
          </p:spPr>
        </p:pic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41F51759-2B74-41B4-8AF3-1890A3ADE380}"/>
              </a:ext>
            </a:extLst>
          </p:cNvPr>
          <p:cNvSpPr txBox="1"/>
          <p:nvPr/>
        </p:nvSpPr>
        <p:spPr>
          <a:xfrm>
            <a:off x="341879" y="296304"/>
            <a:ext cx="12523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>
                <a:solidFill>
                  <a:srgbClr val="FF7500"/>
                </a:solidFill>
                <a:latin typeface="Bodoni MT Condensed" panose="02070606080606020203" pitchFamily="18" charset="0"/>
              </a:rPr>
              <a:t>20</a:t>
            </a:r>
            <a:r>
              <a:rPr lang="en-US" altLang="zh-CN" sz="2000" b="1">
                <a:solidFill>
                  <a:srgbClr val="01FFFF"/>
                </a:solidFill>
                <a:latin typeface="Bodoni MT Condensed" panose="02070606080606020203" pitchFamily="18" charset="0"/>
              </a:rPr>
              <a:t>21</a:t>
            </a:r>
            <a:r>
              <a:rPr lang="en-US" altLang="zh-CN" sz="2000" b="1">
                <a:solidFill>
                  <a:srgbClr val="015FFF"/>
                </a:solidFill>
                <a:latin typeface="Bodoni MT Condensed" panose="02070606080606020203" pitchFamily="18" charset="0"/>
              </a:rPr>
              <a:t>/</a:t>
            </a:r>
            <a:r>
              <a:rPr lang="en-US" altLang="zh-CN" sz="2000" b="1">
                <a:solidFill>
                  <a:srgbClr val="FF5285"/>
                </a:solidFill>
                <a:latin typeface="Bodoni MT Condensed" panose="02070606080606020203" pitchFamily="18" charset="0"/>
              </a:rPr>
              <a:t>07</a:t>
            </a:r>
            <a:r>
              <a:rPr lang="en-US" altLang="zh-CN" sz="2000" b="1">
                <a:solidFill>
                  <a:srgbClr val="DBFE01"/>
                </a:solidFill>
                <a:latin typeface="Bodoni MT Condensed" panose="02070606080606020203" pitchFamily="18" charset="0"/>
              </a:rPr>
              <a:t>/</a:t>
            </a:r>
            <a:r>
              <a:rPr lang="en-US" altLang="zh-CN" sz="2000" b="1">
                <a:solidFill>
                  <a:srgbClr val="23D0B2"/>
                </a:solidFill>
                <a:latin typeface="Bodoni MT Condensed" panose="02070606080606020203" pitchFamily="18" charset="0"/>
              </a:rPr>
              <a:t>23</a:t>
            </a:r>
            <a:endParaRPr lang="zh-CN" altLang="en-US" sz="2000" b="1">
              <a:solidFill>
                <a:srgbClr val="23D0B2"/>
              </a:solidFill>
              <a:latin typeface="Bodoni MT Condensed" panose="02070606080606020203" pitchFamily="18" charset="0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147640F6-B88B-4567-86B4-D5159BDE33A2}"/>
              </a:ext>
            </a:extLst>
          </p:cNvPr>
          <p:cNvSpPr txBox="1"/>
          <p:nvPr/>
        </p:nvSpPr>
        <p:spPr>
          <a:xfrm>
            <a:off x="6769099" y="2653186"/>
            <a:ext cx="4533901" cy="3761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latin typeface="Bodoni MT Condensed" panose="02070606080606020203" pitchFamily="18" charset="0"/>
              </a:rPr>
              <a:t>Lorem ipsum dolor sit amet, consectetuer adipiscing elit. Maecenas porttitor congue massa. Fusce posuere, magna sed pulvinar ultricies, purus lectus malesuada libero, </a:t>
            </a:r>
            <a:r>
              <a:rPr lang="en-US" altLang="zh-CN" sz="2000" b="1">
                <a:solidFill>
                  <a:srgbClr val="22D0B1"/>
                </a:solidFill>
                <a:latin typeface="Bodoni MT Condensed" panose="02070606080606020203" pitchFamily="18" charset="0"/>
              </a:rPr>
              <a:t>sit amet commodo magna eros quis urna. Nunc viverra imperdiet enim.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latin typeface="Bodoni MT Condensed" panose="02070606080606020203" pitchFamily="18" charset="0"/>
              </a:rPr>
              <a:t>Fusce est. Vivamus a tellus. Pellentesque habitant morbi tristique senectus et netus et malesuada fame</a:t>
            </a:r>
          </a:p>
          <a:p>
            <a:pPr>
              <a:lnSpc>
                <a:spcPct val="120000"/>
              </a:lnSpc>
            </a:pPr>
            <a:endParaRPr lang="en-US" altLang="zh-CN" sz="2000">
              <a:solidFill>
                <a:schemeClr val="bg1">
                  <a:lumMod val="75000"/>
                </a:schemeClr>
              </a:solidFill>
              <a:latin typeface="Bodoni MT Condensed" panose="02070606080606020203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000">
                <a:solidFill>
                  <a:schemeClr val="bg1"/>
                </a:solidFill>
                <a:latin typeface="Bodoni MT Condensed" panose="02070606080606020203" pitchFamily="18" charset="0"/>
              </a:rPr>
              <a:t>Lorem ipsum dolor sit amet, consectetuer adipiscing elit. Maecenas porttitor congue massa. Fusce posuere, magna sed pulvinar ultricies, purus lectus malesuada libero</a:t>
            </a:r>
          </a:p>
        </p:txBody>
      </p:sp>
      <p:pic>
        <p:nvPicPr>
          <p:cNvPr id="55" name="图形 54">
            <a:extLst>
              <a:ext uri="{FF2B5EF4-FFF2-40B4-BE49-F238E27FC236}">
                <a16:creationId xmlns:a16="http://schemas.microsoft.com/office/drawing/2014/main" xmlns="" id="{6A9D18AF-EDC5-4A2C-B9A8-E073E7733E4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21000000">
            <a:off x="8231277" y="136747"/>
            <a:ext cx="1768374" cy="2210468"/>
          </a:xfrm>
          <a:prstGeom prst="rect">
            <a:avLst/>
          </a:prstGeom>
        </p:spPr>
      </p:pic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7424C8E1-45AB-42C1-BC05-498F683E9E49}"/>
              </a:ext>
            </a:extLst>
          </p:cNvPr>
          <p:cNvSpPr txBox="1"/>
          <p:nvPr/>
        </p:nvSpPr>
        <p:spPr>
          <a:xfrm rot="21000000">
            <a:off x="8370221" y="1737584"/>
            <a:ext cx="17683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22D0B1"/>
                </a:solidFill>
                <a:latin typeface="Bodoni MT Condensed" panose="02070606080606020203" pitchFamily="18" charset="0"/>
              </a:rPr>
              <a:t>Music Festival</a:t>
            </a:r>
            <a:endParaRPr lang="zh-CN" altLang="en-US" sz="3200">
              <a:solidFill>
                <a:srgbClr val="22D0B1"/>
              </a:solidFill>
              <a:latin typeface="Bodoni MT Condensed" panose="02070606080606020203" pitchFamily="18" charset="0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2DDDB8C1-7074-487D-BE21-EBF3D4CEBF32}"/>
              </a:ext>
            </a:extLst>
          </p:cNvPr>
          <p:cNvSpPr txBox="1"/>
          <p:nvPr/>
        </p:nvSpPr>
        <p:spPr>
          <a:xfrm rot="21000000">
            <a:off x="8450274" y="2149319"/>
            <a:ext cx="17154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>
                <a:solidFill>
                  <a:srgbClr val="22D0B1"/>
                </a:solidFill>
                <a:latin typeface="Bodoni MT Condensed" panose="02070606080606020203" pitchFamily="18" charset="0"/>
              </a:rPr>
              <a:t>designed by xiao</a:t>
            </a:r>
            <a:endParaRPr lang="zh-CN" altLang="en-US">
              <a:solidFill>
                <a:srgbClr val="22D0B1"/>
              </a:solidFill>
              <a:latin typeface="Bodoni MT Condensed" panose="02070606080606020203" pitchFamily="18" charset="0"/>
            </a:endParaRP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FBCBE0EE-C28D-433E-80BA-A03402AB213B}"/>
              </a:ext>
            </a:extLst>
          </p:cNvPr>
          <p:cNvGrpSpPr/>
          <p:nvPr/>
        </p:nvGrpSpPr>
        <p:grpSpPr>
          <a:xfrm rot="5400000" flipV="1">
            <a:off x="8592061" y="3258061"/>
            <a:ext cx="6857999" cy="341879"/>
            <a:chOff x="0" y="114300"/>
            <a:chExt cx="12192000" cy="3810000"/>
          </a:xfrm>
        </p:grpSpPr>
        <p:sp>
          <p:nvSpPr>
            <p:cNvPr id="73" name="矩形 72">
              <a:extLst>
                <a:ext uri="{FF2B5EF4-FFF2-40B4-BE49-F238E27FC236}">
                  <a16:creationId xmlns:a16="http://schemas.microsoft.com/office/drawing/2014/main" xmlns="" id="{4EE5932E-9062-45EC-BDD9-F91243D3A2CF}"/>
                </a:ext>
              </a:extLst>
            </p:cNvPr>
            <p:cNvSpPr/>
            <p:nvPr/>
          </p:nvSpPr>
          <p:spPr>
            <a:xfrm>
              <a:off x="0" y="114300"/>
              <a:ext cx="12192000" cy="635000"/>
            </a:xfrm>
            <a:prstGeom prst="rect">
              <a:avLst/>
            </a:prstGeom>
            <a:solidFill>
              <a:srgbClr val="23D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73">
              <a:extLst>
                <a:ext uri="{FF2B5EF4-FFF2-40B4-BE49-F238E27FC236}">
                  <a16:creationId xmlns:a16="http://schemas.microsoft.com/office/drawing/2014/main" xmlns="" id="{7B0C2F0E-9793-4765-A638-B6BCAC2955C2}"/>
                </a:ext>
              </a:extLst>
            </p:cNvPr>
            <p:cNvSpPr/>
            <p:nvPr/>
          </p:nvSpPr>
          <p:spPr>
            <a:xfrm>
              <a:off x="0" y="749300"/>
              <a:ext cx="12192000" cy="635000"/>
            </a:xfrm>
            <a:prstGeom prst="rect">
              <a:avLst/>
            </a:prstGeom>
            <a:solidFill>
              <a:srgbClr val="DBFE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xmlns="" id="{4078DBF6-0B14-469E-A427-0F7EA1892778}"/>
                </a:ext>
              </a:extLst>
            </p:cNvPr>
            <p:cNvSpPr/>
            <p:nvPr/>
          </p:nvSpPr>
          <p:spPr>
            <a:xfrm>
              <a:off x="0" y="1384300"/>
              <a:ext cx="12192000" cy="635000"/>
            </a:xfrm>
            <a:prstGeom prst="rect">
              <a:avLst/>
            </a:prstGeom>
            <a:solidFill>
              <a:srgbClr val="FF52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xmlns="" id="{B11EC536-0711-4715-8095-3B2B71001384}"/>
                </a:ext>
              </a:extLst>
            </p:cNvPr>
            <p:cNvSpPr/>
            <p:nvPr/>
          </p:nvSpPr>
          <p:spPr>
            <a:xfrm>
              <a:off x="0" y="2019300"/>
              <a:ext cx="12192000" cy="635000"/>
            </a:xfrm>
            <a:prstGeom prst="rect">
              <a:avLst/>
            </a:prstGeom>
            <a:solidFill>
              <a:srgbClr val="0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xmlns="" id="{3F76A066-FE6E-4DA3-B7D7-145DD1974891}"/>
                </a:ext>
              </a:extLst>
            </p:cNvPr>
            <p:cNvSpPr/>
            <p:nvPr/>
          </p:nvSpPr>
          <p:spPr>
            <a:xfrm>
              <a:off x="0" y="2654300"/>
              <a:ext cx="12192000" cy="635000"/>
            </a:xfrm>
            <a:prstGeom prst="rect">
              <a:avLst/>
            </a:prstGeom>
            <a:solidFill>
              <a:srgbClr val="01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77">
              <a:extLst>
                <a:ext uri="{FF2B5EF4-FFF2-40B4-BE49-F238E27FC236}">
                  <a16:creationId xmlns:a16="http://schemas.microsoft.com/office/drawing/2014/main" xmlns="" id="{CE12FA81-4FB4-4D0A-BFC8-366C2B044C30}"/>
                </a:ext>
              </a:extLst>
            </p:cNvPr>
            <p:cNvSpPr/>
            <p:nvPr/>
          </p:nvSpPr>
          <p:spPr>
            <a:xfrm>
              <a:off x="0" y="3289300"/>
              <a:ext cx="12192000" cy="635000"/>
            </a:xfrm>
            <a:prstGeom prst="rect">
              <a:avLst/>
            </a:prstGeom>
            <a:solidFill>
              <a:srgbClr val="FF7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6" name="图片 85" descr="人穿着裙子&#10;&#10;描述已自动生成">
            <a:extLst>
              <a:ext uri="{FF2B5EF4-FFF2-40B4-BE49-F238E27FC236}">
                <a16:creationId xmlns:a16="http://schemas.microsoft.com/office/drawing/2014/main" xmlns="" id="{74521843-D1BD-462C-BD1F-942A070CFE2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7479" y="3338967"/>
            <a:ext cx="2815227" cy="3519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4608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矩形 102">
            <a:extLst>
              <a:ext uri="{FF2B5EF4-FFF2-40B4-BE49-F238E27FC236}">
                <a16:creationId xmlns:a16="http://schemas.microsoft.com/office/drawing/2014/main" xmlns="" id="{E44BCCD7-AE66-4AC1-8BA6-A03FC609D52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AE4E3086-C46C-4D3C-8152-BE434C1DA2B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" r="61"/>
          <a:stretch/>
        </p:blipFill>
        <p:spPr>
          <a:xfrm>
            <a:off x="248726" y="646582"/>
            <a:ext cx="4843974" cy="270861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11A8BBC3-4540-4D98-9E88-1313D9D3F5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" b="51"/>
          <a:stretch/>
        </p:blipFill>
        <p:spPr>
          <a:xfrm>
            <a:off x="248726" y="3485691"/>
            <a:ext cx="4843974" cy="2708616"/>
          </a:xfrm>
          <a:custGeom>
            <a:avLst/>
            <a:gdLst>
              <a:gd name="connsiteX0" fmla="*/ 0 w 4843974"/>
              <a:gd name="connsiteY0" fmla="*/ 0 h 2708616"/>
              <a:gd name="connsiteX1" fmla="*/ 4843974 w 4843974"/>
              <a:gd name="connsiteY1" fmla="*/ 0 h 2708616"/>
              <a:gd name="connsiteX2" fmla="*/ 4843974 w 4843974"/>
              <a:gd name="connsiteY2" fmla="*/ 2708616 h 2708616"/>
              <a:gd name="connsiteX3" fmla="*/ 0 w 4843974"/>
              <a:gd name="connsiteY3" fmla="*/ 2708616 h 270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43974" h="2708616">
                <a:moveTo>
                  <a:pt x="0" y="0"/>
                </a:moveTo>
                <a:lnTo>
                  <a:pt x="4843974" y="0"/>
                </a:lnTo>
                <a:lnTo>
                  <a:pt x="4843974" y="2708616"/>
                </a:lnTo>
                <a:lnTo>
                  <a:pt x="0" y="2708616"/>
                </a:lnTo>
                <a:close/>
              </a:path>
            </a:pathLst>
          </a:cu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FD17ABF8-5F1F-45AE-8B79-9B558FBBC9A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" b="77"/>
          <a:stretch/>
        </p:blipFill>
        <p:spPr>
          <a:xfrm flipH="1">
            <a:off x="6870700" y="650075"/>
            <a:ext cx="3124200" cy="554423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0AFBDC4-52FE-4C64-A19E-9A9EDF4976FE}"/>
              </a:ext>
            </a:extLst>
          </p:cNvPr>
          <p:cNvSpPr txBox="1"/>
          <p:nvPr/>
        </p:nvSpPr>
        <p:spPr>
          <a:xfrm>
            <a:off x="342595" y="1696865"/>
            <a:ext cx="16037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chemeClr val="bg1"/>
                </a:solidFill>
                <a:latin typeface="Bodoni MT Condensed" panose="02070606080606020203" pitchFamily="18" charset="0"/>
              </a:rPr>
              <a:t>Music</a:t>
            </a:r>
            <a:endParaRPr lang="zh-CN" altLang="en-US" sz="3600" b="1">
              <a:solidFill>
                <a:schemeClr val="bg1"/>
              </a:solidFill>
              <a:latin typeface="Bodoni MT Condensed" panose="02070606080606020203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6D1C68F-EA5F-4D52-B644-1AC1E270A0C8}"/>
              </a:ext>
            </a:extLst>
          </p:cNvPr>
          <p:cNvSpPr txBox="1"/>
          <p:nvPr/>
        </p:nvSpPr>
        <p:spPr>
          <a:xfrm>
            <a:off x="342595" y="2053001"/>
            <a:ext cx="16037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chemeClr val="bg1"/>
                </a:solidFill>
                <a:latin typeface="Bodoni MT Condensed" panose="02070606080606020203" pitchFamily="18" charset="0"/>
              </a:rPr>
              <a:t>Festival</a:t>
            </a:r>
            <a:endParaRPr lang="zh-CN" altLang="en-US" sz="3600" b="1">
              <a:solidFill>
                <a:schemeClr val="bg1"/>
              </a:solidFill>
              <a:latin typeface="Bodoni MT Condensed" panose="02070606080606020203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48BFE49D-1F36-413B-85AA-40265987F5C6}"/>
              </a:ext>
            </a:extLst>
          </p:cNvPr>
          <p:cNvSpPr txBox="1"/>
          <p:nvPr/>
        </p:nvSpPr>
        <p:spPr>
          <a:xfrm>
            <a:off x="342595" y="717523"/>
            <a:ext cx="23267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DAFF00"/>
                </a:solidFill>
                <a:latin typeface="Bodoni MT Condensed" panose="02070606080606020203" pitchFamily="18" charset="0"/>
              </a:rPr>
              <a:t>POWERPOINT</a:t>
            </a:r>
            <a:endParaRPr lang="zh-CN" altLang="en-US" sz="3600" b="1">
              <a:solidFill>
                <a:srgbClr val="DAFF00"/>
              </a:solidFill>
              <a:latin typeface="Bodoni MT Condensed" panose="02070606080606020203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702FCA02-C0A5-4A59-90E4-E579D8EF1ED5}"/>
              </a:ext>
            </a:extLst>
          </p:cNvPr>
          <p:cNvSpPr txBox="1"/>
          <p:nvPr/>
        </p:nvSpPr>
        <p:spPr>
          <a:xfrm>
            <a:off x="342595" y="1073659"/>
            <a:ext cx="16037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DAFF00"/>
                </a:solidFill>
                <a:latin typeface="Bodoni MT Condensed" panose="02070606080606020203" pitchFamily="18" charset="0"/>
              </a:rPr>
              <a:t>TEMPLET</a:t>
            </a:r>
            <a:endParaRPr lang="zh-CN" altLang="en-US" sz="3600" b="1">
              <a:solidFill>
                <a:srgbClr val="DAFF00"/>
              </a:solidFill>
              <a:latin typeface="Bodoni MT Condensed" panose="02070606080606020203" pitchFamily="18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9044194D-9796-4EEA-8ED4-1483205B48C6}"/>
              </a:ext>
            </a:extLst>
          </p:cNvPr>
          <p:cNvSpPr txBox="1"/>
          <p:nvPr/>
        </p:nvSpPr>
        <p:spPr>
          <a:xfrm>
            <a:off x="342595" y="4984124"/>
            <a:ext cx="16037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Bodoni MT Condensed" panose="02070606080606020203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en-US" altLang="zh-CN" b="0">
                <a:latin typeface="Bodoni MT Black" panose="02070A03080606020203" pitchFamily="18" charset="0"/>
              </a:rPr>
              <a:t>Music</a:t>
            </a:r>
            <a:endParaRPr lang="zh-CN" altLang="en-US" b="0">
              <a:latin typeface="Bodoni MT Black" panose="02070A03080606020203" pitchFamily="18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B312B5FD-2B47-4689-A43E-28F7E4AD67C3}"/>
              </a:ext>
            </a:extLst>
          </p:cNvPr>
          <p:cNvSpPr txBox="1"/>
          <p:nvPr/>
        </p:nvSpPr>
        <p:spPr>
          <a:xfrm>
            <a:off x="342595" y="5416462"/>
            <a:ext cx="21736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Bodoni MT Condensed" panose="02070606080606020203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en-US" altLang="zh-CN">
                <a:latin typeface="Bodoni MT Black" panose="02070A03080606020203" pitchFamily="18" charset="0"/>
              </a:rPr>
              <a:t>Festival</a:t>
            </a:r>
            <a:endParaRPr lang="zh-CN" altLang="en-US">
              <a:latin typeface="Bodoni MT Black" panose="02070A03080606020203" pitchFamily="18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39A7B4B1-9525-4CF7-941B-E76017B07CBC}"/>
              </a:ext>
            </a:extLst>
          </p:cNvPr>
          <p:cNvSpPr txBox="1"/>
          <p:nvPr/>
        </p:nvSpPr>
        <p:spPr>
          <a:xfrm>
            <a:off x="342595" y="4322155"/>
            <a:ext cx="21736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DAFF00"/>
                </a:solidFill>
                <a:latin typeface="Bodoni MT Condensed" panose="02070606080606020203" pitchFamily="18" charset="0"/>
              </a:rPr>
              <a:t>POWERPOINT</a:t>
            </a:r>
            <a:endParaRPr lang="zh-CN" altLang="en-US" sz="3600" b="1">
              <a:solidFill>
                <a:srgbClr val="DAFF00"/>
              </a:solidFill>
              <a:latin typeface="Bodoni MT Condensed" panose="02070606080606020203" pitchFamily="18" charset="0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F2A186C6-2AA8-4200-83A7-D0E3036A8C9B}"/>
              </a:ext>
            </a:extLst>
          </p:cNvPr>
          <p:cNvSpPr txBox="1"/>
          <p:nvPr/>
        </p:nvSpPr>
        <p:spPr>
          <a:xfrm>
            <a:off x="342595" y="1700062"/>
            <a:ext cx="16037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chemeClr val="bg1"/>
                </a:solidFill>
                <a:latin typeface="Bodoni MT Condensed" panose="02070606080606020203" pitchFamily="18" charset="0"/>
              </a:rPr>
              <a:t>Music</a:t>
            </a:r>
            <a:endParaRPr lang="zh-CN" altLang="en-US" sz="3600" b="1">
              <a:solidFill>
                <a:schemeClr val="bg1"/>
              </a:solidFill>
              <a:latin typeface="Bodoni MT Condensed" panose="02070606080606020203" pitchFamily="18" charset="0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FE3D6BED-C945-41F4-A03B-511C77A59ACA}"/>
              </a:ext>
            </a:extLst>
          </p:cNvPr>
          <p:cNvSpPr txBox="1"/>
          <p:nvPr/>
        </p:nvSpPr>
        <p:spPr>
          <a:xfrm>
            <a:off x="342595" y="2056198"/>
            <a:ext cx="16037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chemeClr val="bg1"/>
                </a:solidFill>
                <a:latin typeface="Bodoni MT Condensed" panose="02070606080606020203" pitchFamily="18" charset="0"/>
              </a:rPr>
              <a:t>Festival</a:t>
            </a:r>
            <a:endParaRPr lang="zh-CN" altLang="en-US" sz="3600" b="1">
              <a:solidFill>
                <a:schemeClr val="bg1"/>
              </a:solidFill>
              <a:latin typeface="Bodoni MT Condensed" panose="02070606080606020203" pitchFamily="18" charset="0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673385CD-5215-4D09-82A1-77F5A7CF1CF6}"/>
              </a:ext>
            </a:extLst>
          </p:cNvPr>
          <p:cNvGrpSpPr/>
          <p:nvPr/>
        </p:nvGrpSpPr>
        <p:grpSpPr>
          <a:xfrm>
            <a:off x="7708900" y="3643300"/>
            <a:ext cx="4140505" cy="2802771"/>
            <a:chOff x="7708900" y="2829696"/>
            <a:chExt cx="4140505" cy="2802771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E8DE76F8-A37F-42FE-B80A-620379D0A97F}"/>
                </a:ext>
              </a:extLst>
            </p:cNvPr>
            <p:cNvSpPr txBox="1"/>
            <p:nvPr/>
          </p:nvSpPr>
          <p:spPr>
            <a:xfrm>
              <a:off x="7708900" y="2829696"/>
              <a:ext cx="414050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000" spc="-300">
                  <a:solidFill>
                    <a:schemeClr val="bg1"/>
                  </a:solidFill>
                  <a:latin typeface="Bodoni MT Black" panose="02070A03080606020203" pitchFamily="18" charset="0"/>
                </a:rPr>
                <a:t>POWERPOINT 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77811F72-5CF2-4626-BB32-E572EA31B683}"/>
                </a:ext>
              </a:extLst>
            </p:cNvPr>
            <p:cNvSpPr txBox="1"/>
            <p:nvPr/>
          </p:nvSpPr>
          <p:spPr>
            <a:xfrm>
              <a:off x="7708900" y="3202461"/>
              <a:ext cx="414050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000" spc="-300">
                  <a:solidFill>
                    <a:srgbClr val="DAFF00"/>
                  </a:solidFill>
                  <a:latin typeface="Bodoni MT Black" panose="02070A03080606020203" pitchFamily="18" charset="0"/>
                </a:rPr>
                <a:t>TEMPLET </a:t>
              </a:r>
              <a:endParaRPr lang="zh-CN" altLang="en-US" sz="6000" spc="-300">
                <a:solidFill>
                  <a:srgbClr val="DAFF00"/>
                </a:solidFill>
                <a:latin typeface="Bodoni MT Black" panose="02070A03080606020203" pitchFamily="18" charset="0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xmlns="" id="{D0E54853-061B-4686-BC04-96BF1D84E8C1}"/>
                </a:ext>
              </a:extLst>
            </p:cNvPr>
            <p:cNvSpPr txBox="1"/>
            <p:nvPr/>
          </p:nvSpPr>
          <p:spPr>
            <a:xfrm>
              <a:off x="7708900" y="3695876"/>
              <a:ext cx="4140505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8800" spc="-300">
                  <a:solidFill>
                    <a:srgbClr val="FE5284"/>
                  </a:solidFill>
                  <a:latin typeface="Bodoni MT Black" panose="02070A03080606020203" pitchFamily="18" charset="0"/>
                </a:rPr>
                <a:t>MUSIC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xmlns="" id="{2AA5948F-A0E9-4910-9EA4-5CB8FF698827}"/>
                </a:ext>
              </a:extLst>
            </p:cNvPr>
            <p:cNvSpPr txBox="1"/>
            <p:nvPr/>
          </p:nvSpPr>
          <p:spPr>
            <a:xfrm>
              <a:off x="7708900" y="4616804"/>
              <a:ext cx="414050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000" spc="-300">
                  <a:solidFill>
                    <a:srgbClr val="22D0B1"/>
                  </a:solidFill>
                  <a:latin typeface="Bodoni MT Black" panose="02070A03080606020203" pitchFamily="18" charset="0"/>
                </a:rPr>
                <a:t>FESTIVAL</a:t>
              </a:r>
            </a:p>
          </p:txBody>
        </p:sp>
      </p:grpSp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F5238068-8F02-49CC-86AC-895138ED4945}"/>
              </a:ext>
            </a:extLst>
          </p:cNvPr>
          <p:cNvSpPr txBox="1"/>
          <p:nvPr/>
        </p:nvSpPr>
        <p:spPr>
          <a:xfrm>
            <a:off x="5123069" y="440362"/>
            <a:ext cx="1684131" cy="5977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latin typeface="Bodoni MT Condensed" panose="02070606080606020203" pitchFamily="18" charset="0"/>
              </a:rPr>
              <a:t>lorem ipsum dolor sit amet, consectetuer adipiscing elit. maecenas porttitor congue massa. fusce posuere, magna sed pulvinar ultricies, purus lectus malesuada libero, </a:t>
            </a:r>
            <a:r>
              <a:rPr lang="en-US" altLang="zh-CN" sz="2000" b="1">
                <a:solidFill>
                  <a:srgbClr val="DAFF00"/>
                </a:solidFill>
                <a:latin typeface="Bodoni MT Condensed" panose="02070606080606020203" pitchFamily="18" charset="0"/>
              </a:rPr>
              <a:t>sit amet commodo magna eros quis urna. nunc viverra imperdiet enim.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latin typeface="Bodoni MT Condensed" panose="02070606080606020203" pitchFamily="18" charset="0"/>
              </a:rPr>
              <a:t>fusce est. </a:t>
            </a:r>
            <a:endParaRPr lang="en-US" altLang="zh-CN" sz="2000">
              <a:solidFill>
                <a:schemeClr val="bg1"/>
              </a:solidFill>
              <a:latin typeface="Bodoni MT Condensed" panose="02070606080606020203" pitchFamily="18" charset="0"/>
            </a:endParaRPr>
          </a:p>
        </p:txBody>
      </p:sp>
      <p:grpSp>
        <p:nvGrpSpPr>
          <p:cNvPr id="83" name="组合 82">
            <a:extLst>
              <a:ext uri="{FF2B5EF4-FFF2-40B4-BE49-F238E27FC236}">
                <a16:creationId xmlns:a16="http://schemas.microsoft.com/office/drawing/2014/main" xmlns="" id="{A2A5B78F-A78A-4760-B077-A5304E8A4734}"/>
              </a:ext>
            </a:extLst>
          </p:cNvPr>
          <p:cNvGrpSpPr/>
          <p:nvPr/>
        </p:nvGrpSpPr>
        <p:grpSpPr>
          <a:xfrm rot="5400000">
            <a:off x="10770159" y="-775259"/>
            <a:ext cx="646582" cy="2197100"/>
            <a:chOff x="0" y="114300"/>
            <a:chExt cx="12192000" cy="3810000"/>
          </a:xfrm>
        </p:grpSpPr>
        <p:sp>
          <p:nvSpPr>
            <p:cNvPr id="88" name="矩形 87">
              <a:extLst>
                <a:ext uri="{FF2B5EF4-FFF2-40B4-BE49-F238E27FC236}">
                  <a16:creationId xmlns:a16="http://schemas.microsoft.com/office/drawing/2014/main" xmlns="" id="{71CF274A-DEBC-4C7D-A9A2-7696282CA548}"/>
                </a:ext>
              </a:extLst>
            </p:cNvPr>
            <p:cNvSpPr/>
            <p:nvPr/>
          </p:nvSpPr>
          <p:spPr>
            <a:xfrm>
              <a:off x="0" y="114300"/>
              <a:ext cx="12192000" cy="635000"/>
            </a:xfrm>
            <a:prstGeom prst="rect">
              <a:avLst/>
            </a:prstGeom>
            <a:solidFill>
              <a:srgbClr val="23D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矩形 90">
              <a:extLst>
                <a:ext uri="{FF2B5EF4-FFF2-40B4-BE49-F238E27FC236}">
                  <a16:creationId xmlns:a16="http://schemas.microsoft.com/office/drawing/2014/main" xmlns="" id="{121EB6FD-7093-4926-8E44-57EA1502540D}"/>
                </a:ext>
              </a:extLst>
            </p:cNvPr>
            <p:cNvSpPr/>
            <p:nvPr/>
          </p:nvSpPr>
          <p:spPr>
            <a:xfrm>
              <a:off x="0" y="749300"/>
              <a:ext cx="12192000" cy="635000"/>
            </a:xfrm>
            <a:prstGeom prst="rect">
              <a:avLst/>
            </a:prstGeom>
            <a:solidFill>
              <a:srgbClr val="DBFE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xmlns="" id="{E75C4A7E-64DE-4FC3-BA97-05E310C1DBF4}"/>
                </a:ext>
              </a:extLst>
            </p:cNvPr>
            <p:cNvSpPr/>
            <p:nvPr/>
          </p:nvSpPr>
          <p:spPr>
            <a:xfrm>
              <a:off x="0" y="1384300"/>
              <a:ext cx="12192000" cy="635000"/>
            </a:xfrm>
            <a:prstGeom prst="rect">
              <a:avLst/>
            </a:prstGeom>
            <a:solidFill>
              <a:srgbClr val="FF52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xmlns="" id="{45DFC1F1-6409-4A3D-886C-0F346731B27C}"/>
                </a:ext>
              </a:extLst>
            </p:cNvPr>
            <p:cNvSpPr/>
            <p:nvPr/>
          </p:nvSpPr>
          <p:spPr>
            <a:xfrm>
              <a:off x="0" y="2019300"/>
              <a:ext cx="12192000" cy="635000"/>
            </a:xfrm>
            <a:prstGeom prst="rect">
              <a:avLst/>
            </a:prstGeom>
            <a:solidFill>
              <a:srgbClr val="0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xmlns="" id="{DAAB0C99-AC1D-455D-9ABF-7F99AAA21986}"/>
                </a:ext>
              </a:extLst>
            </p:cNvPr>
            <p:cNvSpPr/>
            <p:nvPr/>
          </p:nvSpPr>
          <p:spPr>
            <a:xfrm>
              <a:off x="0" y="2654300"/>
              <a:ext cx="12192000" cy="635000"/>
            </a:xfrm>
            <a:prstGeom prst="rect">
              <a:avLst/>
            </a:prstGeom>
            <a:solidFill>
              <a:srgbClr val="01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矩形 94">
              <a:extLst>
                <a:ext uri="{FF2B5EF4-FFF2-40B4-BE49-F238E27FC236}">
                  <a16:creationId xmlns:a16="http://schemas.microsoft.com/office/drawing/2014/main" xmlns="" id="{1FB1DB81-FA88-4FBA-9D3C-3FFC881C07A6}"/>
                </a:ext>
              </a:extLst>
            </p:cNvPr>
            <p:cNvSpPr/>
            <p:nvPr/>
          </p:nvSpPr>
          <p:spPr>
            <a:xfrm>
              <a:off x="0" y="3289300"/>
              <a:ext cx="12192000" cy="635000"/>
            </a:xfrm>
            <a:prstGeom prst="rect">
              <a:avLst/>
            </a:prstGeom>
            <a:solidFill>
              <a:srgbClr val="FF7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xmlns="" id="{68F3DD5C-5016-4C0F-AE16-EA7CAEB157FD}"/>
              </a:ext>
            </a:extLst>
          </p:cNvPr>
          <p:cNvSpPr txBox="1"/>
          <p:nvPr/>
        </p:nvSpPr>
        <p:spPr>
          <a:xfrm>
            <a:off x="9994900" y="2859214"/>
            <a:ext cx="18545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b="1">
                <a:solidFill>
                  <a:srgbClr val="FF7500"/>
                </a:solidFill>
                <a:latin typeface="Bodoni MT Condensed" panose="02070606080606020203" pitchFamily="18" charset="0"/>
              </a:rPr>
              <a:t>20</a:t>
            </a:r>
            <a:r>
              <a:rPr lang="en-US" altLang="zh-CN" sz="3200" b="1">
                <a:solidFill>
                  <a:srgbClr val="01FFFF"/>
                </a:solidFill>
                <a:latin typeface="Bodoni MT Condensed" panose="02070606080606020203" pitchFamily="18" charset="0"/>
              </a:rPr>
              <a:t>21</a:t>
            </a:r>
            <a:r>
              <a:rPr lang="en-US" altLang="zh-CN" sz="3200" b="1">
                <a:solidFill>
                  <a:srgbClr val="015FFF"/>
                </a:solidFill>
                <a:latin typeface="Bodoni MT Condensed" panose="02070606080606020203" pitchFamily="18" charset="0"/>
              </a:rPr>
              <a:t>/</a:t>
            </a:r>
            <a:r>
              <a:rPr lang="en-US" altLang="zh-CN" sz="3200" b="1">
                <a:solidFill>
                  <a:srgbClr val="FF5285"/>
                </a:solidFill>
                <a:latin typeface="Bodoni MT Condensed" panose="02070606080606020203" pitchFamily="18" charset="0"/>
              </a:rPr>
              <a:t>07</a:t>
            </a:r>
            <a:r>
              <a:rPr lang="en-US" altLang="zh-CN" sz="3200" b="1">
                <a:solidFill>
                  <a:srgbClr val="DBFE01"/>
                </a:solidFill>
                <a:latin typeface="Bodoni MT Condensed" panose="02070606080606020203" pitchFamily="18" charset="0"/>
              </a:rPr>
              <a:t>/</a:t>
            </a:r>
            <a:r>
              <a:rPr lang="en-US" altLang="zh-CN" sz="3200" b="1">
                <a:solidFill>
                  <a:srgbClr val="23D0B2"/>
                </a:solidFill>
                <a:latin typeface="Bodoni MT Condensed" panose="02070606080606020203" pitchFamily="18" charset="0"/>
              </a:rPr>
              <a:t>23</a:t>
            </a:r>
            <a:endParaRPr lang="zh-CN" altLang="en-US" sz="3200" b="1">
              <a:solidFill>
                <a:srgbClr val="23D0B2"/>
              </a:solidFill>
              <a:latin typeface="Bodoni MT Condensed" panose="02070606080606020203" pitchFamily="18" charset="0"/>
            </a:endParaRP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xmlns="" id="{9F999D22-0C8A-45F9-81AF-5A707674B063}"/>
              </a:ext>
            </a:extLst>
          </p:cNvPr>
          <p:cNvSpPr txBox="1"/>
          <p:nvPr/>
        </p:nvSpPr>
        <p:spPr>
          <a:xfrm>
            <a:off x="10165274" y="1037262"/>
            <a:ext cx="1684131" cy="1545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latin typeface="Bodoni MT Condensed" panose="02070606080606020203" pitchFamily="18" charset="0"/>
              </a:rPr>
              <a:t>adipiscing elit. maecenas porttitor congue massa. fusce posuere, magna sed</a:t>
            </a:r>
            <a:endParaRPr lang="en-US" altLang="zh-CN" sz="2000">
              <a:solidFill>
                <a:schemeClr val="bg1"/>
              </a:solidFill>
              <a:latin typeface="Bodoni MT Condensed" panose="0207060608060602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16835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512</TotalTime>
  <Words>913</Words>
  <Application>Microsoft Office PowerPoint</Application>
  <PresentationFormat>宽屏</PresentationFormat>
  <Paragraphs>177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Bodoni MT Condensed</vt:lpstr>
      <vt:lpstr>Arial</vt:lpstr>
      <vt:lpstr>等线</vt:lpstr>
      <vt:lpstr>Bodoni MT Black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音乐节主题</dc:subject>
  <dc:creator>忘吃药的晓公子</dc:creator>
  <cp:keywords>51PPT模板网</cp:keywords>
  <dc:description>www.51pptmoban.com</dc:description>
  <cp:lastModifiedBy>YANGs</cp:lastModifiedBy>
  <cp:revision>33</cp:revision>
  <dcterms:created xsi:type="dcterms:W3CDTF">2021-07-19T04:55:26Z</dcterms:created>
  <dcterms:modified xsi:type="dcterms:W3CDTF">2021-07-25T10:40:11Z</dcterms:modified>
</cp:coreProperties>
</file>