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12"/>
  </p:notesMasterIdLst>
  <p:sldIdLst>
    <p:sldId id="261" r:id="rId2"/>
    <p:sldId id="263" r:id="rId3"/>
    <p:sldId id="268" r:id="rId4"/>
    <p:sldId id="269" r:id="rId5"/>
    <p:sldId id="270" r:id="rId6"/>
    <p:sldId id="271" r:id="rId7"/>
    <p:sldId id="346" r:id="rId8"/>
    <p:sldId id="345" r:id="rId9"/>
    <p:sldId id="343" r:id="rId10"/>
    <p:sldId id="347" r:id="rId11"/>
  </p:sldIdLst>
  <p:sldSz cx="21599525" cy="719931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1F4"/>
    <a:srgbClr val="20F3F6"/>
    <a:srgbClr val="191D3E"/>
    <a:srgbClr val="065D5B"/>
    <a:srgbClr val="DFFDE8"/>
    <a:srgbClr val="CCFCDB"/>
    <a:srgbClr val="ECFEF1"/>
    <a:srgbClr val="E9D9A9"/>
    <a:srgbClr val="DDAE80"/>
    <a:srgbClr val="398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4" autoAdjust="0"/>
    <p:restoredTop sz="96825" autoAdjust="0"/>
  </p:normalViewPr>
  <p:slideViewPr>
    <p:cSldViewPr snapToGrid="0">
      <p:cViewPr varScale="1">
        <p:scale>
          <a:sx n="72" d="100"/>
          <a:sy n="72" d="100"/>
        </p:scale>
        <p:origin x="114" y="16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00138" y="857250"/>
            <a:ext cx="69437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1pPr>
    <a:lvl2pPr marL="691149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2pPr>
    <a:lvl3pPr marL="1382298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3pPr>
    <a:lvl4pPr marL="2073448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4pPr>
    <a:lvl5pPr marL="2764597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5pPr>
    <a:lvl6pPr marL="3455746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6pPr>
    <a:lvl7pPr marL="4146895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7pPr>
    <a:lvl8pPr marL="4838045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8pPr>
    <a:lvl9pPr marL="5529194" algn="l" defTabSz="1382298" rtl="0" eaLnBrk="1" latinLnBrk="0" hangingPunct="1">
      <a:defRPr sz="181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00138" y="857250"/>
            <a:ext cx="6943725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1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00138" y="857250"/>
            <a:ext cx="6943725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70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00138" y="857250"/>
            <a:ext cx="6943725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16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00138" y="857250"/>
            <a:ext cx="6943725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85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00138" y="857250"/>
            <a:ext cx="6943725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11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00138" y="857250"/>
            <a:ext cx="6943725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2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9941" y="1178222"/>
            <a:ext cx="16199644" cy="2506427"/>
          </a:xfrm>
        </p:spPr>
        <p:txBody>
          <a:bodyPr anchor="b"/>
          <a:lstStyle>
            <a:lvl1pPr algn="ctr">
              <a:defRPr sz="629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3781306"/>
            <a:ext cx="16199644" cy="17381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79969" indent="0" algn="ctr">
              <a:buNone/>
              <a:defRPr sz="2100"/>
            </a:lvl2pPr>
            <a:lvl3pPr marL="959937" indent="0" algn="ctr">
              <a:buNone/>
              <a:defRPr sz="1890"/>
            </a:lvl3pPr>
            <a:lvl4pPr marL="1439906" indent="0" algn="ctr">
              <a:buNone/>
              <a:defRPr sz="1680"/>
            </a:lvl4pPr>
            <a:lvl5pPr marL="1919874" indent="0" algn="ctr">
              <a:buNone/>
              <a:defRPr sz="1680"/>
            </a:lvl5pPr>
            <a:lvl6pPr marL="2399843" indent="0" algn="ctr">
              <a:buNone/>
              <a:defRPr sz="1680"/>
            </a:lvl6pPr>
            <a:lvl7pPr marL="2879811" indent="0" algn="ctr">
              <a:buNone/>
              <a:defRPr sz="1680"/>
            </a:lvl7pPr>
            <a:lvl8pPr marL="3359780" indent="0" algn="ctr">
              <a:buNone/>
              <a:defRPr sz="1680"/>
            </a:lvl8pPr>
            <a:lvl9pPr marL="3839748" indent="0" algn="ctr">
              <a:buNone/>
              <a:defRPr sz="168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752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2" y="479954"/>
            <a:ext cx="6966408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1036569"/>
            <a:ext cx="10934760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2" y="2159794"/>
            <a:ext cx="6966408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75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1002835" y="2427464"/>
            <a:ext cx="19593855" cy="233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359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359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84595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0" y="383297"/>
            <a:ext cx="4657398" cy="610108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7" y="383297"/>
            <a:ext cx="13702199" cy="610108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540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968" y="383297"/>
            <a:ext cx="18629590" cy="139153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21599525" cy="7199313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57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17382471" y="6847867"/>
            <a:ext cx="3813932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7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1002835" y="2427464"/>
            <a:ext cx="19593855" cy="233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359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359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9985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89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1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8" y="1794830"/>
            <a:ext cx="18629590" cy="2994714"/>
          </a:xfrm>
        </p:spPr>
        <p:txBody>
          <a:bodyPr anchor="b"/>
          <a:lstStyle>
            <a:lvl1pPr>
              <a:defRPr sz="629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8" y="4817875"/>
            <a:ext cx="18629590" cy="15748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26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1916484"/>
            <a:ext cx="9179798" cy="456789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1916484"/>
            <a:ext cx="9179798" cy="456789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88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383297"/>
            <a:ext cx="18629590" cy="139153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1" y="1764832"/>
            <a:ext cx="9137611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1" y="2629749"/>
            <a:ext cx="9137611" cy="386796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0" y="1764832"/>
            <a:ext cx="9182611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0" y="2629749"/>
            <a:ext cx="9182611" cy="386796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166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40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1002835" y="2427464"/>
            <a:ext cx="19593855" cy="233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359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359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5993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359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653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2" y="479954"/>
            <a:ext cx="6966408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1036569"/>
            <a:ext cx="10934760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2" y="2159794"/>
            <a:ext cx="6966408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A1ED-9675-4780-82E3-4DC4840D21F4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0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383297"/>
            <a:ext cx="18629590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1916484"/>
            <a:ext cx="18629590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6672697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6672697"/>
            <a:ext cx="728984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6672697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A82069-E93B-4ECF-8A32-E6CD7EF56DA8}"/>
              </a:ext>
            </a:extLst>
          </p:cNvPr>
          <p:cNvSpPr/>
          <p:nvPr userDrawn="1"/>
        </p:nvSpPr>
        <p:spPr>
          <a:xfrm>
            <a:off x="7160142" y="-433833"/>
            <a:ext cx="6425157" cy="5320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57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3F2F6E0-26CB-4462-A13B-3D4554C0B2B7}"/>
              </a:ext>
            </a:extLst>
          </p:cNvPr>
          <p:cNvSpPr/>
          <p:nvPr userDrawn="1"/>
        </p:nvSpPr>
        <p:spPr>
          <a:xfrm>
            <a:off x="7160142" y="7678695"/>
            <a:ext cx="6425157" cy="5320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57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31176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63" r:id="rId7"/>
    <p:sldLayoutId id="2147483673" r:id="rId8"/>
    <p:sldLayoutId id="2147483674" r:id="rId9"/>
    <p:sldLayoutId id="2147483675" r:id="rId10"/>
    <p:sldLayoutId id="2147483676" r:id="rId11"/>
    <p:sldLayoutId id="2147483680" r:id="rId12"/>
    <p:sldLayoutId id="2147483677" r:id="rId13"/>
    <p:sldLayoutId id="2147483664" r:id="rId14"/>
    <p:sldLayoutId id="2147483665" r:id="rId15"/>
    <p:sldLayoutId id="2147483679" r:id="rId16"/>
    <p:sldLayoutId id="2147483678" r:id="rId17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等线" panose="02010600030101010101" pitchFamily="2" charset="-122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2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物体, 摩托车, 发动机&#10;&#10;描述已自动生成">
            <a:extLst>
              <a:ext uri="{FF2B5EF4-FFF2-40B4-BE49-F238E27FC236}">
                <a16:creationId xmlns:a16="http://schemas.microsoft.com/office/drawing/2014/main" xmlns="" id="{E200F76D-2BED-400D-949C-CF610B3311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22"/>
          <a:stretch/>
        </p:blipFill>
        <p:spPr>
          <a:xfrm>
            <a:off x="0" y="3271399"/>
            <a:ext cx="21599525" cy="3927914"/>
          </a:xfrm>
          <a:prstGeom prst="rect">
            <a:avLst/>
          </a:prstGeom>
        </p:spPr>
      </p:pic>
      <p:pic>
        <p:nvPicPr>
          <p:cNvPr id="12" name="图片 11" descr="城市的夜景&#10;&#10;描述已自动生成">
            <a:extLst>
              <a:ext uri="{FF2B5EF4-FFF2-40B4-BE49-F238E27FC236}">
                <a16:creationId xmlns:a16="http://schemas.microsoft.com/office/drawing/2014/main" xmlns="" id="{183C22E9-D271-4D31-BC3F-D517109CEC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8" b="62368"/>
          <a:stretch/>
        </p:blipFill>
        <p:spPr>
          <a:xfrm flipV="1">
            <a:off x="0" y="-2"/>
            <a:ext cx="21599525" cy="359965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33A6F3-941F-48AC-8E61-DA710A7556DA}"/>
              </a:ext>
            </a:extLst>
          </p:cNvPr>
          <p:cNvSpPr/>
          <p:nvPr/>
        </p:nvSpPr>
        <p:spPr>
          <a:xfrm>
            <a:off x="21771" y="-544285"/>
            <a:ext cx="293914" cy="293914"/>
          </a:xfrm>
          <a:prstGeom prst="rect">
            <a:avLst/>
          </a:prstGeom>
          <a:solidFill>
            <a:srgbClr val="20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E80FC8C-7926-4CBA-9D69-C31390169BB8}"/>
              </a:ext>
            </a:extLst>
          </p:cNvPr>
          <p:cNvSpPr/>
          <p:nvPr/>
        </p:nvSpPr>
        <p:spPr>
          <a:xfrm>
            <a:off x="464155" y="-544285"/>
            <a:ext cx="293914" cy="293914"/>
          </a:xfrm>
          <a:prstGeom prst="rect">
            <a:avLst/>
          </a:prstGeom>
          <a:solidFill>
            <a:srgbClr val="01B1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61EF64-E558-4F25-98D3-AC91C83B6883}"/>
              </a:ext>
            </a:extLst>
          </p:cNvPr>
          <p:cNvSpPr/>
          <p:nvPr/>
        </p:nvSpPr>
        <p:spPr>
          <a:xfrm>
            <a:off x="906539" y="-544285"/>
            <a:ext cx="293914" cy="293914"/>
          </a:xfrm>
          <a:prstGeom prst="rect">
            <a:avLst/>
          </a:prstGeom>
          <a:solidFill>
            <a:srgbClr val="191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EEACE4A-A307-4D28-AA1A-7E7A4592C157}"/>
              </a:ext>
            </a:extLst>
          </p:cNvPr>
          <p:cNvSpPr/>
          <p:nvPr/>
        </p:nvSpPr>
        <p:spPr>
          <a:xfrm>
            <a:off x="-1" y="-2"/>
            <a:ext cx="21599525" cy="7199315"/>
          </a:xfrm>
          <a:prstGeom prst="rect">
            <a:avLst/>
          </a:prstGeom>
          <a:gradFill>
            <a:gsLst>
              <a:gs pos="0">
                <a:srgbClr val="191D3E">
                  <a:alpha val="25000"/>
                </a:srgbClr>
              </a:gs>
              <a:gs pos="45000">
                <a:srgbClr val="191D3E"/>
              </a:gs>
              <a:gs pos="55000">
                <a:srgbClr val="191D3E"/>
              </a:gs>
              <a:gs pos="100000">
                <a:srgbClr val="191D3E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7DE799-5803-4450-8CBE-D32E7A69A3A0}"/>
              </a:ext>
            </a:extLst>
          </p:cNvPr>
          <p:cNvSpPr txBox="1"/>
          <p:nvPr/>
        </p:nvSpPr>
        <p:spPr>
          <a:xfrm>
            <a:off x="2786924" y="1226624"/>
            <a:ext cx="266620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追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5F21F24-85FC-429F-A783-AAE98F5F91E3}"/>
              </a:ext>
            </a:extLst>
          </p:cNvPr>
          <p:cNvSpPr txBox="1"/>
          <p:nvPr/>
        </p:nvSpPr>
        <p:spPr>
          <a:xfrm>
            <a:off x="4747483" y="1819415"/>
            <a:ext cx="22103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寻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3DDBA15-ECF2-43DE-B8DC-6A8ECC797519}"/>
              </a:ext>
            </a:extLst>
          </p:cNvPr>
          <p:cNvSpPr txBox="1"/>
          <p:nvPr/>
        </p:nvSpPr>
        <p:spPr>
          <a:xfrm>
            <a:off x="6097964" y="1199894"/>
            <a:ext cx="26662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梦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CA0C56BF-E02D-49C5-92C7-45EEC93796B1}"/>
              </a:ext>
            </a:extLst>
          </p:cNvPr>
          <p:cNvSpPr txBox="1"/>
          <p:nvPr/>
        </p:nvSpPr>
        <p:spPr>
          <a:xfrm>
            <a:off x="7342312" y="1879193"/>
            <a:ext cx="266620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想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11BE2AE-D2D0-4204-99CC-B111ADADDBD0}"/>
              </a:ext>
            </a:extLst>
          </p:cNvPr>
          <p:cNvSpPr txBox="1"/>
          <p:nvPr/>
        </p:nvSpPr>
        <p:spPr>
          <a:xfrm>
            <a:off x="9977675" y="1521058"/>
            <a:ext cx="266620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从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39DC3E1-64F2-4B14-AD96-1A20352457B4}"/>
              </a:ext>
            </a:extLst>
          </p:cNvPr>
          <p:cNvSpPr txBox="1"/>
          <p:nvPr/>
        </p:nvSpPr>
        <p:spPr>
          <a:xfrm>
            <a:off x="12365064" y="1643225"/>
            <a:ext cx="26662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心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B4AD269-7A30-4C75-805B-80FF19F12145}"/>
              </a:ext>
            </a:extLst>
          </p:cNvPr>
          <p:cNvSpPr txBox="1"/>
          <p:nvPr/>
        </p:nvSpPr>
        <p:spPr>
          <a:xfrm>
            <a:off x="14055981" y="1177445"/>
            <a:ext cx="266620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出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E71145E5-5C7A-41F6-9C29-6DD2CC53ACF5}"/>
              </a:ext>
            </a:extLst>
          </p:cNvPr>
          <p:cNvSpPr txBox="1"/>
          <p:nvPr/>
        </p:nvSpPr>
        <p:spPr>
          <a:xfrm>
            <a:off x="16146399" y="2181147"/>
            <a:ext cx="26662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003B021-0713-48C0-B0D1-E4C918E4BAA3}"/>
              </a:ext>
            </a:extLst>
          </p:cNvPr>
          <p:cNvSpPr txBox="1"/>
          <p:nvPr/>
        </p:nvSpPr>
        <p:spPr>
          <a:xfrm>
            <a:off x="5832670" y="3600175"/>
            <a:ext cx="2210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0"/>
                </a:gradFill>
              </a:rPr>
              <a:t>TO PURSUE </a:t>
            </a:r>
          </a:p>
          <a:p>
            <a:r>
              <a:rPr lang="en-US" altLang="zh-CN" sz="2400" dirty="0">
                <a:gradFill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0"/>
                </a:gradFill>
              </a:rPr>
              <a:t>THE DREAM</a:t>
            </a:r>
            <a:endParaRPr lang="zh-CN" altLang="en-US" sz="2400" dirty="0">
              <a:gradFill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7AE21BD-81C7-4A8B-9624-7627D6B3E731}"/>
              </a:ext>
            </a:extLst>
          </p:cNvPr>
          <p:cNvSpPr txBox="1"/>
          <p:nvPr/>
        </p:nvSpPr>
        <p:spPr>
          <a:xfrm>
            <a:off x="7873590" y="1739192"/>
            <a:ext cx="71276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gradFill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0"/>
                </a:gradFill>
              </a:rPr>
              <a:t>STARTING FROM THE HEART ALL THE WAY FORWARD</a:t>
            </a:r>
            <a:endParaRPr lang="zh-CN" altLang="en-US" sz="2200" dirty="0">
              <a:gradFill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7409E67-8744-4897-A5FA-F13EC617F398}"/>
              </a:ext>
            </a:extLst>
          </p:cNvPr>
          <p:cNvSpPr/>
          <p:nvPr/>
        </p:nvSpPr>
        <p:spPr>
          <a:xfrm>
            <a:off x="6057352" y="4848799"/>
            <a:ext cx="9484821" cy="553768"/>
          </a:xfrm>
          <a:prstGeom prst="rect">
            <a:avLst/>
          </a:prstGeom>
          <a:gradFill>
            <a:gsLst>
              <a:gs pos="0">
                <a:srgbClr val="01B1F4">
                  <a:alpha val="0"/>
                </a:srgbClr>
              </a:gs>
              <a:gs pos="50000">
                <a:srgbClr val="20F3F6">
                  <a:alpha val="20000"/>
                </a:srgbClr>
              </a:gs>
              <a:gs pos="100000">
                <a:srgbClr val="01B1F4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rgbClr val="20F3F6">
                    <a:alpha val="0"/>
                  </a:srgbClr>
                </a:gs>
                <a:gs pos="50000">
                  <a:srgbClr val="01B1F4">
                    <a:alpha val="60000"/>
                  </a:srgbClr>
                </a:gs>
                <a:gs pos="100000">
                  <a:srgbClr val="20F3F6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CE6C490-C6C7-4431-AA90-02BE1033521E}"/>
              </a:ext>
            </a:extLst>
          </p:cNvPr>
          <p:cNvSpPr txBox="1"/>
          <p:nvPr/>
        </p:nvSpPr>
        <p:spPr>
          <a:xfrm>
            <a:off x="8121534" y="4896037"/>
            <a:ext cx="5228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0" scaled="0"/>
                </a:gradFill>
              </a:rPr>
              <a:t>子丑寅卯科技向善发布会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C9C93ADC-E0F0-4C92-B181-5F8754F3EF9D}"/>
              </a:ext>
            </a:extLst>
          </p:cNvPr>
          <p:cNvGrpSpPr/>
          <p:nvPr/>
        </p:nvGrpSpPr>
        <p:grpSpPr>
          <a:xfrm>
            <a:off x="9888562" y="6089586"/>
            <a:ext cx="1822401" cy="400110"/>
            <a:chOff x="10014654" y="6236130"/>
            <a:chExt cx="1822401" cy="40011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CC36F7B8-AB22-4B41-A607-F51ED67DFB2E}"/>
                </a:ext>
              </a:extLst>
            </p:cNvPr>
            <p:cNvSpPr txBox="1"/>
            <p:nvPr/>
          </p:nvSpPr>
          <p:spPr>
            <a:xfrm>
              <a:off x="10014654" y="6236130"/>
              <a:ext cx="955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0F3F6"/>
                  </a:solidFill>
                </a:rPr>
                <a:t>安徽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3C105A0E-3531-40A1-8EEE-A303CE72FE41}"/>
                </a:ext>
              </a:extLst>
            </p:cNvPr>
            <p:cNvSpPr txBox="1"/>
            <p:nvPr/>
          </p:nvSpPr>
          <p:spPr>
            <a:xfrm>
              <a:off x="10881379" y="6236130"/>
              <a:ext cx="955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0F3F6"/>
                  </a:solidFill>
                </a:rPr>
                <a:t>合肥</a:t>
              </a:r>
            </a:p>
          </p:txBody>
        </p:sp>
        <p:sp>
          <p:nvSpPr>
            <p:cNvPr id="69" name="乘号 68">
              <a:extLst>
                <a:ext uri="{FF2B5EF4-FFF2-40B4-BE49-F238E27FC236}">
                  <a16:creationId xmlns:a16="http://schemas.microsoft.com/office/drawing/2014/main" xmlns="" id="{A0EADC9B-C302-49A5-B173-FA66152BDCAE}"/>
                </a:ext>
              </a:extLst>
            </p:cNvPr>
            <p:cNvSpPr/>
            <p:nvPr/>
          </p:nvSpPr>
          <p:spPr>
            <a:xfrm>
              <a:off x="10791187" y="6301518"/>
              <a:ext cx="269334" cy="269334"/>
            </a:xfrm>
            <a:prstGeom prst="mathMultiply">
              <a:avLst>
                <a:gd name="adj1" fmla="val 8869"/>
              </a:avLst>
            </a:prstGeom>
            <a:solidFill>
              <a:srgbClr val="20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3A37E6E3-58E4-40FE-86F6-87010E00530F}"/>
              </a:ext>
            </a:extLst>
          </p:cNvPr>
          <p:cNvSpPr txBox="1"/>
          <p:nvPr/>
        </p:nvSpPr>
        <p:spPr>
          <a:xfrm>
            <a:off x="10083492" y="6532090"/>
            <a:ext cx="1432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0"/>
                </a:gradFill>
              </a:rPr>
              <a:t>2021.07.20</a:t>
            </a:r>
            <a:endParaRPr lang="zh-CN" altLang="en-US" dirty="0">
              <a:gradFill>
                <a:gsLst>
                  <a:gs pos="0">
                    <a:srgbClr val="20F3F6"/>
                  </a:gs>
                  <a:gs pos="100000">
                    <a:srgbClr val="01B1F4"/>
                  </a:gs>
                </a:gsLst>
                <a:lin ang="5400000" scaled="0"/>
              </a:gra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10EEC32C-F434-41FE-BEEF-FE919E22F267}"/>
              </a:ext>
            </a:extLst>
          </p:cNvPr>
          <p:cNvSpPr txBox="1"/>
          <p:nvPr/>
        </p:nvSpPr>
        <p:spPr>
          <a:xfrm>
            <a:off x="18692194" y="6805489"/>
            <a:ext cx="293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5000"/>
                  </a:schemeClr>
                </a:solidFill>
              </a:rPr>
              <a:t>@</a:t>
            </a:r>
            <a:r>
              <a:rPr lang="zh-CN" altLang="en-US" dirty="0">
                <a:solidFill>
                  <a:schemeClr val="bg1">
                    <a:alpha val="25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7698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14932" y="3414197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4912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 descr="图片包含 游戏机, 夜空, 星星&#10;&#10;描述已自动生成">
            <a:extLst>
              <a:ext uri="{FF2B5EF4-FFF2-40B4-BE49-F238E27FC236}">
                <a16:creationId xmlns:a16="http://schemas.microsoft.com/office/drawing/2014/main" xmlns="" id="{C9BA1592-D7D3-4D4A-B565-4643931946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3" r="18144"/>
          <a:stretch>
            <a:fillRect/>
          </a:stretch>
        </p:blipFill>
        <p:spPr>
          <a:xfrm>
            <a:off x="-2286935" y="0"/>
            <a:ext cx="10099676" cy="7199312"/>
          </a:xfrm>
          <a:custGeom>
            <a:avLst/>
            <a:gdLst>
              <a:gd name="connsiteX0" fmla="*/ 0 w 10099676"/>
              <a:gd name="connsiteY0" fmla="*/ 0 h 7199312"/>
              <a:gd name="connsiteX1" fmla="*/ 10099676 w 10099676"/>
              <a:gd name="connsiteY1" fmla="*/ 0 h 7199312"/>
              <a:gd name="connsiteX2" fmla="*/ 8030666 w 10099676"/>
              <a:gd name="connsiteY2" fmla="*/ 7199312 h 7199312"/>
              <a:gd name="connsiteX3" fmla="*/ 2069011 w 10099676"/>
              <a:gd name="connsiteY3" fmla="*/ 7199312 h 719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9676" h="7199312">
                <a:moveTo>
                  <a:pt x="0" y="0"/>
                </a:moveTo>
                <a:lnTo>
                  <a:pt x="10099676" y="0"/>
                </a:lnTo>
                <a:lnTo>
                  <a:pt x="8030666" y="7199312"/>
                </a:lnTo>
                <a:lnTo>
                  <a:pt x="2069011" y="7199312"/>
                </a:lnTo>
                <a:close/>
              </a:path>
            </a:pathLst>
          </a:custGeom>
          <a:ln w="41275">
            <a:solidFill>
              <a:srgbClr val="20F3F6"/>
            </a:solidFill>
          </a:ln>
        </p:spPr>
      </p:pic>
      <p:pic>
        <p:nvPicPr>
          <p:cNvPr id="66" name="图片 65" descr="图片包含 图示&#10;&#10;描述已自动生成">
            <a:extLst>
              <a:ext uri="{FF2B5EF4-FFF2-40B4-BE49-F238E27FC236}">
                <a16:creationId xmlns:a16="http://schemas.microsoft.com/office/drawing/2014/main" xmlns="" id="{BC433A44-74DB-44C0-9035-E030C3FFDE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" r="2955"/>
          <a:stretch>
            <a:fillRect/>
          </a:stretch>
        </p:blipFill>
        <p:spPr>
          <a:xfrm>
            <a:off x="13786784" y="0"/>
            <a:ext cx="10099677" cy="7199313"/>
          </a:xfrm>
          <a:custGeom>
            <a:avLst/>
            <a:gdLst>
              <a:gd name="connsiteX0" fmla="*/ 0 w 10099677"/>
              <a:gd name="connsiteY0" fmla="*/ 0 h 7199313"/>
              <a:gd name="connsiteX1" fmla="*/ 10099677 w 10099677"/>
              <a:gd name="connsiteY1" fmla="*/ 0 h 7199313"/>
              <a:gd name="connsiteX2" fmla="*/ 8030665 w 10099677"/>
              <a:gd name="connsiteY2" fmla="*/ 7199313 h 7199313"/>
              <a:gd name="connsiteX3" fmla="*/ 2069011 w 10099677"/>
              <a:gd name="connsiteY3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9677" h="7199313">
                <a:moveTo>
                  <a:pt x="0" y="0"/>
                </a:moveTo>
                <a:lnTo>
                  <a:pt x="10099677" y="0"/>
                </a:lnTo>
                <a:lnTo>
                  <a:pt x="8030665" y="7199313"/>
                </a:lnTo>
                <a:lnTo>
                  <a:pt x="2069011" y="7199313"/>
                </a:lnTo>
                <a:close/>
              </a:path>
            </a:pathLst>
          </a:custGeom>
          <a:ln w="41275">
            <a:solidFill>
              <a:srgbClr val="20F3F6"/>
            </a:solidFill>
          </a:ln>
        </p:spPr>
      </p:pic>
      <p:pic>
        <p:nvPicPr>
          <p:cNvPr id="65" name="图片 64" descr="图片包含 游戏机, 夜空, 星星&#10;&#10;描述已自动生成">
            <a:extLst>
              <a:ext uri="{FF2B5EF4-FFF2-40B4-BE49-F238E27FC236}">
                <a16:creationId xmlns:a16="http://schemas.microsoft.com/office/drawing/2014/main" xmlns="" id="{8992FFD1-A05A-44D9-8AF6-4B2D654F67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1" r="10432"/>
          <a:stretch/>
        </p:blipFill>
        <p:spPr>
          <a:xfrm>
            <a:off x="5760811" y="0"/>
            <a:ext cx="10099675" cy="7199313"/>
          </a:xfrm>
          <a:custGeom>
            <a:avLst/>
            <a:gdLst>
              <a:gd name="connsiteX0" fmla="*/ 2069010 w 10099675"/>
              <a:gd name="connsiteY0" fmla="*/ 0 h 7199313"/>
              <a:gd name="connsiteX1" fmla="*/ 8030664 w 10099675"/>
              <a:gd name="connsiteY1" fmla="*/ 0 h 7199313"/>
              <a:gd name="connsiteX2" fmla="*/ 10099675 w 10099675"/>
              <a:gd name="connsiteY2" fmla="*/ 7199313 h 7199313"/>
              <a:gd name="connsiteX3" fmla="*/ 0 w 10099675"/>
              <a:gd name="connsiteY3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9675" h="7199313">
                <a:moveTo>
                  <a:pt x="2069010" y="0"/>
                </a:moveTo>
                <a:lnTo>
                  <a:pt x="8030664" y="0"/>
                </a:lnTo>
                <a:lnTo>
                  <a:pt x="10099675" y="7199313"/>
                </a:lnTo>
                <a:lnTo>
                  <a:pt x="0" y="7199313"/>
                </a:lnTo>
                <a:close/>
              </a:path>
            </a:pathLst>
          </a:custGeom>
          <a:ln w="41275">
            <a:solidFill>
              <a:srgbClr val="20F3F6"/>
            </a:solidFill>
          </a:ln>
        </p:spPr>
      </p:pic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1E80C2CF-7934-4B64-80EC-DB66281553AF}"/>
              </a:ext>
            </a:extLst>
          </p:cNvPr>
          <p:cNvSpPr/>
          <p:nvPr/>
        </p:nvSpPr>
        <p:spPr>
          <a:xfrm>
            <a:off x="-1" y="-2"/>
            <a:ext cx="21599525" cy="7199315"/>
          </a:xfrm>
          <a:prstGeom prst="rect">
            <a:avLst/>
          </a:prstGeom>
          <a:gradFill flip="none" rotWithShape="1">
            <a:gsLst>
              <a:gs pos="0">
                <a:srgbClr val="191D3E">
                  <a:alpha val="75000"/>
                </a:srgbClr>
              </a:gs>
              <a:gs pos="50000">
                <a:srgbClr val="191D3E"/>
              </a:gs>
              <a:gs pos="100000">
                <a:srgbClr val="191D3E">
                  <a:alpha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33A6F3-941F-48AC-8E61-DA710A7556DA}"/>
              </a:ext>
            </a:extLst>
          </p:cNvPr>
          <p:cNvSpPr/>
          <p:nvPr/>
        </p:nvSpPr>
        <p:spPr>
          <a:xfrm>
            <a:off x="21771" y="-544285"/>
            <a:ext cx="293914" cy="293914"/>
          </a:xfrm>
          <a:prstGeom prst="rect">
            <a:avLst/>
          </a:prstGeom>
          <a:solidFill>
            <a:srgbClr val="20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E80FC8C-7926-4CBA-9D69-C31390169BB8}"/>
              </a:ext>
            </a:extLst>
          </p:cNvPr>
          <p:cNvSpPr/>
          <p:nvPr/>
        </p:nvSpPr>
        <p:spPr>
          <a:xfrm>
            <a:off x="464155" y="-544285"/>
            <a:ext cx="293914" cy="293914"/>
          </a:xfrm>
          <a:prstGeom prst="rect">
            <a:avLst/>
          </a:prstGeom>
          <a:solidFill>
            <a:srgbClr val="01B1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61EF64-E558-4F25-98D3-AC91C83B6883}"/>
              </a:ext>
            </a:extLst>
          </p:cNvPr>
          <p:cNvSpPr/>
          <p:nvPr/>
        </p:nvSpPr>
        <p:spPr>
          <a:xfrm>
            <a:off x="906539" y="-544285"/>
            <a:ext cx="293914" cy="293914"/>
          </a:xfrm>
          <a:prstGeom prst="rect">
            <a:avLst/>
          </a:prstGeom>
          <a:solidFill>
            <a:srgbClr val="191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2E6478F-4524-4270-AEF1-8FE87A4AABDB}"/>
              </a:ext>
            </a:extLst>
          </p:cNvPr>
          <p:cNvSpPr/>
          <p:nvPr/>
        </p:nvSpPr>
        <p:spPr>
          <a:xfrm>
            <a:off x="2436628" y="-879235"/>
            <a:ext cx="8756837" cy="8630325"/>
          </a:xfrm>
          <a:prstGeom prst="rect">
            <a:avLst/>
          </a:prstGeom>
          <a:blipFill dpi="0" rotWithShape="1">
            <a:blip r:embed="rId7">
              <a:alphaModFix amt="75000"/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37856FA7-B36B-49A9-9903-10804CE774A5}"/>
              </a:ext>
            </a:extLst>
          </p:cNvPr>
          <p:cNvSpPr/>
          <p:nvPr/>
        </p:nvSpPr>
        <p:spPr>
          <a:xfrm flipH="1">
            <a:off x="10425568" y="-879235"/>
            <a:ext cx="8756837" cy="8630325"/>
          </a:xfrm>
          <a:prstGeom prst="rect">
            <a:avLst/>
          </a:prstGeom>
          <a:blipFill dpi="0" rotWithShape="1">
            <a:blip r:embed="rId7">
              <a:alphaModFix amt="75000"/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iconfont-1161-856962">
            <a:extLst>
              <a:ext uri="{FF2B5EF4-FFF2-40B4-BE49-F238E27FC236}">
                <a16:creationId xmlns:a16="http://schemas.microsoft.com/office/drawing/2014/main" xmlns="" id="{C41EEB70-B9CC-4F84-9AD7-68A4E4F95D34}"/>
              </a:ext>
            </a:extLst>
          </p:cNvPr>
          <p:cNvSpPr/>
          <p:nvPr/>
        </p:nvSpPr>
        <p:spPr>
          <a:xfrm>
            <a:off x="2710700" y="2602887"/>
            <a:ext cx="1255069" cy="1535134"/>
          </a:xfrm>
          <a:custGeom>
            <a:avLst/>
            <a:gdLst>
              <a:gd name="T0" fmla="*/ 3754 w 7507"/>
              <a:gd name="T1" fmla="*/ 0 h 9180"/>
              <a:gd name="T2" fmla="*/ 0 w 7507"/>
              <a:gd name="T3" fmla="*/ 1502 h 9180"/>
              <a:gd name="T4" fmla="*/ 0 w 7507"/>
              <a:gd name="T5" fmla="*/ 4505 h 9180"/>
              <a:gd name="T6" fmla="*/ 3303 w 7507"/>
              <a:gd name="T7" fmla="*/ 9009 h 9180"/>
              <a:gd name="T8" fmla="*/ 4204 w 7507"/>
              <a:gd name="T9" fmla="*/ 9009 h 9180"/>
              <a:gd name="T10" fmla="*/ 7507 w 7507"/>
              <a:gd name="T11" fmla="*/ 4505 h 9180"/>
              <a:gd name="T12" fmla="*/ 7507 w 7507"/>
              <a:gd name="T13" fmla="*/ 1502 h 9180"/>
              <a:gd name="T14" fmla="*/ 3754 w 7507"/>
              <a:gd name="T15" fmla="*/ 0 h 9180"/>
              <a:gd name="T16" fmla="*/ 3257 w 7507"/>
              <a:gd name="T17" fmla="*/ 6143 h 9180"/>
              <a:gd name="T18" fmla="*/ 1860 w 7507"/>
              <a:gd name="T19" fmla="*/ 4733 h 9180"/>
              <a:gd name="T20" fmla="*/ 2337 w 7507"/>
              <a:gd name="T21" fmla="*/ 4251 h 9180"/>
              <a:gd name="T22" fmla="*/ 3257 w 7507"/>
              <a:gd name="T23" fmla="*/ 5179 h 9180"/>
              <a:gd name="T24" fmla="*/ 5548 w 7507"/>
              <a:gd name="T25" fmla="*/ 2866 h 9180"/>
              <a:gd name="T26" fmla="*/ 6026 w 7507"/>
              <a:gd name="T27" fmla="*/ 3348 h 9180"/>
              <a:gd name="T28" fmla="*/ 3257 w 7507"/>
              <a:gd name="T29" fmla="*/ 6143 h 9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07" h="9180">
                <a:moveTo>
                  <a:pt x="3754" y="0"/>
                </a:moveTo>
                <a:lnTo>
                  <a:pt x="0" y="1502"/>
                </a:lnTo>
                <a:lnTo>
                  <a:pt x="0" y="4505"/>
                </a:lnTo>
                <a:cubicBezTo>
                  <a:pt x="0" y="6562"/>
                  <a:pt x="1339" y="8256"/>
                  <a:pt x="3303" y="9009"/>
                </a:cubicBezTo>
                <a:cubicBezTo>
                  <a:pt x="3748" y="9180"/>
                  <a:pt x="3759" y="9180"/>
                  <a:pt x="4204" y="9009"/>
                </a:cubicBezTo>
                <a:cubicBezTo>
                  <a:pt x="6168" y="8256"/>
                  <a:pt x="7507" y="6562"/>
                  <a:pt x="7507" y="4505"/>
                </a:cubicBezTo>
                <a:lnTo>
                  <a:pt x="7507" y="1502"/>
                </a:lnTo>
                <a:lnTo>
                  <a:pt x="3754" y="0"/>
                </a:lnTo>
                <a:close/>
                <a:moveTo>
                  <a:pt x="3257" y="6143"/>
                </a:moveTo>
                <a:lnTo>
                  <a:pt x="1860" y="4733"/>
                </a:lnTo>
                <a:lnTo>
                  <a:pt x="2337" y="4251"/>
                </a:lnTo>
                <a:lnTo>
                  <a:pt x="3257" y="5179"/>
                </a:lnTo>
                <a:lnTo>
                  <a:pt x="5548" y="2866"/>
                </a:lnTo>
                <a:lnTo>
                  <a:pt x="6026" y="3348"/>
                </a:lnTo>
                <a:lnTo>
                  <a:pt x="3257" y="6143"/>
                </a:lnTo>
                <a:close/>
              </a:path>
            </a:pathLst>
          </a:custGeom>
          <a:gradFill flip="none" rotWithShape="1">
            <a:gsLst>
              <a:gs pos="0">
                <a:srgbClr val="20F3F6">
                  <a:alpha val="45000"/>
                </a:srgbClr>
              </a:gs>
              <a:gs pos="90000">
                <a:srgbClr val="01B1F4">
                  <a:alpha val="0"/>
                </a:srgbClr>
              </a:gs>
            </a:gsLst>
            <a:lin ang="54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910B6A8E-1FD0-474C-897C-902179D875B4}"/>
              </a:ext>
            </a:extLst>
          </p:cNvPr>
          <p:cNvSpPr txBox="1"/>
          <p:nvPr/>
        </p:nvSpPr>
        <p:spPr>
          <a:xfrm>
            <a:off x="641562" y="3639961"/>
            <a:ext cx="5393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srgbClr val="191D3E">
                      <a:alpha val="6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隐私安全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1AA2FD83-F88F-4241-A3ED-BDDA541D723E}"/>
              </a:ext>
            </a:extLst>
          </p:cNvPr>
          <p:cNvSpPr txBox="1"/>
          <p:nvPr/>
        </p:nvSpPr>
        <p:spPr>
          <a:xfrm>
            <a:off x="1232394" y="3245035"/>
            <a:ext cx="4211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n>
                  <a:gradFill>
                    <a:gsLst>
                      <a:gs pos="0">
                        <a:srgbClr val="20F3F6"/>
                      </a:gs>
                      <a:gs pos="76000">
                        <a:srgbClr val="01B1F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" panose="020B0604020202020204" pitchFamily="34" charset="0"/>
              </a:rPr>
              <a:t>PRIVACY</a:t>
            </a:r>
            <a:endParaRPr lang="zh-CN" altLang="en-US" sz="6000" dirty="0">
              <a:ln>
                <a:gradFill>
                  <a:gsLst>
                    <a:gs pos="0">
                      <a:srgbClr val="20F3F6"/>
                    </a:gs>
                    <a:gs pos="76000">
                      <a:srgbClr val="01B1F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" panose="020B0604020202020204" pitchFamily="34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C808B85-8E89-4EB4-8DC9-5E43602A7BA1}"/>
              </a:ext>
            </a:extLst>
          </p:cNvPr>
          <p:cNvGrpSpPr/>
          <p:nvPr/>
        </p:nvGrpSpPr>
        <p:grpSpPr>
          <a:xfrm>
            <a:off x="8103090" y="2602887"/>
            <a:ext cx="5393344" cy="2360513"/>
            <a:chOff x="8327318" y="2602887"/>
            <a:chExt cx="5393344" cy="2360513"/>
          </a:xfrm>
        </p:grpSpPr>
        <p:sp>
          <p:nvSpPr>
            <p:cNvPr id="111" name="iconfont-1161-856962">
              <a:extLst>
                <a:ext uri="{FF2B5EF4-FFF2-40B4-BE49-F238E27FC236}">
                  <a16:creationId xmlns:a16="http://schemas.microsoft.com/office/drawing/2014/main" xmlns="" id="{BFB97D0C-3678-4FE4-B981-39CC85AED8AA}"/>
                </a:ext>
              </a:extLst>
            </p:cNvPr>
            <p:cNvSpPr/>
            <p:nvPr/>
          </p:nvSpPr>
          <p:spPr>
            <a:xfrm>
              <a:off x="10396456" y="2602887"/>
              <a:ext cx="1255069" cy="1535134"/>
            </a:xfrm>
            <a:custGeom>
              <a:avLst/>
              <a:gdLst>
                <a:gd name="T0" fmla="*/ 3754 w 7507"/>
                <a:gd name="T1" fmla="*/ 0 h 9180"/>
                <a:gd name="T2" fmla="*/ 0 w 7507"/>
                <a:gd name="T3" fmla="*/ 1502 h 9180"/>
                <a:gd name="T4" fmla="*/ 0 w 7507"/>
                <a:gd name="T5" fmla="*/ 4505 h 9180"/>
                <a:gd name="T6" fmla="*/ 3303 w 7507"/>
                <a:gd name="T7" fmla="*/ 9009 h 9180"/>
                <a:gd name="T8" fmla="*/ 4204 w 7507"/>
                <a:gd name="T9" fmla="*/ 9009 h 9180"/>
                <a:gd name="T10" fmla="*/ 7507 w 7507"/>
                <a:gd name="T11" fmla="*/ 4505 h 9180"/>
                <a:gd name="T12" fmla="*/ 7507 w 7507"/>
                <a:gd name="T13" fmla="*/ 1502 h 9180"/>
                <a:gd name="T14" fmla="*/ 3754 w 7507"/>
                <a:gd name="T15" fmla="*/ 0 h 9180"/>
                <a:gd name="T16" fmla="*/ 3257 w 7507"/>
                <a:gd name="T17" fmla="*/ 6143 h 9180"/>
                <a:gd name="T18" fmla="*/ 1860 w 7507"/>
                <a:gd name="T19" fmla="*/ 4733 h 9180"/>
                <a:gd name="T20" fmla="*/ 2337 w 7507"/>
                <a:gd name="T21" fmla="*/ 4251 h 9180"/>
                <a:gd name="T22" fmla="*/ 3257 w 7507"/>
                <a:gd name="T23" fmla="*/ 5179 h 9180"/>
                <a:gd name="T24" fmla="*/ 5548 w 7507"/>
                <a:gd name="T25" fmla="*/ 2866 h 9180"/>
                <a:gd name="T26" fmla="*/ 6026 w 7507"/>
                <a:gd name="T27" fmla="*/ 3348 h 9180"/>
                <a:gd name="T28" fmla="*/ 3257 w 7507"/>
                <a:gd name="T29" fmla="*/ 6143 h 9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07" h="9180">
                  <a:moveTo>
                    <a:pt x="3754" y="0"/>
                  </a:moveTo>
                  <a:lnTo>
                    <a:pt x="0" y="1502"/>
                  </a:lnTo>
                  <a:lnTo>
                    <a:pt x="0" y="4505"/>
                  </a:lnTo>
                  <a:cubicBezTo>
                    <a:pt x="0" y="6562"/>
                    <a:pt x="1339" y="8256"/>
                    <a:pt x="3303" y="9009"/>
                  </a:cubicBezTo>
                  <a:cubicBezTo>
                    <a:pt x="3748" y="9180"/>
                    <a:pt x="3759" y="9180"/>
                    <a:pt x="4204" y="9009"/>
                  </a:cubicBezTo>
                  <a:cubicBezTo>
                    <a:pt x="6168" y="8256"/>
                    <a:pt x="7507" y="6562"/>
                    <a:pt x="7507" y="4505"/>
                  </a:cubicBezTo>
                  <a:lnTo>
                    <a:pt x="7507" y="1502"/>
                  </a:lnTo>
                  <a:lnTo>
                    <a:pt x="3754" y="0"/>
                  </a:lnTo>
                  <a:close/>
                  <a:moveTo>
                    <a:pt x="3257" y="6143"/>
                  </a:moveTo>
                  <a:lnTo>
                    <a:pt x="1860" y="4733"/>
                  </a:lnTo>
                  <a:lnTo>
                    <a:pt x="2337" y="4251"/>
                  </a:lnTo>
                  <a:lnTo>
                    <a:pt x="3257" y="5179"/>
                  </a:lnTo>
                  <a:lnTo>
                    <a:pt x="5548" y="2866"/>
                  </a:lnTo>
                  <a:lnTo>
                    <a:pt x="6026" y="3348"/>
                  </a:lnTo>
                  <a:lnTo>
                    <a:pt x="3257" y="61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0F3F6">
                    <a:alpha val="45000"/>
                  </a:srgbClr>
                </a:gs>
                <a:gs pos="90000">
                  <a:srgbClr val="01B1F4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CD18BCE8-CB80-43FE-8E27-93249CFCAC22}"/>
                </a:ext>
              </a:extLst>
            </p:cNvPr>
            <p:cNvSpPr txBox="1"/>
            <p:nvPr/>
          </p:nvSpPr>
          <p:spPr>
            <a:xfrm>
              <a:off x="8327318" y="3639961"/>
              <a:ext cx="539334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gradFill>
                    <a:gsLst>
                      <a:gs pos="0">
                        <a:srgbClr val="20F3F6"/>
                      </a:gs>
                      <a:gs pos="100000">
                        <a:srgbClr val="01B1F4"/>
                      </a:gs>
                    </a:gsLst>
                    <a:lin ang="0" scaled="0"/>
                  </a:gradFill>
                  <a:effectLst>
                    <a:outerShdw blurRad="406400" dist="482600" dir="10800000" algn="r" rotWithShape="0">
                      <a:srgbClr val="191D3E">
                        <a:alpha val="60000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数据安全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xmlns="" id="{B5CF429B-D320-4974-8A1D-E6300AE58CAC}"/>
                </a:ext>
              </a:extLst>
            </p:cNvPr>
            <p:cNvSpPr txBox="1"/>
            <p:nvPr/>
          </p:nvSpPr>
          <p:spPr>
            <a:xfrm>
              <a:off x="8918150" y="3245035"/>
              <a:ext cx="42116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>
                    <a:gradFill>
                      <a:gsLst>
                        <a:gs pos="0">
                          <a:srgbClr val="20F3F6"/>
                        </a:gs>
                        <a:gs pos="76000">
                          <a:srgbClr val="01B1F4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Arial" panose="020B0604020202020204" pitchFamily="34" charset="0"/>
                </a:rPr>
                <a:t>DATA</a:t>
              </a:r>
              <a:endParaRPr lang="zh-CN" altLang="en-US" sz="6000" dirty="0">
                <a:ln>
                  <a:gradFill>
                    <a:gsLst>
                      <a:gs pos="0">
                        <a:srgbClr val="20F3F6"/>
                      </a:gs>
                      <a:gs pos="76000">
                        <a:srgbClr val="01B1F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" panose="020B0604020202020204" pitchFamily="34" charset="0"/>
              </a:endParaRPr>
            </a:p>
          </p:txBody>
        </p:sp>
      </p:grpSp>
      <p:sp>
        <p:nvSpPr>
          <p:cNvPr id="114" name="iconfont-1161-856962">
            <a:extLst>
              <a:ext uri="{FF2B5EF4-FFF2-40B4-BE49-F238E27FC236}">
                <a16:creationId xmlns:a16="http://schemas.microsoft.com/office/drawing/2014/main" xmlns="" id="{E51D1DDA-75BC-4C4A-BF53-3816505DBB64}"/>
              </a:ext>
            </a:extLst>
          </p:cNvPr>
          <p:cNvSpPr/>
          <p:nvPr/>
        </p:nvSpPr>
        <p:spPr>
          <a:xfrm>
            <a:off x="17831055" y="2602887"/>
            <a:ext cx="1255069" cy="1535134"/>
          </a:xfrm>
          <a:custGeom>
            <a:avLst/>
            <a:gdLst>
              <a:gd name="T0" fmla="*/ 3754 w 7507"/>
              <a:gd name="T1" fmla="*/ 0 h 9180"/>
              <a:gd name="T2" fmla="*/ 0 w 7507"/>
              <a:gd name="T3" fmla="*/ 1502 h 9180"/>
              <a:gd name="T4" fmla="*/ 0 w 7507"/>
              <a:gd name="T5" fmla="*/ 4505 h 9180"/>
              <a:gd name="T6" fmla="*/ 3303 w 7507"/>
              <a:gd name="T7" fmla="*/ 9009 h 9180"/>
              <a:gd name="T8" fmla="*/ 4204 w 7507"/>
              <a:gd name="T9" fmla="*/ 9009 h 9180"/>
              <a:gd name="T10" fmla="*/ 7507 w 7507"/>
              <a:gd name="T11" fmla="*/ 4505 h 9180"/>
              <a:gd name="T12" fmla="*/ 7507 w 7507"/>
              <a:gd name="T13" fmla="*/ 1502 h 9180"/>
              <a:gd name="T14" fmla="*/ 3754 w 7507"/>
              <a:gd name="T15" fmla="*/ 0 h 9180"/>
              <a:gd name="T16" fmla="*/ 3257 w 7507"/>
              <a:gd name="T17" fmla="*/ 6143 h 9180"/>
              <a:gd name="T18" fmla="*/ 1860 w 7507"/>
              <a:gd name="T19" fmla="*/ 4733 h 9180"/>
              <a:gd name="T20" fmla="*/ 2337 w 7507"/>
              <a:gd name="T21" fmla="*/ 4251 h 9180"/>
              <a:gd name="T22" fmla="*/ 3257 w 7507"/>
              <a:gd name="T23" fmla="*/ 5179 h 9180"/>
              <a:gd name="T24" fmla="*/ 5548 w 7507"/>
              <a:gd name="T25" fmla="*/ 2866 h 9180"/>
              <a:gd name="T26" fmla="*/ 6026 w 7507"/>
              <a:gd name="T27" fmla="*/ 3348 h 9180"/>
              <a:gd name="T28" fmla="*/ 3257 w 7507"/>
              <a:gd name="T29" fmla="*/ 6143 h 9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07" h="9180">
                <a:moveTo>
                  <a:pt x="3754" y="0"/>
                </a:moveTo>
                <a:lnTo>
                  <a:pt x="0" y="1502"/>
                </a:lnTo>
                <a:lnTo>
                  <a:pt x="0" y="4505"/>
                </a:lnTo>
                <a:cubicBezTo>
                  <a:pt x="0" y="6562"/>
                  <a:pt x="1339" y="8256"/>
                  <a:pt x="3303" y="9009"/>
                </a:cubicBezTo>
                <a:cubicBezTo>
                  <a:pt x="3748" y="9180"/>
                  <a:pt x="3759" y="9180"/>
                  <a:pt x="4204" y="9009"/>
                </a:cubicBezTo>
                <a:cubicBezTo>
                  <a:pt x="6168" y="8256"/>
                  <a:pt x="7507" y="6562"/>
                  <a:pt x="7507" y="4505"/>
                </a:cubicBezTo>
                <a:lnTo>
                  <a:pt x="7507" y="1502"/>
                </a:lnTo>
                <a:lnTo>
                  <a:pt x="3754" y="0"/>
                </a:lnTo>
                <a:close/>
                <a:moveTo>
                  <a:pt x="3257" y="6143"/>
                </a:moveTo>
                <a:lnTo>
                  <a:pt x="1860" y="4733"/>
                </a:lnTo>
                <a:lnTo>
                  <a:pt x="2337" y="4251"/>
                </a:lnTo>
                <a:lnTo>
                  <a:pt x="3257" y="5179"/>
                </a:lnTo>
                <a:lnTo>
                  <a:pt x="5548" y="2866"/>
                </a:lnTo>
                <a:lnTo>
                  <a:pt x="6026" y="3348"/>
                </a:lnTo>
                <a:lnTo>
                  <a:pt x="3257" y="6143"/>
                </a:lnTo>
                <a:close/>
              </a:path>
            </a:pathLst>
          </a:custGeom>
          <a:gradFill flip="none" rotWithShape="1">
            <a:gsLst>
              <a:gs pos="0">
                <a:srgbClr val="20F3F6">
                  <a:alpha val="45000"/>
                </a:srgbClr>
              </a:gs>
              <a:gs pos="90000">
                <a:srgbClr val="01B1F4">
                  <a:alpha val="0"/>
                </a:srgbClr>
              </a:gs>
            </a:gsLst>
            <a:lin ang="54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A0316EDF-2C33-4183-BFD7-8073F3C45F62}"/>
              </a:ext>
            </a:extLst>
          </p:cNvPr>
          <p:cNvSpPr txBox="1"/>
          <p:nvPr/>
        </p:nvSpPr>
        <p:spPr>
          <a:xfrm>
            <a:off x="15761917" y="3639961"/>
            <a:ext cx="5393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srgbClr val="191D3E">
                      <a:alpha val="6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国家安全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8E0D74E1-2B9F-4007-B574-273D65366E1F}"/>
              </a:ext>
            </a:extLst>
          </p:cNvPr>
          <p:cNvSpPr txBox="1"/>
          <p:nvPr/>
        </p:nvSpPr>
        <p:spPr>
          <a:xfrm>
            <a:off x="16352749" y="3245035"/>
            <a:ext cx="421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ln>
                  <a:gradFill>
                    <a:gsLst>
                      <a:gs pos="0">
                        <a:srgbClr val="20F3F6"/>
                      </a:gs>
                      <a:gs pos="76000">
                        <a:srgbClr val="01B1F4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Arial" panose="020B0604020202020204" pitchFamily="34" charset="0"/>
              </a:rPr>
              <a:t>NATIONAL</a:t>
            </a:r>
            <a:endParaRPr lang="zh-CN" altLang="en-US" sz="5400" dirty="0">
              <a:ln>
                <a:gradFill>
                  <a:gsLst>
                    <a:gs pos="0">
                      <a:srgbClr val="20F3F6"/>
                    </a:gs>
                    <a:gs pos="76000">
                      <a:srgbClr val="01B1F4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41BD309-78D8-4697-9A00-8EFB2D377C93}"/>
              </a:ext>
            </a:extLst>
          </p:cNvPr>
          <p:cNvGrpSpPr/>
          <p:nvPr/>
        </p:nvGrpSpPr>
        <p:grpSpPr>
          <a:xfrm>
            <a:off x="7411704" y="560620"/>
            <a:ext cx="6776116" cy="400211"/>
            <a:chOff x="7433533" y="560620"/>
            <a:chExt cx="6776116" cy="40021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07AFDDF-AF09-4AE5-9B5F-1F2E8D9FD845}"/>
                </a:ext>
              </a:extLst>
            </p:cNvPr>
            <p:cNvGrpSpPr/>
            <p:nvPr/>
          </p:nvGrpSpPr>
          <p:grpSpPr>
            <a:xfrm>
              <a:off x="12692742" y="560620"/>
              <a:ext cx="1516907" cy="400211"/>
              <a:chOff x="14718932" y="1213338"/>
              <a:chExt cx="1516907" cy="400211"/>
            </a:xfrm>
          </p:grpSpPr>
          <p:sp>
            <p:nvSpPr>
              <p:cNvPr id="89" name="平行四边形 88">
                <a:extLst>
                  <a:ext uri="{FF2B5EF4-FFF2-40B4-BE49-F238E27FC236}">
                    <a16:creationId xmlns:a16="http://schemas.microsoft.com/office/drawing/2014/main" xmlns="" id="{A100C943-D6DE-4E89-B621-27045FA3418B}"/>
                  </a:ext>
                </a:extLst>
              </p:cNvPr>
              <p:cNvSpPr/>
              <p:nvPr/>
            </p:nvSpPr>
            <p:spPr>
              <a:xfrm flipH="1">
                <a:off x="14718932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xmlns="" id="{BDABC2D6-6A0D-4F92-A329-0EF837A87B81}"/>
                  </a:ext>
                </a:extLst>
              </p:cNvPr>
              <p:cNvSpPr/>
              <p:nvPr/>
            </p:nvSpPr>
            <p:spPr>
              <a:xfrm flipH="1">
                <a:off x="15648102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xmlns="" id="{9DA078C0-A5C1-4C20-85D1-C45173D3BDCE}"/>
                  </a:ext>
                </a:extLst>
              </p:cNvPr>
              <p:cNvSpPr/>
              <p:nvPr/>
            </p:nvSpPr>
            <p:spPr>
              <a:xfrm flipH="1">
                <a:off x="15846102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FE1446FA-5FDF-4971-A3B5-35D8795B59F8}"/>
                </a:ext>
              </a:extLst>
            </p:cNvPr>
            <p:cNvGrpSpPr/>
            <p:nvPr/>
          </p:nvGrpSpPr>
          <p:grpSpPr>
            <a:xfrm flipH="1">
              <a:off x="7433533" y="560620"/>
              <a:ext cx="1516907" cy="400211"/>
              <a:chOff x="14718932" y="1213338"/>
              <a:chExt cx="1516907" cy="400211"/>
            </a:xfrm>
          </p:grpSpPr>
          <p:sp>
            <p:nvSpPr>
              <p:cNvPr id="99" name="平行四边形 98">
                <a:extLst>
                  <a:ext uri="{FF2B5EF4-FFF2-40B4-BE49-F238E27FC236}">
                    <a16:creationId xmlns:a16="http://schemas.microsoft.com/office/drawing/2014/main" xmlns="" id="{71961E29-71D9-4D2F-91EC-EB2A87D2A6AB}"/>
                  </a:ext>
                </a:extLst>
              </p:cNvPr>
              <p:cNvSpPr/>
              <p:nvPr/>
            </p:nvSpPr>
            <p:spPr>
              <a:xfrm flipH="1">
                <a:off x="14718932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平行四边形 99">
                <a:extLst>
                  <a:ext uri="{FF2B5EF4-FFF2-40B4-BE49-F238E27FC236}">
                    <a16:creationId xmlns:a16="http://schemas.microsoft.com/office/drawing/2014/main" xmlns="" id="{804F6F3A-DE0F-4154-B6E8-5FA85F2EB921}"/>
                  </a:ext>
                </a:extLst>
              </p:cNvPr>
              <p:cNvSpPr/>
              <p:nvPr/>
            </p:nvSpPr>
            <p:spPr>
              <a:xfrm flipH="1">
                <a:off x="15648102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平行四边形 100">
                <a:extLst>
                  <a:ext uri="{FF2B5EF4-FFF2-40B4-BE49-F238E27FC236}">
                    <a16:creationId xmlns:a16="http://schemas.microsoft.com/office/drawing/2014/main" xmlns="" id="{6C19D382-760C-4EC8-A815-5884FBC55694}"/>
                  </a:ext>
                </a:extLst>
              </p:cNvPr>
              <p:cNvSpPr/>
              <p:nvPr/>
            </p:nvSpPr>
            <p:spPr>
              <a:xfrm flipH="1">
                <a:off x="15846102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4AB325ED-5017-4D66-A7F7-E2F564DBBB21}"/>
              </a:ext>
            </a:extLst>
          </p:cNvPr>
          <p:cNvSpPr txBox="1"/>
          <p:nvPr/>
        </p:nvSpPr>
        <p:spPr>
          <a:xfrm>
            <a:off x="7650798" y="250792"/>
            <a:ext cx="6297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406400" dist="482600" dir="10800000" algn="r" rotWithShape="0">
                    <a:prstClr val="black">
                      <a:alpha val="6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科技发展带来的问题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F349D8B-9B1D-45E7-BED0-AB66607E63E8}"/>
              </a:ext>
            </a:extLst>
          </p:cNvPr>
          <p:cNvSpPr txBox="1"/>
          <p:nvPr/>
        </p:nvSpPr>
        <p:spPr>
          <a:xfrm>
            <a:off x="7101840" y="1042355"/>
            <a:ext cx="739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THE DEVELOPMENT OF SCIENCE AND TECHNOLOGY PROBLEMS</a:t>
            </a:r>
            <a:endParaRPr lang="zh-CN" altLang="en-US" dirty="0"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F82117CF-7A99-42B8-BC9A-E67E376488E4}"/>
              </a:ext>
            </a:extLst>
          </p:cNvPr>
          <p:cNvSpPr txBox="1"/>
          <p:nvPr/>
        </p:nvSpPr>
        <p:spPr>
          <a:xfrm>
            <a:off x="18692194" y="6805489"/>
            <a:ext cx="293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5000"/>
                  </a:schemeClr>
                </a:solidFill>
              </a:rPr>
              <a:t>@</a:t>
            </a:r>
            <a:r>
              <a:rPr lang="zh-CN" altLang="en-US" dirty="0">
                <a:solidFill>
                  <a:schemeClr val="bg1">
                    <a:alpha val="25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0205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33A6F3-941F-48AC-8E61-DA710A7556DA}"/>
              </a:ext>
            </a:extLst>
          </p:cNvPr>
          <p:cNvSpPr/>
          <p:nvPr/>
        </p:nvSpPr>
        <p:spPr>
          <a:xfrm>
            <a:off x="21771" y="-544285"/>
            <a:ext cx="293914" cy="293914"/>
          </a:xfrm>
          <a:prstGeom prst="rect">
            <a:avLst/>
          </a:prstGeom>
          <a:solidFill>
            <a:srgbClr val="20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E80FC8C-7926-4CBA-9D69-C31390169BB8}"/>
              </a:ext>
            </a:extLst>
          </p:cNvPr>
          <p:cNvSpPr/>
          <p:nvPr/>
        </p:nvSpPr>
        <p:spPr>
          <a:xfrm>
            <a:off x="464155" y="-544285"/>
            <a:ext cx="293914" cy="293914"/>
          </a:xfrm>
          <a:prstGeom prst="rect">
            <a:avLst/>
          </a:prstGeom>
          <a:solidFill>
            <a:srgbClr val="01B1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61EF64-E558-4F25-98D3-AC91C83B6883}"/>
              </a:ext>
            </a:extLst>
          </p:cNvPr>
          <p:cNvSpPr/>
          <p:nvPr/>
        </p:nvSpPr>
        <p:spPr>
          <a:xfrm>
            <a:off x="906539" y="-544285"/>
            <a:ext cx="293914" cy="293914"/>
          </a:xfrm>
          <a:prstGeom prst="rect">
            <a:avLst/>
          </a:prstGeom>
          <a:solidFill>
            <a:srgbClr val="191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桌子, 监控, 大, 游戏机&#10;&#10;描述已自动生成">
            <a:extLst>
              <a:ext uri="{FF2B5EF4-FFF2-40B4-BE49-F238E27FC236}">
                <a16:creationId xmlns:a16="http://schemas.microsoft.com/office/drawing/2014/main" xmlns="" id="{F2B7F192-C2F8-4AC2-BF45-E720FA552D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46"/>
          <a:stretch/>
        </p:blipFill>
        <p:spPr>
          <a:xfrm>
            <a:off x="1" y="0"/>
            <a:ext cx="21637046" cy="7199314"/>
          </a:xfrm>
          <a:prstGeom prst="rect">
            <a:avLst/>
          </a:pr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071800C-E01D-4C69-893F-1AD76C3B80E0}"/>
              </a:ext>
            </a:extLst>
          </p:cNvPr>
          <p:cNvSpPr/>
          <p:nvPr/>
        </p:nvSpPr>
        <p:spPr>
          <a:xfrm>
            <a:off x="-1" y="-2"/>
            <a:ext cx="21599525" cy="7199315"/>
          </a:xfrm>
          <a:prstGeom prst="rect">
            <a:avLst/>
          </a:prstGeom>
          <a:gradFill flip="none" rotWithShape="1">
            <a:gsLst>
              <a:gs pos="0">
                <a:srgbClr val="191D3E">
                  <a:alpha val="60000"/>
                </a:srgbClr>
              </a:gs>
              <a:gs pos="50000">
                <a:srgbClr val="191D3E"/>
              </a:gs>
              <a:gs pos="100000">
                <a:srgbClr val="191D3E">
                  <a:alpha val="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64E3D271-87B1-410C-8CE5-6E62BD117C6F}"/>
              </a:ext>
            </a:extLst>
          </p:cNvPr>
          <p:cNvGrpSpPr/>
          <p:nvPr/>
        </p:nvGrpSpPr>
        <p:grpSpPr>
          <a:xfrm>
            <a:off x="7411704" y="560620"/>
            <a:ext cx="6776116" cy="400211"/>
            <a:chOff x="7433533" y="560620"/>
            <a:chExt cx="6776116" cy="400211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46E94E1B-BCCE-47B3-B5E9-D527F2CD62FF}"/>
                </a:ext>
              </a:extLst>
            </p:cNvPr>
            <p:cNvGrpSpPr/>
            <p:nvPr/>
          </p:nvGrpSpPr>
          <p:grpSpPr>
            <a:xfrm>
              <a:off x="12692742" y="560620"/>
              <a:ext cx="1516907" cy="400211"/>
              <a:chOff x="14718932" y="1213338"/>
              <a:chExt cx="1516907" cy="400211"/>
            </a:xfrm>
          </p:grpSpPr>
          <p:sp>
            <p:nvSpPr>
              <p:cNvPr id="69" name="平行四边形 68">
                <a:extLst>
                  <a:ext uri="{FF2B5EF4-FFF2-40B4-BE49-F238E27FC236}">
                    <a16:creationId xmlns:a16="http://schemas.microsoft.com/office/drawing/2014/main" xmlns="" id="{4C07DF9C-DD13-4F8B-BE3A-B44F671821D8}"/>
                  </a:ext>
                </a:extLst>
              </p:cNvPr>
              <p:cNvSpPr/>
              <p:nvPr/>
            </p:nvSpPr>
            <p:spPr>
              <a:xfrm flipH="1">
                <a:off x="14718932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xmlns="" id="{29817158-80A8-4E81-82D0-27B9BB06A448}"/>
                  </a:ext>
                </a:extLst>
              </p:cNvPr>
              <p:cNvSpPr/>
              <p:nvPr/>
            </p:nvSpPr>
            <p:spPr>
              <a:xfrm flipH="1">
                <a:off x="15648102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xmlns="" id="{A4619C08-B5FE-4250-A37F-57766B8CB870}"/>
                  </a:ext>
                </a:extLst>
              </p:cNvPr>
              <p:cNvSpPr/>
              <p:nvPr/>
            </p:nvSpPr>
            <p:spPr>
              <a:xfrm flipH="1">
                <a:off x="15846102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B75D228D-F56E-4056-8DB8-0551D3D90276}"/>
                </a:ext>
              </a:extLst>
            </p:cNvPr>
            <p:cNvGrpSpPr/>
            <p:nvPr/>
          </p:nvGrpSpPr>
          <p:grpSpPr>
            <a:xfrm flipH="1">
              <a:off x="7433533" y="560620"/>
              <a:ext cx="1516907" cy="400211"/>
              <a:chOff x="14718932" y="1213338"/>
              <a:chExt cx="1516907" cy="400211"/>
            </a:xfrm>
          </p:grpSpPr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xmlns="" id="{F3C7B52D-5F02-4E53-AAE6-CBA7BFEF266B}"/>
                  </a:ext>
                </a:extLst>
              </p:cNvPr>
              <p:cNvSpPr/>
              <p:nvPr/>
            </p:nvSpPr>
            <p:spPr>
              <a:xfrm flipH="1">
                <a:off x="14718932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平行四边形 66">
                <a:extLst>
                  <a:ext uri="{FF2B5EF4-FFF2-40B4-BE49-F238E27FC236}">
                    <a16:creationId xmlns:a16="http://schemas.microsoft.com/office/drawing/2014/main" xmlns="" id="{75D52701-1D4E-4C27-81A2-E0DE9EF178E3}"/>
                  </a:ext>
                </a:extLst>
              </p:cNvPr>
              <p:cNvSpPr/>
              <p:nvPr/>
            </p:nvSpPr>
            <p:spPr>
              <a:xfrm flipH="1">
                <a:off x="15648102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>
                <a:extLst>
                  <a:ext uri="{FF2B5EF4-FFF2-40B4-BE49-F238E27FC236}">
                    <a16:creationId xmlns:a16="http://schemas.microsoft.com/office/drawing/2014/main" xmlns="" id="{263F27F9-5BC0-4E9B-8AC2-1E22FDCBBF5A}"/>
                  </a:ext>
                </a:extLst>
              </p:cNvPr>
              <p:cNvSpPr/>
              <p:nvPr/>
            </p:nvSpPr>
            <p:spPr>
              <a:xfrm flipH="1">
                <a:off x="15846102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8F168A05-47EC-4F7F-B352-EF20FB21AB85}"/>
              </a:ext>
            </a:extLst>
          </p:cNvPr>
          <p:cNvSpPr txBox="1"/>
          <p:nvPr/>
        </p:nvSpPr>
        <p:spPr>
          <a:xfrm>
            <a:off x="7650798" y="250792"/>
            <a:ext cx="6297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406400" dist="482600" dir="10800000" algn="r" rotWithShape="0">
                    <a:prstClr val="black">
                      <a:alpha val="6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科技发展最终的目标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8615F647-8C24-4CB0-A37D-98CCC00801B0}"/>
              </a:ext>
            </a:extLst>
          </p:cNvPr>
          <p:cNvSpPr txBox="1"/>
          <p:nvPr/>
        </p:nvSpPr>
        <p:spPr>
          <a:xfrm>
            <a:off x="7101840" y="1042355"/>
            <a:ext cx="739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THE END GOAL OF SCIENCE AND TECHNOLOGY DEVELOPMENT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DBE214E4-B6AD-4527-80C7-538AD6B67ABE}"/>
              </a:ext>
            </a:extLst>
          </p:cNvPr>
          <p:cNvSpPr txBox="1"/>
          <p:nvPr/>
        </p:nvSpPr>
        <p:spPr>
          <a:xfrm>
            <a:off x="9837683" y="3585653"/>
            <a:ext cx="266620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心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B0EFEB0B-56D6-4369-95CE-A6ED665113FC}"/>
              </a:ext>
            </a:extLst>
          </p:cNvPr>
          <p:cNvSpPr txBox="1"/>
          <p:nvPr/>
        </p:nvSpPr>
        <p:spPr>
          <a:xfrm>
            <a:off x="2525485" y="3871795"/>
            <a:ext cx="6466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0" scaled="0"/>
                </a:gradFill>
              </a:rPr>
              <a:t>为科技确立合乎人性的发展目标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B1353360-FA75-4B94-83CC-83D23FF320A8}"/>
              </a:ext>
            </a:extLst>
          </p:cNvPr>
          <p:cNvSpPr txBox="1"/>
          <p:nvPr/>
        </p:nvSpPr>
        <p:spPr>
          <a:xfrm>
            <a:off x="8632733" y="1469162"/>
            <a:ext cx="266620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 flip="none" rotWithShape="1"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初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5A2652A4-2A13-4D3E-8E1D-95178F679C2B}"/>
              </a:ext>
            </a:extLst>
          </p:cNvPr>
          <p:cNvSpPr txBox="1"/>
          <p:nvPr/>
        </p:nvSpPr>
        <p:spPr>
          <a:xfrm>
            <a:off x="11922727" y="3871795"/>
            <a:ext cx="7497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0" scaled="0"/>
                </a:gradFill>
              </a:rPr>
              <a:t>就是要使善成为其由内而外的价值取向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230D0DA-D6DB-4B2C-A638-529C1781B9E3}"/>
              </a:ext>
            </a:extLst>
          </p:cNvPr>
          <p:cNvGrpSpPr/>
          <p:nvPr/>
        </p:nvGrpSpPr>
        <p:grpSpPr>
          <a:xfrm>
            <a:off x="11880092" y="2836524"/>
            <a:ext cx="1036318" cy="1168830"/>
            <a:chOff x="10099768" y="-2407627"/>
            <a:chExt cx="1036318" cy="116883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924A49C-8B22-4102-B795-686AC31A0D4E}"/>
                </a:ext>
              </a:extLst>
            </p:cNvPr>
            <p:cNvSpPr/>
            <p:nvPr/>
          </p:nvSpPr>
          <p:spPr>
            <a:xfrm>
              <a:off x="10099768" y="-1730829"/>
              <a:ext cx="492032" cy="49203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175A4AF3-2681-4F06-B0EA-64153EE9DDF0}"/>
                </a:ext>
              </a:extLst>
            </p:cNvPr>
            <p:cNvSpPr/>
            <p:nvPr/>
          </p:nvSpPr>
          <p:spPr>
            <a:xfrm>
              <a:off x="10099768" y="-1806029"/>
              <a:ext cx="552508" cy="552508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6C29738E-3CB4-49D9-BB92-DD38224B27FC}"/>
                </a:ext>
              </a:extLst>
            </p:cNvPr>
            <p:cNvSpPr/>
            <p:nvPr/>
          </p:nvSpPr>
          <p:spPr>
            <a:xfrm>
              <a:off x="10099768" y="-1881229"/>
              <a:ext cx="612984" cy="612984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7E88FAEA-37A7-4509-8F18-120B6B1CD5A2}"/>
                </a:ext>
              </a:extLst>
            </p:cNvPr>
            <p:cNvSpPr/>
            <p:nvPr/>
          </p:nvSpPr>
          <p:spPr>
            <a:xfrm>
              <a:off x="10099768" y="-1956428"/>
              <a:ext cx="673461" cy="673461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D2DE6F63-B35C-45F6-84A0-2EDDF19BE915}"/>
                </a:ext>
              </a:extLst>
            </p:cNvPr>
            <p:cNvSpPr/>
            <p:nvPr/>
          </p:nvSpPr>
          <p:spPr>
            <a:xfrm>
              <a:off x="10099768" y="-2031628"/>
              <a:ext cx="733937" cy="733937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8E007961-6229-46E4-BE5C-742A31FF043C}"/>
                </a:ext>
              </a:extLst>
            </p:cNvPr>
            <p:cNvSpPr/>
            <p:nvPr/>
          </p:nvSpPr>
          <p:spPr>
            <a:xfrm>
              <a:off x="10099768" y="-2106828"/>
              <a:ext cx="794413" cy="794413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A66A3F3D-42CD-45F1-84BB-1F4E0D8FD304}"/>
                </a:ext>
              </a:extLst>
            </p:cNvPr>
            <p:cNvSpPr/>
            <p:nvPr/>
          </p:nvSpPr>
          <p:spPr>
            <a:xfrm>
              <a:off x="10099768" y="-2182028"/>
              <a:ext cx="854889" cy="854889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EB9DB1FE-5E58-47CD-BC11-5962F9454D9A}"/>
                </a:ext>
              </a:extLst>
            </p:cNvPr>
            <p:cNvSpPr/>
            <p:nvPr/>
          </p:nvSpPr>
          <p:spPr>
            <a:xfrm>
              <a:off x="10099768" y="-2257228"/>
              <a:ext cx="915366" cy="915366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294D932E-4D53-4C41-97A0-BDA460FF4421}"/>
                </a:ext>
              </a:extLst>
            </p:cNvPr>
            <p:cNvSpPr/>
            <p:nvPr/>
          </p:nvSpPr>
          <p:spPr>
            <a:xfrm>
              <a:off x="10099768" y="-2332427"/>
              <a:ext cx="975842" cy="97584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1F778AF6-C735-4BE7-A3E2-EB8F9ACDCEDF}"/>
                </a:ext>
              </a:extLst>
            </p:cNvPr>
            <p:cNvSpPr/>
            <p:nvPr/>
          </p:nvSpPr>
          <p:spPr>
            <a:xfrm>
              <a:off x="10099768" y="-2407627"/>
              <a:ext cx="1036318" cy="103631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12D29499-6B0D-434D-A4D4-CBB9207548C5}"/>
              </a:ext>
            </a:extLst>
          </p:cNvPr>
          <p:cNvGrpSpPr/>
          <p:nvPr/>
        </p:nvGrpSpPr>
        <p:grpSpPr>
          <a:xfrm rot="11351577">
            <a:off x="9104891" y="4589190"/>
            <a:ext cx="1036318" cy="1168830"/>
            <a:chOff x="10099768" y="-2407627"/>
            <a:chExt cx="1036318" cy="1168830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12CB63B9-4665-436C-B363-DA67E7290C79}"/>
                </a:ext>
              </a:extLst>
            </p:cNvPr>
            <p:cNvSpPr/>
            <p:nvPr/>
          </p:nvSpPr>
          <p:spPr>
            <a:xfrm>
              <a:off x="10099768" y="-1730829"/>
              <a:ext cx="492032" cy="492032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FCB215C8-685E-44D6-8E03-1D76F2670BFE}"/>
                </a:ext>
              </a:extLst>
            </p:cNvPr>
            <p:cNvSpPr/>
            <p:nvPr/>
          </p:nvSpPr>
          <p:spPr>
            <a:xfrm>
              <a:off x="10099768" y="-1806029"/>
              <a:ext cx="552508" cy="552508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B698A79C-9296-4AF2-9907-9A13617D3431}"/>
                </a:ext>
              </a:extLst>
            </p:cNvPr>
            <p:cNvSpPr/>
            <p:nvPr/>
          </p:nvSpPr>
          <p:spPr>
            <a:xfrm>
              <a:off x="10099768" y="-1881229"/>
              <a:ext cx="612984" cy="612984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A6750951-3DEB-4225-83A0-6D02F739A720}"/>
                </a:ext>
              </a:extLst>
            </p:cNvPr>
            <p:cNvSpPr/>
            <p:nvPr/>
          </p:nvSpPr>
          <p:spPr>
            <a:xfrm>
              <a:off x="10099768" y="-1956428"/>
              <a:ext cx="673461" cy="673461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C064235F-24E9-445E-AF1C-F5A416D9AB12}"/>
                </a:ext>
              </a:extLst>
            </p:cNvPr>
            <p:cNvSpPr/>
            <p:nvPr/>
          </p:nvSpPr>
          <p:spPr>
            <a:xfrm>
              <a:off x="10099768" y="-2031628"/>
              <a:ext cx="733937" cy="733937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383EC96F-18CD-4C14-83C4-3375117288D4}"/>
                </a:ext>
              </a:extLst>
            </p:cNvPr>
            <p:cNvSpPr/>
            <p:nvPr/>
          </p:nvSpPr>
          <p:spPr>
            <a:xfrm>
              <a:off x="10099768" y="-2106828"/>
              <a:ext cx="794413" cy="794413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69E9782F-D82F-43A5-8F1C-8FF70653B1BB}"/>
                </a:ext>
              </a:extLst>
            </p:cNvPr>
            <p:cNvSpPr/>
            <p:nvPr/>
          </p:nvSpPr>
          <p:spPr>
            <a:xfrm>
              <a:off x="10099768" y="-2182028"/>
              <a:ext cx="854889" cy="854889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6E0FDB9A-7FD6-49E3-9050-31929A85B723}"/>
                </a:ext>
              </a:extLst>
            </p:cNvPr>
            <p:cNvSpPr/>
            <p:nvPr/>
          </p:nvSpPr>
          <p:spPr>
            <a:xfrm>
              <a:off x="10099768" y="-2257228"/>
              <a:ext cx="915366" cy="915366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4DFB1F63-F5A3-49FD-ADD3-9C89E6226BA2}"/>
                </a:ext>
              </a:extLst>
            </p:cNvPr>
            <p:cNvSpPr/>
            <p:nvPr/>
          </p:nvSpPr>
          <p:spPr>
            <a:xfrm>
              <a:off x="10099768" y="-2332427"/>
              <a:ext cx="975842" cy="97584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09063089-BB0B-4C10-B145-23DD66B09F4C}"/>
                </a:ext>
              </a:extLst>
            </p:cNvPr>
            <p:cNvSpPr/>
            <p:nvPr/>
          </p:nvSpPr>
          <p:spPr>
            <a:xfrm>
              <a:off x="10099768" y="-2407627"/>
              <a:ext cx="1036318" cy="103631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20F3F6">
                      <a:alpha val="14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8D8BF2A7-9318-4505-B41B-3BA2265DFA94}"/>
              </a:ext>
            </a:extLst>
          </p:cNvPr>
          <p:cNvSpPr txBox="1"/>
          <p:nvPr/>
        </p:nvSpPr>
        <p:spPr>
          <a:xfrm>
            <a:off x="18692194" y="6805489"/>
            <a:ext cx="293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5000"/>
                  </a:schemeClr>
                </a:solidFill>
              </a:rPr>
              <a:t>@</a:t>
            </a:r>
            <a:r>
              <a:rPr lang="zh-CN" altLang="en-US" dirty="0">
                <a:solidFill>
                  <a:schemeClr val="bg1">
                    <a:alpha val="25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0482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手机, 电话, 灯光, 男人&#10;&#10;描述已自动生成">
            <a:extLst>
              <a:ext uri="{FF2B5EF4-FFF2-40B4-BE49-F238E27FC236}">
                <a16:creationId xmlns:a16="http://schemas.microsoft.com/office/drawing/2014/main" xmlns="" id="{8EF94AB0-6225-499C-8715-25E240B689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" t="20950" r="222" b="20950"/>
          <a:stretch/>
        </p:blipFill>
        <p:spPr>
          <a:xfrm>
            <a:off x="-1" y="0"/>
            <a:ext cx="21599525" cy="71993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33A6F3-941F-48AC-8E61-DA710A7556DA}"/>
              </a:ext>
            </a:extLst>
          </p:cNvPr>
          <p:cNvSpPr/>
          <p:nvPr/>
        </p:nvSpPr>
        <p:spPr>
          <a:xfrm>
            <a:off x="21771" y="-544285"/>
            <a:ext cx="293914" cy="293914"/>
          </a:xfrm>
          <a:prstGeom prst="rect">
            <a:avLst/>
          </a:prstGeom>
          <a:solidFill>
            <a:srgbClr val="20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E80FC8C-7926-4CBA-9D69-C31390169BB8}"/>
              </a:ext>
            </a:extLst>
          </p:cNvPr>
          <p:cNvSpPr/>
          <p:nvPr/>
        </p:nvSpPr>
        <p:spPr>
          <a:xfrm>
            <a:off x="464155" y="-544285"/>
            <a:ext cx="293914" cy="293914"/>
          </a:xfrm>
          <a:prstGeom prst="rect">
            <a:avLst/>
          </a:prstGeom>
          <a:solidFill>
            <a:srgbClr val="01B1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61EF64-E558-4F25-98D3-AC91C83B6883}"/>
              </a:ext>
            </a:extLst>
          </p:cNvPr>
          <p:cNvSpPr/>
          <p:nvPr/>
        </p:nvSpPr>
        <p:spPr>
          <a:xfrm>
            <a:off x="906539" y="-544285"/>
            <a:ext cx="293914" cy="293914"/>
          </a:xfrm>
          <a:prstGeom prst="rect">
            <a:avLst/>
          </a:prstGeom>
          <a:solidFill>
            <a:srgbClr val="191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071800C-E01D-4C69-893F-1AD76C3B80E0}"/>
              </a:ext>
            </a:extLst>
          </p:cNvPr>
          <p:cNvSpPr/>
          <p:nvPr/>
        </p:nvSpPr>
        <p:spPr>
          <a:xfrm>
            <a:off x="0" y="-1"/>
            <a:ext cx="21599525" cy="7199315"/>
          </a:xfrm>
          <a:prstGeom prst="rect">
            <a:avLst/>
          </a:prstGeom>
          <a:gradFill flip="none" rotWithShape="1">
            <a:gsLst>
              <a:gs pos="0">
                <a:srgbClr val="191D3E">
                  <a:alpha val="78000"/>
                </a:srgbClr>
              </a:gs>
              <a:gs pos="50000">
                <a:srgbClr val="191D3E"/>
              </a:gs>
              <a:gs pos="100000">
                <a:srgbClr val="191D3E">
                  <a:alpha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64E3D271-87B1-410C-8CE5-6E62BD117C6F}"/>
              </a:ext>
            </a:extLst>
          </p:cNvPr>
          <p:cNvGrpSpPr/>
          <p:nvPr/>
        </p:nvGrpSpPr>
        <p:grpSpPr>
          <a:xfrm>
            <a:off x="6674205" y="560620"/>
            <a:ext cx="8251115" cy="400211"/>
            <a:chOff x="7433533" y="560620"/>
            <a:chExt cx="8251115" cy="400211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46E94E1B-BCCE-47B3-B5E9-D527F2CD62FF}"/>
                </a:ext>
              </a:extLst>
            </p:cNvPr>
            <p:cNvGrpSpPr/>
            <p:nvPr/>
          </p:nvGrpSpPr>
          <p:grpSpPr>
            <a:xfrm>
              <a:off x="14167741" y="560620"/>
              <a:ext cx="1516907" cy="400211"/>
              <a:chOff x="16193931" y="1213338"/>
              <a:chExt cx="1516907" cy="400211"/>
            </a:xfrm>
          </p:grpSpPr>
          <p:sp>
            <p:nvSpPr>
              <p:cNvPr id="69" name="平行四边形 68">
                <a:extLst>
                  <a:ext uri="{FF2B5EF4-FFF2-40B4-BE49-F238E27FC236}">
                    <a16:creationId xmlns:a16="http://schemas.microsoft.com/office/drawing/2014/main" xmlns="" id="{4C07DF9C-DD13-4F8B-BE3A-B44F671821D8}"/>
                  </a:ext>
                </a:extLst>
              </p:cNvPr>
              <p:cNvSpPr/>
              <p:nvPr/>
            </p:nvSpPr>
            <p:spPr>
              <a:xfrm flipH="1">
                <a:off x="16193931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xmlns="" id="{29817158-80A8-4E81-82D0-27B9BB06A448}"/>
                  </a:ext>
                </a:extLst>
              </p:cNvPr>
              <p:cNvSpPr/>
              <p:nvPr/>
            </p:nvSpPr>
            <p:spPr>
              <a:xfrm flipH="1">
                <a:off x="17123101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xmlns="" id="{A4619C08-B5FE-4250-A37F-57766B8CB870}"/>
                  </a:ext>
                </a:extLst>
              </p:cNvPr>
              <p:cNvSpPr/>
              <p:nvPr/>
            </p:nvSpPr>
            <p:spPr>
              <a:xfrm flipH="1">
                <a:off x="17321101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B75D228D-F56E-4056-8DB8-0551D3D90276}"/>
                </a:ext>
              </a:extLst>
            </p:cNvPr>
            <p:cNvGrpSpPr/>
            <p:nvPr/>
          </p:nvGrpSpPr>
          <p:grpSpPr>
            <a:xfrm flipH="1">
              <a:off x="7433533" y="560620"/>
              <a:ext cx="1516907" cy="400211"/>
              <a:chOff x="14718932" y="1213338"/>
              <a:chExt cx="1516907" cy="400211"/>
            </a:xfrm>
          </p:grpSpPr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xmlns="" id="{F3C7B52D-5F02-4E53-AAE6-CBA7BFEF266B}"/>
                  </a:ext>
                </a:extLst>
              </p:cNvPr>
              <p:cNvSpPr/>
              <p:nvPr/>
            </p:nvSpPr>
            <p:spPr>
              <a:xfrm flipH="1">
                <a:off x="14718932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平行四边形 66">
                <a:extLst>
                  <a:ext uri="{FF2B5EF4-FFF2-40B4-BE49-F238E27FC236}">
                    <a16:creationId xmlns:a16="http://schemas.microsoft.com/office/drawing/2014/main" xmlns="" id="{75D52701-1D4E-4C27-81A2-E0DE9EF178E3}"/>
                  </a:ext>
                </a:extLst>
              </p:cNvPr>
              <p:cNvSpPr/>
              <p:nvPr/>
            </p:nvSpPr>
            <p:spPr>
              <a:xfrm flipH="1">
                <a:off x="15648102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>
                <a:extLst>
                  <a:ext uri="{FF2B5EF4-FFF2-40B4-BE49-F238E27FC236}">
                    <a16:creationId xmlns:a16="http://schemas.microsoft.com/office/drawing/2014/main" xmlns="" id="{263F27F9-5BC0-4E9B-8AC2-1E22FDCBBF5A}"/>
                  </a:ext>
                </a:extLst>
              </p:cNvPr>
              <p:cNvSpPr/>
              <p:nvPr/>
            </p:nvSpPr>
            <p:spPr>
              <a:xfrm flipH="1">
                <a:off x="15846102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8F168A05-47EC-4F7F-B352-EF20FB21AB85}"/>
              </a:ext>
            </a:extLst>
          </p:cNvPr>
          <p:cNvSpPr txBox="1"/>
          <p:nvPr/>
        </p:nvSpPr>
        <p:spPr>
          <a:xfrm>
            <a:off x="7230381" y="250792"/>
            <a:ext cx="7138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406400" dist="482600" dir="10800000" algn="r" rotWithShape="0">
                    <a:prstClr val="black">
                      <a:alpha val="6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科技发展给普通人的困扰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8615F647-8C24-4CB0-A37D-98CCC00801B0}"/>
              </a:ext>
            </a:extLst>
          </p:cNvPr>
          <p:cNvSpPr txBox="1"/>
          <p:nvPr/>
        </p:nvSpPr>
        <p:spPr>
          <a:xfrm>
            <a:off x="6901941" y="1042355"/>
            <a:ext cx="7795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THE DEVELOPMENT OF SCIENCE AND TECHNOLOGY TO THE ORDINARY PEOPLE</a:t>
            </a:r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xmlns="" id="{04264D33-FBBA-42A7-8FA2-FE2DB95FB2E3}"/>
              </a:ext>
            </a:extLst>
          </p:cNvPr>
          <p:cNvSpPr>
            <a:spLocks/>
          </p:cNvSpPr>
          <p:nvPr/>
        </p:nvSpPr>
        <p:spPr bwMode="auto">
          <a:xfrm>
            <a:off x="7499769" y="1985048"/>
            <a:ext cx="2466145" cy="276834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xmlns="" id="{2BADC10F-B8F8-487C-AE37-A7E16A22CB80}"/>
              </a:ext>
            </a:extLst>
          </p:cNvPr>
          <p:cNvSpPr>
            <a:spLocks/>
          </p:cNvSpPr>
          <p:nvPr/>
        </p:nvSpPr>
        <p:spPr bwMode="auto">
          <a:xfrm>
            <a:off x="6670727" y="4450659"/>
            <a:ext cx="1742095" cy="1955569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xmlns="" id="{48F00E97-265D-4CF4-A972-E0E13FF4D8CE}"/>
              </a:ext>
            </a:extLst>
          </p:cNvPr>
          <p:cNvSpPr>
            <a:spLocks/>
          </p:cNvSpPr>
          <p:nvPr/>
        </p:nvSpPr>
        <p:spPr bwMode="auto">
          <a:xfrm>
            <a:off x="13115755" y="3581169"/>
            <a:ext cx="1742095" cy="1955569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0" name="Freeform 13">
            <a:extLst>
              <a:ext uri="{FF2B5EF4-FFF2-40B4-BE49-F238E27FC236}">
                <a16:creationId xmlns:a16="http://schemas.microsoft.com/office/drawing/2014/main" xmlns="" id="{85294AAD-3D96-4F87-83F9-6AAF02C0F565}"/>
              </a:ext>
            </a:extLst>
          </p:cNvPr>
          <p:cNvSpPr>
            <a:spLocks/>
          </p:cNvSpPr>
          <p:nvPr/>
        </p:nvSpPr>
        <p:spPr bwMode="auto">
          <a:xfrm>
            <a:off x="10375049" y="3336464"/>
            <a:ext cx="2466145" cy="276834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2" name="Freeform 13">
            <a:extLst>
              <a:ext uri="{FF2B5EF4-FFF2-40B4-BE49-F238E27FC236}">
                <a16:creationId xmlns:a16="http://schemas.microsoft.com/office/drawing/2014/main" xmlns="" id="{764ECFA5-D97A-41F4-B319-54080ECE0127}"/>
              </a:ext>
            </a:extLst>
          </p:cNvPr>
          <p:cNvSpPr>
            <a:spLocks/>
          </p:cNvSpPr>
          <p:nvPr/>
        </p:nvSpPr>
        <p:spPr bwMode="auto">
          <a:xfrm>
            <a:off x="10210843" y="2272912"/>
            <a:ext cx="1085119" cy="1218089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6" name="Freeform 13">
            <a:extLst>
              <a:ext uri="{FF2B5EF4-FFF2-40B4-BE49-F238E27FC236}">
                <a16:creationId xmlns:a16="http://schemas.microsoft.com/office/drawing/2014/main" xmlns="" id="{0D1C6C84-019E-4672-B05A-95E2F9947A37}"/>
              </a:ext>
            </a:extLst>
          </p:cNvPr>
          <p:cNvSpPr>
            <a:spLocks/>
          </p:cNvSpPr>
          <p:nvPr/>
        </p:nvSpPr>
        <p:spPr bwMode="auto">
          <a:xfrm>
            <a:off x="6127456" y="3532865"/>
            <a:ext cx="988916" cy="1110095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67CA1F6-79BE-4E5D-8A50-E8C0022CDCE4}"/>
              </a:ext>
            </a:extLst>
          </p:cNvPr>
          <p:cNvGrpSpPr/>
          <p:nvPr/>
        </p:nvGrpSpPr>
        <p:grpSpPr>
          <a:xfrm>
            <a:off x="8474012" y="4635563"/>
            <a:ext cx="1986007" cy="1317216"/>
            <a:chOff x="6319793" y="3035642"/>
            <a:chExt cx="1986007" cy="131721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89EA232-2390-43AE-9633-1B654D3F357A}"/>
                </a:ext>
              </a:extLst>
            </p:cNvPr>
            <p:cNvSpPr txBox="1"/>
            <p:nvPr/>
          </p:nvSpPr>
          <p:spPr>
            <a:xfrm>
              <a:off x="6572893" y="3035642"/>
              <a:ext cx="1525364" cy="10143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4800" dirty="0">
                  <a:gradFill flip="none" rotWithShape="1">
                    <a:gsLst>
                      <a:gs pos="0">
                        <a:srgbClr val="20F3F6"/>
                      </a:gs>
                      <a:gs pos="100000">
                        <a:srgbClr val="01B1F4"/>
                      </a:gs>
                    </a:gsLst>
                    <a:lin ang="5400000" scaled="1"/>
                    <a:tileRect/>
                  </a:gradFill>
                  <a:effectLst>
                    <a:outerShdw blurRad="254000" dist="635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sym typeface="+mn-lt"/>
                </a:rPr>
                <a:t>用户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ADF2E024-1713-4970-B7A4-083293AF13D0}"/>
                </a:ext>
              </a:extLst>
            </p:cNvPr>
            <p:cNvSpPr txBox="1"/>
            <p:nvPr/>
          </p:nvSpPr>
          <p:spPr>
            <a:xfrm>
              <a:off x="6319793" y="3845668"/>
              <a:ext cx="1986007" cy="5071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2400" dirty="0">
                  <a:gradFill flip="none" rotWithShape="1">
                    <a:gsLst>
                      <a:gs pos="0">
                        <a:srgbClr val="20F3F6"/>
                      </a:gs>
                      <a:gs pos="100000">
                        <a:srgbClr val="01B1F4"/>
                      </a:gs>
                    </a:gsLst>
                    <a:lin ang="5400000" scaled="1"/>
                    <a:tileRect/>
                  </a:gradFill>
                  <a:effectLst>
                    <a:outerShdw blurRad="254000" dist="635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sym typeface="+mn-lt"/>
                </a:rPr>
                <a:t>没有选择权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13A1DEC-F45C-4311-9E67-834A27C5D149}"/>
              </a:ext>
            </a:extLst>
          </p:cNvPr>
          <p:cNvSpPr txBox="1"/>
          <p:nvPr/>
        </p:nvSpPr>
        <p:spPr>
          <a:xfrm>
            <a:off x="7468215" y="2543129"/>
            <a:ext cx="2529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大数据</a:t>
            </a:r>
            <a:endParaRPr lang="en-US" altLang="zh-CN" sz="4800" dirty="0">
              <a:gradFill flip="none" rotWithShape="1">
                <a:gsLst>
                  <a:gs pos="0">
                    <a:srgbClr val="20F3F6"/>
                  </a:gs>
                  <a:gs pos="100000">
                    <a:srgbClr val="01B1F4"/>
                  </a:gs>
                </a:gsLst>
                <a:lin ang="5400000" scaled="1"/>
                <a:tileRect/>
              </a:gradFill>
              <a:effectLst>
                <a:outerShdw blurRad="254000" dist="63500" dir="2700000" algn="tl" rotWithShape="0">
                  <a:prstClr val="black">
                    <a:alpha val="2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48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杀熟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298BA33-94B4-484F-90A5-2C0F97449F33}"/>
              </a:ext>
            </a:extLst>
          </p:cNvPr>
          <p:cNvSpPr txBox="1"/>
          <p:nvPr/>
        </p:nvSpPr>
        <p:spPr>
          <a:xfrm>
            <a:off x="10416092" y="3784149"/>
            <a:ext cx="24545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隐私</a:t>
            </a:r>
            <a:endParaRPr lang="en-US" altLang="zh-CN" sz="5400" dirty="0">
              <a:gradFill flip="none" rotWithShape="1">
                <a:gsLst>
                  <a:gs pos="0">
                    <a:srgbClr val="20F3F6"/>
                  </a:gs>
                  <a:gs pos="100000">
                    <a:srgbClr val="01B1F4"/>
                  </a:gs>
                </a:gsLst>
                <a:lin ang="5400000" scaled="1"/>
                <a:tileRect/>
              </a:gradFill>
              <a:effectLst>
                <a:outerShdw blurRad="254000" dist="63500" dir="2700000" algn="tl" rotWithShape="0">
                  <a:prstClr val="black">
                    <a:alpha val="2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泄露</a:t>
            </a:r>
          </a:p>
        </p:txBody>
      </p: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E30EAD26-5368-428B-9049-6843FD53F9DE}"/>
              </a:ext>
            </a:extLst>
          </p:cNvPr>
          <p:cNvSpPr>
            <a:spLocks/>
          </p:cNvSpPr>
          <p:nvPr/>
        </p:nvSpPr>
        <p:spPr bwMode="auto">
          <a:xfrm>
            <a:off x="3396949" y="3518142"/>
            <a:ext cx="2466145" cy="276834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7" name="Freeform 13">
            <a:extLst>
              <a:ext uri="{FF2B5EF4-FFF2-40B4-BE49-F238E27FC236}">
                <a16:creationId xmlns:a16="http://schemas.microsoft.com/office/drawing/2014/main" xmlns="" id="{54AC4004-55CB-40DE-9F23-293CE9D4BAB9}"/>
              </a:ext>
            </a:extLst>
          </p:cNvPr>
          <p:cNvSpPr>
            <a:spLocks/>
          </p:cNvSpPr>
          <p:nvPr/>
        </p:nvSpPr>
        <p:spPr bwMode="auto">
          <a:xfrm>
            <a:off x="4879090" y="1758196"/>
            <a:ext cx="1742095" cy="1955569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8" name="Freeform 13">
            <a:extLst>
              <a:ext uri="{FF2B5EF4-FFF2-40B4-BE49-F238E27FC236}">
                <a16:creationId xmlns:a16="http://schemas.microsoft.com/office/drawing/2014/main" xmlns="" id="{E3C424E1-8373-4CD0-BFF4-E3578FA577ED}"/>
              </a:ext>
            </a:extLst>
          </p:cNvPr>
          <p:cNvSpPr>
            <a:spLocks/>
          </p:cNvSpPr>
          <p:nvPr/>
        </p:nvSpPr>
        <p:spPr bwMode="auto">
          <a:xfrm>
            <a:off x="2610519" y="2656440"/>
            <a:ext cx="988916" cy="1110095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9" name="Freeform 13">
            <a:extLst>
              <a:ext uri="{FF2B5EF4-FFF2-40B4-BE49-F238E27FC236}">
                <a16:creationId xmlns:a16="http://schemas.microsoft.com/office/drawing/2014/main" xmlns="" id="{B24E8C30-FF3A-4BEF-9A65-F40618D7EF70}"/>
              </a:ext>
            </a:extLst>
          </p:cNvPr>
          <p:cNvSpPr>
            <a:spLocks/>
          </p:cNvSpPr>
          <p:nvPr/>
        </p:nvSpPr>
        <p:spPr bwMode="auto">
          <a:xfrm>
            <a:off x="14463835" y="2068176"/>
            <a:ext cx="1742095" cy="1955569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0" name="Freeform 13">
            <a:extLst>
              <a:ext uri="{FF2B5EF4-FFF2-40B4-BE49-F238E27FC236}">
                <a16:creationId xmlns:a16="http://schemas.microsoft.com/office/drawing/2014/main" xmlns="" id="{2A059EC1-8299-4A11-89C0-4A34914960B5}"/>
              </a:ext>
            </a:extLst>
          </p:cNvPr>
          <p:cNvSpPr>
            <a:spLocks/>
          </p:cNvSpPr>
          <p:nvPr/>
        </p:nvSpPr>
        <p:spPr bwMode="auto">
          <a:xfrm>
            <a:off x="15217014" y="4347264"/>
            <a:ext cx="988916" cy="1110095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" name="Freeform 13">
            <a:extLst>
              <a:ext uri="{FF2B5EF4-FFF2-40B4-BE49-F238E27FC236}">
                <a16:creationId xmlns:a16="http://schemas.microsoft.com/office/drawing/2014/main" xmlns="" id="{42B6E859-90CE-4159-97E8-735DA1A637F9}"/>
              </a:ext>
            </a:extLst>
          </p:cNvPr>
          <p:cNvSpPr>
            <a:spLocks/>
          </p:cNvSpPr>
          <p:nvPr/>
        </p:nvSpPr>
        <p:spPr bwMode="auto">
          <a:xfrm>
            <a:off x="16601788" y="2513773"/>
            <a:ext cx="2471706" cy="2774582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>
            <a:gsLst>
              <a:gs pos="0">
                <a:srgbClr val="20F3F6">
                  <a:alpha val="15000"/>
                </a:srgbClr>
              </a:gs>
              <a:gs pos="100000">
                <a:srgbClr val="01B1F4">
                  <a:alpha val="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47E5FF"/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2" name="iconfont-1188-857508">
            <a:extLst>
              <a:ext uri="{FF2B5EF4-FFF2-40B4-BE49-F238E27FC236}">
                <a16:creationId xmlns:a16="http://schemas.microsoft.com/office/drawing/2014/main" xmlns="" id="{727F15CF-C5B5-4C79-AE8A-EE0CE7E749BD}"/>
              </a:ext>
            </a:extLst>
          </p:cNvPr>
          <p:cNvSpPr/>
          <p:nvPr/>
        </p:nvSpPr>
        <p:spPr>
          <a:xfrm>
            <a:off x="2904558" y="2968919"/>
            <a:ext cx="406321" cy="485136"/>
          </a:xfrm>
          <a:custGeom>
            <a:avLst/>
            <a:gdLst>
              <a:gd name="T0" fmla="*/ 5359 w 10719"/>
              <a:gd name="T1" fmla="*/ 12797 h 12797"/>
              <a:gd name="T2" fmla="*/ 0 w 10719"/>
              <a:gd name="T3" fmla="*/ 7234 h 12797"/>
              <a:gd name="T4" fmla="*/ 0 w 10719"/>
              <a:gd name="T5" fmla="*/ 1859 h 12797"/>
              <a:gd name="T6" fmla="*/ 531 w 10719"/>
              <a:gd name="T7" fmla="*/ 1844 h 12797"/>
              <a:gd name="T8" fmla="*/ 2969 w 10719"/>
              <a:gd name="T9" fmla="*/ 1328 h 12797"/>
              <a:gd name="T10" fmla="*/ 5047 w 10719"/>
              <a:gd name="T11" fmla="*/ 234 h 12797"/>
              <a:gd name="T12" fmla="*/ 5359 w 10719"/>
              <a:gd name="T13" fmla="*/ 0 h 12797"/>
              <a:gd name="T14" fmla="*/ 5672 w 10719"/>
              <a:gd name="T15" fmla="*/ 234 h 12797"/>
              <a:gd name="T16" fmla="*/ 7750 w 10719"/>
              <a:gd name="T17" fmla="*/ 1328 h 12797"/>
              <a:gd name="T18" fmla="*/ 10187 w 10719"/>
              <a:gd name="T19" fmla="*/ 1844 h 12797"/>
              <a:gd name="T20" fmla="*/ 10719 w 10719"/>
              <a:gd name="T21" fmla="*/ 1859 h 12797"/>
              <a:gd name="T22" fmla="*/ 10719 w 10719"/>
              <a:gd name="T23" fmla="*/ 7234 h 12797"/>
              <a:gd name="T24" fmla="*/ 5359 w 10719"/>
              <a:gd name="T25" fmla="*/ 12797 h 12797"/>
              <a:gd name="T26" fmla="*/ 891 w 10719"/>
              <a:gd name="T27" fmla="*/ 2750 h 12797"/>
              <a:gd name="T28" fmla="*/ 891 w 10719"/>
              <a:gd name="T29" fmla="*/ 7281 h 12797"/>
              <a:gd name="T30" fmla="*/ 5344 w 10719"/>
              <a:gd name="T31" fmla="*/ 11953 h 12797"/>
              <a:gd name="T32" fmla="*/ 9797 w 10719"/>
              <a:gd name="T33" fmla="*/ 7281 h 12797"/>
              <a:gd name="T34" fmla="*/ 9797 w 10719"/>
              <a:gd name="T35" fmla="*/ 2750 h 12797"/>
              <a:gd name="T36" fmla="*/ 7406 w 10719"/>
              <a:gd name="T37" fmla="*/ 2156 h 12797"/>
              <a:gd name="T38" fmla="*/ 5359 w 10719"/>
              <a:gd name="T39" fmla="*/ 1094 h 12797"/>
              <a:gd name="T40" fmla="*/ 3281 w 10719"/>
              <a:gd name="T41" fmla="*/ 2156 h 12797"/>
              <a:gd name="T42" fmla="*/ 891 w 10719"/>
              <a:gd name="T43" fmla="*/ 2750 h 12797"/>
              <a:gd name="T44" fmla="*/ 5062 w 10719"/>
              <a:gd name="T45" fmla="*/ 9266 h 12797"/>
              <a:gd name="T46" fmla="*/ 2781 w 10719"/>
              <a:gd name="T47" fmla="*/ 7328 h 12797"/>
              <a:gd name="T48" fmla="*/ 3484 w 10719"/>
              <a:gd name="T49" fmla="*/ 6500 h 12797"/>
              <a:gd name="T50" fmla="*/ 4953 w 10719"/>
              <a:gd name="T51" fmla="*/ 7734 h 12797"/>
              <a:gd name="T52" fmla="*/ 7734 w 10719"/>
              <a:gd name="T53" fmla="*/ 4547 h 12797"/>
              <a:gd name="T54" fmla="*/ 8547 w 10719"/>
              <a:gd name="T55" fmla="*/ 5250 h 12797"/>
              <a:gd name="T56" fmla="*/ 5062 w 10719"/>
              <a:gd name="T57" fmla="*/ 9266 h 12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719" h="12797">
                <a:moveTo>
                  <a:pt x="5359" y="12797"/>
                </a:moveTo>
                <a:cubicBezTo>
                  <a:pt x="3484" y="12797"/>
                  <a:pt x="0" y="9938"/>
                  <a:pt x="0" y="7234"/>
                </a:cubicBezTo>
                <a:lnTo>
                  <a:pt x="0" y="1859"/>
                </a:lnTo>
                <a:lnTo>
                  <a:pt x="531" y="1844"/>
                </a:lnTo>
                <a:cubicBezTo>
                  <a:pt x="547" y="1844"/>
                  <a:pt x="1734" y="1813"/>
                  <a:pt x="2969" y="1328"/>
                </a:cubicBezTo>
                <a:cubicBezTo>
                  <a:pt x="4234" y="813"/>
                  <a:pt x="5047" y="234"/>
                  <a:pt x="5047" y="234"/>
                </a:cubicBezTo>
                <a:lnTo>
                  <a:pt x="5359" y="0"/>
                </a:lnTo>
                <a:lnTo>
                  <a:pt x="5672" y="234"/>
                </a:lnTo>
                <a:cubicBezTo>
                  <a:pt x="5672" y="234"/>
                  <a:pt x="6500" y="828"/>
                  <a:pt x="7750" y="1328"/>
                </a:cubicBezTo>
                <a:cubicBezTo>
                  <a:pt x="8984" y="1828"/>
                  <a:pt x="10172" y="1844"/>
                  <a:pt x="10187" y="1844"/>
                </a:cubicBezTo>
                <a:lnTo>
                  <a:pt x="10719" y="1859"/>
                </a:lnTo>
                <a:lnTo>
                  <a:pt x="10719" y="7234"/>
                </a:lnTo>
                <a:cubicBezTo>
                  <a:pt x="10719" y="9938"/>
                  <a:pt x="7234" y="12797"/>
                  <a:pt x="5359" y="12797"/>
                </a:cubicBezTo>
                <a:close/>
                <a:moveTo>
                  <a:pt x="891" y="2750"/>
                </a:moveTo>
                <a:lnTo>
                  <a:pt x="891" y="7281"/>
                </a:lnTo>
                <a:cubicBezTo>
                  <a:pt x="891" y="9453"/>
                  <a:pt x="4062" y="11953"/>
                  <a:pt x="5344" y="11953"/>
                </a:cubicBezTo>
                <a:cubicBezTo>
                  <a:pt x="6641" y="11953"/>
                  <a:pt x="9797" y="9469"/>
                  <a:pt x="9797" y="7281"/>
                </a:cubicBezTo>
                <a:lnTo>
                  <a:pt x="9797" y="2750"/>
                </a:lnTo>
                <a:cubicBezTo>
                  <a:pt x="9250" y="2688"/>
                  <a:pt x="8344" y="2547"/>
                  <a:pt x="7406" y="2156"/>
                </a:cubicBezTo>
                <a:cubicBezTo>
                  <a:pt x="6469" y="1766"/>
                  <a:pt x="5750" y="1344"/>
                  <a:pt x="5359" y="1094"/>
                </a:cubicBezTo>
                <a:cubicBezTo>
                  <a:pt x="4969" y="1344"/>
                  <a:pt x="4234" y="1766"/>
                  <a:pt x="3281" y="2156"/>
                </a:cubicBezTo>
                <a:cubicBezTo>
                  <a:pt x="2344" y="2531"/>
                  <a:pt x="1453" y="2688"/>
                  <a:pt x="891" y="2750"/>
                </a:cubicBezTo>
                <a:close/>
                <a:moveTo>
                  <a:pt x="5062" y="9266"/>
                </a:moveTo>
                <a:lnTo>
                  <a:pt x="2781" y="7328"/>
                </a:lnTo>
                <a:lnTo>
                  <a:pt x="3484" y="6500"/>
                </a:lnTo>
                <a:lnTo>
                  <a:pt x="4953" y="7734"/>
                </a:lnTo>
                <a:lnTo>
                  <a:pt x="7734" y="4547"/>
                </a:lnTo>
                <a:lnTo>
                  <a:pt x="8547" y="5250"/>
                </a:lnTo>
                <a:lnTo>
                  <a:pt x="5062" y="9266"/>
                </a:ln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confont-1188-588098">
            <a:extLst>
              <a:ext uri="{FF2B5EF4-FFF2-40B4-BE49-F238E27FC236}">
                <a16:creationId xmlns:a16="http://schemas.microsoft.com/office/drawing/2014/main" xmlns="" id="{CF0BF33C-2982-4CE5-801A-8CF2C79B542F}"/>
              </a:ext>
            </a:extLst>
          </p:cNvPr>
          <p:cNvSpPr/>
          <p:nvPr/>
        </p:nvSpPr>
        <p:spPr>
          <a:xfrm>
            <a:off x="7219098" y="4968911"/>
            <a:ext cx="658820" cy="878380"/>
          </a:xfrm>
          <a:custGeom>
            <a:avLst/>
            <a:gdLst>
              <a:gd name="T0" fmla="*/ 5760 w 9600"/>
              <a:gd name="T1" fmla="*/ 11200 h 12800"/>
              <a:gd name="T2" fmla="*/ 3840 w 9600"/>
              <a:gd name="T3" fmla="*/ 11200 h 12800"/>
              <a:gd name="T4" fmla="*/ 3600 w 9600"/>
              <a:gd name="T5" fmla="*/ 11120 h 12800"/>
              <a:gd name="T6" fmla="*/ 3520 w 9600"/>
              <a:gd name="T7" fmla="*/ 10880 h 12800"/>
              <a:gd name="T8" fmla="*/ 3840 w 9600"/>
              <a:gd name="T9" fmla="*/ 9200 h 12800"/>
              <a:gd name="T10" fmla="*/ 3280 w 9600"/>
              <a:gd name="T11" fmla="*/ 7680 h 12800"/>
              <a:gd name="T12" fmla="*/ 4800 w 9600"/>
              <a:gd name="T13" fmla="*/ 6720 h 12800"/>
              <a:gd name="T14" fmla="*/ 6240 w 9600"/>
              <a:gd name="T15" fmla="*/ 7680 h 12800"/>
              <a:gd name="T16" fmla="*/ 5680 w 9600"/>
              <a:gd name="T17" fmla="*/ 9200 h 12800"/>
              <a:gd name="T18" fmla="*/ 6000 w 9600"/>
              <a:gd name="T19" fmla="*/ 10880 h 12800"/>
              <a:gd name="T20" fmla="*/ 5920 w 9600"/>
              <a:gd name="T21" fmla="*/ 11120 h 12800"/>
              <a:gd name="T22" fmla="*/ 5760 w 9600"/>
              <a:gd name="T23" fmla="*/ 11200 h 12800"/>
              <a:gd name="T24" fmla="*/ 4160 w 9600"/>
              <a:gd name="T25" fmla="*/ 10720 h 12800"/>
              <a:gd name="T26" fmla="*/ 5360 w 9600"/>
              <a:gd name="T27" fmla="*/ 10720 h 12800"/>
              <a:gd name="T28" fmla="*/ 5040 w 9600"/>
              <a:gd name="T29" fmla="*/ 9200 h 12800"/>
              <a:gd name="T30" fmla="*/ 5200 w 9600"/>
              <a:gd name="T31" fmla="*/ 8880 h 12800"/>
              <a:gd name="T32" fmla="*/ 5680 w 9600"/>
              <a:gd name="T33" fmla="*/ 7840 h 12800"/>
              <a:gd name="T34" fmla="*/ 4800 w 9600"/>
              <a:gd name="T35" fmla="*/ 7200 h 12800"/>
              <a:gd name="T36" fmla="*/ 3920 w 9600"/>
              <a:gd name="T37" fmla="*/ 7840 h 12800"/>
              <a:gd name="T38" fmla="*/ 4400 w 9600"/>
              <a:gd name="T39" fmla="*/ 8880 h 12800"/>
              <a:gd name="T40" fmla="*/ 4560 w 9600"/>
              <a:gd name="T41" fmla="*/ 9200 h 12800"/>
              <a:gd name="T42" fmla="*/ 4160 w 9600"/>
              <a:gd name="T43" fmla="*/ 10720 h 12800"/>
              <a:gd name="T44" fmla="*/ 4160 w 9600"/>
              <a:gd name="T45" fmla="*/ 10720 h 12800"/>
              <a:gd name="T46" fmla="*/ 8640 w 9600"/>
              <a:gd name="T47" fmla="*/ 4800 h 12800"/>
              <a:gd name="T48" fmla="*/ 7200 w 9600"/>
              <a:gd name="T49" fmla="*/ 4800 h 12800"/>
              <a:gd name="T50" fmla="*/ 7200 w 9600"/>
              <a:gd name="T51" fmla="*/ 2800 h 12800"/>
              <a:gd name="T52" fmla="*/ 4800 w 9600"/>
              <a:gd name="T53" fmla="*/ 0 h 12800"/>
              <a:gd name="T54" fmla="*/ 2400 w 9600"/>
              <a:gd name="T55" fmla="*/ 2800 h 12800"/>
              <a:gd name="T56" fmla="*/ 2400 w 9600"/>
              <a:gd name="T57" fmla="*/ 4800 h 12800"/>
              <a:gd name="T58" fmla="*/ 960 w 9600"/>
              <a:gd name="T59" fmla="*/ 4800 h 12800"/>
              <a:gd name="T60" fmla="*/ 0 w 9600"/>
              <a:gd name="T61" fmla="*/ 5760 h 12800"/>
              <a:gd name="T62" fmla="*/ 0 w 9600"/>
              <a:gd name="T63" fmla="*/ 11840 h 12800"/>
              <a:gd name="T64" fmla="*/ 960 w 9600"/>
              <a:gd name="T65" fmla="*/ 12800 h 12800"/>
              <a:gd name="T66" fmla="*/ 8640 w 9600"/>
              <a:gd name="T67" fmla="*/ 12800 h 12800"/>
              <a:gd name="T68" fmla="*/ 9600 w 9600"/>
              <a:gd name="T69" fmla="*/ 11840 h 12800"/>
              <a:gd name="T70" fmla="*/ 9600 w 9600"/>
              <a:gd name="T71" fmla="*/ 5760 h 12800"/>
              <a:gd name="T72" fmla="*/ 8640 w 9600"/>
              <a:gd name="T73" fmla="*/ 4800 h 12800"/>
              <a:gd name="T74" fmla="*/ 3200 w 9600"/>
              <a:gd name="T75" fmla="*/ 2800 h 12800"/>
              <a:gd name="T76" fmla="*/ 4800 w 9600"/>
              <a:gd name="T77" fmla="*/ 800 h 12800"/>
              <a:gd name="T78" fmla="*/ 6400 w 9600"/>
              <a:gd name="T79" fmla="*/ 2800 h 12800"/>
              <a:gd name="T80" fmla="*/ 6400 w 9600"/>
              <a:gd name="T81" fmla="*/ 4800 h 12800"/>
              <a:gd name="T82" fmla="*/ 3200 w 9600"/>
              <a:gd name="T83" fmla="*/ 4800 h 12800"/>
              <a:gd name="T84" fmla="*/ 3200 w 9600"/>
              <a:gd name="T85" fmla="*/ 2800 h 12800"/>
              <a:gd name="T86" fmla="*/ 8800 w 9600"/>
              <a:gd name="T87" fmla="*/ 11840 h 12800"/>
              <a:gd name="T88" fmla="*/ 8640 w 9600"/>
              <a:gd name="T89" fmla="*/ 12000 h 12800"/>
              <a:gd name="T90" fmla="*/ 960 w 9600"/>
              <a:gd name="T91" fmla="*/ 12000 h 12800"/>
              <a:gd name="T92" fmla="*/ 800 w 9600"/>
              <a:gd name="T93" fmla="*/ 11840 h 12800"/>
              <a:gd name="T94" fmla="*/ 800 w 9600"/>
              <a:gd name="T95" fmla="*/ 5760 h 12800"/>
              <a:gd name="T96" fmla="*/ 960 w 9600"/>
              <a:gd name="T97" fmla="*/ 5600 h 12800"/>
              <a:gd name="T98" fmla="*/ 8640 w 9600"/>
              <a:gd name="T99" fmla="*/ 5600 h 12800"/>
              <a:gd name="T100" fmla="*/ 8800 w 9600"/>
              <a:gd name="T101" fmla="*/ 5760 h 12800"/>
              <a:gd name="T102" fmla="*/ 8800 w 9600"/>
              <a:gd name="T103" fmla="*/ 1184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600" h="12800">
                <a:moveTo>
                  <a:pt x="5760" y="11200"/>
                </a:moveTo>
                <a:lnTo>
                  <a:pt x="3840" y="11200"/>
                </a:lnTo>
                <a:cubicBezTo>
                  <a:pt x="3760" y="11200"/>
                  <a:pt x="3680" y="11200"/>
                  <a:pt x="3600" y="11120"/>
                </a:cubicBezTo>
                <a:cubicBezTo>
                  <a:pt x="3520" y="11040"/>
                  <a:pt x="3520" y="10960"/>
                  <a:pt x="3520" y="10880"/>
                </a:cubicBezTo>
                <a:lnTo>
                  <a:pt x="3840" y="9200"/>
                </a:lnTo>
                <a:cubicBezTo>
                  <a:pt x="3520" y="8960"/>
                  <a:pt x="3120" y="8400"/>
                  <a:pt x="3280" y="7680"/>
                </a:cubicBezTo>
                <a:cubicBezTo>
                  <a:pt x="3520" y="7120"/>
                  <a:pt x="4080" y="6720"/>
                  <a:pt x="4800" y="6720"/>
                </a:cubicBezTo>
                <a:cubicBezTo>
                  <a:pt x="5520" y="6720"/>
                  <a:pt x="6080" y="7120"/>
                  <a:pt x="6240" y="7680"/>
                </a:cubicBezTo>
                <a:cubicBezTo>
                  <a:pt x="6400" y="8400"/>
                  <a:pt x="6000" y="8960"/>
                  <a:pt x="5680" y="9200"/>
                </a:cubicBezTo>
                <a:lnTo>
                  <a:pt x="6000" y="10880"/>
                </a:lnTo>
                <a:cubicBezTo>
                  <a:pt x="6000" y="10960"/>
                  <a:pt x="6000" y="11040"/>
                  <a:pt x="5920" y="11120"/>
                </a:cubicBezTo>
                <a:cubicBezTo>
                  <a:pt x="5920" y="11200"/>
                  <a:pt x="5840" y="11200"/>
                  <a:pt x="5760" y="11200"/>
                </a:cubicBezTo>
                <a:close/>
                <a:moveTo>
                  <a:pt x="4160" y="10720"/>
                </a:moveTo>
                <a:lnTo>
                  <a:pt x="5360" y="10720"/>
                </a:lnTo>
                <a:lnTo>
                  <a:pt x="5040" y="9200"/>
                </a:lnTo>
                <a:cubicBezTo>
                  <a:pt x="5040" y="9120"/>
                  <a:pt x="5040" y="8960"/>
                  <a:pt x="5200" y="8880"/>
                </a:cubicBezTo>
                <a:cubicBezTo>
                  <a:pt x="5200" y="8880"/>
                  <a:pt x="5840" y="8560"/>
                  <a:pt x="5680" y="7840"/>
                </a:cubicBezTo>
                <a:cubicBezTo>
                  <a:pt x="5600" y="7440"/>
                  <a:pt x="5280" y="7200"/>
                  <a:pt x="4800" y="7200"/>
                </a:cubicBezTo>
                <a:cubicBezTo>
                  <a:pt x="4320" y="7200"/>
                  <a:pt x="4000" y="7440"/>
                  <a:pt x="3920" y="7840"/>
                </a:cubicBezTo>
                <a:cubicBezTo>
                  <a:pt x="3760" y="8480"/>
                  <a:pt x="4400" y="8800"/>
                  <a:pt x="4400" y="8880"/>
                </a:cubicBezTo>
                <a:cubicBezTo>
                  <a:pt x="4480" y="8960"/>
                  <a:pt x="4560" y="9040"/>
                  <a:pt x="4560" y="9200"/>
                </a:cubicBezTo>
                <a:lnTo>
                  <a:pt x="4160" y="10720"/>
                </a:lnTo>
                <a:close/>
                <a:moveTo>
                  <a:pt x="4160" y="10720"/>
                </a:moveTo>
                <a:close/>
                <a:moveTo>
                  <a:pt x="8640" y="4800"/>
                </a:moveTo>
                <a:lnTo>
                  <a:pt x="7200" y="4800"/>
                </a:lnTo>
                <a:lnTo>
                  <a:pt x="7200" y="2800"/>
                </a:lnTo>
                <a:cubicBezTo>
                  <a:pt x="7200" y="1280"/>
                  <a:pt x="6160" y="0"/>
                  <a:pt x="4800" y="0"/>
                </a:cubicBezTo>
                <a:cubicBezTo>
                  <a:pt x="3440" y="0"/>
                  <a:pt x="2400" y="1280"/>
                  <a:pt x="2400" y="2800"/>
                </a:cubicBezTo>
                <a:lnTo>
                  <a:pt x="2400" y="4800"/>
                </a:lnTo>
                <a:lnTo>
                  <a:pt x="960" y="4800"/>
                </a:lnTo>
                <a:cubicBezTo>
                  <a:pt x="400" y="4800"/>
                  <a:pt x="0" y="5200"/>
                  <a:pt x="0" y="5760"/>
                </a:cubicBezTo>
                <a:lnTo>
                  <a:pt x="0" y="11840"/>
                </a:lnTo>
                <a:cubicBezTo>
                  <a:pt x="0" y="12400"/>
                  <a:pt x="400" y="12800"/>
                  <a:pt x="960" y="12800"/>
                </a:cubicBezTo>
                <a:lnTo>
                  <a:pt x="8640" y="12800"/>
                </a:lnTo>
                <a:cubicBezTo>
                  <a:pt x="9200" y="12800"/>
                  <a:pt x="9600" y="12400"/>
                  <a:pt x="9600" y="11840"/>
                </a:cubicBezTo>
                <a:lnTo>
                  <a:pt x="9600" y="5760"/>
                </a:lnTo>
                <a:cubicBezTo>
                  <a:pt x="9600" y="5200"/>
                  <a:pt x="9200" y="4800"/>
                  <a:pt x="8640" y="4800"/>
                </a:cubicBezTo>
                <a:close/>
                <a:moveTo>
                  <a:pt x="3200" y="2800"/>
                </a:moveTo>
                <a:cubicBezTo>
                  <a:pt x="3200" y="1680"/>
                  <a:pt x="3840" y="800"/>
                  <a:pt x="4800" y="800"/>
                </a:cubicBezTo>
                <a:cubicBezTo>
                  <a:pt x="5760" y="800"/>
                  <a:pt x="6400" y="1680"/>
                  <a:pt x="6400" y="2800"/>
                </a:cubicBezTo>
                <a:lnTo>
                  <a:pt x="6400" y="4800"/>
                </a:lnTo>
                <a:lnTo>
                  <a:pt x="3200" y="4800"/>
                </a:lnTo>
                <a:lnTo>
                  <a:pt x="3200" y="2800"/>
                </a:lnTo>
                <a:close/>
                <a:moveTo>
                  <a:pt x="8800" y="11840"/>
                </a:moveTo>
                <a:cubicBezTo>
                  <a:pt x="8800" y="11920"/>
                  <a:pt x="8720" y="12000"/>
                  <a:pt x="8640" y="12000"/>
                </a:cubicBezTo>
                <a:lnTo>
                  <a:pt x="960" y="12000"/>
                </a:lnTo>
                <a:cubicBezTo>
                  <a:pt x="880" y="12000"/>
                  <a:pt x="800" y="11920"/>
                  <a:pt x="800" y="11840"/>
                </a:cubicBezTo>
                <a:lnTo>
                  <a:pt x="800" y="5760"/>
                </a:lnTo>
                <a:cubicBezTo>
                  <a:pt x="800" y="5680"/>
                  <a:pt x="880" y="5600"/>
                  <a:pt x="960" y="5600"/>
                </a:cubicBezTo>
                <a:lnTo>
                  <a:pt x="8640" y="5600"/>
                </a:lnTo>
                <a:cubicBezTo>
                  <a:pt x="8720" y="5600"/>
                  <a:pt x="8800" y="5680"/>
                  <a:pt x="8800" y="5760"/>
                </a:cubicBezTo>
                <a:lnTo>
                  <a:pt x="8800" y="11840"/>
                </a:ln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confont-11607-6150970">
            <a:extLst>
              <a:ext uri="{FF2B5EF4-FFF2-40B4-BE49-F238E27FC236}">
                <a16:creationId xmlns:a16="http://schemas.microsoft.com/office/drawing/2014/main" xmlns="" id="{74B95ED1-A8B9-4643-8B1B-18216EF46259}"/>
              </a:ext>
            </a:extLst>
          </p:cNvPr>
          <p:cNvSpPr/>
          <p:nvPr/>
        </p:nvSpPr>
        <p:spPr>
          <a:xfrm>
            <a:off x="6412167" y="3847751"/>
            <a:ext cx="421689" cy="482390"/>
          </a:xfrm>
          <a:custGeom>
            <a:avLst/>
            <a:gdLst>
              <a:gd name="T0" fmla="*/ 5601 w 11202"/>
              <a:gd name="T1" fmla="*/ 1122 h 12813"/>
              <a:gd name="T2" fmla="*/ 1067 w 11202"/>
              <a:gd name="T3" fmla="*/ 3006 h 12813"/>
              <a:gd name="T4" fmla="*/ 1067 w 11202"/>
              <a:gd name="T5" fmla="*/ 5819 h 12813"/>
              <a:gd name="T6" fmla="*/ 1426 w 11202"/>
              <a:gd name="T7" fmla="*/ 7803 h 12813"/>
              <a:gd name="T8" fmla="*/ 3954 w 11202"/>
              <a:gd name="T9" fmla="*/ 10975 h 12813"/>
              <a:gd name="T10" fmla="*/ 5601 w 11202"/>
              <a:gd name="T11" fmla="*/ 11716 h 12813"/>
              <a:gd name="T12" fmla="*/ 7247 w 11202"/>
              <a:gd name="T13" fmla="*/ 10976 h 12813"/>
              <a:gd name="T14" fmla="*/ 9776 w 11202"/>
              <a:gd name="T15" fmla="*/ 7804 h 12813"/>
              <a:gd name="T16" fmla="*/ 10135 w 11202"/>
              <a:gd name="T17" fmla="*/ 5820 h 12813"/>
              <a:gd name="T18" fmla="*/ 10135 w 11202"/>
              <a:gd name="T19" fmla="*/ 3006 h 12813"/>
              <a:gd name="T20" fmla="*/ 5601 w 11202"/>
              <a:gd name="T21" fmla="*/ 1122 h 12813"/>
              <a:gd name="T22" fmla="*/ 11201 w 11202"/>
              <a:gd name="T23" fmla="*/ 2650 h 12813"/>
              <a:gd name="T24" fmla="*/ 11201 w 11202"/>
              <a:gd name="T25" fmla="*/ 5819 h 12813"/>
              <a:gd name="T26" fmla="*/ 10777 w 11202"/>
              <a:gd name="T27" fmla="*/ 8174 h 12813"/>
              <a:gd name="T28" fmla="*/ 7833 w 11202"/>
              <a:gd name="T29" fmla="*/ 11866 h 12813"/>
              <a:gd name="T30" fmla="*/ 5601 w 11202"/>
              <a:gd name="T31" fmla="*/ 12813 h 12813"/>
              <a:gd name="T32" fmla="*/ 3369 w 11202"/>
              <a:gd name="T33" fmla="*/ 11866 h 12813"/>
              <a:gd name="T34" fmla="*/ 425 w 11202"/>
              <a:gd name="T35" fmla="*/ 8173 h 12813"/>
              <a:gd name="T36" fmla="*/ 1 w 11202"/>
              <a:gd name="T37" fmla="*/ 5819 h 12813"/>
              <a:gd name="T38" fmla="*/ 1 w 11202"/>
              <a:gd name="T39" fmla="*/ 2651 h 12813"/>
              <a:gd name="T40" fmla="*/ 329 w 11202"/>
              <a:gd name="T41" fmla="*/ 2159 h 12813"/>
              <a:gd name="T42" fmla="*/ 5397 w 11202"/>
              <a:gd name="T43" fmla="*/ 55 h 12813"/>
              <a:gd name="T44" fmla="*/ 5807 w 11202"/>
              <a:gd name="T45" fmla="*/ 55 h 12813"/>
              <a:gd name="T46" fmla="*/ 10873 w 11202"/>
              <a:gd name="T47" fmla="*/ 2159 h 12813"/>
              <a:gd name="T48" fmla="*/ 11202 w 11202"/>
              <a:gd name="T49" fmla="*/ 2651 h 12813"/>
              <a:gd name="T50" fmla="*/ 11201 w 11202"/>
              <a:gd name="T51" fmla="*/ 2650 h 12813"/>
              <a:gd name="T52" fmla="*/ 4961 w 11202"/>
              <a:gd name="T53" fmla="*/ 7068 h 12813"/>
              <a:gd name="T54" fmla="*/ 7947 w 11202"/>
              <a:gd name="T55" fmla="*/ 4013 h 12813"/>
              <a:gd name="T56" fmla="*/ 8801 w 11202"/>
              <a:gd name="T57" fmla="*/ 4885 h 12813"/>
              <a:gd name="T58" fmla="*/ 4961 w 11202"/>
              <a:gd name="T59" fmla="*/ 8813 h 12813"/>
              <a:gd name="T60" fmla="*/ 2401 w 11202"/>
              <a:gd name="T61" fmla="*/ 6195 h 12813"/>
              <a:gd name="T62" fmla="*/ 3255 w 11202"/>
              <a:gd name="T63" fmla="*/ 5323 h 12813"/>
              <a:gd name="T64" fmla="*/ 4961 w 11202"/>
              <a:gd name="T65" fmla="*/ 7067 h 12813"/>
              <a:gd name="T66" fmla="*/ 4961 w 11202"/>
              <a:gd name="T67" fmla="*/ 7068 h 12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02" h="12813">
                <a:moveTo>
                  <a:pt x="5601" y="1122"/>
                </a:moveTo>
                <a:lnTo>
                  <a:pt x="1067" y="3006"/>
                </a:lnTo>
                <a:lnTo>
                  <a:pt x="1067" y="5819"/>
                </a:lnTo>
                <a:cubicBezTo>
                  <a:pt x="1067" y="6501"/>
                  <a:pt x="1187" y="7161"/>
                  <a:pt x="1426" y="7803"/>
                </a:cubicBezTo>
                <a:cubicBezTo>
                  <a:pt x="1906" y="9105"/>
                  <a:pt x="2792" y="10217"/>
                  <a:pt x="3954" y="10975"/>
                </a:cubicBezTo>
                <a:cubicBezTo>
                  <a:pt x="4460" y="11307"/>
                  <a:pt x="5016" y="11557"/>
                  <a:pt x="5601" y="11716"/>
                </a:cubicBezTo>
                <a:cubicBezTo>
                  <a:pt x="6185" y="11558"/>
                  <a:pt x="6741" y="11308"/>
                  <a:pt x="7247" y="10976"/>
                </a:cubicBezTo>
                <a:cubicBezTo>
                  <a:pt x="8409" y="10217"/>
                  <a:pt x="9295" y="9105"/>
                  <a:pt x="9776" y="7804"/>
                </a:cubicBezTo>
                <a:cubicBezTo>
                  <a:pt x="10014" y="7170"/>
                  <a:pt x="10135" y="6498"/>
                  <a:pt x="10135" y="5820"/>
                </a:cubicBezTo>
                <a:lnTo>
                  <a:pt x="10135" y="3006"/>
                </a:lnTo>
                <a:lnTo>
                  <a:pt x="5601" y="1122"/>
                </a:lnTo>
                <a:close/>
                <a:moveTo>
                  <a:pt x="11201" y="2650"/>
                </a:moveTo>
                <a:lnTo>
                  <a:pt x="11201" y="5819"/>
                </a:lnTo>
                <a:cubicBezTo>
                  <a:pt x="11201" y="6627"/>
                  <a:pt x="11059" y="7412"/>
                  <a:pt x="10777" y="8174"/>
                </a:cubicBezTo>
                <a:cubicBezTo>
                  <a:pt x="10217" y="9688"/>
                  <a:pt x="9185" y="10983"/>
                  <a:pt x="7833" y="11866"/>
                </a:cubicBezTo>
                <a:cubicBezTo>
                  <a:pt x="7151" y="12312"/>
                  <a:pt x="6395" y="12632"/>
                  <a:pt x="5601" y="12813"/>
                </a:cubicBezTo>
                <a:cubicBezTo>
                  <a:pt x="4807" y="12632"/>
                  <a:pt x="4051" y="12312"/>
                  <a:pt x="3369" y="11866"/>
                </a:cubicBezTo>
                <a:cubicBezTo>
                  <a:pt x="2017" y="10983"/>
                  <a:pt x="984" y="9688"/>
                  <a:pt x="425" y="8173"/>
                </a:cubicBezTo>
                <a:cubicBezTo>
                  <a:pt x="144" y="7420"/>
                  <a:pt x="0" y="6623"/>
                  <a:pt x="1" y="5819"/>
                </a:cubicBezTo>
                <a:lnTo>
                  <a:pt x="1" y="2651"/>
                </a:lnTo>
                <a:cubicBezTo>
                  <a:pt x="1" y="2435"/>
                  <a:pt x="131" y="2241"/>
                  <a:pt x="329" y="2159"/>
                </a:cubicBezTo>
                <a:lnTo>
                  <a:pt x="5397" y="55"/>
                </a:lnTo>
                <a:cubicBezTo>
                  <a:pt x="5528" y="0"/>
                  <a:pt x="5675" y="0"/>
                  <a:pt x="5807" y="55"/>
                </a:cubicBezTo>
                <a:lnTo>
                  <a:pt x="10873" y="2159"/>
                </a:lnTo>
                <a:cubicBezTo>
                  <a:pt x="11072" y="2241"/>
                  <a:pt x="11202" y="2435"/>
                  <a:pt x="11202" y="2651"/>
                </a:cubicBezTo>
                <a:lnTo>
                  <a:pt x="11201" y="2650"/>
                </a:lnTo>
                <a:close/>
                <a:moveTo>
                  <a:pt x="4961" y="7068"/>
                </a:moveTo>
                <a:lnTo>
                  <a:pt x="7947" y="4013"/>
                </a:lnTo>
                <a:lnTo>
                  <a:pt x="8801" y="4885"/>
                </a:lnTo>
                <a:lnTo>
                  <a:pt x="4961" y="8813"/>
                </a:lnTo>
                <a:lnTo>
                  <a:pt x="2401" y="6195"/>
                </a:lnTo>
                <a:lnTo>
                  <a:pt x="3255" y="5323"/>
                </a:lnTo>
                <a:lnTo>
                  <a:pt x="4961" y="7067"/>
                </a:lnTo>
                <a:lnTo>
                  <a:pt x="4961" y="7068"/>
                </a:ln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confont-1142-850316">
            <a:extLst>
              <a:ext uri="{FF2B5EF4-FFF2-40B4-BE49-F238E27FC236}">
                <a16:creationId xmlns:a16="http://schemas.microsoft.com/office/drawing/2014/main" xmlns="" id="{546F0943-50FE-42E0-B4E4-6E612B05520C}"/>
              </a:ext>
            </a:extLst>
          </p:cNvPr>
          <p:cNvSpPr/>
          <p:nvPr/>
        </p:nvSpPr>
        <p:spPr>
          <a:xfrm>
            <a:off x="14918733" y="2546582"/>
            <a:ext cx="832297" cy="998756"/>
          </a:xfrm>
          <a:custGeom>
            <a:avLst/>
            <a:gdLst>
              <a:gd name="T0" fmla="*/ 3979 w 7946"/>
              <a:gd name="T1" fmla="*/ 0 h 9536"/>
              <a:gd name="T2" fmla="*/ 0 w 7946"/>
              <a:gd name="T3" fmla="*/ 1812 h 9536"/>
              <a:gd name="T4" fmla="*/ 19 w 7946"/>
              <a:gd name="T5" fmla="*/ 4669 h 9536"/>
              <a:gd name="T6" fmla="*/ 3964 w 7946"/>
              <a:gd name="T7" fmla="*/ 9536 h 9536"/>
              <a:gd name="T8" fmla="*/ 3973 w 7946"/>
              <a:gd name="T9" fmla="*/ 9536 h 9536"/>
              <a:gd name="T10" fmla="*/ 3973 w 7946"/>
              <a:gd name="T11" fmla="*/ 9536 h 9536"/>
              <a:gd name="T12" fmla="*/ 3973 w 7946"/>
              <a:gd name="T13" fmla="*/ 9536 h 9536"/>
              <a:gd name="T14" fmla="*/ 7927 w 7946"/>
              <a:gd name="T15" fmla="*/ 4583 h 9536"/>
              <a:gd name="T16" fmla="*/ 7946 w 7946"/>
              <a:gd name="T17" fmla="*/ 1812 h 9536"/>
              <a:gd name="T18" fmla="*/ 3979 w 7946"/>
              <a:gd name="T19" fmla="*/ 0 h 9536"/>
              <a:gd name="T20" fmla="*/ 3978 w 7946"/>
              <a:gd name="T21" fmla="*/ 398 h 9536"/>
              <a:gd name="T22" fmla="*/ 3997 w 7946"/>
              <a:gd name="T23" fmla="*/ 413 h 9536"/>
              <a:gd name="T24" fmla="*/ 3976 w 7946"/>
              <a:gd name="T25" fmla="*/ 399 h 9536"/>
              <a:gd name="T26" fmla="*/ 3978 w 7946"/>
              <a:gd name="T27" fmla="*/ 398 h 9536"/>
              <a:gd name="T28" fmla="*/ 3973 w 7946"/>
              <a:gd name="T29" fmla="*/ 9139 h 9536"/>
              <a:gd name="T30" fmla="*/ 3973 w 7946"/>
              <a:gd name="T31" fmla="*/ 4768 h 9536"/>
              <a:gd name="T32" fmla="*/ 416 w 7946"/>
              <a:gd name="T33" fmla="*/ 4768 h 9536"/>
              <a:gd name="T34" fmla="*/ 414 w 7946"/>
              <a:gd name="T35" fmla="*/ 4677 h 9536"/>
              <a:gd name="T36" fmla="*/ 397 w 7946"/>
              <a:gd name="T37" fmla="*/ 2059 h 9536"/>
              <a:gd name="T38" fmla="*/ 3973 w 7946"/>
              <a:gd name="T39" fmla="*/ 402 h 9536"/>
              <a:gd name="T40" fmla="*/ 3973 w 7946"/>
              <a:gd name="T41" fmla="*/ 4768 h 9536"/>
              <a:gd name="T42" fmla="*/ 7529 w 7946"/>
              <a:gd name="T43" fmla="*/ 4768 h 9536"/>
              <a:gd name="T44" fmla="*/ 3973 w 7946"/>
              <a:gd name="T45" fmla="*/ 9139 h 9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946" h="9536">
                <a:moveTo>
                  <a:pt x="3979" y="0"/>
                </a:moveTo>
                <a:cubicBezTo>
                  <a:pt x="2384" y="1325"/>
                  <a:pt x="1589" y="1812"/>
                  <a:pt x="0" y="1812"/>
                </a:cubicBezTo>
                <a:lnTo>
                  <a:pt x="19" y="4669"/>
                </a:lnTo>
                <a:cubicBezTo>
                  <a:pt x="19" y="6887"/>
                  <a:pt x="2624" y="9536"/>
                  <a:pt x="3964" y="9536"/>
                </a:cubicBezTo>
                <a:cubicBezTo>
                  <a:pt x="3967" y="9536"/>
                  <a:pt x="3970" y="9536"/>
                  <a:pt x="3973" y="9536"/>
                </a:cubicBezTo>
                <a:cubicBezTo>
                  <a:pt x="3973" y="9536"/>
                  <a:pt x="3973" y="9536"/>
                  <a:pt x="3973" y="9536"/>
                </a:cubicBezTo>
                <a:lnTo>
                  <a:pt x="3973" y="9536"/>
                </a:lnTo>
                <a:cubicBezTo>
                  <a:pt x="5005" y="9522"/>
                  <a:pt x="7946" y="7144"/>
                  <a:pt x="7927" y="4583"/>
                </a:cubicBezTo>
                <a:lnTo>
                  <a:pt x="7946" y="1812"/>
                </a:lnTo>
                <a:cubicBezTo>
                  <a:pt x="6622" y="1812"/>
                  <a:pt x="5562" y="1325"/>
                  <a:pt x="3979" y="0"/>
                </a:cubicBezTo>
                <a:close/>
                <a:moveTo>
                  <a:pt x="3978" y="398"/>
                </a:moveTo>
                <a:cubicBezTo>
                  <a:pt x="3984" y="403"/>
                  <a:pt x="3991" y="408"/>
                  <a:pt x="3997" y="413"/>
                </a:cubicBezTo>
                <a:cubicBezTo>
                  <a:pt x="3987" y="407"/>
                  <a:pt x="3980" y="402"/>
                  <a:pt x="3976" y="399"/>
                </a:cubicBezTo>
                <a:cubicBezTo>
                  <a:pt x="3977" y="399"/>
                  <a:pt x="3977" y="398"/>
                  <a:pt x="3978" y="398"/>
                </a:cubicBezTo>
                <a:close/>
                <a:moveTo>
                  <a:pt x="3973" y="9139"/>
                </a:moveTo>
                <a:lnTo>
                  <a:pt x="3973" y="4768"/>
                </a:lnTo>
                <a:lnTo>
                  <a:pt x="416" y="4768"/>
                </a:lnTo>
                <a:cubicBezTo>
                  <a:pt x="415" y="4738"/>
                  <a:pt x="414" y="4707"/>
                  <a:pt x="414" y="4677"/>
                </a:cubicBezTo>
                <a:lnTo>
                  <a:pt x="397" y="2059"/>
                </a:lnTo>
                <a:cubicBezTo>
                  <a:pt x="1826" y="2059"/>
                  <a:pt x="2541" y="1613"/>
                  <a:pt x="3973" y="402"/>
                </a:cubicBezTo>
                <a:lnTo>
                  <a:pt x="3973" y="4768"/>
                </a:lnTo>
                <a:lnTo>
                  <a:pt x="7529" y="4768"/>
                </a:lnTo>
                <a:cubicBezTo>
                  <a:pt x="7422" y="7050"/>
                  <a:pt x="4880" y="9126"/>
                  <a:pt x="3973" y="9139"/>
                </a:cubicBez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confont-11119-5238529">
            <a:extLst>
              <a:ext uri="{FF2B5EF4-FFF2-40B4-BE49-F238E27FC236}">
                <a16:creationId xmlns:a16="http://schemas.microsoft.com/office/drawing/2014/main" xmlns="" id="{FA410802-2EDA-4268-8FF7-D2836B2763D7}"/>
              </a:ext>
            </a:extLst>
          </p:cNvPr>
          <p:cNvSpPr/>
          <p:nvPr/>
        </p:nvSpPr>
        <p:spPr>
          <a:xfrm>
            <a:off x="10476367" y="2636474"/>
            <a:ext cx="543606" cy="534258"/>
          </a:xfrm>
          <a:custGeom>
            <a:avLst/>
            <a:gdLst>
              <a:gd name="connsiteX0" fmla="*/ 506691 w 609449"/>
              <a:gd name="connsiteY0" fmla="*/ 446792 h 598971"/>
              <a:gd name="connsiteX1" fmla="*/ 518262 w 609449"/>
              <a:gd name="connsiteY1" fmla="*/ 465460 h 598971"/>
              <a:gd name="connsiteX2" fmla="*/ 500596 w 609449"/>
              <a:gd name="connsiteY2" fmla="*/ 544036 h 598971"/>
              <a:gd name="connsiteX3" fmla="*/ 485406 w 609449"/>
              <a:gd name="connsiteY3" fmla="*/ 556513 h 598971"/>
              <a:gd name="connsiteX4" fmla="*/ 482216 w 609449"/>
              <a:gd name="connsiteY4" fmla="*/ 556132 h 598971"/>
              <a:gd name="connsiteX5" fmla="*/ 470121 w 609449"/>
              <a:gd name="connsiteY5" fmla="*/ 537750 h 598971"/>
              <a:gd name="connsiteX6" fmla="*/ 487978 w 609449"/>
              <a:gd name="connsiteY6" fmla="*/ 458412 h 598971"/>
              <a:gd name="connsiteX7" fmla="*/ 506691 w 609449"/>
              <a:gd name="connsiteY7" fmla="*/ 446792 h 598971"/>
              <a:gd name="connsiteX8" fmla="*/ 326910 w 609449"/>
              <a:gd name="connsiteY8" fmla="*/ 437487 h 598971"/>
              <a:gd name="connsiteX9" fmla="*/ 336864 w 609449"/>
              <a:gd name="connsiteY9" fmla="*/ 457107 h 598971"/>
              <a:gd name="connsiteX10" fmla="*/ 326291 w 609449"/>
              <a:gd name="connsiteY10" fmla="*/ 491585 h 598971"/>
              <a:gd name="connsiteX11" fmla="*/ 316719 w 609449"/>
              <a:gd name="connsiteY11" fmla="*/ 539587 h 598971"/>
              <a:gd name="connsiteX12" fmla="*/ 314862 w 609449"/>
              <a:gd name="connsiteY12" fmla="*/ 583685 h 598971"/>
              <a:gd name="connsiteX13" fmla="*/ 299289 w 609449"/>
              <a:gd name="connsiteY13" fmla="*/ 598971 h 598971"/>
              <a:gd name="connsiteX14" fmla="*/ 299051 w 609449"/>
              <a:gd name="connsiteY14" fmla="*/ 598971 h 598971"/>
              <a:gd name="connsiteX15" fmla="*/ 283668 w 609449"/>
              <a:gd name="connsiteY15" fmla="*/ 583209 h 598971"/>
              <a:gd name="connsiteX16" fmla="*/ 285621 w 609449"/>
              <a:gd name="connsiteY16" fmla="*/ 536873 h 598971"/>
              <a:gd name="connsiteX17" fmla="*/ 296288 w 609449"/>
              <a:gd name="connsiteY17" fmla="*/ 483061 h 598971"/>
              <a:gd name="connsiteX18" fmla="*/ 307242 w 609449"/>
              <a:gd name="connsiteY18" fmla="*/ 447488 h 598971"/>
              <a:gd name="connsiteX19" fmla="*/ 326910 w 609449"/>
              <a:gd name="connsiteY19" fmla="*/ 437487 h 598971"/>
              <a:gd name="connsiteX20" fmla="*/ 230091 w 609449"/>
              <a:gd name="connsiteY20" fmla="*/ 416296 h 598971"/>
              <a:gd name="connsiteX21" fmla="*/ 239664 w 609449"/>
              <a:gd name="connsiteY21" fmla="*/ 436106 h 598971"/>
              <a:gd name="connsiteX22" fmla="*/ 215137 w 609449"/>
              <a:gd name="connsiteY22" fmla="*/ 521587 h 598971"/>
              <a:gd name="connsiteX23" fmla="*/ 211042 w 609449"/>
              <a:gd name="connsiteY23" fmla="*/ 561636 h 598971"/>
              <a:gd name="connsiteX24" fmla="*/ 195564 w 609449"/>
              <a:gd name="connsiteY24" fmla="*/ 576542 h 598971"/>
              <a:gd name="connsiteX25" fmla="*/ 194897 w 609449"/>
              <a:gd name="connsiteY25" fmla="*/ 576542 h 598971"/>
              <a:gd name="connsiteX26" fmla="*/ 179943 w 609449"/>
              <a:gd name="connsiteY26" fmla="*/ 560350 h 598971"/>
              <a:gd name="connsiteX27" fmla="*/ 184563 w 609449"/>
              <a:gd name="connsiteY27" fmla="*/ 515920 h 598971"/>
              <a:gd name="connsiteX28" fmla="*/ 210280 w 609449"/>
              <a:gd name="connsiteY28" fmla="*/ 425868 h 598971"/>
              <a:gd name="connsiteX29" fmla="*/ 230091 w 609449"/>
              <a:gd name="connsiteY29" fmla="*/ 416296 h 598971"/>
              <a:gd name="connsiteX30" fmla="*/ 396076 w 609449"/>
              <a:gd name="connsiteY30" fmla="*/ 412176 h 598971"/>
              <a:gd name="connsiteX31" fmla="*/ 406552 w 609449"/>
              <a:gd name="connsiteY31" fmla="*/ 431559 h 598971"/>
              <a:gd name="connsiteX32" fmla="*/ 405410 w 609449"/>
              <a:gd name="connsiteY32" fmla="*/ 435369 h 598971"/>
              <a:gd name="connsiteX33" fmla="*/ 381598 w 609449"/>
              <a:gd name="connsiteY33" fmla="*/ 521186 h 598971"/>
              <a:gd name="connsiteX34" fmla="*/ 373122 w 609449"/>
              <a:gd name="connsiteY34" fmla="*/ 582668 h 598971"/>
              <a:gd name="connsiteX35" fmla="*/ 357644 w 609449"/>
              <a:gd name="connsiteY35" fmla="*/ 597383 h 598971"/>
              <a:gd name="connsiteX36" fmla="*/ 356597 w 609449"/>
              <a:gd name="connsiteY36" fmla="*/ 597336 h 598971"/>
              <a:gd name="connsiteX37" fmla="*/ 342024 w 609449"/>
              <a:gd name="connsiteY37" fmla="*/ 580858 h 598971"/>
              <a:gd name="connsiteX38" fmla="*/ 351311 w 609449"/>
              <a:gd name="connsiteY38" fmla="*/ 514185 h 598971"/>
              <a:gd name="connsiteX39" fmla="*/ 375598 w 609449"/>
              <a:gd name="connsiteY39" fmla="*/ 426463 h 598971"/>
              <a:gd name="connsiteX40" fmla="*/ 376741 w 609449"/>
              <a:gd name="connsiteY40" fmla="*/ 422653 h 598971"/>
              <a:gd name="connsiteX41" fmla="*/ 396076 w 609449"/>
              <a:gd name="connsiteY41" fmla="*/ 412176 h 598971"/>
              <a:gd name="connsiteX42" fmla="*/ 190633 w 609449"/>
              <a:gd name="connsiteY42" fmla="*/ 368077 h 598971"/>
              <a:gd name="connsiteX43" fmla="*/ 201443 w 609449"/>
              <a:gd name="connsiteY43" fmla="*/ 387269 h 598971"/>
              <a:gd name="connsiteX44" fmla="*/ 187585 w 609449"/>
              <a:gd name="connsiteY44" fmla="*/ 434892 h 598971"/>
              <a:gd name="connsiteX45" fmla="*/ 176537 w 609449"/>
              <a:gd name="connsiteY45" fmla="*/ 472943 h 598971"/>
              <a:gd name="connsiteX46" fmla="*/ 176251 w 609449"/>
              <a:gd name="connsiteY46" fmla="*/ 473991 h 598971"/>
              <a:gd name="connsiteX47" fmla="*/ 159822 w 609449"/>
              <a:gd name="connsiteY47" fmla="*/ 539045 h 598971"/>
              <a:gd name="connsiteX48" fmla="*/ 144535 w 609449"/>
              <a:gd name="connsiteY48" fmla="*/ 551760 h 598971"/>
              <a:gd name="connsiteX49" fmla="*/ 141678 w 609449"/>
              <a:gd name="connsiteY49" fmla="*/ 551522 h 598971"/>
              <a:gd name="connsiteX50" fmla="*/ 129201 w 609449"/>
              <a:gd name="connsiteY50" fmla="*/ 533330 h 598971"/>
              <a:gd name="connsiteX51" fmla="*/ 146297 w 609449"/>
              <a:gd name="connsiteY51" fmla="*/ 465467 h 598971"/>
              <a:gd name="connsiteX52" fmla="*/ 146583 w 609449"/>
              <a:gd name="connsiteY52" fmla="*/ 464419 h 598971"/>
              <a:gd name="connsiteX53" fmla="*/ 157774 w 609449"/>
              <a:gd name="connsiteY53" fmla="*/ 426082 h 598971"/>
              <a:gd name="connsiteX54" fmla="*/ 171489 w 609449"/>
              <a:gd name="connsiteY54" fmla="*/ 378887 h 598971"/>
              <a:gd name="connsiteX55" fmla="*/ 190633 w 609449"/>
              <a:gd name="connsiteY55" fmla="*/ 368077 h 598971"/>
              <a:gd name="connsiteX56" fmla="*/ 78388 w 609449"/>
              <a:gd name="connsiteY56" fmla="*/ 367340 h 598971"/>
              <a:gd name="connsiteX57" fmla="*/ 90246 w 609449"/>
              <a:gd name="connsiteY57" fmla="*/ 385863 h 598971"/>
              <a:gd name="connsiteX58" fmla="*/ 74245 w 609449"/>
              <a:gd name="connsiteY58" fmla="*/ 454003 h 598971"/>
              <a:gd name="connsiteX59" fmla="*/ 71531 w 609449"/>
              <a:gd name="connsiteY59" fmla="*/ 465050 h 598971"/>
              <a:gd name="connsiteX60" fmla="*/ 56531 w 609449"/>
              <a:gd name="connsiteY60" fmla="*/ 476954 h 598971"/>
              <a:gd name="connsiteX61" fmla="*/ 52864 w 609449"/>
              <a:gd name="connsiteY61" fmla="*/ 476526 h 598971"/>
              <a:gd name="connsiteX62" fmla="*/ 41388 w 609449"/>
              <a:gd name="connsiteY62" fmla="*/ 457717 h 598971"/>
              <a:gd name="connsiteX63" fmla="*/ 44054 w 609449"/>
              <a:gd name="connsiteY63" fmla="*/ 446717 h 598971"/>
              <a:gd name="connsiteX64" fmla="*/ 59864 w 609449"/>
              <a:gd name="connsiteY64" fmla="*/ 379244 h 598971"/>
              <a:gd name="connsiteX65" fmla="*/ 78388 w 609449"/>
              <a:gd name="connsiteY65" fmla="*/ 367340 h 598971"/>
              <a:gd name="connsiteX66" fmla="*/ 471391 w 609449"/>
              <a:gd name="connsiteY66" fmla="*/ 348240 h 598971"/>
              <a:gd name="connsiteX67" fmla="*/ 483013 w 609449"/>
              <a:gd name="connsiteY67" fmla="*/ 366953 h 598971"/>
              <a:gd name="connsiteX68" fmla="*/ 472153 w 609449"/>
              <a:gd name="connsiteY68" fmla="*/ 410376 h 598971"/>
              <a:gd name="connsiteX69" fmla="*/ 470248 w 609449"/>
              <a:gd name="connsiteY69" fmla="*/ 417899 h 598971"/>
              <a:gd name="connsiteX70" fmla="*/ 462580 w 609449"/>
              <a:gd name="connsiteY70" fmla="*/ 447325 h 598971"/>
              <a:gd name="connsiteX71" fmla="*/ 440575 w 609449"/>
              <a:gd name="connsiteY71" fmla="*/ 536029 h 598971"/>
              <a:gd name="connsiteX72" fmla="*/ 434192 w 609449"/>
              <a:gd name="connsiteY72" fmla="*/ 571453 h 598971"/>
              <a:gd name="connsiteX73" fmla="*/ 418855 w 609449"/>
              <a:gd name="connsiteY73" fmla="*/ 584785 h 598971"/>
              <a:gd name="connsiteX74" fmla="*/ 416569 w 609449"/>
              <a:gd name="connsiteY74" fmla="*/ 584595 h 598971"/>
              <a:gd name="connsiteX75" fmla="*/ 403376 w 609449"/>
              <a:gd name="connsiteY75" fmla="*/ 566978 h 598971"/>
              <a:gd name="connsiteX76" fmla="*/ 410139 w 609449"/>
              <a:gd name="connsiteY76" fmla="*/ 529315 h 598971"/>
              <a:gd name="connsiteX77" fmla="*/ 432478 w 609449"/>
              <a:gd name="connsiteY77" fmla="*/ 439373 h 598971"/>
              <a:gd name="connsiteX78" fmla="*/ 440098 w 609449"/>
              <a:gd name="connsiteY78" fmla="*/ 410091 h 598971"/>
              <a:gd name="connsiteX79" fmla="*/ 442051 w 609449"/>
              <a:gd name="connsiteY79" fmla="*/ 402568 h 598971"/>
              <a:gd name="connsiteX80" fmla="*/ 452720 w 609449"/>
              <a:gd name="connsiteY80" fmla="*/ 359858 h 598971"/>
              <a:gd name="connsiteX81" fmla="*/ 471391 w 609449"/>
              <a:gd name="connsiteY81" fmla="*/ 348240 h 598971"/>
              <a:gd name="connsiteX82" fmla="*/ 312980 w 609449"/>
              <a:gd name="connsiteY82" fmla="*/ 298989 h 598971"/>
              <a:gd name="connsiteX83" fmla="*/ 328609 w 609449"/>
              <a:gd name="connsiteY83" fmla="*/ 314608 h 598971"/>
              <a:gd name="connsiteX84" fmla="*/ 305785 w 609449"/>
              <a:gd name="connsiteY84" fmla="*/ 406368 h 598971"/>
              <a:gd name="connsiteX85" fmla="*/ 302640 w 609449"/>
              <a:gd name="connsiteY85" fmla="*/ 414701 h 598971"/>
              <a:gd name="connsiteX86" fmla="*/ 293205 w 609449"/>
              <a:gd name="connsiteY86" fmla="*/ 438796 h 598971"/>
              <a:gd name="connsiteX87" fmla="*/ 268380 w 609449"/>
              <a:gd name="connsiteY87" fmla="*/ 511271 h 598971"/>
              <a:gd name="connsiteX88" fmla="*/ 263139 w 609449"/>
              <a:gd name="connsiteY88" fmla="*/ 576841 h 598971"/>
              <a:gd name="connsiteX89" fmla="*/ 263091 w 609449"/>
              <a:gd name="connsiteY89" fmla="*/ 582555 h 598971"/>
              <a:gd name="connsiteX90" fmla="*/ 247271 w 609449"/>
              <a:gd name="connsiteY90" fmla="*/ 598078 h 598971"/>
              <a:gd name="connsiteX91" fmla="*/ 247176 w 609449"/>
              <a:gd name="connsiteY91" fmla="*/ 598078 h 598971"/>
              <a:gd name="connsiteX92" fmla="*/ 231738 w 609449"/>
              <a:gd name="connsiteY92" fmla="*/ 582364 h 598971"/>
              <a:gd name="connsiteX93" fmla="*/ 231785 w 609449"/>
              <a:gd name="connsiteY93" fmla="*/ 576650 h 598971"/>
              <a:gd name="connsiteX94" fmla="*/ 237932 w 609449"/>
              <a:gd name="connsiteY94" fmla="*/ 504128 h 598971"/>
              <a:gd name="connsiteX95" fmla="*/ 264139 w 609449"/>
              <a:gd name="connsiteY95" fmla="*/ 427368 h 598971"/>
              <a:gd name="connsiteX96" fmla="*/ 273383 w 609449"/>
              <a:gd name="connsiteY96" fmla="*/ 403701 h 598971"/>
              <a:gd name="connsiteX97" fmla="*/ 276576 w 609449"/>
              <a:gd name="connsiteY97" fmla="*/ 395225 h 598971"/>
              <a:gd name="connsiteX98" fmla="*/ 297399 w 609449"/>
              <a:gd name="connsiteY98" fmla="*/ 314608 h 598971"/>
              <a:gd name="connsiteX99" fmla="*/ 312980 w 609449"/>
              <a:gd name="connsiteY99" fmla="*/ 298989 h 598971"/>
              <a:gd name="connsiteX100" fmla="*/ 149556 w 609449"/>
              <a:gd name="connsiteY100" fmla="*/ 282962 h 598971"/>
              <a:gd name="connsiteX101" fmla="*/ 162511 w 609449"/>
              <a:gd name="connsiteY101" fmla="*/ 300722 h 598971"/>
              <a:gd name="connsiteX102" fmla="*/ 160558 w 609449"/>
              <a:gd name="connsiteY102" fmla="*/ 313483 h 598971"/>
              <a:gd name="connsiteX103" fmla="*/ 153414 w 609449"/>
              <a:gd name="connsiteY103" fmla="*/ 354859 h 598971"/>
              <a:gd name="connsiteX104" fmla="*/ 131028 w 609449"/>
              <a:gd name="connsiteY104" fmla="*/ 445230 h 598971"/>
              <a:gd name="connsiteX105" fmla="*/ 123788 w 609449"/>
              <a:gd name="connsiteY105" fmla="*/ 473084 h 598971"/>
              <a:gd name="connsiteX106" fmla="*/ 122169 w 609449"/>
              <a:gd name="connsiteY106" fmla="*/ 479369 h 598971"/>
              <a:gd name="connsiteX107" fmla="*/ 114786 w 609449"/>
              <a:gd name="connsiteY107" fmla="*/ 508270 h 598971"/>
              <a:gd name="connsiteX108" fmla="*/ 99640 w 609449"/>
              <a:gd name="connsiteY108" fmla="*/ 520031 h 598971"/>
              <a:gd name="connsiteX109" fmla="*/ 95877 w 609449"/>
              <a:gd name="connsiteY109" fmla="*/ 519554 h 598971"/>
              <a:gd name="connsiteX110" fmla="*/ 84541 w 609449"/>
              <a:gd name="connsiteY110" fmla="*/ 500652 h 598971"/>
              <a:gd name="connsiteX111" fmla="*/ 91971 w 609449"/>
              <a:gd name="connsiteY111" fmla="*/ 471512 h 598971"/>
              <a:gd name="connsiteX112" fmla="*/ 93591 w 609449"/>
              <a:gd name="connsiteY112" fmla="*/ 465275 h 598971"/>
              <a:gd name="connsiteX113" fmla="*/ 100926 w 609449"/>
              <a:gd name="connsiteY113" fmla="*/ 437278 h 598971"/>
              <a:gd name="connsiteX114" fmla="*/ 122978 w 609449"/>
              <a:gd name="connsiteY114" fmla="*/ 348098 h 598971"/>
              <a:gd name="connsiteX115" fmla="*/ 129789 w 609449"/>
              <a:gd name="connsiteY115" fmla="*/ 308816 h 598971"/>
              <a:gd name="connsiteX116" fmla="*/ 131742 w 609449"/>
              <a:gd name="connsiteY116" fmla="*/ 295913 h 598971"/>
              <a:gd name="connsiteX117" fmla="*/ 149556 w 609449"/>
              <a:gd name="connsiteY117" fmla="*/ 282962 h 598971"/>
              <a:gd name="connsiteX118" fmla="*/ 593926 w 609449"/>
              <a:gd name="connsiteY118" fmla="*/ 263065 h 598971"/>
              <a:gd name="connsiteX119" fmla="*/ 593973 w 609449"/>
              <a:gd name="connsiteY119" fmla="*/ 263065 h 598971"/>
              <a:gd name="connsiteX120" fmla="*/ 609449 w 609449"/>
              <a:gd name="connsiteY120" fmla="*/ 278732 h 598971"/>
              <a:gd name="connsiteX121" fmla="*/ 601497 w 609449"/>
              <a:gd name="connsiteY121" fmla="*/ 348880 h 598971"/>
              <a:gd name="connsiteX122" fmla="*/ 577164 w 609449"/>
              <a:gd name="connsiteY122" fmla="*/ 470889 h 598971"/>
              <a:gd name="connsiteX123" fmla="*/ 572974 w 609449"/>
              <a:gd name="connsiteY123" fmla="*/ 490223 h 598971"/>
              <a:gd name="connsiteX124" fmla="*/ 557737 w 609449"/>
              <a:gd name="connsiteY124" fmla="*/ 502653 h 598971"/>
              <a:gd name="connsiteX125" fmla="*/ 554451 w 609449"/>
              <a:gd name="connsiteY125" fmla="*/ 502272 h 598971"/>
              <a:gd name="connsiteX126" fmla="*/ 542499 w 609449"/>
              <a:gd name="connsiteY126" fmla="*/ 483842 h 598971"/>
              <a:gd name="connsiteX127" fmla="*/ 546689 w 609449"/>
              <a:gd name="connsiteY127" fmla="*/ 464412 h 598971"/>
              <a:gd name="connsiteX128" fmla="*/ 570784 w 609449"/>
              <a:gd name="connsiteY128" fmla="*/ 343642 h 598971"/>
              <a:gd name="connsiteX129" fmla="*/ 578355 w 609449"/>
              <a:gd name="connsiteY129" fmla="*/ 278542 h 598971"/>
              <a:gd name="connsiteX130" fmla="*/ 593926 w 609449"/>
              <a:gd name="connsiteY130" fmla="*/ 263065 h 598971"/>
              <a:gd name="connsiteX131" fmla="*/ 312528 w 609449"/>
              <a:gd name="connsiteY131" fmla="*/ 242049 h 598971"/>
              <a:gd name="connsiteX132" fmla="*/ 372725 w 609449"/>
              <a:gd name="connsiteY132" fmla="*/ 277050 h 598971"/>
              <a:gd name="connsiteX133" fmla="*/ 380392 w 609449"/>
              <a:gd name="connsiteY133" fmla="*/ 306767 h 598971"/>
              <a:gd name="connsiteX134" fmla="*/ 372820 w 609449"/>
              <a:gd name="connsiteY134" fmla="*/ 346578 h 598971"/>
              <a:gd name="connsiteX135" fmla="*/ 371105 w 609449"/>
              <a:gd name="connsiteY135" fmla="*/ 352578 h 598971"/>
              <a:gd name="connsiteX136" fmla="*/ 357723 w 609449"/>
              <a:gd name="connsiteY136" fmla="*/ 395771 h 598971"/>
              <a:gd name="connsiteX137" fmla="*/ 342722 w 609449"/>
              <a:gd name="connsiteY137" fmla="*/ 406486 h 598971"/>
              <a:gd name="connsiteX138" fmla="*/ 337816 w 609449"/>
              <a:gd name="connsiteY138" fmla="*/ 405676 h 598971"/>
              <a:gd name="connsiteX139" fmla="*/ 327958 w 609449"/>
              <a:gd name="connsiteY139" fmla="*/ 386009 h 598971"/>
              <a:gd name="connsiteX140" fmla="*/ 341007 w 609449"/>
              <a:gd name="connsiteY140" fmla="*/ 344149 h 598971"/>
              <a:gd name="connsiteX141" fmla="*/ 342817 w 609449"/>
              <a:gd name="connsiteY141" fmla="*/ 337816 h 598971"/>
              <a:gd name="connsiteX142" fmla="*/ 349151 w 609449"/>
              <a:gd name="connsiteY142" fmla="*/ 306814 h 598971"/>
              <a:gd name="connsiteX143" fmla="*/ 345817 w 609449"/>
              <a:gd name="connsiteY143" fmla="*/ 292908 h 598971"/>
              <a:gd name="connsiteX144" fmla="*/ 312480 w 609449"/>
              <a:gd name="connsiteY144" fmla="*/ 273193 h 598971"/>
              <a:gd name="connsiteX145" fmla="*/ 299432 w 609449"/>
              <a:gd name="connsiteY145" fmla="*/ 275669 h 598971"/>
              <a:gd name="connsiteX146" fmla="*/ 280906 w 609449"/>
              <a:gd name="connsiteY146" fmla="*/ 293527 h 598971"/>
              <a:gd name="connsiteX147" fmla="*/ 276096 w 609449"/>
              <a:gd name="connsiteY147" fmla="*/ 313719 h 598971"/>
              <a:gd name="connsiteX148" fmla="*/ 274334 w 609449"/>
              <a:gd name="connsiteY148" fmla="*/ 323958 h 598971"/>
              <a:gd name="connsiteX149" fmla="*/ 260809 w 609449"/>
              <a:gd name="connsiteY149" fmla="*/ 374103 h 598971"/>
              <a:gd name="connsiteX150" fmla="*/ 241283 w 609449"/>
              <a:gd name="connsiteY150" fmla="*/ 384199 h 598971"/>
              <a:gd name="connsiteX151" fmla="*/ 231139 w 609449"/>
              <a:gd name="connsiteY151" fmla="*/ 364674 h 598971"/>
              <a:gd name="connsiteX152" fmla="*/ 243855 w 609449"/>
              <a:gd name="connsiteY152" fmla="*/ 317767 h 598971"/>
              <a:gd name="connsiteX153" fmla="*/ 245426 w 609449"/>
              <a:gd name="connsiteY153" fmla="*/ 308719 h 598971"/>
              <a:gd name="connsiteX154" fmla="*/ 252284 w 609449"/>
              <a:gd name="connsiteY154" fmla="*/ 281527 h 598971"/>
              <a:gd name="connsiteX155" fmla="*/ 287907 w 609449"/>
              <a:gd name="connsiteY155" fmla="*/ 246811 h 598971"/>
              <a:gd name="connsiteX156" fmla="*/ 312528 w 609449"/>
              <a:gd name="connsiteY156" fmla="*/ 242049 h 598971"/>
              <a:gd name="connsiteX157" fmla="*/ 528920 w 609449"/>
              <a:gd name="connsiteY157" fmla="*/ 231679 h 598971"/>
              <a:gd name="connsiteX158" fmla="*/ 547635 w 609449"/>
              <a:gd name="connsiteY158" fmla="*/ 243345 h 598971"/>
              <a:gd name="connsiteX159" fmla="*/ 551492 w 609449"/>
              <a:gd name="connsiteY159" fmla="*/ 267249 h 598971"/>
              <a:gd name="connsiteX160" fmla="*/ 552206 w 609449"/>
              <a:gd name="connsiteY160" fmla="*/ 282772 h 598971"/>
              <a:gd name="connsiteX161" fmla="*/ 546301 w 609449"/>
              <a:gd name="connsiteY161" fmla="*/ 336722 h 598971"/>
              <a:gd name="connsiteX162" fmla="*/ 535491 w 609449"/>
              <a:gd name="connsiteY162" fmla="*/ 390625 h 598971"/>
              <a:gd name="connsiteX163" fmla="*/ 520301 w 609449"/>
              <a:gd name="connsiteY163" fmla="*/ 402910 h 598971"/>
              <a:gd name="connsiteX164" fmla="*/ 516967 w 609449"/>
              <a:gd name="connsiteY164" fmla="*/ 402529 h 598971"/>
              <a:gd name="connsiteX165" fmla="*/ 505110 w 609449"/>
              <a:gd name="connsiteY165" fmla="*/ 383958 h 598971"/>
              <a:gd name="connsiteX166" fmla="*/ 515682 w 609449"/>
              <a:gd name="connsiteY166" fmla="*/ 331389 h 598971"/>
              <a:gd name="connsiteX167" fmla="*/ 521063 w 609449"/>
              <a:gd name="connsiteY167" fmla="*/ 282772 h 598971"/>
              <a:gd name="connsiteX168" fmla="*/ 520491 w 609449"/>
              <a:gd name="connsiteY168" fmla="*/ 270201 h 598971"/>
              <a:gd name="connsiteX169" fmla="*/ 517253 w 609449"/>
              <a:gd name="connsiteY169" fmla="*/ 250392 h 598971"/>
              <a:gd name="connsiteX170" fmla="*/ 528920 w 609449"/>
              <a:gd name="connsiteY170" fmla="*/ 231679 h 598971"/>
              <a:gd name="connsiteX171" fmla="*/ 312975 w 609449"/>
              <a:gd name="connsiteY171" fmla="*/ 181536 h 598971"/>
              <a:gd name="connsiteX172" fmla="*/ 415839 w 609449"/>
              <a:gd name="connsiteY172" fmla="*/ 235160 h 598971"/>
              <a:gd name="connsiteX173" fmla="*/ 437983 w 609449"/>
              <a:gd name="connsiteY173" fmla="*/ 293308 h 598971"/>
              <a:gd name="connsiteX174" fmla="*/ 438126 w 609449"/>
              <a:gd name="connsiteY174" fmla="*/ 297403 h 598971"/>
              <a:gd name="connsiteX175" fmla="*/ 432507 w 609449"/>
              <a:gd name="connsiteY175" fmla="*/ 336169 h 598971"/>
              <a:gd name="connsiteX176" fmla="*/ 431983 w 609449"/>
              <a:gd name="connsiteY176" fmla="*/ 338503 h 598971"/>
              <a:gd name="connsiteX177" fmla="*/ 427697 w 609449"/>
              <a:gd name="connsiteY177" fmla="*/ 356885 h 598971"/>
              <a:gd name="connsiteX178" fmla="*/ 412458 w 609449"/>
              <a:gd name="connsiteY178" fmla="*/ 368696 h 598971"/>
              <a:gd name="connsiteX179" fmla="*/ 408695 w 609449"/>
              <a:gd name="connsiteY179" fmla="*/ 368220 h 598971"/>
              <a:gd name="connsiteX180" fmla="*/ 397314 w 609449"/>
              <a:gd name="connsiteY180" fmla="*/ 349313 h 598971"/>
              <a:gd name="connsiteX181" fmla="*/ 401457 w 609449"/>
              <a:gd name="connsiteY181" fmla="*/ 331693 h 598971"/>
              <a:gd name="connsiteX182" fmla="*/ 401981 w 609449"/>
              <a:gd name="connsiteY182" fmla="*/ 329407 h 598971"/>
              <a:gd name="connsiteX183" fmla="*/ 406838 w 609449"/>
              <a:gd name="connsiteY183" fmla="*/ 297356 h 598971"/>
              <a:gd name="connsiteX184" fmla="*/ 406791 w 609449"/>
              <a:gd name="connsiteY184" fmla="*/ 294641 h 598971"/>
              <a:gd name="connsiteX185" fmla="*/ 390647 w 609449"/>
              <a:gd name="connsiteY185" fmla="*/ 253542 h 598971"/>
              <a:gd name="connsiteX186" fmla="*/ 312927 w 609449"/>
              <a:gd name="connsiteY186" fmla="*/ 212586 h 598971"/>
              <a:gd name="connsiteX187" fmla="*/ 272067 w 609449"/>
              <a:gd name="connsiteY187" fmla="*/ 222016 h 598971"/>
              <a:gd name="connsiteX188" fmla="*/ 221969 w 609449"/>
              <a:gd name="connsiteY188" fmla="*/ 292117 h 598971"/>
              <a:gd name="connsiteX189" fmla="*/ 218921 w 609449"/>
              <a:gd name="connsiteY189" fmla="*/ 310167 h 598971"/>
              <a:gd name="connsiteX190" fmla="*/ 201253 w 609449"/>
              <a:gd name="connsiteY190" fmla="*/ 323263 h 598971"/>
              <a:gd name="connsiteX191" fmla="*/ 188157 w 609449"/>
              <a:gd name="connsiteY191" fmla="*/ 305595 h 598971"/>
              <a:gd name="connsiteX192" fmla="*/ 191395 w 609449"/>
              <a:gd name="connsiteY192" fmla="*/ 285974 h 598971"/>
              <a:gd name="connsiteX193" fmla="*/ 258447 w 609449"/>
              <a:gd name="connsiteY193" fmla="*/ 194061 h 598971"/>
              <a:gd name="connsiteX194" fmla="*/ 312975 w 609449"/>
              <a:gd name="connsiteY194" fmla="*/ 181536 h 598971"/>
              <a:gd name="connsiteX195" fmla="*/ 60805 w 609449"/>
              <a:gd name="connsiteY195" fmla="*/ 177821 h 598971"/>
              <a:gd name="connsiteX196" fmla="*/ 69899 w 609449"/>
              <a:gd name="connsiteY196" fmla="*/ 197918 h 598971"/>
              <a:gd name="connsiteX197" fmla="*/ 50757 w 609449"/>
              <a:gd name="connsiteY197" fmla="*/ 275399 h 598971"/>
              <a:gd name="connsiteX198" fmla="*/ 47281 w 609449"/>
              <a:gd name="connsiteY198" fmla="*/ 303449 h 598971"/>
              <a:gd name="connsiteX199" fmla="*/ 41139 w 609449"/>
              <a:gd name="connsiteY199" fmla="*/ 348880 h 598971"/>
              <a:gd name="connsiteX200" fmla="*/ 30853 w 609449"/>
              <a:gd name="connsiteY200" fmla="*/ 403027 h 598971"/>
              <a:gd name="connsiteX201" fmla="*/ 15568 w 609449"/>
              <a:gd name="connsiteY201" fmla="*/ 415552 h 598971"/>
              <a:gd name="connsiteX202" fmla="*/ 12473 w 609449"/>
              <a:gd name="connsiteY202" fmla="*/ 415266 h 598971"/>
              <a:gd name="connsiteX203" fmla="*/ 331 w 609449"/>
              <a:gd name="connsiteY203" fmla="*/ 396931 h 598971"/>
              <a:gd name="connsiteX204" fmla="*/ 10426 w 609449"/>
              <a:gd name="connsiteY204" fmla="*/ 343642 h 598971"/>
              <a:gd name="connsiteX205" fmla="*/ 16330 w 609449"/>
              <a:gd name="connsiteY205" fmla="*/ 299877 h 598971"/>
              <a:gd name="connsiteX206" fmla="*/ 19901 w 609449"/>
              <a:gd name="connsiteY206" fmla="*/ 271113 h 598971"/>
              <a:gd name="connsiteX207" fmla="*/ 40710 w 609449"/>
              <a:gd name="connsiteY207" fmla="*/ 186965 h 598971"/>
              <a:gd name="connsiteX208" fmla="*/ 60805 w 609449"/>
              <a:gd name="connsiteY208" fmla="*/ 177821 h 598971"/>
              <a:gd name="connsiteX209" fmla="*/ 126949 w 609449"/>
              <a:gd name="connsiteY209" fmla="*/ 157105 h 598971"/>
              <a:gd name="connsiteX210" fmla="*/ 138627 w 609449"/>
              <a:gd name="connsiteY210" fmla="*/ 159396 h 598971"/>
              <a:gd name="connsiteX211" fmla="*/ 143056 w 609449"/>
              <a:gd name="connsiteY211" fmla="*/ 180919 h 598971"/>
              <a:gd name="connsiteX212" fmla="*/ 134865 w 609449"/>
              <a:gd name="connsiteY212" fmla="*/ 194537 h 598971"/>
              <a:gd name="connsiteX213" fmla="*/ 110484 w 609449"/>
              <a:gd name="connsiteY213" fmla="*/ 264725 h 598971"/>
              <a:gd name="connsiteX214" fmla="*/ 105008 w 609449"/>
              <a:gd name="connsiteY214" fmla="*/ 301771 h 598971"/>
              <a:gd name="connsiteX215" fmla="*/ 104103 w 609449"/>
              <a:gd name="connsiteY215" fmla="*/ 308819 h 598971"/>
              <a:gd name="connsiteX216" fmla="*/ 88722 w 609449"/>
              <a:gd name="connsiteY216" fmla="*/ 322532 h 598971"/>
              <a:gd name="connsiteX217" fmla="*/ 86769 w 609449"/>
              <a:gd name="connsiteY217" fmla="*/ 322390 h 598971"/>
              <a:gd name="connsiteX218" fmla="*/ 73245 w 609449"/>
              <a:gd name="connsiteY218" fmla="*/ 305009 h 598971"/>
              <a:gd name="connsiteX219" fmla="*/ 74103 w 609449"/>
              <a:gd name="connsiteY219" fmla="*/ 298057 h 598971"/>
              <a:gd name="connsiteX220" fmla="*/ 79912 w 609449"/>
              <a:gd name="connsiteY220" fmla="*/ 258678 h 598971"/>
              <a:gd name="connsiteX221" fmla="*/ 107484 w 609449"/>
              <a:gd name="connsiteY221" fmla="*/ 179776 h 598971"/>
              <a:gd name="connsiteX222" fmla="*/ 117056 w 609449"/>
              <a:gd name="connsiteY222" fmla="*/ 163777 h 598971"/>
              <a:gd name="connsiteX223" fmla="*/ 126949 w 609449"/>
              <a:gd name="connsiteY223" fmla="*/ 157105 h 598971"/>
              <a:gd name="connsiteX224" fmla="*/ 312831 w 609449"/>
              <a:gd name="connsiteY224" fmla="*/ 121123 h 598971"/>
              <a:gd name="connsiteX225" fmla="*/ 442766 w 609449"/>
              <a:gd name="connsiteY225" fmla="*/ 175783 h 598971"/>
              <a:gd name="connsiteX226" fmla="*/ 494968 w 609449"/>
              <a:gd name="connsiteY226" fmla="*/ 291818 h 598971"/>
              <a:gd name="connsiteX227" fmla="*/ 494968 w 609449"/>
              <a:gd name="connsiteY227" fmla="*/ 293960 h 598971"/>
              <a:gd name="connsiteX228" fmla="*/ 479393 w 609449"/>
              <a:gd name="connsiteY228" fmla="*/ 309197 h 598971"/>
              <a:gd name="connsiteX229" fmla="*/ 479107 w 609449"/>
              <a:gd name="connsiteY229" fmla="*/ 309197 h 598971"/>
              <a:gd name="connsiteX230" fmla="*/ 463866 w 609449"/>
              <a:gd name="connsiteY230" fmla="*/ 293294 h 598971"/>
              <a:gd name="connsiteX231" fmla="*/ 463866 w 609449"/>
              <a:gd name="connsiteY231" fmla="*/ 291770 h 598971"/>
              <a:gd name="connsiteX232" fmla="*/ 420570 w 609449"/>
              <a:gd name="connsiteY232" fmla="*/ 197495 h 598971"/>
              <a:gd name="connsiteX233" fmla="*/ 312831 w 609449"/>
              <a:gd name="connsiteY233" fmla="*/ 152119 h 598971"/>
              <a:gd name="connsiteX234" fmla="*/ 258295 w 609449"/>
              <a:gd name="connsiteY234" fmla="*/ 162309 h 598971"/>
              <a:gd name="connsiteX235" fmla="*/ 179372 w 609449"/>
              <a:gd name="connsiteY235" fmla="*/ 236348 h 598971"/>
              <a:gd name="connsiteX236" fmla="*/ 158796 w 609449"/>
              <a:gd name="connsiteY236" fmla="*/ 244109 h 598971"/>
              <a:gd name="connsiteX237" fmla="*/ 151032 w 609449"/>
              <a:gd name="connsiteY237" fmla="*/ 223492 h 598971"/>
              <a:gd name="connsiteX238" fmla="*/ 247054 w 609449"/>
              <a:gd name="connsiteY238" fmla="*/ 133359 h 598971"/>
              <a:gd name="connsiteX239" fmla="*/ 312831 w 609449"/>
              <a:gd name="connsiteY239" fmla="*/ 121123 h 598971"/>
              <a:gd name="connsiteX240" fmla="*/ 396870 w 609449"/>
              <a:gd name="connsiteY240" fmla="*/ 75828 h 598971"/>
              <a:gd name="connsiteX241" fmla="*/ 471157 w 609449"/>
              <a:gd name="connsiteY241" fmla="*/ 120493 h 598971"/>
              <a:gd name="connsiteX242" fmla="*/ 513872 w 609449"/>
              <a:gd name="connsiteY242" fmla="*/ 168586 h 598971"/>
              <a:gd name="connsiteX243" fmla="*/ 509872 w 609449"/>
              <a:gd name="connsiteY243" fmla="*/ 190252 h 598971"/>
              <a:gd name="connsiteX244" fmla="*/ 501062 w 609449"/>
              <a:gd name="connsiteY244" fmla="*/ 193061 h 598971"/>
              <a:gd name="connsiteX245" fmla="*/ 488205 w 609449"/>
              <a:gd name="connsiteY245" fmla="*/ 186347 h 598971"/>
              <a:gd name="connsiteX246" fmla="*/ 450490 w 609449"/>
              <a:gd name="connsiteY246" fmla="*/ 143825 h 598971"/>
              <a:gd name="connsiteX247" fmla="*/ 385917 w 609449"/>
              <a:gd name="connsiteY247" fmla="*/ 104970 h 598971"/>
              <a:gd name="connsiteX248" fmla="*/ 376774 w 609449"/>
              <a:gd name="connsiteY248" fmla="*/ 84923 h 598971"/>
              <a:gd name="connsiteX249" fmla="*/ 396870 w 609449"/>
              <a:gd name="connsiteY249" fmla="*/ 75828 h 598971"/>
              <a:gd name="connsiteX250" fmla="*/ 316773 w 609449"/>
              <a:gd name="connsiteY250" fmla="*/ 60591 h 598971"/>
              <a:gd name="connsiteX251" fmla="*/ 332107 w 609449"/>
              <a:gd name="connsiteY251" fmla="*/ 76400 h 598971"/>
              <a:gd name="connsiteX252" fmla="*/ 316250 w 609449"/>
              <a:gd name="connsiteY252" fmla="*/ 91732 h 598971"/>
              <a:gd name="connsiteX253" fmla="*/ 312821 w 609449"/>
              <a:gd name="connsiteY253" fmla="*/ 91732 h 598971"/>
              <a:gd name="connsiteX254" fmla="*/ 243915 w 609449"/>
              <a:gd name="connsiteY254" fmla="*/ 103446 h 598971"/>
              <a:gd name="connsiteX255" fmla="*/ 192152 w 609449"/>
              <a:gd name="connsiteY255" fmla="*/ 130397 h 598971"/>
              <a:gd name="connsiteX256" fmla="*/ 183057 w 609449"/>
              <a:gd name="connsiteY256" fmla="*/ 133254 h 598971"/>
              <a:gd name="connsiteX257" fmla="*/ 170342 w 609449"/>
              <a:gd name="connsiteY257" fmla="*/ 126779 h 598971"/>
              <a:gd name="connsiteX258" fmla="*/ 173914 w 609449"/>
              <a:gd name="connsiteY258" fmla="*/ 105065 h 598971"/>
              <a:gd name="connsiteX259" fmla="*/ 233581 w 609449"/>
              <a:gd name="connsiteY259" fmla="*/ 74019 h 598971"/>
              <a:gd name="connsiteX260" fmla="*/ 316773 w 609449"/>
              <a:gd name="connsiteY260" fmla="*/ 60591 h 598971"/>
              <a:gd name="connsiteX261" fmla="*/ 312509 w 609449"/>
              <a:gd name="connsiteY261" fmla="*/ 0 h 598971"/>
              <a:gd name="connsiteX262" fmla="*/ 453884 w 609449"/>
              <a:gd name="connsiteY262" fmla="*/ 35716 h 598971"/>
              <a:gd name="connsiteX263" fmla="*/ 585259 w 609449"/>
              <a:gd name="connsiteY263" fmla="*/ 174773 h 598971"/>
              <a:gd name="connsiteX264" fmla="*/ 588831 w 609449"/>
              <a:gd name="connsiteY264" fmla="*/ 182536 h 598971"/>
              <a:gd name="connsiteX265" fmla="*/ 580783 w 609449"/>
              <a:gd name="connsiteY265" fmla="*/ 203013 h 598971"/>
              <a:gd name="connsiteX266" fmla="*/ 574593 w 609449"/>
              <a:gd name="connsiteY266" fmla="*/ 204347 h 598971"/>
              <a:gd name="connsiteX267" fmla="*/ 560308 w 609449"/>
              <a:gd name="connsiteY267" fmla="*/ 195013 h 598971"/>
              <a:gd name="connsiteX268" fmla="*/ 557165 w 609449"/>
              <a:gd name="connsiteY268" fmla="*/ 188107 h 598971"/>
              <a:gd name="connsiteX269" fmla="*/ 438980 w 609449"/>
              <a:gd name="connsiteY269" fmla="*/ 63004 h 598971"/>
              <a:gd name="connsiteX270" fmla="*/ 312509 w 609449"/>
              <a:gd name="connsiteY270" fmla="*/ 31097 h 598971"/>
              <a:gd name="connsiteX271" fmla="*/ 268844 w 609449"/>
              <a:gd name="connsiteY271" fmla="*/ 34764 h 598971"/>
              <a:gd name="connsiteX272" fmla="*/ 118374 w 609449"/>
              <a:gd name="connsiteY272" fmla="*/ 116436 h 598971"/>
              <a:gd name="connsiteX273" fmla="*/ 113136 w 609449"/>
              <a:gd name="connsiteY273" fmla="*/ 122436 h 598971"/>
              <a:gd name="connsiteX274" fmla="*/ 91232 w 609449"/>
              <a:gd name="connsiteY274" fmla="*/ 124341 h 598971"/>
              <a:gd name="connsiteX275" fmla="*/ 89327 w 609449"/>
              <a:gd name="connsiteY275" fmla="*/ 102435 h 598971"/>
              <a:gd name="connsiteX276" fmla="*/ 95327 w 609449"/>
              <a:gd name="connsiteY276" fmla="*/ 95530 h 598971"/>
              <a:gd name="connsiteX277" fmla="*/ 263701 w 609449"/>
              <a:gd name="connsiteY277" fmla="*/ 4048 h 598971"/>
              <a:gd name="connsiteX278" fmla="*/ 312509 w 609449"/>
              <a:gd name="connsiteY278" fmla="*/ 0 h 59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09449" h="598971">
                <a:moveTo>
                  <a:pt x="506691" y="446792"/>
                </a:moveTo>
                <a:cubicBezTo>
                  <a:pt x="515072" y="448744"/>
                  <a:pt x="520262" y="457126"/>
                  <a:pt x="518262" y="465460"/>
                </a:cubicBezTo>
                <a:cubicBezTo>
                  <a:pt x="512072" y="491890"/>
                  <a:pt x="506024" y="517844"/>
                  <a:pt x="500596" y="544036"/>
                </a:cubicBezTo>
                <a:cubicBezTo>
                  <a:pt x="499120" y="551418"/>
                  <a:pt x="492644" y="556513"/>
                  <a:pt x="485406" y="556513"/>
                </a:cubicBezTo>
                <a:cubicBezTo>
                  <a:pt x="484359" y="556513"/>
                  <a:pt x="483263" y="556370"/>
                  <a:pt x="482216" y="556132"/>
                </a:cubicBezTo>
                <a:cubicBezTo>
                  <a:pt x="473835" y="554418"/>
                  <a:pt x="468407" y="546132"/>
                  <a:pt x="470121" y="537750"/>
                </a:cubicBezTo>
                <a:cubicBezTo>
                  <a:pt x="475645" y="511129"/>
                  <a:pt x="481740" y="485080"/>
                  <a:pt x="487978" y="458412"/>
                </a:cubicBezTo>
                <a:cubicBezTo>
                  <a:pt x="489930" y="449982"/>
                  <a:pt x="498358" y="444839"/>
                  <a:pt x="506691" y="446792"/>
                </a:cubicBezTo>
                <a:close/>
                <a:moveTo>
                  <a:pt x="326910" y="437487"/>
                </a:moveTo>
                <a:cubicBezTo>
                  <a:pt x="335054" y="440154"/>
                  <a:pt x="339531" y="448916"/>
                  <a:pt x="336864" y="457107"/>
                </a:cubicBezTo>
                <a:cubicBezTo>
                  <a:pt x="332721" y="469965"/>
                  <a:pt x="329196" y="481251"/>
                  <a:pt x="326291" y="491585"/>
                </a:cubicBezTo>
                <a:cubicBezTo>
                  <a:pt x="320815" y="510872"/>
                  <a:pt x="317910" y="525634"/>
                  <a:pt x="316719" y="539587"/>
                </a:cubicBezTo>
                <a:cubicBezTo>
                  <a:pt x="315385" y="554826"/>
                  <a:pt x="315052" y="570398"/>
                  <a:pt x="314862" y="583685"/>
                </a:cubicBezTo>
                <a:cubicBezTo>
                  <a:pt x="314719" y="592114"/>
                  <a:pt x="307766" y="598971"/>
                  <a:pt x="299289" y="598971"/>
                </a:cubicBezTo>
                <a:lnTo>
                  <a:pt x="299051" y="598971"/>
                </a:lnTo>
                <a:cubicBezTo>
                  <a:pt x="290478" y="598876"/>
                  <a:pt x="283573" y="591780"/>
                  <a:pt x="283668" y="583209"/>
                </a:cubicBezTo>
                <a:cubicBezTo>
                  <a:pt x="283859" y="569398"/>
                  <a:pt x="284287" y="553064"/>
                  <a:pt x="285621" y="536873"/>
                </a:cubicBezTo>
                <a:cubicBezTo>
                  <a:pt x="287383" y="516491"/>
                  <a:pt x="292240" y="497347"/>
                  <a:pt x="296288" y="483061"/>
                </a:cubicBezTo>
                <a:cubicBezTo>
                  <a:pt x="299336" y="472298"/>
                  <a:pt x="302908" y="460679"/>
                  <a:pt x="307242" y="447488"/>
                </a:cubicBezTo>
                <a:cubicBezTo>
                  <a:pt x="309909" y="439344"/>
                  <a:pt x="318719" y="434868"/>
                  <a:pt x="326910" y="437487"/>
                </a:cubicBezTo>
                <a:close/>
                <a:moveTo>
                  <a:pt x="230091" y="416296"/>
                </a:moveTo>
                <a:cubicBezTo>
                  <a:pt x="238187" y="419058"/>
                  <a:pt x="242521" y="427963"/>
                  <a:pt x="239664" y="436106"/>
                </a:cubicBezTo>
                <a:cubicBezTo>
                  <a:pt x="230234" y="463298"/>
                  <a:pt x="220566" y="492299"/>
                  <a:pt x="215137" y="521587"/>
                </a:cubicBezTo>
                <a:cubicBezTo>
                  <a:pt x="212994" y="533301"/>
                  <a:pt x="211708" y="546064"/>
                  <a:pt x="211042" y="561636"/>
                </a:cubicBezTo>
                <a:cubicBezTo>
                  <a:pt x="210756" y="569970"/>
                  <a:pt x="203898" y="576542"/>
                  <a:pt x="195564" y="576542"/>
                </a:cubicBezTo>
                <a:lnTo>
                  <a:pt x="194897" y="576542"/>
                </a:lnTo>
                <a:cubicBezTo>
                  <a:pt x="186325" y="576161"/>
                  <a:pt x="179610" y="568922"/>
                  <a:pt x="179943" y="560350"/>
                </a:cubicBezTo>
                <a:cubicBezTo>
                  <a:pt x="180658" y="543254"/>
                  <a:pt x="182134" y="529158"/>
                  <a:pt x="184563" y="515920"/>
                </a:cubicBezTo>
                <a:cubicBezTo>
                  <a:pt x="190325" y="484442"/>
                  <a:pt x="200422" y="454155"/>
                  <a:pt x="210280" y="425868"/>
                </a:cubicBezTo>
                <a:cubicBezTo>
                  <a:pt x="213042" y="417772"/>
                  <a:pt x="221948" y="413438"/>
                  <a:pt x="230091" y="416296"/>
                </a:cubicBezTo>
                <a:close/>
                <a:moveTo>
                  <a:pt x="396076" y="412176"/>
                </a:moveTo>
                <a:cubicBezTo>
                  <a:pt x="404267" y="414652"/>
                  <a:pt x="408981" y="423320"/>
                  <a:pt x="406552" y="431559"/>
                </a:cubicBezTo>
                <a:lnTo>
                  <a:pt x="405410" y="435369"/>
                </a:lnTo>
                <a:cubicBezTo>
                  <a:pt x="397028" y="463371"/>
                  <a:pt x="388313" y="492421"/>
                  <a:pt x="381598" y="521186"/>
                </a:cubicBezTo>
                <a:cubicBezTo>
                  <a:pt x="377360" y="539283"/>
                  <a:pt x="374598" y="559427"/>
                  <a:pt x="373122" y="582668"/>
                </a:cubicBezTo>
                <a:cubicBezTo>
                  <a:pt x="372645" y="591097"/>
                  <a:pt x="365788" y="597383"/>
                  <a:pt x="357644" y="597383"/>
                </a:cubicBezTo>
                <a:cubicBezTo>
                  <a:pt x="357263" y="597383"/>
                  <a:pt x="356978" y="597383"/>
                  <a:pt x="356597" y="597336"/>
                </a:cubicBezTo>
                <a:cubicBezTo>
                  <a:pt x="348025" y="596812"/>
                  <a:pt x="341500" y="589430"/>
                  <a:pt x="342024" y="580858"/>
                </a:cubicBezTo>
                <a:cubicBezTo>
                  <a:pt x="343643" y="555856"/>
                  <a:pt x="346596" y="533997"/>
                  <a:pt x="351311" y="514185"/>
                </a:cubicBezTo>
                <a:cubicBezTo>
                  <a:pt x="358263" y="484468"/>
                  <a:pt x="367074" y="454989"/>
                  <a:pt x="375598" y="426463"/>
                </a:cubicBezTo>
                <a:lnTo>
                  <a:pt x="376741" y="422653"/>
                </a:lnTo>
                <a:cubicBezTo>
                  <a:pt x="379170" y="414462"/>
                  <a:pt x="387837" y="409747"/>
                  <a:pt x="396076" y="412176"/>
                </a:cubicBezTo>
                <a:close/>
                <a:moveTo>
                  <a:pt x="190633" y="368077"/>
                </a:moveTo>
                <a:cubicBezTo>
                  <a:pt x="198919" y="370410"/>
                  <a:pt x="203729" y="378983"/>
                  <a:pt x="201443" y="387269"/>
                </a:cubicBezTo>
                <a:cubicBezTo>
                  <a:pt x="196967" y="403175"/>
                  <a:pt x="192300" y="419034"/>
                  <a:pt x="187585" y="434892"/>
                </a:cubicBezTo>
                <a:cubicBezTo>
                  <a:pt x="183871" y="447560"/>
                  <a:pt x="180109" y="460228"/>
                  <a:pt x="176537" y="472943"/>
                </a:cubicBezTo>
                <a:lnTo>
                  <a:pt x="176251" y="473991"/>
                </a:lnTo>
                <a:cubicBezTo>
                  <a:pt x="170108" y="495326"/>
                  <a:pt x="163870" y="517328"/>
                  <a:pt x="159822" y="539045"/>
                </a:cubicBezTo>
                <a:cubicBezTo>
                  <a:pt x="158441" y="546522"/>
                  <a:pt x="151869" y="551760"/>
                  <a:pt x="144535" y="551760"/>
                </a:cubicBezTo>
                <a:cubicBezTo>
                  <a:pt x="143582" y="551760"/>
                  <a:pt x="142630" y="551665"/>
                  <a:pt x="141678" y="551522"/>
                </a:cubicBezTo>
                <a:cubicBezTo>
                  <a:pt x="133201" y="549950"/>
                  <a:pt x="127629" y="541807"/>
                  <a:pt x="129201" y="533330"/>
                </a:cubicBezTo>
                <a:cubicBezTo>
                  <a:pt x="133487" y="510185"/>
                  <a:pt x="139963" y="487469"/>
                  <a:pt x="146297" y="465467"/>
                </a:cubicBezTo>
                <a:lnTo>
                  <a:pt x="146583" y="464419"/>
                </a:lnTo>
                <a:cubicBezTo>
                  <a:pt x="150202" y="451608"/>
                  <a:pt x="154059" y="438893"/>
                  <a:pt x="157774" y="426082"/>
                </a:cubicBezTo>
                <a:cubicBezTo>
                  <a:pt x="162441" y="410366"/>
                  <a:pt x="167060" y="394651"/>
                  <a:pt x="171489" y="378887"/>
                </a:cubicBezTo>
                <a:cubicBezTo>
                  <a:pt x="173775" y="370601"/>
                  <a:pt x="182347" y="365696"/>
                  <a:pt x="190633" y="368077"/>
                </a:cubicBezTo>
                <a:close/>
                <a:moveTo>
                  <a:pt x="78388" y="367340"/>
                </a:moveTo>
                <a:cubicBezTo>
                  <a:pt x="86769" y="369197"/>
                  <a:pt x="92103" y="377482"/>
                  <a:pt x="90246" y="385863"/>
                </a:cubicBezTo>
                <a:cubicBezTo>
                  <a:pt x="85246" y="408719"/>
                  <a:pt x="79626" y="431718"/>
                  <a:pt x="74245" y="454003"/>
                </a:cubicBezTo>
                <a:lnTo>
                  <a:pt x="71531" y="465050"/>
                </a:lnTo>
                <a:cubicBezTo>
                  <a:pt x="69960" y="472193"/>
                  <a:pt x="63579" y="476954"/>
                  <a:pt x="56531" y="476954"/>
                </a:cubicBezTo>
                <a:cubicBezTo>
                  <a:pt x="55340" y="476954"/>
                  <a:pt x="54102" y="476811"/>
                  <a:pt x="52864" y="476526"/>
                </a:cubicBezTo>
                <a:cubicBezTo>
                  <a:pt x="44531" y="474478"/>
                  <a:pt x="39340" y="466050"/>
                  <a:pt x="41388" y="457717"/>
                </a:cubicBezTo>
                <a:lnTo>
                  <a:pt x="44054" y="446717"/>
                </a:lnTo>
                <a:cubicBezTo>
                  <a:pt x="49388" y="424623"/>
                  <a:pt x="55007" y="401767"/>
                  <a:pt x="59864" y="379244"/>
                </a:cubicBezTo>
                <a:cubicBezTo>
                  <a:pt x="61721" y="370864"/>
                  <a:pt x="70007" y="365578"/>
                  <a:pt x="78388" y="367340"/>
                </a:cubicBezTo>
                <a:close/>
                <a:moveTo>
                  <a:pt x="471391" y="348240"/>
                </a:moveTo>
                <a:cubicBezTo>
                  <a:pt x="479774" y="350193"/>
                  <a:pt x="484966" y="358525"/>
                  <a:pt x="483013" y="366953"/>
                </a:cubicBezTo>
                <a:cubicBezTo>
                  <a:pt x="479631" y="381570"/>
                  <a:pt x="475821" y="396235"/>
                  <a:pt x="472153" y="410376"/>
                </a:cubicBezTo>
                <a:lnTo>
                  <a:pt x="470248" y="417899"/>
                </a:lnTo>
                <a:cubicBezTo>
                  <a:pt x="467771" y="427708"/>
                  <a:pt x="465152" y="437516"/>
                  <a:pt x="462580" y="447325"/>
                </a:cubicBezTo>
                <a:cubicBezTo>
                  <a:pt x="454959" y="476369"/>
                  <a:pt x="447100" y="506366"/>
                  <a:pt x="440575" y="536029"/>
                </a:cubicBezTo>
                <a:cubicBezTo>
                  <a:pt x="438050" y="547504"/>
                  <a:pt x="435955" y="559121"/>
                  <a:pt x="434192" y="571453"/>
                </a:cubicBezTo>
                <a:cubicBezTo>
                  <a:pt x="433097" y="579167"/>
                  <a:pt x="426429" y="584785"/>
                  <a:pt x="418855" y="584785"/>
                </a:cubicBezTo>
                <a:cubicBezTo>
                  <a:pt x="418093" y="584785"/>
                  <a:pt x="417331" y="584690"/>
                  <a:pt x="416569" y="584595"/>
                </a:cubicBezTo>
                <a:cubicBezTo>
                  <a:pt x="408043" y="583357"/>
                  <a:pt x="402185" y="575501"/>
                  <a:pt x="403376" y="566978"/>
                </a:cubicBezTo>
                <a:cubicBezTo>
                  <a:pt x="405281" y="553884"/>
                  <a:pt x="407472" y="541552"/>
                  <a:pt x="410139" y="529315"/>
                </a:cubicBezTo>
                <a:cubicBezTo>
                  <a:pt x="416807" y="498985"/>
                  <a:pt x="424714" y="468703"/>
                  <a:pt x="432478" y="439373"/>
                </a:cubicBezTo>
                <a:cubicBezTo>
                  <a:pt x="435002" y="429612"/>
                  <a:pt x="437574" y="419851"/>
                  <a:pt x="440098" y="410091"/>
                </a:cubicBezTo>
                <a:lnTo>
                  <a:pt x="442051" y="402568"/>
                </a:lnTo>
                <a:cubicBezTo>
                  <a:pt x="445671" y="388617"/>
                  <a:pt x="449434" y="374095"/>
                  <a:pt x="452720" y="359858"/>
                </a:cubicBezTo>
                <a:cubicBezTo>
                  <a:pt x="454673" y="351478"/>
                  <a:pt x="462961" y="346241"/>
                  <a:pt x="471391" y="348240"/>
                </a:cubicBezTo>
                <a:close/>
                <a:moveTo>
                  <a:pt x="312980" y="298989"/>
                </a:moveTo>
                <a:cubicBezTo>
                  <a:pt x="321557" y="298989"/>
                  <a:pt x="328609" y="305941"/>
                  <a:pt x="328609" y="314608"/>
                </a:cubicBezTo>
                <a:cubicBezTo>
                  <a:pt x="328609" y="346750"/>
                  <a:pt x="316458" y="378416"/>
                  <a:pt x="305785" y="406368"/>
                </a:cubicBezTo>
                <a:lnTo>
                  <a:pt x="302640" y="414701"/>
                </a:lnTo>
                <a:cubicBezTo>
                  <a:pt x="299590" y="422749"/>
                  <a:pt x="296350" y="430796"/>
                  <a:pt x="293205" y="438796"/>
                </a:cubicBezTo>
                <a:cubicBezTo>
                  <a:pt x="283866" y="462462"/>
                  <a:pt x="274146" y="486842"/>
                  <a:pt x="268380" y="511271"/>
                </a:cubicBezTo>
                <a:cubicBezTo>
                  <a:pt x="263425" y="531889"/>
                  <a:pt x="263234" y="554746"/>
                  <a:pt x="263139" y="576841"/>
                </a:cubicBezTo>
                <a:lnTo>
                  <a:pt x="263091" y="582555"/>
                </a:lnTo>
                <a:cubicBezTo>
                  <a:pt x="262757" y="591269"/>
                  <a:pt x="255801" y="598078"/>
                  <a:pt x="247271" y="598078"/>
                </a:cubicBezTo>
                <a:lnTo>
                  <a:pt x="247176" y="598078"/>
                </a:lnTo>
                <a:cubicBezTo>
                  <a:pt x="238599" y="598031"/>
                  <a:pt x="231690" y="591031"/>
                  <a:pt x="231738" y="582364"/>
                </a:cubicBezTo>
                <a:lnTo>
                  <a:pt x="231785" y="576650"/>
                </a:lnTo>
                <a:cubicBezTo>
                  <a:pt x="231976" y="552841"/>
                  <a:pt x="232166" y="528223"/>
                  <a:pt x="237932" y="504128"/>
                </a:cubicBezTo>
                <a:cubicBezTo>
                  <a:pt x="244317" y="477509"/>
                  <a:pt x="254371" y="452034"/>
                  <a:pt x="264139" y="427368"/>
                </a:cubicBezTo>
                <a:cubicBezTo>
                  <a:pt x="267284" y="419463"/>
                  <a:pt x="270381" y="411606"/>
                  <a:pt x="273383" y="403701"/>
                </a:cubicBezTo>
                <a:lnTo>
                  <a:pt x="276576" y="395225"/>
                </a:lnTo>
                <a:cubicBezTo>
                  <a:pt x="286773" y="368559"/>
                  <a:pt x="297399" y="341036"/>
                  <a:pt x="297399" y="314608"/>
                </a:cubicBezTo>
                <a:cubicBezTo>
                  <a:pt x="297399" y="306037"/>
                  <a:pt x="304355" y="298989"/>
                  <a:pt x="312980" y="298989"/>
                </a:cubicBezTo>
                <a:close/>
                <a:moveTo>
                  <a:pt x="149556" y="282962"/>
                </a:moveTo>
                <a:cubicBezTo>
                  <a:pt x="158082" y="284247"/>
                  <a:pt x="163845" y="292246"/>
                  <a:pt x="162511" y="300722"/>
                </a:cubicBezTo>
                <a:cubicBezTo>
                  <a:pt x="161892" y="304960"/>
                  <a:pt x="161225" y="309245"/>
                  <a:pt x="160558" y="313483"/>
                </a:cubicBezTo>
                <a:cubicBezTo>
                  <a:pt x="158558" y="327052"/>
                  <a:pt x="156462" y="341051"/>
                  <a:pt x="153414" y="354859"/>
                </a:cubicBezTo>
                <a:cubicBezTo>
                  <a:pt x="146746" y="385284"/>
                  <a:pt x="138792" y="415804"/>
                  <a:pt x="131028" y="445230"/>
                </a:cubicBezTo>
                <a:cubicBezTo>
                  <a:pt x="128599" y="454514"/>
                  <a:pt x="126170" y="463846"/>
                  <a:pt x="123788" y="473084"/>
                </a:cubicBezTo>
                <a:lnTo>
                  <a:pt x="122169" y="479369"/>
                </a:lnTo>
                <a:cubicBezTo>
                  <a:pt x="119644" y="488939"/>
                  <a:pt x="117168" y="498557"/>
                  <a:pt x="114786" y="508270"/>
                </a:cubicBezTo>
                <a:cubicBezTo>
                  <a:pt x="112976" y="515317"/>
                  <a:pt x="106689" y="519983"/>
                  <a:pt x="99640" y="520031"/>
                </a:cubicBezTo>
                <a:cubicBezTo>
                  <a:pt x="98401" y="520031"/>
                  <a:pt x="97163" y="519840"/>
                  <a:pt x="95877" y="519554"/>
                </a:cubicBezTo>
                <a:cubicBezTo>
                  <a:pt x="87542" y="517459"/>
                  <a:pt x="82493" y="508984"/>
                  <a:pt x="84541" y="500652"/>
                </a:cubicBezTo>
                <a:cubicBezTo>
                  <a:pt x="86970" y="490891"/>
                  <a:pt x="89495" y="481225"/>
                  <a:pt x="91971" y="471512"/>
                </a:cubicBezTo>
                <a:lnTo>
                  <a:pt x="93591" y="465275"/>
                </a:lnTo>
                <a:cubicBezTo>
                  <a:pt x="95972" y="455895"/>
                  <a:pt x="98449" y="446563"/>
                  <a:pt x="100926" y="437278"/>
                </a:cubicBezTo>
                <a:cubicBezTo>
                  <a:pt x="108594" y="408138"/>
                  <a:pt x="116501" y="377951"/>
                  <a:pt x="122978" y="348098"/>
                </a:cubicBezTo>
                <a:cubicBezTo>
                  <a:pt x="125789" y="335337"/>
                  <a:pt x="127694" y="322481"/>
                  <a:pt x="129789" y="308816"/>
                </a:cubicBezTo>
                <a:cubicBezTo>
                  <a:pt x="130409" y="304531"/>
                  <a:pt x="131076" y="300198"/>
                  <a:pt x="131742" y="295913"/>
                </a:cubicBezTo>
                <a:cubicBezTo>
                  <a:pt x="133076" y="287390"/>
                  <a:pt x="141030" y="281581"/>
                  <a:pt x="149556" y="282962"/>
                </a:cubicBezTo>
                <a:close/>
                <a:moveTo>
                  <a:pt x="593926" y="263065"/>
                </a:moveTo>
                <a:lnTo>
                  <a:pt x="593973" y="263065"/>
                </a:lnTo>
                <a:cubicBezTo>
                  <a:pt x="602544" y="263160"/>
                  <a:pt x="609544" y="270160"/>
                  <a:pt x="609449" y="278732"/>
                </a:cubicBezTo>
                <a:cubicBezTo>
                  <a:pt x="609354" y="302925"/>
                  <a:pt x="605163" y="327308"/>
                  <a:pt x="601497" y="348880"/>
                </a:cubicBezTo>
                <a:cubicBezTo>
                  <a:pt x="594545" y="389883"/>
                  <a:pt x="585640" y="431076"/>
                  <a:pt x="577164" y="470889"/>
                </a:cubicBezTo>
                <a:lnTo>
                  <a:pt x="572974" y="490223"/>
                </a:lnTo>
                <a:cubicBezTo>
                  <a:pt x="571450" y="497557"/>
                  <a:pt x="564927" y="502605"/>
                  <a:pt x="557737" y="502653"/>
                </a:cubicBezTo>
                <a:cubicBezTo>
                  <a:pt x="556689" y="502653"/>
                  <a:pt x="555594" y="502510"/>
                  <a:pt x="554451" y="502272"/>
                </a:cubicBezTo>
                <a:cubicBezTo>
                  <a:pt x="546070" y="500510"/>
                  <a:pt x="540737" y="492223"/>
                  <a:pt x="542499" y="483842"/>
                </a:cubicBezTo>
                <a:lnTo>
                  <a:pt x="546689" y="464412"/>
                </a:lnTo>
                <a:cubicBezTo>
                  <a:pt x="555118" y="424885"/>
                  <a:pt x="563879" y="383978"/>
                  <a:pt x="570784" y="343642"/>
                </a:cubicBezTo>
                <a:cubicBezTo>
                  <a:pt x="574403" y="322260"/>
                  <a:pt x="578212" y="300163"/>
                  <a:pt x="578355" y="278542"/>
                </a:cubicBezTo>
                <a:cubicBezTo>
                  <a:pt x="578402" y="270018"/>
                  <a:pt x="585355" y="263065"/>
                  <a:pt x="593926" y="263065"/>
                </a:cubicBezTo>
                <a:close/>
                <a:moveTo>
                  <a:pt x="312528" y="242049"/>
                </a:moveTo>
                <a:cubicBezTo>
                  <a:pt x="336959" y="242049"/>
                  <a:pt x="360009" y="255430"/>
                  <a:pt x="372725" y="277050"/>
                </a:cubicBezTo>
                <a:cubicBezTo>
                  <a:pt x="377868" y="285670"/>
                  <a:pt x="380392" y="295670"/>
                  <a:pt x="380392" y="306767"/>
                </a:cubicBezTo>
                <a:cubicBezTo>
                  <a:pt x="380392" y="320815"/>
                  <a:pt x="376344" y="334482"/>
                  <a:pt x="372820" y="346578"/>
                </a:cubicBezTo>
                <a:cubicBezTo>
                  <a:pt x="372248" y="348626"/>
                  <a:pt x="371629" y="350626"/>
                  <a:pt x="371105" y="352578"/>
                </a:cubicBezTo>
                <a:cubicBezTo>
                  <a:pt x="367534" y="365198"/>
                  <a:pt x="363247" y="378913"/>
                  <a:pt x="357723" y="395771"/>
                </a:cubicBezTo>
                <a:cubicBezTo>
                  <a:pt x="355342" y="402343"/>
                  <a:pt x="349246" y="406486"/>
                  <a:pt x="342722" y="406486"/>
                </a:cubicBezTo>
                <a:cubicBezTo>
                  <a:pt x="341102" y="406486"/>
                  <a:pt x="339436" y="406248"/>
                  <a:pt x="337816" y="405676"/>
                </a:cubicBezTo>
                <a:cubicBezTo>
                  <a:pt x="329673" y="403009"/>
                  <a:pt x="325291" y="394199"/>
                  <a:pt x="327958" y="386009"/>
                </a:cubicBezTo>
                <a:cubicBezTo>
                  <a:pt x="333387" y="369532"/>
                  <a:pt x="337531" y="356293"/>
                  <a:pt x="341007" y="344149"/>
                </a:cubicBezTo>
                <a:cubicBezTo>
                  <a:pt x="341579" y="342054"/>
                  <a:pt x="342198" y="339959"/>
                  <a:pt x="342817" y="337816"/>
                </a:cubicBezTo>
                <a:cubicBezTo>
                  <a:pt x="345960" y="327291"/>
                  <a:pt x="349151" y="316339"/>
                  <a:pt x="349151" y="306814"/>
                </a:cubicBezTo>
                <a:cubicBezTo>
                  <a:pt x="349151" y="301290"/>
                  <a:pt x="348103" y="296766"/>
                  <a:pt x="345817" y="292908"/>
                </a:cubicBezTo>
                <a:cubicBezTo>
                  <a:pt x="338674" y="280765"/>
                  <a:pt x="325863" y="273193"/>
                  <a:pt x="312480" y="273193"/>
                </a:cubicBezTo>
                <a:cubicBezTo>
                  <a:pt x="308004" y="273193"/>
                  <a:pt x="303622" y="274003"/>
                  <a:pt x="299432" y="275669"/>
                </a:cubicBezTo>
                <a:cubicBezTo>
                  <a:pt x="290907" y="279051"/>
                  <a:pt x="284382" y="285432"/>
                  <a:pt x="280906" y="293527"/>
                </a:cubicBezTo>
                <a:cubicBezTo>
                  <a:pt x="278429" y="299433"/>
                  <a:pt x="277286" y="306338"/>
                  <a:pt x="276096" y="313719"/>
                </a:cubicBezTo>
                <a:cubicBezTo>
                  <a:pt x="275572" y="317100"/>
                  <a:pt x="274953" y="320577"/>
                  <a:pt x="274334" y="323958"/>
                </a:cubicBezTo>
                <a:cubicBezTo>
                  <a:pt x="270619" y="342292"/>
                  <a:pt x="265380" y="359579"/>
                  <a:pt x="260809" y="374103"/>
                </a:cubicBezTo>
                <a:cubicBezTo>
                  <a:pt x="258189" y="382294"/>
                  <a:pt x="249427" y="386818"/>
                  <a:pt x="241283" y="384199"/>
                </a:cubicBezTo>
                <a:cubicBezTo>
                  <a:pt x="233044" y="381580"/>
                  <a:pt x="228520" y="372817"/>
                  <a:pt x="231139" y="364674"/>
                </a:cubicBezTo>
                <a:cubicBezTo>
                  <a:pt x="235520" y="350912"/>
                  <a:pt x="240426" y="334673"/>
                  <a:pt x="243855" y="317767"/>
                </a:cubicBezTo>
                <a:cubicBezTo>
                  <a:pt x="244426" y="314815"/>
                  <a:pt x="244902" y="311767"/>
                  <a:pt x="245426" y="308719"/>
                </a:cubicBezTo>
                <a:cubicBezTo>
                  <a:pt x="246807" y="300338"/>
                  <a:pt x="248379" y="290813"/>
                  <a:pt x="252284" y="281527"/>
                </a:cubicBezTo>
                <a:cubicBezTo>
                  <a:pt x="258951" y="265669"/>
                  <a:pt x="271572" y="253383"/>
                  <a:pt x="287907" y="246811"/>
                </a:cubicBezTo>
                <a:cubicBezTo>
                  <a:pt x="295764" y="243668"/>
                  <a:pt x="304099" y="242049"/>
                  <a:pt x="312528" y="242049"/>
                </a:cubicBezTo>
                <a:close/>
                <a:moveTo>
                  <a:pt x="528920" y="231679"/>
                </a:moveTo>
                <a:cubicBezTo>
                  <a:pt x="537349" y="229726"/>
                  <a:pt x="545682" y="234964"/>
                  <a:pt x="547635" y="243345"/>
                </a:cubicBezTo>
                <a:cubicBezTo>
                  <a:pt x="549492" y="251297"/>
                  <a:pt x="550777" y="259344"/>
                  <a:pt x="551492" y="267249"/>
                </a:cubicBezTo>
                <a:cubicBezTo>
                  <a:pt x="551968" y="272248"/>
                  <a:pt x="552206" y="277486"/>
                  <a:pt x="552206" y="282772"/>
                </a:cubicBezTo>
                <a:cubicBezTo>
                  <a:pt x="552206" y="301486"/>
                  <a:pt x="549301" y="319675"/>
                  <a:pt x="546301" y="336722"/>
                </a:cubicBezTo>
                <a:cubicBezTo>
                  <a:pt x="543587" y="352436"/>
                  <a:pt x="540111" y="369578"/>
                  <a:pt x="535491" y="390625"/>
                </a:cubicBezTo>
                <a:cubicBezTo>
                  <a:pt x="533920" y="397958"/>
                  <a:pt x="527491" y="402910"/>
                  <a:pt x="520301" y="402910"/>
                </a:cubicBezTo>
                <a:cubicBezTo>
                  <a:pt x="519158" y="402910"/>
                  <a:pt x="518110" y="402767"/>
                  <a:pt x="516967" y="402529"/>
                </a:cubicBezTo>
                <a:cubicBezTo>
                  <a:pt x="508586" y="400672"/>
                  <a:pt x="503300" y="392339"/>
                  <a:pt x="505110" y="383958"/>
                </a:cubicBezTo>
                <a:cubicBezTo>
                  <a:pt x="509634" y="363340"/>
                  <a:pt x="513062" y="346627"/>
                  <a:pt x="515682" y="331389"/>
                </a:cubicBezTo>
                <a:cubicBezTo>
                  <a:pt x="518396" y="315676"/>
                  <a:pt x="521063" y="299010"/>
                  <a:pt x="521063" y="282772"/>
                </a:cubicBezTo>
                <a:cubicBezTo>
                  <a:pt x="521063" y="278486"/>
                  <a:pt x="520920" y="274201"/>
                  <a:pt x="520491" y="270201"/>
                </a:cubicBezTo>
                <a:cubicBezTo>
                  <a:pt x="519872" y="263677"/>
                  <a:pt x="518777" y="257011"/>
                  <a:pt x="517253" y="250392"/>
                </a:cubicBezTo>
                <a:cubicBezTo>
                  <a:pt x="515348" y="242012"/>
                  <a:pt x="520539" y="233679"/>
                  <a:pt x="528920" y="231679"/>
                </a:cubicBezTo>
                <a:close/>
                <a:moveTo>
                  <a:pt x="312975" y="181536"/>
                </a:moveTo>
                <a:cubicBezTo>
                  <a:pt x="353263" y="181536"/>
                  <a:pt x="390789" y="201061"/>
                  <a:pt x="415839" y="235160"/>
                </a:cubicBezTo>
                <a:cubicBezTo>
                  <a:pt x="429411" y="253685"/>
                  <a:pt x="437078" y="273735"/>
                  <a:pt x="437983" y="293308"/>
                </a:cubicBezTo>
                <a:cubicBezTo>
                  <a:pt x="438031" y="294689"/>
                  <a:pt x="438126" y="296070"/>
                  <a:pt x="438126" y="297403"/>
                </a:cubicBezTo>
                <a:cubicBezTo>
                  <a:pt x="438126" y="310929"/>
                  <a:pt x="435126" y="324311"/>
                  <a:pt x="432507" y="336169"/>
                </a:cubicBezTo>
                <a:lnTo>
                  <a:pt x="431983" y="338503"/>
                </a:lnTo>
                <a:cubicBezTo>
                  <a:pt x="430602" y="344646"/>
                  <a:pt x="429173" y="350742"/>
                  <a:pt x="427697" y="356885"/>
                </a:cubicBezTo>
                <a:cubicBezTo>
                  <a:pt x="425792" y="363981"/>
                  <a:pt x="419458" y="368696"/>
                  <a:pt x="412458" y="368696"/>
                </a:cubicBezTo>
                <a:cubicBezTo>
                  <a:pt x="411219" y="368696"/>
                  <a:pt x="409934" y="368505"/>
                  <a:pt x="408695" y="368220"/>
                </a:cubicBezTo>
                <a:cubicBezTo>
                  <a:pt x="400362" y="366124"/>
                  <a:pt x="395266" y="357743"/>
                  <a:pt x="397314" y="349313"/>
                </a:cubicBezTo>
                <a:cubicBezTo>
                  <a:pt x="398742" y="343503"/>
                  <a:pt x="400123" y="337598"/>
                  <a:pt x="401457" y="331693"/>
                </a:cubicBezTo>
                <a:lnTo>
                  <a:pt x="401981" y="329407"/>
                </a:lnTo>
                <a:cubicBezTo>
                  <a:pt x="404362" y="318596"/>
                  <a:pt x="406838" y="307500"/>
                  <a:pt x="406838" y="297356"/>
                </a:cubicBezTo>
                <a:cubicBezTo>
                  <a:pt x="406838" y="296451"/>
                  <a:pt x="406838" y="295498"/>
                  <a:pt x="406791" y="294641"/>
                </a:cubicBezTo>
                <a:cubicBezTo>
                  <a:pt x="406029" y="277783"/>
                  <a:pt x="397647" y="263019"/>
                  <a:pt x="390647" y="253542"/>
                </a:cubicBezTo>
                <a:cubicBezTo>
                  <a:pt x="371550" y="227540"/>
                  <a:pt x="343215" y="212586"/>
                  <a:pt x="312927" y="212586"/>
                </a:cubicBezTo>
                <a:cubicBezTo>
                  <a:pt x="298831" y="212586"/>
                  <a:pt x="284640" y="215872"/>
                  <a:pt x="272067" y="222016"/>
                </a:cubicBezTo>
                <a:cubicBezTo>
                  <a:pt x="239113" y="238065"/>
                  <a:pt x="226588" y="269020"/>
                  <a:pt x="221969" y="292117"/>
                </a:cubicBezTo>
                <a:cubicBezTo>
                  <a:pt x="220778" y="297880"/>
                  <a:pt x="219873" y="303976"/>
                  <a:pt x="218921" y="310167"/>
                </a:cubicBezTo>
                <a:cubicBezTo>
                  <a:pt x="217683" y="318691"/>
                  <a:pt x="209682" y="324502"/>
                  <a:pt x="201253" y="323263"/>
                </a:cubicBezTo>
                <a:cubicBezTo>
                  <a:pt x="192729" y="322025"/>
                  <a:pt x="186871" y="314072"/>
                  <a:pt x="188157" y="305595"/>
                </a:cubicBezTo>
                <a:cubicBezTo>
                  <a:pt x="189157" y="298975"/>
                  <a:pt x="190109" y="292498"/>
                  <a:pt x="191395" y="285974"/>
                </a:cubicBezTo>
                <a:cubicBezTo>
                  <a:pt x="200110" y="242970"/>
                  <a:pt x="223254" y="211157"/>
                  <a:pt x="258447" y="194061"/>
                </a:cubicBezTo>
                <a:cubicBezTo>
                  <a:pt x="275258" y="185869"/>
                  <a:pt x="294116" y="181536"/>
                  <a:pt x="312975" y="181536"/>
                </a:cubicBezTo>
                <a:close/>
                <a:moveTo>
                  <a:pt x="60805" y="177821"/>
                </a:moveTo>
                <a:cubicBezTo>
                  <a:pt x="68852" y="180869"/>
                  <a:pt x="72947" y="189869"/>
                  <a:pt x="69899" y="197918"/>
                </a:cubicBezTo>
                <a:cubicBezTo>
                  <a:pt x="61043" y="221491"/>
                  <a:pt x="54614" y="247588"/>
                  <a:pt x="50757" y="275399"/>
                </a:cubicBezTo>
                <a:cubicBezTo>
                  <a:pt x="49424" y="284733"/>
                  <a:pt x="48329" y="294114"/>
                  <a:pt x="47281" y="303449"/>
                </a:cubicBezTo>
                <a:cubicBezTo>
                  <a:pt x="45567" y="318259"/>
                  <a:pt x="43758" y="333641"/>
                  <a:pt x="41139" y="348880"/>
                </a:cubicBezTo>
                <a:cubicBezTo>
                  <a:pt x="37901" y="367977"/>
                  <a:pt x="34139" y="386978"/>
                  <a:pt x="30853" y="403027"/>
                </a:cubicBezTo>
                <a:cubicBezTo>
                  <a:pt x="29330" y="410408"/>
                  <a:pt x="22806" y="415552"/>
                  <a:pt x="15568" y="415552"/>
                </a:cubicBezTo>
                <a:cubicBezTo>
                  <a:pt x="14568" y="415552"/>
                  <a:pt x="13473" y="415409"/>
                  <a:pt x="12473" y="415266"/>
                </a:cubicBezTo>
                <a:cubicBezTo>
                  <a:pt x="3997" y="413504"/>
                  <a:pt x="-1431" y="405313"/>
                  <a:pt x="331" y="396931"/>
                </a:cubicBezTo>
                <a:cubicBezTo>
                  <a:pt x="3521" y="381073"/>
                  <a:pt x="7235" y="362358"/>
                  <a:pt x="10426" y="343642"/>
                </a:cubicBezTo>
                <a:cubicBezTo>
                  <a:pt x="12854" y="329212"/>
                  <a:pt x="14664" y="314307"/>
                  <a:pt x="16330" y="299877"/>
                </a:cubicBezTo>
                <a:cubicBezTo>
                  <a:pt x="17473" y="290305"/>
                  <a:pt x="18616" y="280733"/>
                  <a:pt x="19901" y="271113"/>
                </a:cubicBezTo>
                <a:cubicBezTo>
                  <a:pt x="24092" y="241016"/>
                  <a:pt x="31091" y="212680"/>
                  <a:pt x="40710" y="186965"/>
                </a:cubicBezTo>
                <a:cubicBezTo>
                  <a:pt x="43758" y="178916"/>
                  <a:pt x="52757" y="174868"/>
                  <a:pt x="60805" y="177821"/>
                </a:cubicBezTo>
                <a:close/>
                <a:moveTo>
                  <a:pt x="126949" y="157105"/>
                </a:moveTo>
                <a:cubicBezTo>
                  <a:pt x="130853" y="156313"/>
                  <a:pt x="135056" y="157015"/>
                  <a:pt x="138627" y="159396"/>
                </a:cubicBezTo>
                <a:cubicBezTo>
                  <a:pt x="145818" y="164158"/>
                  <a:pt x="147818" y="173776"/>
                  <a:pt x="143056" y="180919"/>
                </a:cubicBezTo>
                <a:cubicBezTo>
                  <a:pt x="140104" y="185395"/>
                  <a:pt x="137389" y="189966"/>
                  <a:pt x="134865" y="194537"/>
                </a:cubicBezTo>
                <a:cubicBezTo>
                  <a:pt x="124008" y="214727"/>
                  <a:pt x="115770" y="238345"/>
                  <a:pt x="110484" y="264725"/>
                </a:cubicBezTo>
                <a:cubicBezTo>
                  <a:pt x="108055" y="276820"/>
                  <a:pt x="106627" y="288914"/>
                  <a:pt x="105008" y="301771"/>
                </a:cubicBezTo>
                <a:lnTo>
                  <a:pt x="104103" y="308819"/>
                </a:lnTo>
                <a:cubicBezTo>
                  <a:pt x="103151" y="316818"/>
                  <a:pt x="96484" y="322532"/>
                  <a:pt x="88722" y="322532"/>
                </a:cubicBezTo>
                <a:cubicBezTo>
                  <a:pt x="88103" y="322532"/>
                  <a:pt x="87436" y="322485"/>
                  <a:pt x="86769" y="322390"/>
                </a:cubicBezTo>
                <a:cubicBezTo>
                  <a:pt x="78245" y="321342"/>
                  <a:pt x="72198" y="313580"/>
                  <a:pt x="73245" y="305009"/>
                </a:cubicBezTo>
                <a:lnTo>
                  <a:pt x="74103" y="298057"/>
                </a:lnTo>
                <a:cubicBezTo>
                  <a:pt x="75626" y="285200"/>
                  <a:pt x="77245" y="271915"/>
                  <a:pt x="79912" y="258678"/>
                </a:cubicBezTo>
                <a:cubicBezTo>
                  <a:pt x="85817" y="229250"/>
                  <a:pt x="95103" y="202728"/>
                  <a:pt x="107484" y="179776"/>
                </a:cubicBezTo>
                <a:cubicBezTo>
                  <a:pt x="110436" y="174395"/>
                  <a:pt x="113627" y="169015"/>
                  <a:pt x="117056" y="163777"/>
                </a:cubicBezTo>
                <a:cubicBezTo>
                  <a:pt x="119437" y="160182"/>
                  <a:pt x="123044" y="157896"/>
                  <a:pt x="126949" y="157105"/>
                </a:cubicBezTo>
                <a:close/>
                <a:moveTo>
                  <a:pt x="312831" y="121123"/>
                </a:moveTo>
                <a:cubicBezTo>
                  <a:pt x="361271" y="121123"/>
                  <a:pt x="408663" y="141073"/>
                  <a:pt x="442766" y="175783"/>
                </a:cubicBezTo>
                <a:cubicBezTo>
                  <a:pt x="476392" y="209970"/>
                  <a:pt x="494968" y="251251"/>
                  <a:pt x="494968" y="291818"/>
                </a:cubicBezTo>
                <a:lnTo>
                  <a:pt x="494968" y="293960"/>
                </a:lnTo>
                <a:cubicBezTo>
                  <a:pt x="494825" y="302436"/>
                  <a:pt x="487823" y="309197"/>
                  <a:pt x="479393" y="309197"/>
                </a:cubicBezTo>
                <a:lnTo>
                  <a:pt x="479107" y="309197"/>
                </a:lnTo>
                <a:cubicBezTo>
                  <a:pt x="470534" y="309007"/>
                  <a:pt x="463675" y="301912"/>
                  <a:pt x="463866" y="293294"/>
                </a:cubicBezTo>
                <a:lnTo>
                  <a:pt x="463866" y="291770"/>
                </a:lnTo>
                <a:cubicBezTo>
                  <a:pt x="463866" y="259393"/>
                  <a:pt x="448481" y="225920"/>
                  <a:pt x="420570" y="197495"/>
                </a:cubicBezTo>
                <a:cubicBezTo>
                  <a:pt x="392230" y="168689"/>
                  <a:pt x="352983" y="152119"/>
                  <a:pt x="312831" y="152119"/>
                </a:cubicBezTo>
                <a:cubicBezTo>
                  <a:pt x="294017" y="152119"/>
                  <a:pt x="275728" y="155595"/>
                  <a:pt x="258295" y="162309"/>
                </a:cubicBezTo>
                <a:cubicBezTo>
                  <a:pt x="222906" y="176117"/>
                  <a:pt x="194804" y="202447"/>
                  <a:pt x="179372" y="236348"/>
                </a:cubicBezTo>
                <a:cubicBezTo>
                  <a:pt x="175800" y="244156"/>
                  <a:pt x="166560" y="247585"/>
                  <a:pt x="158796" y="244109"/>
                </a:cubicBezTo>
                <a:cubicBezTo>
                  <a:pt x="150985" y="240538"/>
                  <a:pt x="147460" y="231301"/>
                  <a:pt x="151032" y="223492"/>
                </a:cubicBezTo>
                <a:cubicBezTo>
                  <a:pt x="169846" y="182116"/>
                  <a:pt x="203949" y="150119"/>
                  <a:pt x="247054" y="133359"/>
                </a:cubicBezTo>
                <a:cubicBezTo>
                  <a:pt x="268011" y="125218"/>
                  <a:pt x="290159" y="121123"/>
                  <a:pt x="312831" y="121123"/>
                </a:cubicBezTo>
                <a:close/>
                <a:moveTo>
                  <a:pt x="396870" y="75828"/>
                </a:moveTo>
                <a:cubicBezTo>
                  <a:pt x="424347" y="86161"/>
                  <a:pt x="449347" y="101161"/>
                  <a:pt x="471157" y="120493"/>
                </a:cubicBezTo>
                <a:cubicBezTo>
                  <a:pt x="487443" y="134969"/>
                  <a:pt x="501872" y="151158"/>
                  <a:pt x="513872" y="168586"/>
                </a:cubicBezTo>
                <a:cubicBezTo>
                  <a:pt x="518777" y="175681"/>
                  <a:pt x="516967" y="185395"/>
                  <a:pt x="509872" y="190252"/>
                </a:cubicBezTo>
                <a:cubicBezTo>
                  <a:pt x="507205" y="192157"/>
                  <a:pt x="504110" y="193061"/>
                  <a:pt x="501062" y="193061"/>
                </a:cubicBezTo>
                <a:cubicBezTo>
                  <a:pt x="496157" y="193061"/>
                  <a:pt x="491253" y="190776"/>
                  <a:pt x="488205" y="186347"/>
                </a:cubicBezTo>
                <a:cubicBezTo>
                  <a:pt x="477633" y="170919"/>
                  <a:pt x="464871" y="156634"/>
                  <a:pt x="450490" y="143825"/>
                </a:cubicBezTo>
                <a:cubicBezTo>
                  <a:pt x="431537" y="127064"/>
                  <a:pt x="409823" y="114017"/>
                  <a:pt x="385917" y="104970"/>
                </a:cubicBezTo>
                <a:cubicBezTo>
                  <a:pt x="377870" y="101922"/>
                  <a:pt x="373774" y="92970"/>
                  <a:pt x="376774" y="84923"/>
                </a:cubicBezTo>
                <a:cubicBezTo>
                  <a:pt x="379822" y="76876"/>
                  <a:pt x="388822" y="72781"/>
                  <a:pt x="396870" y="75828"/>
                </a:cubicBezTo>
                <a:close/>
                <a:moveTo>
                  <a:pt x="316773" y="60591"/>
                </a:moveTo>
                <a:cubicBezTo>
                  <a:pt x="325345" y="60781"/>
                  <a:pt x="332202" y="67829"/>
                  <a:pt x="332107" y="76400"/>
                </a:cubicBezTo>
                <a:cubicBezTo>
                  <a:pt x="331964" y="84971"/>
                  <a:pt x="324773" y="91875"/>
                  <a:pt x="316250" y="91732"/>
                </a:cubicBezTo>
                <a:lnTo>
                  <a:pt x="312821" y="91732"/>
                </a:lnTo>
                <a:cubicBezTo>
                  <a:pt x="289154" y="91732"/>
                  <a:pt x="265963" y="95637"/>
                  <a:pt x="243915" y="103446"/>
                </a:cubicBezTo>
                <a:cubicBezTo>
                  <a:pt x="225486" y="109922"/>
                  <a:pt x="208010" y="118969"/>
                  <a:pt x="192152" y="130397"/>
                </a:cubicBezTo>
                <a:cubicBezTo>
                  <a:pt x="189343" y="132302"/>
                  <a:pt x="186200" y="133254"/>
                  <a:pt x="183057" y="133254"/>
                </a:cubicBezTo>
                <a:cubicBezTo>
                  <a:pt x="178200" y="133254"/>
                  <a:pt x="173390" y="131016"/>
                  <a:pt x="170342" y="126779"/>
                </a:cubicBezTo>
                <a:cubicBezTo>
                  <a:pt x="165342" y="119826"/>
                  <a:pt x="166961" y="110065"/>
                  <a:pt x="173914" y="105065"/>
                </a:cubicBezTo>
                <a:cubicBezTo>
                  <a:pt x="192200" y="91971"/>
                  <a:pt x="212248" y="81495"/>
                  <a:pt x="233581" y="74019"/>
                </a:cubicBezTo>
                <a:cubicBezTo>
                  <a:pt x="260249" y="64686"/>
                  <a:pt x="288392" y="60115"/>
                  <a:pt x="316773" y="60591"/>
                </a:cubicBezTo>
                <a:close/>
                <a:moveTo>
                  <a:pt x="312509" y="0"/>
                </a:moveTo>
                <a:cubicBezTo>
                  <a:pt x="362030" y="0"/>
                  <a:pt x="410885" y="12382"/>
                  <a:pt x="453884" y="35716"/>
                </a:cubicBezTo>
                <a:cubicBezTo>
                  <a:pt x="510548" y="66480"/>
                  <a:pt x="557213" y="115865"/>
                  <a:pt x="585259" y="174773"/>
                </a:cubicBezTo>
                <a:cubicBezTo>
                  <a:pt x="586497" y="177392"/>
                  <a:pt x="587688" y="179916"/>
                  <a:pt x="588831" y="182536"/>
                </a:cubicBezTo>
                <a:cubicBezTo>
                  <a:pt x="592259" y="190393"/>
                  <a:pt x="588640" y="199632"/>
                  <a:pt x="580783" y="203013"/>
                </a:cubicBezTo>
                <a:cubicBezTo>
                  <a:pt x="578736" y="203918"/>
                  <a:pt x="576593" y="204347"/>
                  <a:pt x="574593" y="204347"/>
                </a:cubicBezTo>
                <a:cubicBezTo>
                  <a:pt x="568593" y="204347"/>
                  <a:pt x="562879" y="200823"/>
                  <a:pt x="560308" y="195013"/>
                </a:cubicBezTo>
                <a:cubicBezTo>
                  <a:pt x="559308" y="192679"/>
                  <a:pt x="558213" y="190393"/>
                  <a:pt x="557165" y="188107"/>
                </a:cubicBezTo>
                <a:cubicBezTo>
                  <a:pt x="532261" y="135866"/>
                  <a:pt x="489216" y="90291"/>
                  <a:pt x="438980" y="63004"/>
                </a:cubicBezTo>
                <a:cubicBezTo>
                  <a:pt x="400600" y="42145"/>
                  <a:pt x="356840" y="31097"/>
                  <a:pt x="312509" y="31097"/>
                </a:cubicBezTo>
                <a:cubicBezTo>
                  <a:pt x="297890" y="31097"/>
                  <a:pt x="283176" y="32288"/>
                  <a:pt x="268844" y="34764"/>
                </a:cubicBezTo>
                <a:cubicBezTo>
                  <a:pt x="210751" y="44527"/>
                  <a:pt x="157324" y="73481"/>
                  <a:pt x="118374" y="116436"/>
                </a:cubicBezTo>
                <a:cubicBezTo>
                  <a:pt x="116564" y="118389"/>
                  <a:pt x="114802" y="120389"/>
                  <a:pt x="113136" y="122436"/>
                </a:cubicBezTo>
                <a:cubicBezTo>
                  <a:pt x="107565" y="129056"/>
                  <a:pt x="97755" y="129865"/>
                  <a:pt x="91232" y="124341"/>
                </a:cubicBezTo>
                <a:cubicBezTo>
                  <a:pt x="84613" y="118770"/>
                  <a:pt x="83756" y="108959"/>
                  <a:pt x="89327" y="102435"/>
                </a:cubicBezTo>
                <a:cubicBezTo>
                  <a:pt x="91279" y="100102"/>
                  <a:pt x="93279" y="97768"/>
                  <a:pt x="95327" y="95530"/>
                </a:cubicBezTo>
                <a:cubicBezTo>
                  <a:pt x="138944" y="47431"/>
                  <a:pt x="198751" y="14905"/>
                  <a:pt x="263701" y="4048"/>
                </a:cubicBezTo>
                <a:cubicBezTo>
                  <a:pt x="279796" y="1333"/>
                  <a:pt x="296223" y="0"/>
                  <a:pt x="312509" y="0"/>
                </a:cubicBez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shield_348433">
            <a:extLst>
              <a:ext uri="{FF2B5EF4-FFF2-40B4-BE49-F238E27FC236}">
                <a16:creationId xmlns:a16="http://schemas.microsoft.com/office/drawing/2014/main" xmlns="" id="{E59E8E0C-1AE2-4670-BB21-C6E9D419B668}"/>
              </a:ext>
            </a:extLst>
          </p:cNvPr>
          <p:cNvSpPr/>
          <p:nvPr/>
        </p:nvSpPr>
        <p:spPr>
          <a:xfrm>
            <a:off x="13500733" y="3992373"/>
            <a:ext cx="975194" cy="106251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56277" h="606087">
                <a:moveTo>
                  <a:pt x="278159" y="172250"/>
                </a:moveTo>
                <a:lnTo>
                  <a:pt x="286828" y="180136"/>
                </a:lnTo>
                <a:cubicBezTo>
                  <a:pt x="286925" y="180424"/>
                  <a:pt x="316594" y="206774"/>
                  <a:pt x="394620" y="227257"/>
                </a:cubicBezTo>
                <a:lnTo>
                  <a:pt x="402904" y="229373"/>
                </a:lnTo>
                <a:lnTo>
                  <a:pt x="403964" y="238028"/>
                </a:lnTo>
                <a:cubicBezTo>
                  <a:pt x="404060" y="239374"/>
                  <a:pt x="418606" y="377084"/>
                  <a:pt x="282590" y="428340"/>
                </a:cubicBezTo>
                <a:lnTo>
                  <a:pt x="278159" y="430167"/>
                </a:lnTo>
                <a:lnTo>
                  <a:pt x="273728" y="428340"/>
                </a:lnTo>
                <a:cubicBezTo>
                  <a:pt x="137615" y="377084"/>
                  <a:pt x="152161" y="239374"/>
                  <a:pt x="152257" y="238028"/>
                </a:cubicBezTo>
                <a:lnTo>
                  <a:pt x="153317" y="229373"/>
                </a:lnTo>
                <a:lnTo>
                  <a:pt x="161601" y="227257"/>
                </a:lnTo>
                <a:cubicBezTo>
                  <a:pt x="239723" y="206774"/>
                  <a:pt x="269296" y="180424"/>
                  <a:pt x="269489" y="180136"/>
                </a:cubicBezTo>
                <a:close/>
                <a:moveTo>
                  <a:pt x="230104" y="104060"/>
                </a:moveTo>
                <a:lnTo>
                  <a:pt x="122343" y="160995"/>
                </a:lnTo>
                <a:cubicBezTo>
                  <a:pt x="122632" y="161475"/>
                  <a:pt x="122632" y="162149"/>
                  <a:pt x="122824" y="162630"/>
                </a:cubicBezTo>
                <a:cubicBezTo>
                  <a:pt x="123210" y="163880"/>
                  <a:pt x="123787" y="165130"/>
                  <a:pt x="124173" y="166380"/>
                </a:cubicBezTo>
                <a:cubicBezTo>
                  <a:pt x="124365" y="167631"/>
                  <a:pt x="124654" y="168881"/>
                  <a:pt x="124847" y="170035"/>
                </a:cubicBezTo>
                <a:cubicBezTo>
                  <a:pt x="125232" y="171478"/>
                  <a:pt x="125521" y="172728"/>
                  <a:pt x="125810" y="173979"/>
                </a:cubicBezTo>
                <a:cubicBezTo>
                  <a:pt x="126002" y="175710"/>
                  <a:pt x="126195" y="177537"/>
                  <a:pt x="126291" y="179268"/>
                </a:cubicBezTo>
                <a:cubicBezTo>
                  <a:pt x="126291" y="180807"/>
                  <a:pt x="126387" y="182153"/>
                  <a:pt x="126291" y="183596"/>
                </a:cubicBezTo>
                <a:cubicBezTo>
                  <a:pt x="126291" y="185327"/>
                  <a:pt x="126291" y="187154"/>
                  <a:pt x="126195" y="188885"/>
                </a:cubicBezTo>
                <a:cubicBezTo>
                  <a:pt x="126002" y="189847"/>
                  <a:pt x="125906" y="190905"/>
                  <a:pt x="125617" y="191867"/>
                </a:cubicBezTo>
                <a:cubicBezTo>
                  <a:pt x="125521" y="193502"/>
                  <a:pt x="125136" y="195233"/>
                  <a:pt x="124847" y="196868"/>
                </a:cubicBezTo>
                <a:cubicBezTo>
                  <a:pt x="124654" y="197830"/>
                  <a:pt x="124365" y="198695"/>
                  <a:pt x="124173" y="199753"/>
                </a:cubicBezTo>
                <a:cubicBezTo>
                  <a:pt x="123595" y="201484"/>
                  <a:pt x="123113" y="203119"/>
                  <a:pt x="122535" y="204947"/>
                </a:cubicBezTo>
                <a:cubicBezTo>
                  <a:pt x="122150" y="205716"/>
                  <a:pt x="121861" y="206581"/>
                  <a:pt x="121476" y="207351"/>
                </a:cubicBezTo>
                <a:cubicBezTo>
                  <a:pt x="120513" y="209851"/>
                  <a:pt x="119357" y="212256"/>
                  <a:pt x="117913" y="214660"/>
                </a:cubicBezTo>
                <a:cubicBezTo>
                  <a:pt x="116565" y="216872"/>
                  <a:pt x="115024" y="219180"/>
                  <a:pt x="113387" y="221296"/>
                </a:cubicBezTo>
                <a:cubicBezTo>
                  <a:pt x="112905" y="222065"/>
                  <a:pt x="112135" y="222835"/>
                  <a:pt x="111653" y="223604"/>
                </a:cubicBezTo>
                <a:cubicBezTo>
                  <a:pt x="110498" y="224854"/>
                  <a:pt x="109342" y="226105"/>
                  <a:pt x="108187" y="227355"/>
                </a:cubicBezTo>
                <a:cubicBezTo>
                  <a:pt x="107416" y="228124"/>
                  <a:pt x="106549" y="228894"/>
                  <a:pt x="105683" y="229663"/>
                </a:cubicBezTo>
                <a:cubicBezTo>
                  <a:pt x="104623" y="230625"/>
                  <a:pt x="103564" y="231683"/>
                  <a:pt x="102408" y="232548"/>
                </a:cubicBezTo>
                <a:cubicBezTo>
                  <a:pt x="101349" y="233318"/>
                  <a:pt x="100386" y="233991"/>
                  <a:pt x="99519" y="234664"/>
                </a:cubicBezTo>
                <a:cubicBezTo>
                  <a:pt x="98364" y="235434"/>
                  <a:pt x="97112" y="236395"/>
                  <a:pt x="95956" y="237069"/>
                </a:cubicBezTo>
                <a:cubicBezTo>
                  <a:pt x="94801" y="237742"/>
                  <a:pt x="93838" y="238223"/>
                  <a:pt x="92778" y="238704"/>
                </a:cubicBezTo>
                <a:cubicBezTo>
                  <a:pt x="91526" y="239473"/>
                  <a:pt x="90274" y="240146"/>
                  <a:pt x="89023" y="240627"/>
                </a:cubicBezTo>
                <a:cubicBezTo>
                  <a:pt x="87867" y="241108"/>
                  <a:pt x="86711" y="241685"/>
                  <a:pt x="85556" y="242070"/>
                </a:cubicBezTo>
                <a:cubicBezTo>
                  <a:pt x="84304" y="242550"/>
                  <a:pt x="82956" y="243031"/>
                  <a:pt x="81607" y="243416"/>
                </a:cubicBezTo>
                <a:cubicBezTo>
                  <a:pt x="80548" y="243801"/>
                  <a:pt x="79296" y="244089"/>
                  <a:pt x="78140" y="244282"/>
                </a:cubicBezTo>
                <a:cubicBezTo>
                  <a:pt x="76696" y="244666"/>
                  <a:pt x="75348" y="244955"/>
                  <a:pt x="73903" y="245147"/>
                </a:cubicBezTo>
                <a:cubicBezTo>
                  <a:pt x="72844" y="245436"/>
                  <a:pt x="71496" y="245532"/>
                  <a:pt x="70436" y="245724"/>
                </a:cubicBezTo>
                <a:cubicBezTo>
                  <a:pt x="69859" y="245820"/>
                  <a:pt x="69377" y="245917"/>
                  <a:pt x="68992" y="245917"/>
                </a:cubicBezTo>
                <a:lnTo>
                  <a:pt x="68992" y="360075"/>
                </a:lnTo>
                <a:cubicBezTo>
                  <a:pt x="69859" y="360075"/>
                  <a:pt x="70822" y="360363"/>
                  <a:pt x="71785" y="360459"/>
                </a:cubicBezTo>
                <a:cubicBezTo>
                  <a:pt x="72651" y="360556"/>
                  <a:pt x="73711" y="360748"/>
                  <a:pt x="74674" y="360844"/>
                </a:cubicBezTo>
                <a:cubicBezTo>
                  <a:pt x="76696" y="361229"/>
                  <a:pt x="78718" y="361710"/>
                  <a:pt x="80644" y="362383"/>
                </a:cubicBezTo>
                <a:cubicBezTo>
                  <a:pt x="81415" y="362479"/>
                  <a:pt x="82185" y="362768"/>
                  <a:pt x="82956" y="362960"/>
                </a:cubicBezTo>
                <a:cubicBezTo>
                  <a:pt x="85556" y="363826"/>
                  <a:pt x="88252" y="364883"/>
                  <a:pt x="90756" y="366038"/>
                </a:cubicBezTo>
                <a:cubicBezTo>
                  <a:pt x="91237" y="366230"/>
                  <a:pt x="91623" y="366518"/>
                  <a:pt x="92104" y="366807"/>
                </a:cubicBezTo>
                <a:cubicBezTo>
                  <a:pt x="94126" y="367865"/>
                  <a:pt x="96149" y="369019"/>
                  <a:pt x="98075" y="370269"/>
                </a:cubicBezTo>
                <a:cubicBezTo>
                  <a:pt x="98845" y="370846"/>
                  <a:pt x="99712" y="371423"/>
                  <a:pt x="100482" y="372000"/>
                </a:cubicBezTo>
                <a:cubicBezTo>
                  <a:pt x="102023" y="373058"/>
                  <a:pt x="103371" y="374212"/>
                  <a:pt x="104912" y="375463"/>
                </a:cubicBezTo>
                <a:cubicBezTo>
                  <a:pt x="105683" y="376232"/>
                  <a:pt x="106453" y="376905"/>
                  <a:pt x="107224" y="377675"/>
                </a:cubicBezTo>
                <a:cubicBezTo>
                  <a:pt x="108572" y="379021"/>
                  <a:pt x="109824" y="380367"/>
                  <a:pt x="111268" y="381906"/>
                </a:cubicBezTo>
                <a:cubicBezTo>
                  <a:pt x="111750" y="382676"/>
                  <a:pt x="112424" y="383349"/>
                  <a:pt x="113002" y="384118"/>
                </a:cubicBezTo>
                <a:cubicBezTo>
                  <a:pt x="114735" y="386330"/>
                  <a:pt x="116468" y="388735"/>
                  <a:pt x="117913" y="391427"/>
                </a:cubicBezTo>
                <a:cubicBezTo>
                  <a:pt x="119357" y="393832"/>
                  <a:pt x="120513" y="396236"/>
                  <a:pt x="121476" y="398737"/>
                </a:cubicBezTo>
                <a:cubicBezTo>
                  <a:pt x="121861" y="399506"/>
                  <a:pt x="122150" y="400275"/>
                  <a:pt x="122343" y="400949"/>
                </a:cubicBezTo>
                <a:cubicBezTo>
                  <a:pt x="123017" y="402776"/>
                  <a:pt x="123595" y="404507"/>
                  <a:pt x="124173" y="406334"/>
                </a:cubicBezTo>
                <a:cubicBezTo>
                  <a:pt x="124365" y="407200"/>
                  <a:pt x="124558" y="408065"/>
                  <a:pt x="124750" y="408931"/>
                </a:cubicBezTo>
                <a:cubicBezTo>
                  <a:pt x="125136" y="410758"/>
                  <a:pt x="125521" y="412489"/>
                  <a:pt x="125810" y="414413"/>
                </a:cubicBezTo>
                <a:cubicBezTo>
                  <a:pt x="125906" y="415182"/>
                  <a:pt x="126002" y="416048"/>
                  <a:pt x="126002" y="416817"/>
                </a:cubicBezTo>
                <a:cubicBezTo>
                  <a:pt x="126291" y="419222"/>
                  <a:pt x="126387" y="421434"/>
                  <a:pt x="126387" y="423838"/>
                </a:cubicBezTo>
                <a:lnTo>
                  <a:pt x="126387" y="424607"/>
                </a:lnTo>
                <a:cubicBezTo>
                  <a:pt x="126291" y="427300"/>
                  <a:pt x="126002" y="429801"/>
                  <a:pt x="125617" y="432397"/>
                </a:cubicBezTo>
                <a:cubicBezTo>
                  <a:pt x="125521" y="433167"/>
                  <a:pt x="125424" y="433936"/>
                  <a:pt x="125136" y="434706"/>
                </a:cubicBezTo>
                <a:cubicBezTo>
                  <a:pt x="124847" y="436437"/>
                  <a:pt x="124365" y="438360"/>
                  <a:pt x="123884" y="440091"/>
                </a:cubicBezTo>
                <a:cubicBezTo>
                  <a:pt x="123595" y="441053"/>
                  <a:pt x="123402" y="441919"/>
                  <a:pt x="123113" y="442784"/>
                </a:cubicBezTo>
                <a:cubicBezTo>
                  <a:pt x="122824" y="443457"/>
                  <a:pt x="122632" y="444131"/>
                  <a:pt x="122343" y="444900"/>
                </a:cubicBezTo>
                <a:lnTo>
                  <a:pt x="230104" y="501835"/>
                </a:lnTo>
                <a:cubicBezTo>
                  <a:pt x="230682" y="501162"/>
                  <a:pt x="231452" y="500488"/>
                  <a:pt x="232127" y="499719"/>
                </a:cubicBezTo>
                <a:cubicBezTo>
                  <a:pt x="232608" y="499238"/>
                  <a:pt x="233090" y="498565"/>
                  <a:pt x="233764" y="498084"/>
                </a:cubicBezTo>
                <a:cubicBezTo>
                  <a:pt x="235112" y="496545"/>
                  <a:pt x="236749" y="495199"/>
                  <a:pt x="238386" y="493949"/>
                </a:cubicBezTo>
                <a:cubicBezTo>
                  <a:pt x="238771" y="493564"/>
                  <a:pt x="239060" y="493275"/>
                  <a:pt x="239542" y="492891"/>
                </a:cubicBezTo>
                <a:cubicBezTo>
                  <a:pt x="241564" y="491352"/>
                  <a:pt x="243683" y="489909"/>
                  <a:pt x="245898" y="488659"/>
                </a:cubicBezTo>
                <a:cubicBezTo>
                  <a:pt x="246379" y="488371"/>
                  <a:pt x="246764" y="488082"/>
                  <a:pt x="247150" y="487890"/>
                </a:cubicBezTo>
                <a:cubicBezTo>
                  <a:pt x="249076" y="486832"/>
                  <a:pt x="250809" y="485966"/>
                  <a:pt x="252735" y="485101"/>
                </a:cubicBezTo>
                <a:cubicBezTo>
                  <a:pt x="253505" y="484812"/>
                  <a:pt x="254372" y="484427"/>
                  <a:pt x="255143" y="484235"/>
                </a:cubicBezTo>
                <a:cubicBezTo>
                  <a:pt x="256780" y="483562"/>
                  <a:pt x="258417" y="482985"/>
                  <a:pt x="260054" y="482408"/>
                </a:cubicBezTo>
                <a:cubicBezTo>
                  <a:pt x="260921" y="482215"/>
                  <a:pt x="261787" y="481927"/>
                  <a:pt x="262654" y="481831"/>
                </a:cubicBezTo>
                <a:cubicBezTo>
                  <a:pt x="264291" y="481254"/>
                  <a:pt x="266121" y="480965"/>
                  <a:pt x="267854" y="480677"/>
                </a:cubicBezTo>
                <a:cubicBezTo>
                  <a:pt x="268625" y="480580"/>
                  <a:pt x="269492" y="480388"/>
                  <a:pt x="270262" y="480292"/>
                </a:cubicBezTo>
                <a:cubicBezTo>
                  <a:pt x="272958" y="479907"/>
                  <a:pt x="275462" y="479811"/>
                  <a:pt x="278159" y="479811"/>
                </a:cubicBezTo>
                <a:cubicBezTo>
                  <a:pt x="280759" y="479811"/>
                  <a:pt x="283263" y="479907"/>
                  <a:pt x="285959" y="480292"/>
                </a:cubicBezTo>
                <a:cubicBezTo>
                  <a:pt x="286729" y="480388"/>
                  <a:pt x="287596" y="480580"/>
                  <a:pt x="288367" y="480677"/>
                </a:cubicBezTo>
                <a:cubicBezTo>
                  <a:pt x="290100" y="480965"/>
                  <a:pt x="291930" y="481254"/>
                  <a:pt x="293567" y="481831"/>
                </a:cubicBezTo>
                <a:cubicBezTo>
                  <a:pt x="294434" y="481927"/>
                  <a:pt x="295300" y="482215"/>
                  <a:pt x="296167" y="482600"/>
                </a:cubicBezTo>
                <a:cubicBezTo>
                  <a:pt x="297804" y="482985"/>
                  <a:pt x="299441" y="483562"/>
                  <a:pt x="301175" y="484235"/>
                </a:cubicBezTo>
                <a:cubicBezTo>
                  <a:pt x="301849" y="484427"/>
                  <a:pt x="302812" y="484812"/>
                  <a:pt x="303486" y="485197"/>
                </a:cubicBezTo>
                <a:cubicBezTo>
                  <a:pt x="305412" y="485966"/>
                  <a:pt x="307242" y="486832"/>
                  <a:pt x="308975" y="487890"/>
                </a:cubicBezTo>
                <a:cubicBezTo>
                  <a:pt x="309360" y="488082"/>
                  <a:pt x="309842" y="488371"/>
                  <a:pt x="310323" y="488659"/>
                </a:cubicBezTo>
                <a:cubicBezTo>
                  <a:pt x="312538" y="489909"/>
                  <a:pt x="314657" y="491352"/>
                  <a:pt x="316679" y="492891"/>
                </a:cubicBezTo>
                <a:cubicBezTo>
                  <a:pt x="317161" y="493275"/>
                  <a:pt x="317546" y="493660"/>
                  <a:pt x="317931" y="494045"/>
                </a:cubicBezTo>
                <a:cubicBezTo>
                  <a:pt x="319568" y="495295"/>
                  <a:pt x="321109" y="496545"/>
                  <a:pt x="322457" y="498084"/>
                </a:cubicBezTo>
                <a:lnTo>
                  <a:pt x="324094" y="499719"/>
                </a:lnTo>
                <a:cubicBezTo>
                  <a:pt x="324769" y="500488"/>
                  <a:pt x="325539" y="501162"/>
                  <a:pt x="326117" y="501835"/>
                </a:cubicBezTo>
                <a:lnTo>
                  <a:pt x="433878" y="444900"/>
                </a:lnTo>
                <a:cubicBezTo>
                  <a:pt x="433589" y="444419"/>
                  <a:pt x="433493" y="443938"/>
                  <a:pt x="433397" y="443457"/>
                </a:cubicBezTo>
                <a:cubicBezTo>
                  <a:pt x="433011" y="442111"/>
                  <a:pt x="432530" y="440765"/>
                  <a:pt x="432145" y="439514"/>
                </a:cubicBezTo>
                <a:cubicBezTo>
                  <a:pt x="431856" y="438360"/>
                  <a:pt x="431567" y="437110"/>
                  <a:pt x="431182" y="435860"/>
                </a:cubicBezTo>
                <a:cubicBezTo>
                  <a:pt x="430989" y="434609"/>
                  <a:pt x="430700" y="433359"/>
                  <a:pt x="430508" y="432013"/>
                </a:cubicBezTo>
                <a:cubicBezTo>
                  <a:pt x="430219" y="430282"/>
                  <a:pt x="430122" y="428358"/>
                  <a:pt x="429930" y="426627"/>
                </a:cubicBezTo>
                <a:cubicBezTo>
                  <a:pt x="429930" y="425281"/>
                  <a:pt x="429834" y="423838"/>
                  <a:pt x="429930" y="422492"/>
                </a:cubicBezTo>
                <a:cubicBezTo>
                  <a:pt x="429930" y="420568"/>
                  <a:pt x="429930" y="418837"/>
                  <a:pt x="430122" y="417010"/>
                </a:cubicBezTo>
                <a:cubicBezTo>
                  <a:pt x="430219" y="416048"/>
                  <a:pt x="430315" y="414990"/>
                  <a:pt x="430604" y="414028"/>
                </a:cubicBezTo>
                <a:cubicBezTo>
                  <a:pt x="430700" y="412393"/>
                  <a:pt x="431085" y="410758"/>
                  <a:pt x="431374" y="409220"/>
                </a:cubicBezTo>
                <a:cubicBezTo>
                  <a:pt x="431567" y="408162"/>
                  <a:pt x="431856" y="407200"/>
                  <a:pt x="432145" y="406142"/>
                </a:cubicBezTo>
                <a:cubicBezTo>
                  <a:pt x="432626" y="404507"/>
                  <a:pt x="433108" y="402776"/>
                  <a:pt x="433782" y="401141"/>
                </a:cubicBezTo>
                <a:cubicBezTo>
                  <a:pt x="434167" y="400372"/>
                  <a:pt x="434360" y="399506"/>
                  <a:pt x="434745" y="398737"/>
                </a:cubicBezTo>
                <a:cubicBezTo>
                  <a:pt x="435804" y="396236"/>
                  <a:pt x="436960" y="393832"/>
                  <a:pt x="438308" y="391427"/>
                </a:cubicBezTo>
                <a:cubicBezTo>
                  <a:pt x="439656" y="388831"/>
                  <a:pt x="441486" y="386330"/>
                  <a:pt x="443219" y="384118"/>
                </a:cubicBezTo>
                <a:cubicBezTo>
                  <a:pt x="443701" y="383445"/>
                  <a:pt x="444375" y="382772"/>
                  <a:pt x="444857" y="382195"/>
                </a:cubicBezTo>
                <a:cubicBezTo>
                  <a:pt x="446301" y="380560"/>
                  <a:pt x="447649" y="379021"/>
                  <a:pt x="449190" y="377482"/>
                </a:cubicBezTo>
                <a:cubicBezTo>
                  <a:pt x="449768" y="376905"/>
                  <a:pt x="450442" y="376424"/>
                  <a:pt x="451212" y="375751"/>
                </a:cubicBezTo>
                <a:cubicBezTo>
                  <a:pt x="452850" y="374405"/>
                  <a:pt x="454487" y="372962"/>
                  <a:pt x="456220" y="371712"/>
                </a:cubicBezTo>
                <a:cubicBezTo>
                  <a:pt x="456798" y="371327"/>
                  <a:pt x="457376" y="370846"/>
                  <a:pt x="457857" y="370462"/>
                </a:cubicBezTo>
                <a:cubicBezTo>
                  <a:pt x="462865" y="367192"/>
                  <a:pt x="467969" y="364595"/>
                  <a:pt x="473554" y="362864"/>
                </a:cubicBezTo>
                <a:cubicBezTo>
                  <a:pt x="474036" y="362768"/>
                  <a:pt x="474614" y="362575"/>
                  <a:pt x="475095" y="362479"/>
                </a:cubicBezTo>
                <a:cubicBezTo>
                  <a:pt x="477406" y="361902"/>
                  <a:pt x="479525" y="361229"/>
                  <a:pt x="481836" y="360844"/>
                </a:cubicBezTo>
                <a:lnTo>
                  <a:pt x="484436" y="360459"/>
                </a:lnTo>
                <a:cubicBezTo>
                  <a:pt x="485303" y="360363"/>
                  <a:pt x="486362" y="360075"/>
                  <a:pt x="487229" y="360075"/>
                </a:cubicBezTo>
                <a:lnTo>
                  <a:pt x="487229" y="245917"/>
                </a:lnTo>
                <a:cubicBezTo>
                  <a:pt x="486844" y="245917"/>
                  <a:pt x="486362" y="245820"/>
                  <a:pt x="485881" y="245724"/>
                </a:cubicBezTo>
                <a:cubicBezTo>
                  <a:pt x="484725" y="245532"/>
                  <a:pt x="483473" y="245436"/>
                  <a:pt x="482318" y="245147"/>
                </a:cubicBezTo>
                <a:cubicBezTo>
                  <a:pt x="480873" y="244955"/>
                  <a:pt x="479525" y="244666"/>
                  <a:pt x="478081" y="244282"/>
                </a:cubicBezTo>
                <a:cubicBezTo>
                  <a:pt x="477021" y="244089"/>
                  <a:pt x="475769" y="243801"/>
                  <a:pt x="474614" y="243416"/>
                </a:cubicBezTo>
                <a:cubicBezTo>
                  <a:pt x="473362" y="243031"/>
                  <a:pt x="471917" y="242550"/>
                  <a:pt x="470665" y="242070"/>
                </a:cubicBezTo>
                <a:cubicBezTo>
                  <a:pt x="469510" y="241685"/>
                  <a:pt x="468354" y="241108"/>
                  <a:pt x="467295" y="240627"/>
                </a:cubicBezTo>
                <a:cubicBezTo>
                  <a:pt x="465947" y="240146"/>
                  <a:pt x="464695" y="239473"/>
                  <a:pt x="463443" y="238896"/>
                </a:cubicBezTo>
                <a:cubicBezTo>
                  <a:pt x="462480" y="238223"/>
                  <a:pt x="461420" y="237742"/>
                  <a:pt x="460265" y="237069"/>
                </a:cubicBezTo>
                <a:cubicBezTo>
                  <a:pt x="459205" y="236395"/>
                  <a:pt x="457857" y="235434"/>
                  <a:pt x="456798" y="234664"/>
                </a:cubicBezTo>
                <a:cubicBezTo>
                  <a:pt x="455835" y="234087"/>
                  <a:pt x="454872" y="233318"/>
                  <a:pt x="453813" y="232548"/>
                </a:cubicBezTo>
                <a:cubicBezTo>
                  <a:pt x="452753" y="231683"/>
                  <a:pt x="451598" y="230625"/>
                  <a:pt x="450538" y="229663"/>
                </a:cubicBezTo>
                <a:cubicBezTo>
                  <a:pt x="449672" y="228894"/>
                  <a:pt x="448805" y="228124"/>
                  <a:pt x="448034" y="227355"/>
                </a:cubicBezTo>
                <a:cubicBezTo>
                  <a:pt x="446879" y="226105"/>
                  <a:pt x="445723" y="224854"/>
                  <a:pt x="444664" y="223604"/>
                </a:cubicBezTo>
                <a:cubicBezTo>
                  <a:pt x="444086" y="222835"/>
                  <a:pt x="443316" y="222065"/>
                  <a:pt x="442834" y="221296"/>
                </a:cubicBezTo>
                <a:cubicBezTo>
                  <a:pt x="441197" y="219180"/>
                  <a:pt x="439656" y="217064"/>
                  <a:pt x="438308" y="214660"/>
                </a:cubicBezTo>
                <a:cubicBezTo>
                  <a:pt x="436960" y="212256"/>
                  <a:pt x="435804" y="209851"/>
                  <a:pt x="434745" y="207351"/>
                </a:cubicBezTo>
                <a:cubicBezTo>
                  <a:pt x="434360" y="206581"/>
                  <a:pt x="434167" y="205812"/>
                  <a:pt x="433878" y="205043"/>
                </a:cubicBezTo>
                <a:cubicBezTo>
                  <a:pt x="433204" y="203312"/>
                  <a:pt x="432626" y="201484"/>
                  <a:pt x="432145" y="199753"/>
                </a:cubicBezTo>
                <a:cubicBezTo>
                  <a:pt x="431856" y="198695"/>
                  <a:pt x="431567" y="197830"/>
                  <a:pt x="431471" y="196964"/>
                </a:cubicBezTo>
                <a:cubicBezTo>
                  <a:pt x="431085" y="195233"/>
                  <a:pt x="430700" y="193406"/>
                  <a:pt x="430508" y="191675"/>
                </a:cubicBezTo>
                <a:cubicBezTo>
                  <a:pt x="430315" y="190809"/>
                  <a:pt x="430219" y="190040"/>
                  <a:pt x="430219" y="189174"/>
                </a:cubicBezTo>
                <a:cubicBezTo>
                  <a:pt x="429930" y="186770"/>
                  <a:pt x="429834" y="184462"/>
                  <a:pt x="429834" y="182057"/>
                </a:cubicBezTo>
                <a:lnTo>
                  <a:pt x="429834" y="181288"/>
                </a:lnTo>
                <a:cubicBezTo>
                  <a:pt x="429930" y="178691"/>
                  <a:pt x="430219" y="176094"/>
                  <a:pt x="430604" y="173594"/>
                </a:cubicBezTo>
                <a:cubicBezTo>
                  <a:pt x="430700" y="172728"/>
                  <a:pt x="430989" y="171958"/>
                  <a:pt x="431085" y="171093"/>
                </a:cubicBezTo>
                <a:cubicBezTo>
                  <a:pt x="431471" y="169266"/>
                  <a:pt x="431856" y="167534"/>
                  <a:pt x="432337" y="165899"/>
                </a:cubicBezTo>
                <a:cubicBezTo>
                  <a:pt x="432626" y="164842"/>
                  <a:pt x="432915" y="163976"/>
                  <a:pt x="433204" y="163110"/>
                </a:cubicBezTo>
                <a:cubicBezTo>
                  <a:pt x="433493" y="162341"/>
                  <a:pt x="433589" y="161764"/>
                  <a:pt x="433878" y="160995"/>
                </a:cubicBezTo>
                <a:lnTo>
                  <a:pt x="326213" y="104060"/>
                </a:lnTo>
                <a:cubicBezTo>
                  <a:pt x="325539" y="104829"/>
                  <a:pt x="324865" y="105406"/>
                  <a:pt x="324287" y="106079"/>
                </a:cubicBezTo>
                <a:cubicBezTo>
                  <a:pt x="323613" y="106656"/>
                  <a:pt x="323131" y="107426"/>
                  <a:pt x="322457" y="108099"/>
                </a:cubicBezTo>
                <a:cubicBezTo>
                  <a:pt x="321109" y="109349"/>
                  <a:pt x="319568" y="110600"/>
                  <a:pt x="318220" y="111850"/>
                </a:cubicBezTo>
                <a:cubicBezTo>
                  <a:pt x="317739" y="112235"/>
                  <a:pt x="317161" y="112715"/>
                  <a:pt x="316679" y="113100"/>
                </a:cubicBezTo>
                <a:cubicBezTo>
                  <a:pt x="314657" y="114639"/>
                  <a:pt x="312538" y="115985"/>
                  <a:pt x="310323" y="117428"/>
                </a:cubicBezTo>
                <a:lnTo>
                  <a:pt x="308879" y="118197"/>
                </a:lnTo>
                <a:cubicBezTo>
                  <a:pt x="307049" y="119159"/>
                  <a:pt x="305316" y="120025"/>
                  <a:pt x="303582" y="120794"/>
                </a:cubicBezTo>
                <a:cubicBezTo>
                  <a:pt x="302812" y="121179"/>
                  <a:pt x="301849" y="121467"/>
                  <a:pt x="300982" y="121852"/>
                </a:cubicBezTo>
                <a:cubicBezTo>
                  <a:pt x="299441" y="122429"/>
                  <a:pt x="297804" y="123006"/>
                  <a:pt x="296360" y="123487"/>
                </a:cubicBezTo>
                <a:cubicBezTo>
                  <a:pt x="295397" y="123679"/>
                  <a:pt x="294434" y="123968"/>
                  <a:pt x="293567" y="124256"/>
                </a:cubicBezTo>
                <a:cubicBezTo>
                  <a:pt x="291930" y="124641"/>
                  <a:pt x="290100" y="125026"/>
                  <a:pt x="288367" y="125218"/>
                </a:cubicBezTo>
                <a:cubicBezTo>
                  <a:pt x="287596" y="125410"/>
                  <a:pt x="286729" y="125603"/>
                  <a:pt x="285959" y="125795"/>
                </a:cubicBezTo>
                <a:cubicBezTo>
                  <a:pt x="283263" y="125987"/>
                  <a:pt x="280759" y="126276"/>
                  <a:pt x="278159" y="126276"/>
                </a:cubicBezTo>
                <a:cubicBezTo>
                  <a:pt x="275462" y="126276"/>
                  <a:pt x="272958" y="125987"/>
                  <a:pt x="270262" y="125795"/>
                </a:cubicBezTo>
                <a:cubicBezTo>
                  <a:pt x="269492" y="125603"/>
                  <a:pt x="268625" y="125410"/>
                  <a:pt x="267854" y="125218"/>
                </a:cubicBezTo>
                <a:cubicBezTo>
                  <a:pt x="266121" y="125026"/>
                  <a:pt x="264388" y="124641"/>
                  <a:pt x="262654" y="124256"/>
                </a:cubicBezTo>
                <a:cubicBezTo>
                  <a:pt x="261787" y="123968"/>
                  <a:pt x="260824" y="123679"/>
                  <a:pt x="259958" y="123487"/>
                </a:cubicBezTo>
                <a:cubicBezTo>
                  <a:pt x="258417" y="123006"/>
                  <a:pt x="256780" y="122429"/>
                  <a:pt x="255239" y="121852"/>
                </a:cubicBezTo>
                <a:cubicBezTo>
                  <a:pt x="254372" y="121467"/>
                  <a:pt x="253505" y="121179"/>
                  <a:pt x="252735" y="120794"/>
                </a:cubicBezTo>
                <a:cubicBezTo>
                  <a:pt x="250905" y="120025"/>
                  <a:pt x="249172" y="119159"/>
                  <a:pt x="247535" y="118197"/>
                </a:cubicBezTo>
                <a:cubicBezTo>
                  <a:pt x="246861" y="117909"/>
                  <a:pt x="246379" y="117620"/>
                  <a:pt x="245898" y="117332"/>
                </a:cubicBezTo>
                <a:cubicBezTo>
                  <a:pt x="243779" y="115985"/>
                  <a:pt x="241564" y="114639"/>
                  <a:pt x="239542" y="113100"/>
                </a:cubicBezTo>
                <a:cubicBezTo>
                  <a:pt x="239060" y="112619"/>
                  <a:pt x="238579" y="112235"/>
                  <a:pt x="238001" y="111754"/>
                </a:cubicBezTo>
                <a:cubicBezTo>
                  <a:pt x="236556" y="110600"/>
                  <a:pt x="235112" y="109349"/>
                  <a:pt x="233860" y="108099"/>
                </a:cubicBezTo>
                <a:cubicBezTo>
                  <a:pt x="233282" y="107426"/>
                  <a:pt x="232608" y="106656"/>
                  <a:pt x="231934" y="106079"/>
                </a:cubicBezTo>
                <a:cubicBezTo>
                  <a:pt x="231356" y="105406"/>
                  <a:pt x="230586" y="104829"/>
                  <a:pt x="230104" y="104060"/>
                </a:cubicBezTo>
                <a:close/>
                <a:moveTo>
                  <a:pt x="278159" y="0"/>
                </a:moveTo>
                <a:cubicBezTo>
                  <a:pt x="313020" y="0"/>
                  <a:pt x="341332" y="28275"/>
                  <a:pt x="341332" y="63090"/>
                </a:cubicBezTo>
                <a:cubicBezTo>
                  <a:pt x="341332" y="69533"/>
                  <a:pt x="340177" y="75881"/>
                  <a:pt x="338347" y="81940"/>
                </a:cubicBezTo>
                <a:lnTo>
                  <a:pt x="447264" y="139548"/>
                </a:lnTo>
                <a:cubicBezTo>
                  <a:pt x="451309" y="135316"/>
                  <a:pt x="456028" y="131565"/>
                  <a:pt x="461324" y="128392"/>
                </a:cubicBezTo>
                <a:cubicBezTo>
                  <a:pt x="491563" y="111080"/>
                  <a:pt x="530180" y="121371"/>
                  <a:pt x="547803" y="151473"/>
                </a:cubicBezTo>
                <a:cubicBezTo>
                  <a:pt x="556277" y="166188"/>
                  <a:pt x="558396" y="183211"/>
                  <a:pt x="553966" y="199465"/>
                </a:cubicBezTo>
                <a:cubicBezTo>
                  <a:pt x="549729" y="215814"/>
                  <a:pt x="539232" y="229278"/>
                  <a:pt x="524498" y="237646"/>
                </a:cubicBezTo>
                <a:cubicBezTo>
                  <a:pt x="520742" y="239858"/>
                  <a:pt x="516697" y="241493"/>
                  <a:pt x="512556" y="242935"/>
                </a:cubicBezTo>
                <a:lnTo>
                  <a:pt x="512556" y="362960"/>
                </a:lnTo>
                <a:cubicBezTo>
                  <a:pt x="516794" y="364403"/>
                  <a:pt x="520838" y="366134"/>
                  <a:pt x="524690" y="368442"/>
                </a:cubicBezTo>
                <a:cubicBezTo>
                  <a:pt x="539232" y="376617"/>
                  <a:pt x="549729" y="390273"/>
                  <a:pt x="553966" y="406527"/>
                </a:cubicBezTo>
                <a:cubicBezTo>
                  <a:pt x="555507" y="412105"/>
                  <a:pt x="556277" y="417683"/>
                  <a:pt x="556277" y="423261"/>
                </a:cubicBezTo>
                <a:cubicBezTo>
                  <a:pt x="556277" y="434032"/>
                  <a:pt x="553388" y="444804"/>
                  <a:pt x="547803" y="454517"/>
                </a:cubicBezTo>
                <a:cubicBezTo>
                  <a:pt x="536054" y="474714"/>
                  <a:pt x="514675" y="485966"/>
                  <a:pt x="492911" y="485966"/>
                </a:cubicBezTo>
                <a:cubicBezTo>
                  <a:pt x="482125" y="485966"/>
                  <a:pt x="471339" y="483273"/>
                  <a:pt x="461324" y="477503"/>
                </a:cubicBezTo>
                <a:cubicBezTo>
                  <a:pt x="456028" y="474522"/>
                  <a:pt x="451405" y="470675"/>
                  <a:pt x="447360" y="466443"/>
                </a:cubicBezTo>
                <a:lnTo>
                  <a:pt x="338251" y="524051"/>
                </a:lnTo>
                <a:cubicBezTo>
                  <a:pt x="340177" y="530110"/>
                  <a:pt x="341332" y="536457"/>
                  <a:pt x="341332" y="542901"/>
                </a:cubicBezTo>
                <a:cubicBezTo>
                  <a:pt x="341332" y="577620"/>
                  <a:pt x="313020" y="606087"/>
                  <a:pt x="278159" y="606087"/>
                </a:cubicBezTo>
                <a:cubicBezTo>
                  <a:pt x="243201" y="606087"/>
                  <a:pt x="214889" y="577620"/>
                  <a:pt x="214889" y="542901"/>
                </a:cubicBezTo>
                <a:cubicBezTo>
                  <a:pt x="214889" y="536457"/>
                  <a:pt x="216044" y="530110"/>
                  <a:pt x="217970" y="524051"/>
                </a:cubicBezTo>
                <a:lnTo>
                  <a:pt x="108861" y="466443"/>
                </a:lnTo>
                <a:cubicBezTo>
                  <a:pt x="104816" y="470675"/>
                  <a:pt x="100193" y="474522"/>
                  <a:pt x="94897" y="477503"/>
                </a:cubicBezTo>
                <a:cubicBezTo>
                  <a:pt x="84978" y="483273"/>
                  <a:pt x="74096" y="485966"/>
                  <a:pt x="63310" y="485966"/>
                </a:cubicBezTo>
                <a:cubicBezTo>
                  <a:pt x="41546" y="485966"/>
                  <a:pt x="20167" y="474714"/>
                  <a:pt x="8418" y="454517"/>
                </a:cubicBezTo>
                <a:cubicBezTo>
                  <a:pt x="-56" y="439899"/>
                  <a:pt x="-2175" y="422876"/>
                  <a:pt x="2255" y="406527"/>
                </a:cubicBezTo>
                <a:cubicBezTo>
                  <a:pt x="6588" y="390273"/>
                  <a:pt x="17085" y="376617"/>
                  <a:pt x="31723" y="368250"/>
                </a:cubicBezTo>
                <a:cubicBezTo>
                  <a:pt x="35479" y="366134"/>
                  <a:pt x="39524" y="364403"/>
                  <a:pt x="43761" y="362960"/>
                </a:cubicBezTo>
                <a:lnTo>
                  <a:pt x="43761" y="242935"/>
                </a:lnTo>
                <a:cubicBezTo>
                  <a:pt x="39427" y="241493"/>
                  <a:pt x="35383" y="239858"/>
                  <a:pt x="31627" y="237646"/>
                </a:cubicBezTo>
                <a:cubicBezTo>
                  <a:pt x="17085" y="229278"/>
                  <a:pt x="6588" y="215814"/>
                  <a:pt x="2255" y="199465"/>
                </a:cubicBezTo>
                <a:cubicBezTo>
                  <a:pt x="-2175" y="183211"/>
                  <a:pt x="-56" y="166188"/>
                  <a:pt x="8418" y="151473"/>
                </a:cubicBezTo>
                <a:cubicBezTo>
                  <a:pt x="26041" y="121371"/>
                  <a:pt x="64755" y="111080"/>
                  <a:pt x="94897" y="128392"/>
                </a:cubicBezTo>
                <a:cubicBezTo>
                  <a:pt x="100193" y="131565"/>
                  <a:pt x="104816" y="135316"/>
                  <a:pt x="108861" y="139548"/>
                </a:cubicBezTo>
                <a:lnTo>
                  <a:pt x="217970" y="81940"/>
                </a:lnTo>
                <a:cubicBezTo>
                  <a:pt x="216044" y="75881"/>
                  <a:pt x="214889" y="69533"/>
                  <a:pt x="214889" y="63090"/>
                </a:cubicBezTo>
                <a:cubicBezTo>
                  <a:pt x="214889" y="28275"/>
                  <a:pt x="243201" y="0"/>
                  <a:pt x="278159" y="0"/>
                </a:cubicBez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big-lock_81052">
            <a:extLst>
              <a:ext uri="{FF2B5EF4-FFF2-40B4-BE49-F238E27FC236}">
                <a16:creationId xmlns:a16="http://schemas.microsoft.com/office/drawing/2014/main" xmlns="" id="{7012F95B-78CC-4904-99F0-93CE0A2D519D}"/>
              </a:ext>
            </a:extLst>
          </p:cNvPr>
          <p:cNvSpPr/>
          <p:nvPr/>
        </p:nvSpPr>
        <p:spPr>
          <a:xfrm>
            <a:off x="15495397" y="4551090"/>
            <a:ext cx="432149" cy="609685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455839 w 606244"/>
              <a:gd name="T29" fmla="*/ 455839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455839 w 606244"/>
              <a:gd name="T47" fmla="*/ 455839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91" h="6062">
                <a:moveTo>
                  <a:pt x="3733" y="2605"/>
                </a:moveTo>
                <a:lnTo>
                  <a:pt x="3644" y="2605"/>
                </a:lnTo>
                <a:lnTo>
                  <a:pt x="3644" y="1498"/>
                </a:lnTo>
                <a:cubicBezTo>
                  <a:pt x="3644" y="672"/>
                  <a:pt x="2972" y="0"/>
                  <a:pt x="2146" y="0"/>
                </a:cubicBezTo>
                <a:cubicBezTo>
                  <a:pt x="1320" y="0"/>
                  <a:pt x="647" y="672"/>
                  <a:pt x="647" y="1498"/>
                </a:cubicBezTo>
                <a:lnTo>
                  <a:pt x="647" y="2605"/>
                </a:lnTo>
                <a:lnTo>
                  <a:pt x="559" y="2605"/>
                </a:lnTo>
                <a:cubicBezTo>
                  <a:pt x="250" y="2605"/>
                  <a:pt x="0" y="2855"/>
                  <a:pt x="0" y="3164"/>
                </a:cubicBezTo>
                <a:lnTo>
                  <a:pt x="0" y="5503"/>
                </a:lnTo>
                <a:cubicBezTo>
                  <a:pt x="0" y="5812"/>
                  <a:pt x="250" y="6062"/>
                  <a:pt x="559" y="6062"/>
                </a:cubicBezTo>
                <a:lnTo>
                  <a:pt x="3733" y="6062"/>
                </a:lnTo>
                <a:cubicBezTo>
                  <a:pt x="4041" y="6062"/>
                  <a:pt x="4291" y="5812"/>
                  <a:pt x="4291" y="5503"/>
                </a:cubicBezTo>
                <a:lnTo>
                  <a:pt x="4291" y="3164"/>
                </a:lnTo>
                <a:cubicBezTo>
                  <a:pt x="4291" y="2855"/>
                  <a:pt x="4041" y="2605"/>
                  <a:pt x="3733" y="2605"/>
                </a:cubicBezTo>
                <a:close/>
                <a:moveTo>
                  <a:pt x="2452" y="4379"/>
                </a:moveTo>
                <a:lnTo>
                  <a:pt x="2452" y="4785"/>
                </a:lnTo>
                <a:cubicBezTo>
                  <a:pt x="2452" y="4954"/>
                  <a:pt x="2315" y="5091"/>
                  <a:pt x="2146" y="5091"/>
                </a:cubicBezTo>
                <a:cubicBezTo>
                  <a:pt x="1976" y="5091"/>
                  <a:pt x="1839" y="4954"/>
                  <a:pt x="1839" y="4785"/>
                </a:cubicBezTo>
                <a:lnTo>
                  <a:pt x="1839" y="4379"/>
                </a:lnTo>
                <a:cubicBezTo>
                  <a:pt x="1706" y="4283"/>
                  <a:pt x="1618" y="4127"/>
                  <a:pt x="1618" y="3950"/>
                </a:cubicBezTo>
                <a:cubicBezTo>
                  <a:pt x="1618" y="3659"/>
                  <a:pt x="1854" y="3422"/>
                  <a:pt x="2146" y="3422"/>
                </a:cubicBezTo>
                <a:cubicBezTo>
                  <a:pt x="2437" y="3422"/>
                  <a:pt x="2674" y="3659"/>
                  <a:pt x="2674" y="3950"/>
                </a:cubicBezTo>
                <a:cubicBezTo>
                  <a:pt x="2674" y="4127"/>
                  <a:pt x="2586" y="4283"/>
                  <a:pt x="2452" y="4379"/>
                </a:cubicBezTo>
                <a:close/>
                <a:moveTo>
                  <a:pt x="2827" y="2605"/>
                </a:moveTo>
                <a:lnTo>
                  <a:pt x="1465" y="2605"/>
                </a:lnTo>
                <a:lnTo>
                  <a:pt x="1465" y="1498"/>
                </a:lnTo>
                <a:cubicBezTo>
                  <a:pt x="1465" y="1123"/>
                  <a:pt x="1770" y="817"/>
                  <a:pt x="2146" y="817"/>
                </a:cubicBezTo>
                <a:cubicBezTo>
                  <a:pt x="2521" y="817"/>
                  <a:pt x="2827" y="1123"/>
                  <a:pt x="2827" y="1498"/>
                </a:cubicBezTo>
                <a:lnTo>
                  <a:pt x="2827" y="2605"/>
                </a:ln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ecurity-man_30394">
            <a:extLst>
              <a:ext uri="{FF2B5EF4-FFF2-40B4-BE49-F238E27FC236}">
                <a16:creationId xmlns:a16="http://schemas.microsoft.com/office/drawing/2014/main" xmlns="" id="{405061ED-8E2D-4BF3-8C47-812F83811E56}"/>
              </a:ext>
            </a:extLst>
          </p:cNvPr>
          <p:cNvSpPr/>
          <p:nvPr/>
        </p:nvSpPr>
        <p:spPr>
          <a:xfrm>
            <a:off x="5302929" y="2291272"/>
            <a:ext cx="903866" cy="879460"/>
          </a:xfrm>
          <a:custGeom>
            <a:avLst/>
            <a:gdLst>
              <a:gd name="connsiteX0" fmla="*/ 273512 w 601147"/>
              <a:gd name="connsiteY0" fmla="*/ 584635 h 584917"/>
              <a:gd name="connsiteX1" fmla="*/ 273513 w 601147"/>
              <a:gd name="connsiteY1" fmla="*/ 584635 h 584917"/>
              <a:gd name="connsiteX2" fmla="*/ 273583 w 601147"/>
              <a:gd name="connsiteY2" fmla="*/ 584635 h 584917"/>
              <a:gd name="connsiteX3" fmla="*/ 273583 w 601147"/>
              <a:gd name="connsiteY3" fmla="*/ 584917 h 584917"/>
              <a:gd name="connsiteX4" fmla="*/ 273512 w 601147"/>
              <a:gd name="connsiteY4" fmla="*/ 584917 h 584917"/>
              <a:gd name="connsiteX5" fmla="*/ 509977 w 601147"/>
              <a:gd name="connsiteY5" fmla="*/ 386927 h 584917"/>
              <a:gd name="connsiteX6" fmla="*/ 441599 w 601147"/>
              <a:gd name="connsiteY6" fmla="*/ 411333 h 584917"/>
              <a:gd name="connsiteX7" fmla="*/ 441599 w 601147"/>
              <a:gd name="connsiteY7" fmla="*/ 471114 h 584917"/>
              <a:gd name="connsiteX8" fmla="*/ 509977 w 601147"/>
              <a:gd name="connsiteY8" fmla="*/ 558592 h 584917"/>
              <a:gd name="connsiteX9" fmla="*/ 509977 w 601147"/>
              <a:gd name="connsiteY9" fmla="*/ 356214 h 584917"/>
              <a:gd name="connsiteX10" fmla="*/ 601147 w 601147"/>
              <a:gd name="connsiteY10" fmla="*/ 385008 h 584917"/>
              <a:gd name="connsiteX11" fmla="*/ 601147 w 601147"/>
              <a:gd name="connsiteY11" fmla="*/ 471114 h 584917"/>
              <a:gd name="connsiteX12" fmla="*/ 509977 w 601147"/>
              <a:gd name="connsiteY12" fmla="*/ 584917 h 584917"/>
              <a:gd name="connsiteX13" fmla="*/ 418806 w 601147"/>
              <a:gd name="connsiteY13" fmla="*/ 471114 h 584917"/>
              <a:gd name="connsiteX14" fmla="*/ 418806 w 601147"/>
              <a:gd name="connsiteY14" fmla="*/ 385008 h 584917"/>
              <a:gd name="connsiteX15" fmla="*/ 509977 w 601147"/>
              <a:gd name="connsiteY15" fmla="*/ 356214 h 584917"/>
              <a:gd name="connsiteX16" fmla="*/ 273513 w 601147"/>
              <a:gd name="connsiteY16" fmla="*/ 0 h 584917"/>
              <a:gd name="connsiteX17" fmla="*/ 424549 w 601147"/>
              <a:gd name="connsiteY17" fmla="*/ 150820 h 584917"/>
              <a:gd name="connsiteX18" fmla="*/ 341067 w 601147"/>
              <a:gd name="connsiteY18" fmla="*/ 308771 h 584917"/>
              <a:gd name="connsiteX19" fmla="*/ 453383 w 601147"/>
              <a:gd name="connsiteY19" fmla="*/ 364163 h 584917"/>
              <a:gd name="connsiteX20" fmla="*/ 427570 w 601147"/>
              <a:gd name="connsiteY20" fmla="*/ 363889 h 584917"/>
              <a:gd name="connsiteX21" fmla="*/ 395989 w 601147"/>
              <a:gd name="connsiteY21" fmla="*/ 351000 h 584917"/>
              <a:gd name="connsiteX22" fmla="*/ 395989 w 601147"/>
              <a:gd name="connsiteY22" fmla="*/ 471108 h 584917"/>
              <a:gd name="connsiteX23" fmla="*/ 449264 w 601147"/>
              <a:gd name="connsiteY23" fmla="*/ 570376 h 584917"/>
              <a:gd name="connsiteX24" fmla="*/ 273513 w 601147"/>
              <a:gd name="connsiteY24" fmla="*/ 584635 h 584917"/>
              <a:gd name="connsiteX25" fmla="*/ 350129 w 601147"/>
              <a:gd name="connsiteY25" fmla="*/ 508402 h 584917"/>
              <a:gd name="connsiteX26" fmla="*/ 285595 w 601147"/>
              <a:gd name="connsiteY26" fmla="*/ 352646 h 584917"/>
              <a:gd name="connsiteX27" fmla="*/ 286419 w 601147"/>
              <a:gd name="connsiteY27" fmla="*/ 352646 h 584917"/>
              <a:gd name="connsiteX28" fmla="*/ 311409 w 601147"/>
              <a:gd name="connsiteY28" fmla="*/ 323853 h 584917"/>
              <a:gd name="connsiteX29" fmla="*/ 273513 w 601147"/>
              <a:gd name="connsiteY29" fmla="*/ 330708 h 584917"/>
              <a:gd name="connsiteX30" fmla="*/ 235616 w 601147"/>
              <a:gd name="connsiteY30" fmla="*/ 323853 h 584917"/>
              <a:gd name="connsiteX31" fmla="*/ 260880 w 601147"/>
              <a:gd name="connsiteY31" fmla="*/ 352646 h 584917"/>
              <a:gd name="connsiteX32" fmla="*/ 261430 w 601147"/>
              <a:gd name="connsiteY32" fmla="*/ 352646 h 584917"/>
              <a:gd name="connsiteX33" fmla="*/ 196896 w 601147"/>
              <a:gd name="connsiteY33" fmla="*/ 508402 h 584917"/>
              <a:gd name="connsiteX34" fmla="*/ 273513 w 601147"/>
              <a:gd name="connsiteY34" fmla="*/ 584635 h 584917"/>
              <a:gd name="connsiteX35" fmla="*/ 0 w 601147"/>
              <a:gd name="connsiteY35" fmla="*/ 517451 h 584917"/>
              <a:gd name="connsiteX36" fmla="*/ 205958 w 601147"/>
              <a:gd name="connsiteY36" fmla="*/ 308771 h 584917"/>
              <a:gd name="connsiteX37" fmla="*/ 122476 w 601147"/>
              <a:gd name="connsiteY37" fmla="*/ 150820 h 584917"/>
              <a:gd name="connsiteX38" fmla="*/ 273513 w 601147"/>
              <a:gd name="connsiteY38" fmla="*/ 0 h 5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1147" h="584917">
                <a:moveTo>
                  <a:pt x="273512" y="584635"/>
                </a:moveTo>
                <a:lnTo>
                  <a:pt x="273513" y="584635"/>
                </a:lnTo>
                <a:lnTo>
                  <a:pt x="273583" y="584635"/>
                </a:lnTo>
                <a:lnTo>
                  <a:pt x="273583" y="584917"/>
                </a:lnTo>
                <a:lnTo>
                  <a:pt x="273512" y="584917"/>
                </a:lnTo>
                <a:close/>
                <a:moveTo>
                  <a:pt x="509977" y="386927"/>
                </a:moveTo>
                <a:cubicBezTo>
                  <a:pt x="484163" y="406671"/>
                  <a:pt x="459448" y="411333"/>
                  <a:pt x="441599" y="411333"/>
                </a:cubicBezTo>
                <a:lnTo>
                  <a:pt x="441599" y="471114"/>
                </a:lnTo>
                <a:cubicBezTo>
                  <a:pt x="441599" y="509505"/>
                  <a:pt x="484438" y="543235"/>
                  <a:pt x="509977" y="558592"/>
                </a:cubicBezTo>
                <a:close/>
                <a:moveTo>
                  <a:pt x="509977" y="356214"/>
                </a:moveTo>
                <a:cubicBezTo>
                  <a:pt x="555562" y="403929"/>
                  <a:pt x="601147" y="385008"/>
                  <a:pt x="601147" y="385008"/>
                </a:cubicBezTo>
                <a:lnTo>
                  <a:pt x="601147" y="471114"/>
                </a:lnTo>
                <a:cubicBezTo>
                  <a:pt x="601147" y="539396"/>
                  <a:pt x="509977" y="584917"/>
                  <a:pt x="509977" y="584917"/>
                </a:cubicBezTo>
                <a:cubicBezTo>
                  <a:pt x="509977" y="584917"/>
                  <a:pt x="418806" y="539396"/>
                  <a:pt x="418806" y="471114"/>
                </a:cubicBezTo>
                <a:lnTo>
                  <a:pt x="418806" y="385008"/>
                </a:lnTo>
                <a:cubicBezTo>
                  <a:pt x="418806" y="385008"/>
                  <a:pt x="464391" y="403929"/>
                  <a:pt x="509977" y="356214"/>
                </a:cubicBezTo>
                <a:close/>
                <a:moveTo>
                  <a:pt x="273513" y="0"/>
                </a:moveTo>
                <a:cubicBezTo>
                  <a:pt x="356994" y="0"/>
                  <a:pt x="424549" y="67458"/>
                  <a:pt x="424549" y="150820"/>
                </a:cubicBezTo>
                <a:cubicBezTo>
                  <a:pt x="424549" y="210052"/>
                  <a:pt x="390497" y="275590"/>
                  <a:pt x="341067" y="308771"/>
                </a:cubicBezTo>
                <a:cubicBezTo>
                  <a:pt x="383357" y="319465"/>
                  <a:pt x="421528" y="339483"/>
                  <a:pt x="453383" y="364163"/>
                </a:cubicBezTo>
                <a:cubicBezTo>
                  <a:pt x="438280" y="367454"/>
                  <a:pt x="427570" y="363889"/>
                  <a:pt x="427570" y="363889"/>
                </a:cubicBezTo>
                <a:lnTo>
                  <a:pt x="395989" y="351000"/>
                </a:lnTo>
                <a:lnTo>
                  <a:pt x="395989" y="471108"/>
                </a:lnTo>
                <a:cubicBezTo>
                  <a:pt x="395989" y="513338"/>
                  <a:pt x="422901" y="547341"/>
                  <a:pt x="449264" y="570376"/>
                </a:cubicBezTo>
                <a:cubicBezTo>
                  <a:pt x="399559" y="579973"/>
                  <a:pt x="336673" y="584635"/>
                  <a:pt x="273513" y="584635"/>
                </a:cubicBezTo>
                <a:lnTo>
                  <a:pt x="350129" y="508402"/>
                </a:lnTo>
                <a:lnTo>
                  <a:pt x="285595" y="352646"/>
                </a:lnTo>
                <a:lnTo>
                  <a:pt x="286419" y="352646"/>
                </a:lnTo>
                <a:lnTo>
                  <a:pt x="311409" y="323853"/>
                </a:lnTo>
                <a:cubicBezTo>
                  <a:pt x="299326" y="328240"/>
                  <a:pt x="286694" y="330708"/>
                  <a:pt x="273513" y="330708"/>
                </a:cubicBezTo>
                <a:cubicBezTo>
                  <a:pt x="260331" y="330708"/>
                  <a:pt x="247699" y="328240"/>
                  <a:pt x="235616" y="323853"/>
                </a:cubicBezTo>
                <a:lnTo>
                  <a:pt x="260880" y="352646"/>
                </a:lnTo>
                <a:lnTo>
                  <a:pt x="261430" y="352646"/>
                </a:lnTo>
                <a:lnTo>
                  <a:pt x="196896" y="508402"/>
                </a:lnTo>
                <a:lnTo>
                  <a:pt x="273513" y="584635"/>
                </a:lnTo>
                <a:cubicBezTo>
                  <a:pt x="136756" y="584635"/>
                  <a:pt x="0" y="562423"/>
                  <a:pt x="0" y="517451"/>
                </a:cubicBezTo>
                <a:cubicBezTo>
                  <a:pt x="0" y="441218"/>
                  <a:pt x="87601" y="338661"/>
                  <a:pt x="205958" y="308771"/>
                </a:cubicBezTo>
                <a:cubicBezTo>
                  <a:pt x="156528" y="275590"/>
                  <a:pt x="122476" y="210052"/>
                  <a:pt x="122476" y="150820"/>
                </a:cubicBezTo>
                <a:cubicBezTo>
                  <a:pt x="122476" y="67458"/>
                  <a:pt x="190031" y="0"/>
                  <a:pt x="273513" y="0"/>
                </a:cubicBezTo>
                <a:close/>
              </a:path>
            </a:pathLst>
          </a:custGeom>
          <a:gradFill>
            <a:gsLst>
              <a:gs pos="0">
                <a:srgbClr val="47E5FF"/>
              </a:gs>
              <a:gs pos="100000">
                <a:srgbClr val="47E5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7B451A07-207B-47C0-B5DD-DE0DA0CABCE5}"/>
              </a:ext>
            </a:extLst>
          </p:cNvPr>
          <p:cNvSpPr txBox="1"/>
          <p:nvPr/>
        </p:nvSpPr>
        <p:spPr>
          <a:xfrm>
            <a:off x="16610383" y="2965810"/>
            <a:ext cx="24545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各种</a:t>
            </a:r>
            <a:endParaRPr lang="en-US" altLang="zh-CN" sz="5400" dirty="0">
              <a:gradFill flip="none" rotWithShape="1">
                <a:gsLst>
                  <a:gs pos="0">
                    <a:srgbClr val="20F3F6"/>
                  </a:gs>
                  <a:gs pos="100000">
                    <a:srgbClr val="01B1F4"/>
                  </a:gs>
                </a:gsLst>
                <a:lin ang="5400000" scaled="1"/>
                <a:tileRect/>
              </a:gradFill>
              <a:effectLst>
                <a:outerShdw blurRad="254000" dist="63500" dir="2700000" algn="tl" rotWithShape="0">
                  <a:prstClr val="black">
                    <a:alpha val="2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广告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D0CDA3A9-B20C-486A-80D6-798F64631986}"/>
              </a:ext>
            </a:extLst>
          </p:cNvPr>
          <p:cNvSpPr txBox="1"/>
          <p:nvPr/>
        </p:nvSpPr>
        <p:spPr>
          <a:xfrm>
            <a:off x="3403474" y="3923123"/>
            <a:ext cx="24545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流氓</a:t>
            </a:r>
            <a:endParaRPr lang="en-US" altLang="zh-CN" sz="5400" dirty="0">
              <a:gradFill flip="none" rotWithShape="1">
                <a:gsLst>
                  <a:gs pos="0">
                    <a:srgbClr val="20F3F6"/>
                  </a:gs>
                  <a:gs pos="100000">
                    <a:srgbClr val="01B1F4"/>
                  </a:gs>
                </a:gsLst>
                <a:lin ang="5400000" scaled="1"/>
                <a:tileRect/>
              </a:gradFill>
              <a:effectLst>
                <a:outerShdw blurRad="254000" dist="63500" dir="2700000" algn="tl" rotWithShape="0">
                  <a:prstClr val="black">
                    <a:alpha val="2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54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条款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A98149FF-A8DE-43F9-A0B7-628FA95DC55A}"/>
              </a:ext>
            </a:extLst>
          </p:cNvPr>
          <p:cNvGrpSpPr/>
          <p:nvPr/>
        </p:nvGrpSpPr>
        <p:grpSpPr>
          <a:xfrm>
            <a:off x="11863488" y="1965386"/>
            <a:ext cx="2314112" cy="1360031"/>
            <a:chOff x="6155741" y="3035642"/>
            <a:chExt cx="2314112" cy="1360031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433B8F3F-1338-417E-8D16-862876D28432}"/>
                </a:ext>
              </a:extLst>
            </p:cNvPr>
            <p:cNvSpPr txBox="1"/>
            <p:nvPr/>
          </p:nvSpPr>
          <p:spPr>
            <a:xfrm>
              <a:off x="6550114" y="3035642"/>
              <a:ext cx="1525364" cy="10143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4800" dirty="0">
                  <a:gradFill flip="none" rotWithShape="1">
                    <a:gsLst>
                      <a:gs pos="0">
                        <a:srgbClr val="20F3F6"/>
                      </a:gs>
                      <a:gs pos="100000">
                        <a:srgbClr val="01B1F4"/>
                      </a:gs>
                    </a:gsLst>
                    <a:lin ang="5400000" scaled="1"/>
                    <a:tileRect/>
                  </a:gradFill>
                  <a:effectLst>
                    <a:outerShdw blurRad="254000" dist="635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sym typeface="+mn-lt"/>
                </a:rPr>
                <a:t>资本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4283BE9D-6DDF-43A2-8888-3162876A6CA5}"/>
                </a:ext>
              </a:extLst>
            </p:cNvPr>
            <p:cNvSpPr txBox="1"/>
            <p:nvPr/>
          </p:nvSpPr>
          <p:spPr>
            <a:xfrm>
              <a:off x="6155741" y="3888483"/>
              <a:ext cx="2314112" cy="5071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2400" dirty="0">
                  <a:gradFill flip="none" rotWithShape="1">
                    <a:gsLst>
                      <a:gs pos="0">
                        <a:srgbClr val="20F3F6"/>
                      </a:gs>
                      <a:gs pos="100000">
                        <a:srgbClr val="01B1F4"/>
                      </a:gs>
                    </a:gsLst>
                    <a:lin ang="5400000" scaled="1"/>
                    <a:tileRect/>
                  </a:gradFill>
                  <a:effectLst>
                    <a:outerShdw blurRad="254000" dist="635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sym typeface="+mn-lt"/>
                </a:rPr>
                <a:t>唯利是图无善意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6A84208-314C-4010-876B-ADF62F190657}"/>
              </a:ext>
            </a:extLst>
          </p:cNvPr>
          <p:cNvCxnSpPr>
            <a:cxnSpLocks/>
          </p:cNvCxnSpPr>
          <p:nvPr/>
        </p:nvCxnSpPr>
        <p:spPr>
          <a:xfrm>
            <a:off x="16561778" y="5054888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A440F34D-4399-4C2B-84F4-DAAA6DAF3CCC}"/>
              </a:ext>
            </a:extLst>
          </p:cNvPr>
          <p:cNvCxnSpPr>
            <a:cxnSpLocks/>
          </p:cNvCxnSpPr>
          <p:nvPr/>
        </p:nvCxnSpPr>
        <p:spPr>
          <a:xfrm>
            <a:off x="14929871" y="5301767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AAF37B9D-40C0-408A-9385-77948EF7605D}"/>
              </a:ext>
            </a:extLst>
          </p:cNvPr>
          <p:cNvCxnSpPr>
            <a:cxnSpLocks/>
          </p:cNvCxnSpPr>
          <p:nvPr/>
        </p:nvCxnSpPr>
        <p:spPr>
          <a:xfrm>
            <a:off x="13115755" y="5457359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4695B409-25E0-49F9-9982-54097B7C2E35}"/>
              </a:ext>
            </a:extLst>
          </p:cNvPr>
          <p:cNvCxnSpPr>
            <a:cxnSpLocks/>
          </p:cNvCxnSpPr>
          <p:nvPr/>
        </p:nvCxnSpPr>
        <p:spPr>
          <a:xfrm>
            <a:off x="10460019" y="5707446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D639FFEE-A345-46C4-8A72-8132DA3C31F1}"/>
              </a:ext>
            </a:extLst>
          </p:cNvPr>
          <p:cNvCxnSpPr>
            <a:cxnSpLocks/>
          </p:cNvCxnSpPr>
          <p:nvPr/>
        </p:nvCxnSpPr>
        <p:spPr>
          <a:xfrm>
            <a:off x="6303655" y="5445589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77A92175-4452-46AE-ABDE-7F84A6166053}"/>
              </a:ext>
            </a:extLst>
          </p:cNvPr>
          <p:cNvCxnSpPr>
            <a:cxnSpLocks/>
          </p:cNvCxnSpPr>
          <p:nvPr/>
        </p:nvCxnSpPr>
        <p:spPr>
          <a:xfrm>
            <a:off x="3078317" y="4785093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09FA47D0-7C55-48E9-9EBB-509475D3A35E}"/>
              </a:ext>
            </a:extLst>
          </p:cNvPr>
          <p:cNvCxnSpPr>
            <a:cxnSpLocks/>
          </p:cNvCxnSpPr>
          <p:nvPr/>
        </p:nvCxnSpPr>
        <p:spPr>
          <a:xfrm>
            <a:off x="16486963" y="2324279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52F5522B-F36A-4BC2-A047-17695425B7F2}"/>
              </a:ext>
            </a:extLst>
          </p:cNvPr>
          <p:cNvCxnSpPr>
            <a:cxnSpLocks/>
          </p:cNvCxnSpPr>
          <p:nvPr/>
        </p:nvCxnSpPr>
        <p:spPr>
          <a:xfrm>
            <a:off x="11833062" y="2513773"/>
            <a:ext cx="0" cy="751363"/>
          </a:xfrm>
          <a:prstGeom prst="line">
            <a:avLst/>
          </a:prstGeom>
          <a:noFill/>
          <a:ln w="9525">
            <a:gradFill>
              <a:gsLst>
                <a:gs pos="0">
                  <a:srgbClr val="47E5FF">
                    <a:alpha val="15000"/>
                  </a:srgbClr>
                </a:gs>
                <a:gs pos="100000">
                  <a:srgbClr val="47E5FF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53B300A3-20CF-4233-B7BD-AE97CF930B76}"/>
              </a:ext>
            </a:extLst>
          </p:cNvPr>
          <p:cNvSpPr txBox="1"/>
          <p:nvPr/>
        </p:nvSpPr>
        <p:spPr>
          <a:xfrm>
            <a:off x="18692194" y="6805489"/>
            <a:ext cx="293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5000"/>
                  </a:schemeClr>
                </a:solidFill>
              </a:rPr>
              <a:t>@</a:t>
            </a:r>
            <a:r>
              <a:rPr lang="zh-CN" altLang="en-US" dirty="0">
                <a:solidFill>
                  <a:schemeClr val="bg1">
                    <a:alpha val="25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32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xmlns="" id="{58EEE534-4678-4F26-9664-37EBC71EEF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9" b="5559"/>
          <a:stretch/>
        </p:blipFill>
        <p:spPr>
          <a:xfrm>
            <a:off x="-1" y="0"/>
            <a:ext cx="21599526" cy="71993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33A6F3-941F-48AC-8E61-DA710A7556DA}"/>
              </a:ext>
            </a:extLst>
          </p:cNvPr>
          <p:cNvSpPr/>
          <p:nvPr/>
        </p:nvSpPr>
        <p:spPr>
          <a:xfrm>
            <a:off x="21771" y="-544285"/>
            <a:ext cx="293914" cy="293914"/>
          </a:xfrm>
          <a:prstGeom prst="rect">
            <a:avLst/>
          </a:prstGeom>
          <a:solidFill>
            <a:srgbClr val="20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E80FC8C-7926-4CBA-9D69-C31390169BB8}"/>
              </a:ext>
            </a:extLst>
          </p:cNvPr>
          <p:cNvSpPr/>
          <p:nvPr/>
        </p:nvSpPr>
        <p:spPr>
          <a:xfrm>
            <a:off x="464155" y="-544285"/>
            <a:ext cx="293914" cy="293914"/>
          </a:xfrm>
          <a:prstGeom prst="rect">
            <a:avLst/>
          </a:prstGeom>
          <a:solidFill>
            <a:srgbClr val="01B1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61EF64-E558-4F25-98D3-AC91C83B6883}"/>
              </a:ext>
            </a:extLst>
          </p:cNvPr>
          <p:cNvSpPr/>
          <p:nvPr/>
        </p:nvSpPr>
        <p:spPr>
          <a:xfrm>
            <a:off x="906539" y="-544285"/>
            <a:ext cx="293914" cy="293914"/>
          </a:xfrm>
          <a:prstGeom prst="rect">
            <a:avLst/>
          </a:prstGeom>
          <a:solidFill>
            <a:srgbClr val="191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071800C-E01D-4C69-893F-1AD76C3B80E0}"/>
              </a:ext>
            </a:extLst>
          </p:cNvPr>
          <p:cNvSpPr/>
          <p:nvPr/>
        </p:nvSpPr>
        <p:spPr>
          <a:xfrm>
            <a:off x="0" y="-1"/>
            <a:ext cx="21599525" cy="7199315"/>
          </a:xfrm>
          <a:prstGeom prst="rect">
            <a:avLst/>
          </a:prstGeom>
          <a:gradFill flip="none" rotWithShape="1">
            <a:gsLst>
              <a:gs pos="0">
                <a:srgbClr val="191D3E">
                  <a:alpha val="78000"/>
                </a:srgbClr>
              </a:gs>
              <a:gs pos="50000">
                <a:srgbClr val="191D3E"/>
              </a:gs>
              <a:gs pos="100000">
                <a:srgbClr val="191D3E">
                  <a:alpha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FFDFF4F-DC60-40FD-BD21-79E9C1DC25CF}"/>
              </a:ext>
            </a:extLst>
          </p:cNvPr>
          <p:cNvGrpSpPr/>
          <p:nvPr/>
        </p:nvGrpSpPr>
        <p:grpSpPr>
          <a:xfrm>
            <a:off x="7411704" y="560620"/>
            <a:ext cx="6776116" cy="400211"/>
            <a:chOff x="7433533" y="560620"/>
            <a:chExt cx="6776116" cy="400211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086553A1-F43B-42D0-B7DF-929480C72AC1}"/>
                </a:ext>
              </a:extLst>
            </p:cNvPr>
            <p:cNvGrpSpPr/>
            <p:nvPr/>
          </p:nvGrpSpPr>
          <p:grpSpPr>
            <a:xfrm>
              <a:off x="12692742" y="560620"/>
              <a:ext cx="1516907" cy="400211"/>
              <a:chOff x="14718932" y="1213338"/>
              <a:chExt cx="1516907" cy="400211"/>
            </a:xfrm>
          </p:grpSpPr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xmlns="" id="{01D1203F-EF7B-48A9-99DA-1C21B660F794}"/>
                  </a:ext>
                </a:extLst>
              </p:cNvPr>
              <p:cNvSpPr/>
              <p:nvPr/>
            </p:nvSpPr>
            <p:spPr>
              <a:xfrm flipH="1">
                <a:off x="14718932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xmlns="" id="{1AB64392-6E0F-4438-BE4B-8151DEAA5F54}"/>
                  </a:ext>
                </a:extLst>
              </p:cNvPr>
              <p:cNvSpPr/>
              <p:nvPr/>
            </p:nvSpPr>
            <p:spPr>
              <a:xfrm flipH="1">
                <a:off x="15648102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xmlns="" id="{9A835076-6052-49CA-99D1-C64CBD993DE8}"/>
                  </a:ext>
                </a:extLst>
              </p:cNvPr>
              <p:cNvSpPr/>
              <p:nvPr/>
            </p:nvSpPr>
            <p:spPr>
              <a:xfrm flipH="1">
                <a:off x="15846102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9DF3B8D8-985B-405A-9C71-AC1E03E527DD}"/>
                </a:ext>
              </a:extLst>
            </p:cNvPr>
            <p:cNvGrpSpPr/>
            <p:nvPr/>
          </p:nvGrpSpPr>
          <p:grpSpPr>
            <a:xfrm flipH="1">
              <a:off x="7433533" y="560620"/>
              <a:ext cx="1516907" cy="400211"/>
              <a:chOff x="14718932" y="1213338"/>
              <a:chExt cx="1516907" cy="400211"/>
            </a:xfrm>
          </p:grpSpPr>
          <p:sp>
            <p:nvSpPr>
              <p:cNvPr id="87" name="平行四边形 86">
                <a:extLst>
                  <a:ext uri="{FF2B5EF4-FFF2-40B4-BE49-F238E27FC236}">
                    <a16:creationId xmlns:a16="http://schemas.microsoft.com/office/drawing/2014/main" xmlns="" id="{936EF8B4-92FC-4688-9097-CA6863FA48F8}"/>
                  </a:ext>
                </a:extLst>
              </p:cNvPr>
              <p:cNvSpPr/>
              <p:nvPr/>
            </p:nvSpPr>
            <p:spPr>
              <a:xfrm flipH="1">
                <a:off x="14718932" y="1479775"/>
                <a:ext cx="1516907" cy="13377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>
                      <a:alpha val="75000"/>
                    </a:srgbClr>
                  </a:gs>
                  <a:gs pos="50000">
                    <a:srgbClr val="0FD0F5">
                      <a:alpha val="20000"/>
                    </a:srgbClr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8" name="平行四边形 87">
                <a:extLst>
                  <a:ext uri="{FF2B5EF4-FFF2-40B4-BE49-F238E27FC236}">
                    <a16:creationId xmlns:a16="http://schemas.microsoft.com/office/drawing/2014/main" xmlns="" id="{6D66A532-81E2-4496-8013-C15E01A0BDD4}"/>
                  </a:ext>
                </a:extLst>
              </p:cNvPr>
              <p:cNvSpPr/>
              <p:nvPr/>
            </p:nvSpPr>
            <p:spPr>
              <a:xfrm flipH="1">
                <a:off x="15648102" y="1213338"/>
                <a:ext cx="360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平行四边形 88">
                <a:extLst>
                  <a:ext uri="{FF2B5EF4-FFF2-40B4-BE49-F238E27FC236}">
                    <a16:creationId xmlns:a16="http://schemas.microsoft.com/office/drawing/2014/main" xmlns="" id="{BA5916FF-1C63-4352-83F8-9E2C21039E94}"/>
                  </a:ext>
                </a:extLst>
              </p:cNvPr>
              <p:cNvSpPr/>
              <p:nvPr/>
            </p:nvSpPr>
            <p:spPr>
              <a:xfrm flipH="1">
                <a:off x="15846102" y="1304236"/>
                <a:ext cx="324000" cy="18000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AC202D16-6AB3-42B9-AAAA-D7CED43E6893}"/>
              </a:ext>
            </a:extLst>
          </p:cNvPr>
          <p:cNvSpPr txBox="1"/>
          <p:nvPr/>
        </p:nvSpPr>
        <p:spPr>
          <a:xfrm>
            <a:off x="7650798" y="250792"/>
            <a:ext cx="6297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406400" dist="482600" dir="10800000" algn="r" rotWithShape="0">
                    <a:prstClr val="black">
                      <a:alpha val="6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我们一直坚守的信念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44F79B40-DA5B-4912-AFA6-7C38BF3F9EEB}"/>
              </a:ext>
            </a:extLst>
          </p:cNvPr>
          <p:cNvSpPr txBox="1"/>
          <p:nvPr/>
        </p:nvSpPr>
        <p:spPr>
          <a:xfrm>
            <a:off x="7101840" y="1042355"/>
            <a:ext cx="739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WE HAVE BEEN HOLDING THE BELIEF IS SURE TO SUCCEED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45C5BB2-0FD6-4AFF-814E-07860DFE1A8F}"/>
              </a:ext>
            </a:extLst>
          </p:cNvPr>
          <p:cNvGrpSpPr/>
          <p:nvPr/>
        </p:nvGrpSpPr>
        <p:grpSpPr>
          <a:xfrm>
            <a:off x="5635701" y="2566605"/>
            <a:ext cx="10328122" cy="2572458"/>
            <a:chOff x="5150990" y="2203250"/>
            <a:chExt cx="10965690" cy="3299167"/>
          </a:xfrm>
        </p:grpSpPr>
        <p:sp>
          <p:nvSpPr>
            <p:cNvPr id="95" name="箭头: 左 69">
              <a:extLst>
                <a:ext uri="{FF2B5EF4-FFF2-40B4-BE49-F238E27FC236}">
                  <a16:creationId xmlns:a16="http://schemas.microsoft.com/office/drawing/2014/main" xmlns="" id="{FC2804B6-CD26-4EE5-B014-475726DC7E43}"/>
                </a:ext>
              </a:extLst>
            </p:cNvPr>
            <p:cNvSpPr/>
            <p:nvPr/>
          </p:nvSpPr>
          <p:spPr>
            <a:xfrm flipH="1">
              <a:off x="5150990" y="2203250"/>
              <a:ext cx="2303946" cy="3299167"/>
            </a:xfrm>
            <a:custGeom>
              <a:avLst/>
              <a:gdLst>
                <a:gd name="connsiteX0" fmla="*/ 0 w 2999150"/>
                <a:gd name="connsiteY0" fmla="*/ 742780 h 1485560"/>
                <a:gd name="connsiteX1" fmla="*/ 742780 w 2999150"/>
                <a:gd name="connsiteY1" fmla="*/ 0 h 1485560"/>
                <a:gd name="connsiteX2" fmla="*/ 742780 w 2999150"/>
                <a:gd name="connsiteY2" fmla="*/ 371390 h 1485560"/>
                <a:gd name="connsiteX3" fmla="*/ 2999150 w 2999150"/>
                <a:gd name="connsiteY3" fmla="*/ 371390 h 1485560"/>
                <a:gd name="connsiteX4" fmla="*/ 2999150 w 2999150"/>
                <a:gd name="connsiteY4" fmla="*/ 1114170 h 1485560"/>
                <a:gd name="connsiteX5" fmla="*/ 742780 w 2999150"/>
                <a:gd name="connsiteY5" fmla="*/ 1114170 h 1485560"/>
                <a:gd name="connsiteX6" fmla="*/ 742780 w 2999150"/>
                <a:gd name="connsiteY6" fmla="*/ 1485560 h 1485560"/>
                <a:gd name="connsiteX7" fmla="*/ 0 w 2999150"/>
                <a:gd name="connsiteY7" fmla="*/ 742780 h 1485560"/>
                <a:gd name="connsiteX0" fmla="*/ 0 w 3008982"/>
                <a:gd name="connsiteY0" fmla="*/ 1639751 h 2382531"/>
                <a:gd name="connsiteX1" fmla="*/ 742780 w 3008982"/>
                <a:gd name="connsiteY1" fmla="*/ 896971 h 2382531"/>
                <a:gd name="connsiteX2" fmla="*/ 742780 w 3008982"/>
                <a:gd name="connsiteY2" fmla="*/ 1268361 h 2382531"/>
                <a:gd name="connsiteX3" fmla="*/ 3008982 w 3008982"/>
                <a:gd name="connsiteY3" fmla="*/ 0 h 2382531"/>
                <a:gd name="connsiteX4" fmla="*/ 2999150 w 3008982"/>
                <a:gd name="connsiteY4" fmla="*/ 2011141 h 2382531"/>
                <a:gd name="connsiteX5" fmla="*/ 742780 w 3008982"/>
                <a:gd name="connsiteY5" fmla="*/ 2011141 h 2382531"/>
                <a:gd name="connsiteX6" fmla="*/ 742780 w 3008982"/>
                <a:gd name="connsiteY6" fmla="*/ 2382531 h 2382531"/>
                <a:gd name="connsiteX7" fmla="*/ 0 w 3008982"/>
                <a:gd name="connsiteY7" fmla="*/ 1639751 h 2382531"/>
                <a:gd name="connsiteX0" fmla="*/ 0 w 3008982"/>
                <a:gd name="connsiteY0" fmla="*/ 1639751 h 3279502"/>
                <a:gd name="connsiteX1" fmla="*/ 742780 w 3008982"/>
                <a:gd name="connsiteY1" fmla="*/ 896971 h 3279502"/>
                <a:gd name="connsiteX2" fmla="*/ 742780 w 3008982"/>
                <a:gd name="connsiteY2" fmla="*/ 1268361 h 3279502"/>
                <a:gd name="connsiteX3" fmla="*/ 3008982 w 3008982"/>
                <a:gd name="connsiteY3" fmla="*/ 0 h 3279502"/>
                <a:gd name="connsiteX4" fmla="*/ 2979486 w 3008982"/>
                <a:gd name="connsiteY4" fmla="*/ 3279502 h 3279502"/>
                <a:gd name="connsiteX5" fmla="*/ 742780 w 3008982"/>
                <a:gd name="connsiteY5" fmla="*/ 2011141 h 3279502"/>
                <a:gd name="connsiteX6" fmla="*/ 742780 w 3008982"/>
                <a:gd name="connsiteY6" fmla="*/ 2382531 h 3279502"/>
                <a:gd name="connsiteX7" fmla="*/ 0 w 3008982"/>
                <a:gd name="connsiteY7" fmla="*/ 1639751 h 3279502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8982" h="3299167">
                  <a:moveTo>
                    <a:pt x="0" y="1639751"/>
                  </a:moveTo>
                  <a:lnTo>
                    <a:pt x="742780" y="896971"/>
                  </a:lnTo>
                  <a:lnTo>
                    <a:pt x="742780" y="1268361"/>
                  </a:lnTo>
                  <a:cubicBezTo>
                    <a:pt x="1360529" y="1150374"/>
                    <a:pt x="2332239" y="1042219"/>
                    <a:pt x="3008982" y="0"/>
                  </a:cubicBezTo>
                  <a:cubicBezTo>
                    <a:pt x="3005705" y="670380"/>
                    <a:pt x="3002427" y="2628787"/>
                    <a:pt x="2999150" y="3299167"/>
                  </a:cubicBezTo>
                  <a:cubicBezTo>
                    <a:pt x="2335517" y="2220896"/>
                    <a:pt x="1347419" y="2125851"/>
                    <a:pt x="742780" y="2011141"/>
                  </a:cubicBezTo>
                  <a:lnTo>
                    <a:pt x="742780" y="2382531"/>
                  </a:lnTo>
                  <a:lnTo>
                    <a:pt x="0" y="16397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0F3F6">
                    <a:alpha val="45000"/>
                  </a:srgbClr>
                </a:gs>
                <a:gs pos="100000">
                  <a:srgbClr val="20F3F6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等线" panose="02010600030101010101" pitchFamily="2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6" name="箭头: 左 69">
              <a:extLst>
                <a:ext uri="{FF2B5EF4-FFF2-40B4-BE49-F238E27FC236}">
                  <a16:creationId xmlns:a16="http://schemas.microsoft.com/office/drawing/2014/main" xmlns="" id="{427F116E-1D14-4A32-9DAF-DEF54A16A3E3}"/>
                </a:ext>
              </a:extLst>
            </p:cNvPr>
            <p:cNvSpPr/>
            <p:nvPr/>
          </p:nvSpPr>
          <p:spPr>
            <a:xfrm>
              <a:off x="13812734" y="2203250"/>
              <a:ext cx="2303946" cy="3299167"/>
            </a:xfrm>
            <a:custGeom>
              <a:avLst/>
              <a:gdLst>
                <a:gd name="connsiteX0" fmla="*/ 0 w 2999150"/>
                <a:gd name="connsiteY0" fmla="*/ 742780 h 1485560"/>
                <a:gd name="connsiteX1" fmla="*/ 742780 w 2999150"/>
                <a:gd name="connsiteY1" fmla="*/ 0 h 1485560"/>
                <a:gd name="connsiteX2" fmla="*/ 742780 w 2999150"/>
                <a:gd name="connsiteY2" fmla="*/ 371390 h 1485560"/>
                <a:gd name="connsiteX3" fmla="*/ 2999150 w 2999150"/>
                <a:gd name="connsiteY3" fmla="*/ 371390 h 1485560"/>
                <a:gd name="connsiteX4" fmla="*/ 2999150 w 2999150"/>
                <a:gd name="connsiteY4" fmla="*/ 1114170 h 1485560"/>
                <a:gd name="connsiteX5" fmla="*/ 742780 w 2999150"/>
                <a:gd name="connsiteY5" fmla="*/ 1114170 h 1485560"/>
                <a:gd name="connsiteX6" fmla="*/ 742780 w 2999150"/>
                <a:gd name="connsiteY6" fmla="*/ 1485560 h 1485560"/>
                <a:gd name="connsiteX7" fmla="*/ 0 w 2999150"/>
                <a:gd name="connsiteY7" fmla="*/ 742780 h 1485560"/>
                <a:gd name="connsiteX0" fmla="*/ 0 w 3008982"/>
                <a:gd name="connsiteY0" fmla="*/ 1639751 h 2382531"/>
                <a:gd name="connsiteX1" fmla="*/ 742780 w 3008982"/>
                <a:gd name="connsiteY1" fmla="*/ 896971 h 2382531"/>
                <a:gd name="connsiteX2" fmla="*/ 742780 w 3008982"/>
                <a:gd name="connsiteY2" fmla="*/ 1268361 h 2382531"/>
                <a:gd name="connsiteX3" fmla="*/ 3008982 w 3008982"/>
                <a:gd name="connsiteY3" fmla="*/ 0 h 2382531"/>
                <a:gd name="connsiteX4" fmla="*/ 2999150 w 3008982"/>
                <a:gd name="connsiteY4" fmla="*/ 2011141 h 2382531"/>
                <a:gd name="connsiteX5" fmla="*/ 742780 w 3008982"/>
                <a:gd name="connsiteY5" fmla="*/ 2011141 h 2382531"/>
                <a:gd name="connsiteX6" fmla="*/ 742780 w 3008982"/>
                <a:gd name="connsiteY6" fmla="*/ 2382531 h 2382531"/>
                <a:gd name="connsiteX7" fmla="*/ 0 w 3008982"/>
                <a:gd name="connsiteY7" fmla="*/ 1639751 h 2382531"/>
                <a:gd name="connsiteX0" fmla="*/ 0 w 3008982"/>
                <a:gd name="connsiteY0" fmla="*/ 1639751 h 3279502"/>
                <a:gd name="connsiteX1" fmla="*/ 742780 w 3008982"/>
                <a:gd name="connsiteY1" fmla="*/ 896971 h 3279502"/>
                <a:gd name="connsiteX2" fmla="*/ 742780 w 3008982"/>
                <a:gd name="connsiteY2" fmla="*/ 1268361 h 3279502"/>
                <a:gd name="connsiteX3" fmla="*/ 3008982 w 3008982"/>
                <a:gd name="connsiteY3" fmla="*/ 0 h 3279502"/>
                <a:gd name="connsiteX4" fmla="*/ 2979486 w 3008982"/>
                <a:gd name="connsiteY4" fmla="*/ 3279502 h 3279502"/>
                <a:gd name="connsiteX5" fmla="*/ 742780 w 3008982"/>
                <a:gd name="connsiteY5" fmla="*/ 2011141 h 3279502"/>
                <a:gd name="connsiteX6" fmla="*/ 742780 w 3008982"/>
                <a:gd name="connsiteY6" fmla="*/ 2382531 h 3279502"/>
                <a:gd name="connsiteX7" fmla="*/ 0 w 3008982"/>
                <a:gd name="connsiteY7" fmla="*/ 1639751 h 3279502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  <a:gd name="connsiteX0" fmla="*/ 0 w 3008982"/>
                <a:gd name="connsiteY0" fmla="*/ 1639751 h 3299167"/>
                <a:gd name="connsiteX1" fmla="*/ 742780 w 3008982"/>
                <a:gd name="connsiteY1" fmla="*/ 896971 h 3299167"/>
                <a:gd name="connsiteX2" fmla="*/ 742780 w 3008982"/>
                <a:gd name="connsiteY2" fmla="*/ 1268361 h 3299167"/>
                <a:gd name="connsiteX3" fmla="*/ 3008982 w 3008982"/>
                <a:gd name="connsiteY3" fmla="*/ 0 h 3299167"/>
                <a:gd name="connsiteX4" fmla="*/ 2999150 w 3008982"/>
                <a:gd name="connsiteY4" fmla="*/ 3299167 h 3299167"/>
                <a:gd name="connsiteX5" fmla="*/ 742780 w 3008982"/>
                <a:gd name="connsiteY5" fmla="*/ 2011141 h 3299167"/>
                <a:gd name="connsiteX6" fmla="*/ 742780 w 3008982"/>
                <a:gd name="connsiteY6" fmla="*/ 2382531 h 3299167"/>
                <a:gd name="connsiteX7" fmla="*/ 0 w 3008982"/>
                <a:gd name="connsiteY7" fmla="*/ 1639751 h 329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8982" h="3299167">
                  <a:moveTo>
                    <a:pt x="0" y="1639751"/>
                  </a:moveTo>
                  <a:lnTo>
                    <a:pt x="742780" y="896971"/>
                  </a:lnTo>
                  <a:lnTo>
                    <a:pt x="742780" y="1268361"/>
                  </a:lnTo>
                  <a:cubicBezTo>
                    <a:pt x="1360529" y="1150374"/>
                    <a:pt x="2332239" y="1042219"/>
                    <a:pt x="3008982" y="0"/>
                  </a:cubicBezTo>
                  <a:cubicBezTo>
                    <a:pt x="3005705" y="670380"/>
                    <a:pt x="3002427" y="2628787"/>
                    <a:pt x="2999150" y="3299167"/>
                  </a:cubicBezTo>
                  <a:cubicBezTo>
                    <a:pt x="2335517" y="2220896"/>
                    <a:pt x="1347419" y="2125851"/>
                    <a:pt x="742780" y="2011141"/>
                  </a:cubicBezTo>
                  <a:lnTo>
                    <a:pt x="742780" y="2382531"/>
                  </a:lnTo>
                  <a:lnTo>
                    <a:pt x="0" y="163975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0F3F6">
                    <a:alpha val="45000"/>
                  </a:srgbClr>
                </a:gs>
                <a:gs pos="100000">
                  <a:srgbClr val="20F3F6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等线" panose="02010600030101010101" pitchFamily="2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257416E-F495-41BD-9342-6C644C43DDDE}"/>
              </a:ext>
            </a:extLst>
          </p:cNvPr>
          <p:cNvSpPr/>
          <p:nvPr/>
        </p:nvSpPr>
        <p:spPr>
          <a:xfrm>
            <a:off x="7819701" y="5312299"/>
            <a:ext cx="5710402" cy="1187116"/>
          </a:xfrm>
          <a:prstGeom prst="ellipse">
            <a:avLst/>
          </a:prstGeom>
          <a:gradFill>
            <a:gsLst>
              <a:gs pos="0">
                <a:srgbClr val="20F3F6">
                  <a:alpha val="0"/>
                </a:srgbClr>
              </a:gs>
              <a:gs pos="100000">
                <a:srgbClr val="01B1F4">
                  <a:alpha val="1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F00038C3-C205-443A-B563-9D01C57EAE71}"/>
              </a:ext>
            </a:extLst>
          </p:cNvPr>
          <p:cNvSpPr/>
          <p:nvPr/>
        </p:nvSpPr>
        <p:spPr>
          <a:xfrm>
            <a:off x="8168603" y="5384831"/>
            <a:ext cx="5012600" cy="960132"/>
          </a:xfrm>
          <a:prstGeom prst="ellipse">
            <a:avLst/>
          </a:prstGeom>
          <a:gradFill>
            <a:gsLst>
              <a:gs pos="0">
                <a:srgbClr val="20F3F6">
                  <a:alpha val="0"/>
                </a:srgbClr>
              </a:gs>
              <a:gs pos="100000">
                <a:srgbClr val="01B1F4">
                  <a:alpha val="1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136CA499-0685-43A9-A80C-D4ABA6352A04}"/>
              </a:ext>
            </a:extLst>
          </p:cNvPr>
          <p:cNvSpPr/>
          <p:nvPr/>
        </p:nvSpPr>
        <p:spPr>
          <a:xfrm>
            <a:off x="8548204" y="5418665"/>
            <a:ext cx="4253396" cy="814712"/>
          </a:xfrm>
          <a:prstGeom prst="ellipse">
            <a:avLst/>
          </a:prstGeom>
          <a:noFill/>
          <a:ln w="6350">
            <a:gradFill>
              <a:gsLst>
                <a:gs pos="0">
                  <a:srgbClr val="20F3F6">
                    <a:alpha val="0"/>
                  </a:srgbClr>
                </a:gs>
                <a:gs pos="100000">
                  <a:srgbClr val="01B1F4">
                    <a:alpha val="2600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28B58AB0-1767-43E1-AD53-81FAEA363DEF}"/>
              </a:ext>
            </a:extLst>
          </p:cNvPr>
          <p:cNvSpPr/>
          <p:nvPr/>
        </p:nvSpPr>
        <p:spPr>
          <a:xfrm>
            <a:off x="8742701" y="5384830"/>
            <a:ext cx="3864402" cy="740202"/>
          </a:xfrm>
          <a:prstGeom prst="ellipse">
            <a:avLst/>
          </a:prstGeom>
          <a:gradFill>
            <a:gsLst>
              <a:gs pos="0">
                <a:srgbClr val="20F3F6">
                  <a:alpha val="0"/>
                </a:srgbClr>
              </a:gs>
              <a:gs pos="100000">
                <a:srgbClr val="01B1F4">
                  <a:alpha val="1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>
            <a:extLst>
              <a:ext uri="{FF2B5EF4-FFF2-40B4-BE49-F238E27FC236}">
                <a16:creationId xmlns:a16="http://schemas.microsoft.com/office/drawing/2014/main" xmlns="" id="{4BC58001-A732-4477-BD2A-C4E69DECFC05}"/>
              </a:ext>
            </a:extLst>
          </p:cNvPr>
          <p:cNvSpPr/>
          <p:nvPr/>
        </p:nvSpPr>
        <p:spPr>
          <a:xfrm flipV="1">
            <a:off x="8069421" y="1650424"/>
            <a:ext cx="5460682" cy="3974757"/>
          </a:xfrm>
          <a:prstGeom prst="trapezoid">
            <a:avLst>
              <a:gd name="adj" fmla="val 32203"/>
            </a:avLst>
          </a:prstGeom>
          <a:gradFill flip="none" rotWithShape="1">
            <a:gsLst>
              <a:gs pos="2000">
                <a:srgbClr val="20F3F6">
                  <a:alpha val="0"/>
                </a:srgbClr>
              </a:gs>
              <a:gs pos="100000">
                <a:srgbClr val="01B1F4">
                  <a:alpha val="0"/>
                </a:srgbClr>
              </a:gs>
              <a:gs pos="55000">
                <a:srgbClr val="20F3F6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F335E040-508B-4ABF-AB40-B89803D9C639}"/>
              </a:ext>
            </a:extLst>
          </p:cNvPr>
          <p:cNvSpPr txBox="1"/>
          <p:nvPr/>
        </p:nvSpPr>
        <p:spPr>
          <a:xfrm>
            <a:off x="10523192" y="2824310"/>
            <a:ext cx="1695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38100" dir="2700000" algn="tl" rotWithShape="0">
                    <a:prstClr val="black">
                      <a:alpha val="1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同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A7F505C0-E246-42DD-8EBB-4B77A881B3BD}"/>
              </a:ext>
            </a:extLst>
          </p:cNvPr>
          <p:cNvSpPr txBox="1"/>
          <p:nvPr/>
        </p:nvSpPr>
        <p:spPr>
          <a:xfrm>
            <a:off x="9765468" y="1687176"/>
            <a:ext cx="169505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38100" dir="2700000" algn="tl" rotWithShape="0">
                    <a:prstClr val="black">
                      <a:alpha val="1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共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5099213B-00D8-414C-BA56-135780C483A8}"/>
              </a:ext>
            </a:extLst>
          </p:cNvPr>
          <p:cNvSpPr txBox="1"/>
          <p:nvPr/>
        </p:nvSpPr>
        <p:spPr>
          <a:xfrm>
            <a:off x="10418999" y="3979227"/>
            <a:ext cx="1695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38100" dir="2700000" algn="tl" rotWithShape="0">
                    <a:prstClr val="black">
                      <a:alpha val="1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善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05999A77-F41F-4AF7-90B9-387AE07FA0B2}"/>
              </a:ext>
            </a:extLst>
          </p:cNvPr>
          <p:cNvSpPr txBox="1"/>
          <p:nvPr/>
        </p:nvSpPr>
        <p:spPr>
          <a:xfrm>
            <a:off x="9476252" y="3129021"/>
            <a:ext cx="169505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38100" dir="2700000" algn="tl" rotWithShape="0">
                    <a:prstClr val="black">
                      <a:alpha val="12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向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A186FB8-EF14-48C9-B7AE-EDA06AECA3D6}"/>
              </a:ext>
            </a:extLst>
          </p:cNvPr>
          <p:cNvSpPr/>
          <p:nvPr/>
        </p:nvSpPr>
        <p:spPr>
          <a:xfrm>
            <a:off x="1682255" y="2187605"/>
            <a:ext cx="3437578" cy="3437578"/>
          </a:xfrm>
          <a:prstGeom prst="ellipse">
            <a:avLst/>
          </a:prstGeom>
          <a:gradFill flip="none" rotWithShape="1">
            <a:gsLst>
              <a:gs pos="64000">
                <a:srgbClr val="20F3F6">
                  <a:alpha val="0"/>
                </a:srgbClr>
              </a:gs>
              <a:gs pos="100000">
                <a:srgbClr val="20F3F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F869E752-DB61-452C-B3C5-B874610D173A}"/>
              </a:ext>
            </a:extLst>
          </p:cNvPr>
          <p:cNvSpPr/>
          <p:nvPr/>
        </p:nvSpPr>
        <p:spPr>
          <a:xfrm>
            <a:off x="1910443" y="2415793"/>
            <a:ext cx="2981202" cy="2981202"/>
          </a:xfrm>
          <a:prstGeom prst="ellipse">
            <a:avLst/>
          </a:prstGeom>
          <a:gradFill flip="none" rotWithShape="1">
            <a:gsLst>
              <a:gs pos="68000">
                <a:srgbClr val="20F3F6">
                  <a:alpha val="0"/>
                </a:srgbClr>
              </a:gs>
              <a:gs pos="100000">
                <a:srgbClr val="20F3F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xmlns="" id="{27C1EF1F-C33B-4C77-AD90-5581DE85984A}"/>
              </a:ext>
            </a:extLst>
          </p:cNvPr>
          <p:cNvSpPr/>
          <p:nvPr/>
        </p:nvSpPr>
        <p:spPr>
          <a:xfrm>
            <a:off x="16557251" y="2187605"/>
            <a:ext cx="3437578" cy="3437578"/>
          </a:xfrm>
          <a:prstGeom prst="ellipse">
            <a:avLst/>
          </a:prstGeom>
          <a:gradFill flip="none" rotWithShape="1">
            <a:gsLst>
              <a:gs pos="64000">
                <a:srgbClr val="20F3F6">
                  <a:alpha val="0"/>
                </a:srgbClr>
              </a:gs>
              <a:gs pos="100000">
                <a:srgbClr val="20F3F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DFB411C6-D2BE-426E-B79A-7F4E366ECCEF}"/>
              </a:ext>
            </a:extLst>
          </p:cNvPr>
          <p:cNvSpPr/>
          <p:nvPr/>
        </p:nvSpPr>
        <p:spPr>
          <a:xfrm>
            <a:off x="16785439" y="2415793"/>
            <a:ext cx="2981202" cy="2981202"/>
          </a:xfrm>
          <a:prstGeom prst="ellipse">
            <a:avLst/>
          </a:prstGeom>
          <a:gradFill flip="none" rotWithShape="1">
            <a:gsLst>
              <a:gs pos="68000">
                <a:srgbClr val="20F3F6">
                  <a:alpha val="0"/>
                </a:srgbClr>
              </a:gs>
              <a:gs pos="100000">
                <a:srgbClr val="20F3F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99A15373-4AE6-461E-BA5F-FC074A036821}"/>
              </a:ext>
            </a:extLst>
          </p:cNvPr>
          <p:cNvSpPr txBox="1"/>
          <p:nvPr/>
        </p:nvSpPr>
        <p:spPr>
          <a:xfrm>
            <a:off x="2173786" y="2752232"/>
            <a:ext cx="24545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科技</a:t>
            </a:r>
            <a:endParaRPr lang="en-US" altLang="zh-CN" sz="7200" dirty="0">
              <a:gradFill flip="none" rotWithShape="1">
                <a:gsLst>
                  <a:gs pos="0">
                    <a:srgbClr val="20F3F6"/>
                  </a:gs>
                  <a:gs pos="100000">
                    <a:srgbClr val="01B1F4"/>
                  </a:gs>
                </a:gsLst>
                <a:lin ang="5400000" scaled="1"/>
                <a:tileRect/>
              </a:gradFill>
              <a:effectLst>
                <a:outerShdw blurRad="254000" dist="63500" dir="2700000" algn="tl" rotWithShape="0">
                  <a:prstClr val="black">
                    <a:alpha val="2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72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创新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6EF86045-0BF6-4321-B90C-A58220569FAA}"/>
              </a:ext>
            </a:extLst>
          </p:cNvPr>
          <p:cNvSpPr txBox="1"/>
          <p:nvPr/>
        </p:nvSpPr>
        <p:spPr>
          <a:xfrm>
            <a:off x="17048782" y="2752232"/>
            <a:ext cx="24545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 flip="none" rotWithShape="1"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1"/>
                  <a:tileRect/>
                </a:gradFill>
                <a:effectLst>
                  <a:outerShdw blurRad="254000" dist="63500" dir="2700000" algn="tl" rotWithShape="0">
                    <a:prstClr val="black">
                      <a:alpha val="2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社会创新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3152FC45-F19B-422C-9A4C-61079EC6C9DF}"/>
              </a:ext>
            </a:extLst>
          </p:cNvPr>
          <p:cNvSpPr txBox="1"/>
          <p:nvPr/>
        </p:nvSpPr>
        <p:spPr>
          <a:xfrm>
            <a:off x="18692194" y="6805489"/>
            <a:ext cx="293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5000"/>
                  </a:schemeClr>
                </a:solidFill>
              </a:rPr>
              <a:t>@</a:t>
            </a:r>
            <a:r>
              <a:rPr lang="zh-CN" altLang="en-US" dirty="0">
                <a:solidFill>
                  <a:schemeClr val="bg1">
                    <a:alpha val="25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824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游戏机, 舞台, 水, 夜空&#10;&#10;描述已自动生成">
            <a:extLst>
              <a:ext uri="{FF2B5EF4-FFF2-40B4-BE49-F238E27FC236}">
                <a16:creationId xmlns:a16="http://schemas.microsoft.com/office/drawing/2014/main" xmlns="" id="{43A6C369-2C18-4757-801B-99D4EE586B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48" r="27" b="16692"/>
          <a:stretch/>
        </p:blipFill>
        <p:spPr>
          <a:xfrm>
            <a:off x="0" y="3271399"/>
            <a:ext cx="21599524" cy="3927914"/>
          </a:xfrm>
          <a:custGeom>
            <a:avLst/>
            <a:gdLst>
              <a:gd name="connsiteX0" fmla="*/ 0 w 21599524"/>
              <a:gd name="connsiteY0" fmla="*/ 0 h 3927914"/>
              <a:gd name="connsiteX1" fmla="*/ 21599524 w 21599524"/>
              <a:gd name="connsiteY1" fmla="*/ 0 h 3927914"/>
              <a:gd name="connsiteX2" fmla="*/ 21599524 w 21599524"/>
              <a:gd name="connsiteY2" fmla="*/ 3927914 h 3927914"/>
              <a:gd name="connsiteX3" fmla="*/ 0 w 21599524"/>
              <a:gd name="connsiteY3" fmla="*/ 3927914 h 392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99524" h="3927914">
                <a:moveTo>
                  <a:pt x="0" y="0"/>
                </a:moveTo>
                <a:lnTo>
                  <a:pt x="21599524" y="0"/>
                </a:lnTo>
                <a:lnTo>
                  <a:pt x="21599524" y="3927914"/>
                </a:lnTo>
                <a:lnTo>
                  <a:pt x="0" y="3927914"/>
                </a:lnTo>
                <a:close/>
              </a:path>
            </a:pathLst>
          </a:custGeom>
        </p:spPr>
      </p:pic>
      <p:pic>
        <p:nvPicPr>
          <p:cNvPr id="12" name="图片 11" descr="城市的夜景&#10;&#10;描述已自动生成">
            <a:extLst>
              <a:ext uri="{FF2B5EF4-FFF2-40B4-BE49-F238E27FC236}">
                <a16:creationId xmlns:a16="http://schemas.microsoft.com/office/drawing/2014/main" xmlns="" id="{183C22E9-D271-4D31-BC3F-D517109CEC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8" b="62368"/>
          <a:stretch/>
        </p:blipFill>
        <p:spPr>
          <a:xfrm flipV="1">
            <a:off x="0" y="-2"/>
            <a:ext cx="21599525" cy="359965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33A6F3-941F-48AC-8E61-DA710A7556DA}"/>
              </a:ext>
            </a:extLst>
          </p:cNvPr>
          <p:cNvSpPr/>
          <p:nvPr/>
        </p:nvSpPr>
        <p:spPr>
          <a:xfrm>
            <a:off x="21771" y="-544285"/>
            <a:ext cx="293914" cy="293914"/>
          </a:xfrm>
          <a:prstGeom prst="rect">
            <a:avLst/>
          </a:prstGeom>
          <a:solidFill>
            <a:srgbClr val="20F3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E80FC8C-7926-4CBA-9D69-C31390169BB8}"/>
              </a:ext>
            </a:extLst>
          </p:cNvPr>
          <p:cNvSpPr/>
          <p:nvPr/>
        </p:nvSpPr>
        <p:spPr>
          <a:xfrm>
            <a:off x="464155" y="-544285"/>
            <a:ext cx="293914" cy="293914"/>
          </a:xfrm>
          <a:prstGeom prst="rect">
            <a:avLst/>
          </a:prstGeom>
          <a:solidFill>
            <a:srgbClr val="01B1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861EF64-E558-4F25-98D3-AC91C83B6883}"/>
              </a:ext>
            </a:extLst>
          </p:cNvPr>
          <p:cNvSpPr/>
          <p:nvPr/>
        </p:nvSpPr>
        <p:spPr>
          <a:xfrm>
            <a:off x="906539" y="-544285"/>
            <a:ext cx="293914" cy="293914"/>
          </a:xfrm>
          <a:prstGeom prst="rect">
            <a:avLst/>
          </a:prstGeom>
          <a:solidFill>
            <a:srgbClr val="191D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EEACE4A-A307-4D28-AA1A-7E7A4592C157}"/>
              </a:ext>
            </a:extLst>
          </p:cNvPr>
          <p:cNvSpPr/>
          <p:nvPr/>
        </p:nvSpPr>
        <p:spPr>
          <a:xfrm>
            <a:off x="0" y="-1"/>
            <a:ext cx="21599525" cy="7199315"/>
          </a:xfrm>
          <a:prstGeom prst="rect">
            <a:avLst/>
          </a:prstGeom>
          <a:gradFill>
            <a:gsLst>
              <a:gs pos="0">
                <a:srgbClr val="191D3E">
                  <a:alpha val="25000"/>
                </a:srgbClr>
              </a:gs>
              <a:gs pos="45000">
                <a:srgbClr val="191D3E"/>
              </a:gs>
              <a:gs pos="55000">
                <a:srgbClr val="191D3E"/>
              </a:gs>
              <a:gs pos="100000">
                <a:srgbClr val="191D3E">
                  <a:alpha val="5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7DE799-5803-4450-8CBE-D32E7A69A3A0}"/>
              </a:ext>
            </a:extLst>
          </p:cNvPr>
          <p:cNvSpPr txBox="1"/>
          <p:nvPr/>
        </p:nvSpPr>
        <p:spPr>
          <a:xfrm>
            <a:off x="3269500" y="1267543"/>
            <a:ext cx="266620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科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5F21F24-85FC-429F-A783-AAE98F5F91E3}"/>
              </a:ext>
            </a:extLst>
          </p:cNvPr>
          <p:cNvSpPr txBox="1"/>
          <p:nvPr/>
        </p:nvSpPr>
        <p:spPr>
          <a:xfrm>
            <a:off x="5284489" y="1849448"/>
            <a:ext cx="22103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技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3DDBA15-ECF2-43DE-B8DC-6A8ECC797519}"/>
              </a:ext>
            </a:extLst>
          </p:cNvPr>
          <p:cNvSpPr txBox="1"/>
          <p:nvPr/>
        </p:nvSpPr>
        <p:spPr>
          <a:xfrm>
            <a:off x="6634970" y="1404047"/>
            <a:ext cx="26662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向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CA0C56BF-E02D-49C5-92C7-45EEC93796B1}"/>
              </a:ext>
            </a:extLst>
          </p:cNvPr>
          <p:cNvSpPr txBox="1"/>
          <p:nvPr/>
        </p:nvSpPr>
        <p:spPr>
          <a:xfrm>
            <a:off x="7879318" y="1858867"/>
            <a:ext cx="266620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善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11BE2AE-D2D0-4204-99CC-B111ADADDBD0}"/>
              </a:ext>
            </a:extLst>
          </p:cNvPr>
          <p:cNvSpPr txBox="1"/>
          <p:nvPr/>
        </p:nvSpPr>
        <p:spPr>
          <a:xfrm>
            <a:off x="10274596" y="1551091"/>
            <a:ext cx="266620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未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39DC3E1-64F2-4B14-AD96-1A20352457B4}"/>
              </a:ext>
            </a:extLst>
          </p:cNvPr>
          <p:cNvSpPr txBox="1"/>
          <p:nvPr/>
        </p:nvSpPr>
        <p:spPr>
          <a:xfrm>
            <a:off x="12390037" y="1779200"/>
            <a:ext cx="26662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来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B4AD269-7A30-4C75-805B-80FF19F12145}"/>
              </a:ext>
            </a:extLst>
          </p:cNvPr>
          <p:cNvSpPr txBox="1"/>
          <p:nvPr/>
        </p:nvSpPr>
        <p:spPr>
          <a:xfrm>
            <a:off x="13914222" y="1313369"/>
            <a:ext cx="266620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可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E71145E5-5C7A-41F6-9C29-6DD2CC53ACF5}"/>
              </a:ext>
            </a:extLst>
          </p:cNvPr>
          <p:cNvSpPr txBox="1"/>
          <p:nvPr/>
        </p:nvSpPr>
        <p:spPr>
          <a:xfrm>
            <a:off x="15872990" y="2272477"/>
            <a:ext cx="26662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2500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0" scaled="0"/>
                </a:gradFill>
                <a:effectLst>
                  <a:outerShdw blurRad="406400" dist="482600" dir="10800000" algn="r" rotWithShape="0">
                    <a:prstClr val="black">
                      <a:alpha val="84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003B021-0713-48C0-B0D1-E4C918E4BAA3}"/>
              </a:ext>
            </a:extLst>
          </p:cNvPr>
          <p:cNvSpPr txBox="1"/>
          <p:nvPr/>
        </p:nvSpPr>
        <p:spPr>
          <a:xfrm>
            <a:off x="6369676" y="3556631"/>
            <a:ext cx="2210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0"/>
                </a:gradFill>
              </a:rPr>
              <a:t>TECH FOR </a:t>
            </a:r>
          </a:p>
          <a:p>
            <a:r>
              <a:rPr lang="en-US" altLang="zh-CN" sz="2400" dirty="0">
                <a:gradFill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0"/>
                </a:gradFill>
              </a:rPr>
              <a:t>SOCIAL GOOD</a:t>
            </a:r>
            <a:endParaRPr lang="zh-CN" altLang="en-US" sz="2400" dirty="0">
              <a:gradFill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7AE21BD-81C7-4A8B-9624-7627D6B3E731}"/>
              </a:ext>
            </a:extLst>
          </p:cNvPr>
          <p:cNvSpPr txBox="1"/>
          <p:nvPr/>
        </p:nvSpPr>
        <p:spPr>
          <a:xfrm>
            <a:off x="8121534" y="1555409"/>
            <a:ext cx="71276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gradFill>
                  <a:gsLst>
                    <a:gs pos="0">
                      <a:srgbClr val="20F3F6"/>
                    </a:gs>
                    <a:gs pos="100000">
                      <a:srgbClr val="01B1F4">
                        <a:alpha val="0"/>
                      </a:srgbClr>
                    </a:gs>
                  </a:gsLst>
                  <a:lin ang="5400000" scaled="0"/>
                </a:gradFill>
              </a:rPr>
              <a:t>STARTING FROM THE HEART ALL THE WAY FORWARD</a:t>
            </a:r>
            <a:endParaRPr lang="zh-CN" altLang="en-US" sz="2200" dirty="0">
              <a:gradFill>
                <a:gsLst>
                  <a:gs pos="0">
                    <a:srgbClr val="20F3F6"/>
                  </a:gs>
                  <a:gs pos="100000">
                    <a:srgbClr val="01B1F4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7409E67-8744-4897-A5FA-F13EC617F398}"/>
              </a:ext>
            </a:extLst>
          </p:cNvPr>
          <p:cNvSpPr/>
          <p:nvPr/>
        </p:nvSpPr>
        <p:spPr>
          <a:xfrm>
            <a:off x="6057352" y="4937682"/>
            <a:ext cx="9484821" cy="553768"/>
          </a:xfrm>
          <a:prstGeom prst="rect">
            <a:avLst/>
          </a:prstGeom>
          <a:gradFill>
            <a:gsLst>
              <a:gs pos="0">
                <a:srgbClr val="01B1F4">
                  <a:alpha val="0"/>
                </a:srgbClr>
              </a:gs>
              <a:gs pos="50000">
                <a:srgbClr val="20F3F6">
                  <a:alpha val="20000"/>
                </a:srgbClr>
              </a:gs>
              <a:gs pos="100000">
                <a:srgbClr val="01B1F4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rgbClr val="20F3F6">
                    <a:alpha val="0"/>
                  </a:srgbClr>
                </a:gs>
                <a:gs pos="50000">
                  <a:srgbClr val="01B1F4">
                    <a:alpha val="60000"/>
                  </a:srgbClr>
                </a:gs>
                <a:gs pos="100000">
                  <a:srgbClr val="20F3F6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CE6C490-C6C7-4431-AA90-02BE1033521E}"/>
              </a:ext>
            </a:extLst>
          </p:cNvPr>
          <p:cNvSpPr txBox="1"/>
          <p:nvPr/>
        </p:nvSpPr>
        <p:spPr>
          <a:xfrm>
            <a:off x="8121534" y="4984920"/>
            <a:ext cx="5228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0" scaled="0"/>
                </a:gradFill>
              </a:rPr>
              <a:t>子丑寅卯科技向善发布会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C9C93ADC-E0F0-4C92-B181-5F8754F3EF9D}"/>
              </a:ext>
            </a:extLst>
          </p:cNvPr>
          <p:cNvGrpSpPr/>
          <p:nvPr/>
        </p:nvGrpSpPr>
        <p:grpSpPr>
          <a:xfrm>
            <a:off x="9888562" y="6089586"/>
            <a:ext cx="1822401" cy="400110"/>
            <a:chOff x="10014654" y="6236130"/>
            <a:chExt cx="1822401" cy="40011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CC36F7B8-AB22-4B41-A607-F51ED67DFB2E}"/>
                </a:ext>
              </a:extLst>
            </p:cNvPr>
            <p:cNvSpPr txBox="1"/>
            <p:nvPr/>
          </p:nvSpPr>
          <p:spPr>
            <a:xfrm>
              <a:off x="10014654" y="6236130"/>
              <a:ext cx="955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0F3F6"/>
                  </a:solidFill>
                </a:rPr>
                <a:t>安徽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3C105A0E-3531-40A1-8EEE-A303CE72FE41}"/>
                </a:ext>
              </a:extLst>
            </p:cNvPr>
            <p:cNvSpPr txBox="1"/>
            <p:nvPr/>
          </p:nvSpPr>
          <p:spPr>
            <a:xfrm>
              <a:off x="10881379" y="6236130"/>
              <a:ext cx="955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0F3F6"/>
                  </a:solidFill>
                </a:rPr>
                <a:t>合肥</a:t>
              </a:r>
            </a:p>
          </p:txBody>
        </p:sp>
        <p:sp>
          <p:nvSpPr>
            <p:cNvPr id="69" name="乘号 68">
              <a:extLst>
                <a:ext uri="{FF2B5EF4-FFF2-40B4-BE49-F238E27FC236}">
                  <a16:creationId xmlns:a16="http://schemas.microsoft.com/office/drawing/2014/main" xmlns="" id="{A0EADC9B-C302-49A5-B173-FA66152BDCAE}"/>
                </a:ext>
              </a:extLst>
            </p:cNvPr>
            <p:cNvSpPr/>
            <p:nvPr/>
          </p:nvSpPr>
          <p:spPr>
            <a:xfrm>
              <a:off x="10791187" y="6301518"/>
              <a:ext cx="269334" cy="269334"/>
            </a:xfrm>
            <a:prstGeom prst="mathMultiply">
              <a:avLst>
                <a:gd name="adj1" fmla="val 8869"/>
              </a:avLst>
            </a:prstGeom>
            <a:solidFill>
              <a:srgbClr val="20F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3A37E6E3-58E4-40FE-86F6-87010E00530F}"/>
              </a:ext>
            </a:extLst>
          </p:cNvPr>
          <p:cNvSpPr txBox="1"/>
          <p:nvPr/>
        </p:nvSpPr>
        <p:spPr>
          <a:xfrm>
            <a:off x="10083492" y="6532090"/>
            <a:ext cx="1432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0">
                      <a:srgbClr val="20F3F6"/>
                    </a:gs>
                    <a:gs pos="100000">
                      <a:srgbClr val="01B1F4"/>
                    </a:gs>
                  </a:gsLst>
                  <a:lin ang="5400000" scaled="0"/>
                </a:gradFill>
              </a:rPr>
              <a:t>2021.07.20</a:t>
            </a:r>
            <a:endParaRPr lang="zh-CN" altLang="en-US" dirty="0">
              <a:gradFill>
                <a:gsLst>
                  <a:gs pos="0">
                    <a:srgbClr val="20F3F6"/>
                  </a:gs>
                  <a:gs pos="100000">
                    <a:srgbClr val="01B1F4"/>
                  </a:gs>
                </a:gsLst>
                <a:lin ang="5400000" scaled="0"/>
              </a:gra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555F03C-107A-486C-ADC0-D61FDAC158BE}"/>
              </a:ext>
            </a:extLst>
          </p:cNvPr>
          <p:cNvSpPr txBox="1"/>
          <p:nvPr/>
        </p:nvSpPr>
        <p:spPr>
          <a:xfrm>
            <a:off x="18692194" y="6805489"/>
            <a:ext cx="2939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alpha val="25000"/>
                  </a:schemeClr>
                </a:solidFill>
              </a:rPr>
              <a:t>@</a:t>
            </a:r>
            <a:r>
              <a:rPr lang="zh-CN" altLang="en-US" dirty="0">
                <a:solidFill>
                  <a:schemeClr val="bg1">
                    <a:alpha val="25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6415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366" y="897030"/>
            <a:ext cx="12794792" cy="540525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6143785" y="-2794747"/>
            <a:ext cx="4299575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90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1172" y="4385791"/>
            <a:ext cx="1695985" cy="172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855" y="5120938"/>
            <a:ext cx="4563160" cy="7935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6143785" y="-2794747"/>
            <a:ext cx="4299575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90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640" y="821349"/>
            <a:ext cx="4299589" cy="4299589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081" y="1443003"/>
            <a:ext cx="4313306" cy="431330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615" y="6220764"/>
            <a:ext cx="12070294" cy="56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522" y="13583"/>
            <a:ext cx="12750480" cy="71721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8394174" y="5799447"/>
            <a:ext cx="4811177" cy="6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59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359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6143785" y="-2794747"/>
            <a:ext cx="4299575" cy="383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90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052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052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0526;#405516;#405405;#400211;#398687;#379727;#137145;#16404;#14374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0526;#405516;#405405;#400211;#398687;#379727;#137145;#16404;#14374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4935</TotalTime>
  <Words>846</Words>
  <Application>Microsoft Office PowerPoint</Application>
  <PresentationFormat>自定义</PresentationFormat>
  <Paragraphs>99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Calibri</vt:lpstr>
      <vt:lpstr>等线 Light</vt:lpstr>
      <vt:lpstr>等线</vt:lpstr>
      <vt:lpstr>微软雅黑 Light</vt:lpstr>
      <vt:lpstr>Arial</vt:lpstr>
      <vt:lpstr>华文行楷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超宽屏发布会</dc:title>
  <dc:creator>陈 西;公众号：陈西设计之家。微信搜索即可。更多免费PPT模版教程等都可以在公众号内获取。PPT定制微信：2090298045【陈西】</dc:creator>
  <cp:keywords>公众号：陈西设计之家。微信搜索即可。更多免费PPT模版教程等都可以在公众号内获取。PPT定制微信：2090298045【陈西】</cp:keywords>
  <dc:description>www.51pptmoban.com</dc:description>
  <cp:lastModifiedBy>YANGs</cp:lastModifiedBy>
  <cp:revision>360</cp:revision>
  <dcterms:created xsi:type="dcterms:W3CDTF">2021-07-03T02:27:44Z</dcterms:created>
  <dcterms:modified xsi:type="dcterms:W3CDTF">2021-07-25T10:34:04Z</dcterms:modified>
</cp:coreProperties>
</file>