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7"/>
  </p:notesMasterIdLst>
  <p:sldIdLst>
    <p:sldId id="325" r:id="rId2"/>
    <p:sldId id="326" r:id="rId3"/>
    <p:sldId id="327" r:id="rId4"/>
    <p:sldId id="308" r:id="rId5"/>
    <p:sldId id="306" r:id="rId6"/>
    <p:sldId id="300" r:id="rId7"/>
    <p:sldId id="298" r:id="rId8"/>
    <p:sldId id="289" r:id="rId9"/>
    <p:sldId id="301" r:id="rId10"/>
    <p:sldId id="297" r:id="rId11"/>
    <p:sldId id="261" r:id="rId12"/>
    <p:sldId id="307" r:id="rId13"/>
    <p:sldId id="263" r:id="rId14"/>
    <p:sldId id="315" r:id="rId15"/>
    <p:sldId id="302" r:id="rId16"/>
    <p:sldId id="292" r:id="rId17"/>
    <p:sldId id="278" r:id="rId18"/>
    <p:sldId id="285" r:id="rId19"/>
    <p:sldId id="296" r:id="rId20"/>
    <p:sldId id="299" r:id="rId21"/>
    <p:sldId id="310" r:id="rId22"/>
    <p:sldId id="316" r:id="rId23"/>
    <p:sldId id="291" r:id="rId24"/>
    <p:sldId id="328" r:id="rId25"/>
    <p:sldId id="329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0000"/>
    <a:srgbClr val="9A0000"/>
    <a:srgbClr val="FFF100"/>
    <a:srgbClr val="E80505"/>
    <a:srgbClr val="FFFFFF"/>
    <a:srgbClr val="FF6600"/>
    <a:srgbClr val="680007"/>
    <a:srgbClr val="008BEA"/>
    <a:srgbClr val="006FBC"/>
    <a:srgbClr val="00A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9" autoAdjust="0"/>
    <p:restoredTop sz="93002" autoAdjust="0"/>
  </p:normalViewPr>
  <p:slideViewPr>
    <p:cSldViewPr>
      <p:cViewPr>
        <p:scale>
          <a:sx n="50" d="100"/>
          <a:sy n="50" d="100"/>
        </p:scale>
        <p:origin x="2539" y="102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4B65F-8515-4360-82FD-51AF8646BF6C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AF81A-5A48-44B6-BFB3-5A2D337008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793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03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55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068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388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3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34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08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2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</p:spTree>
  </p:cSld>
  <p:clrMapOvr>
    <a:masterClrMapping/>
  </p:clrMapOvr>
  <p:transition spd="slow" advTm="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F8244599-DA09-4E45-9DF7-7B6E19B408D0}" type="datetimeFigureOut">
              <a:rPr lang="zh-CN" altLang="en-US" smtClean="0"/>
              <a:pPr/>
              <a:t>2021/7/26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A8E09433-383E-4EE0-9A15-53AB30A104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9141292" cy="5143500"/>
          </a:xfrm>
          <a:prstGeom prst="rect">
            <a:avLst/>
          </a:prstGeom>
        </p:spPr>
      </p:pic>
      <p:sp>
        <p:nvSpPr>
          <p:cNvPr id="11" name="任意多边形 10"/>
          <p:cNvSpPr/>
          <p:nvPr userDrawn="1"/>
        </p:nvSpPr>
        <p:spPr bwMode="auto">
          <a:xfrm>
            <a:off x="0" y="0"/>
            <a:ext cx="9141292" cy="1313332"/>
          </a:xfrm>
          <a:custGeom>
            <a:avLst/>
            <a:gdLst>
              <a:gd name="connsiteX0" fmla="*/ 0 w 9124843"/>
              <a:gd name="connsiteY0" fmla="*/ 0 h 1313332"/>
              <a:gd name="connsiteX1" fmla="*/ 9124843 w 9124843"/>
              <a:gd name="connsiteY1" fmla="*/ 0 h 1313332"/>
              <a:gd name="connsiteX2" fmla="*/ 9124843 w 9124843"/>
              <a:gd name="connsiteY2" fmla="*/ 870730 h 1313332"/>
              <a:gd name="connsiteX3" fmla="*/ 0 w 9124843"/>
              <a:gd name="connsiteY3" fmla="*/ 870730 h 131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24843" h="1313332">
                <a:moveTo>
                  <a:pt x="0" y="0"/>
                </a:moveTo>
                <a:lnTo>
                  <a:pt x="9124843" y="0"/>
                </a:lnTo>
                <a:lnTo>
                  <a:pt x="9124843" y="870730"/>
                </a:lnTo>
                <a:cubicBezTo>
                  <a:pt x="6083229" y="-662487"/>
                  <a:pt x="3041618" y="2403948"/>
                  <a:pt x="0" y="870730"/>
                </a:cubicBezTo>
                <a:close/>
              </a:path>
            </a:pathLst>
          </a:custGeom>
          <a:gradFill flip="none" rotWithShape="1">
            <a:gsLst>
              <a:gs pos="0">
                <a:srgbClr val="DA0000">
                  <a:alpha val="0"/>
                </a:srgbClr>
              </a:gs>
              <a:gs pos="100000">
                <a:srgbClr val="DA0000"/>
              </a:gs>
            </a:gsLst>
            <a:lin ang="4200000" scaled="0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任意多边形 11"/>
          <p:cNvSpPr/>
          <p:nvPr userDrawn="1"/>
        </p:nvSpPr>
        <p:spPr bwMode="auto">
          <a:xfrm>
            <a:off x="7504" y="1"/>
            <a:ext cx="9124843" cy="830387"/>
          </a:xfrm>
          <a:custGeom>
            <a:avLst/>
            <a:gdLst>
              <a:gd name="connsiteX0" fmla="*/ 7908811 w 9124843"/>
              <a:gd name="connsiteY0" fmla="*/ 0 h 830387"/>
              <a:gd name="connsiteX1" fmla="*/ 9124843 w 9124843"/>
              <a:gd name="connsiteY1" fmla="*/ 0 h 830387"/>
              <a:gd name="connsiteX2" fmla="*/ 9124843 w 9124843"/>
              <a:gd name="connsiteY2" fmla="*/ 387786 h 830387"/>
              <a:gd name="connsiteX3" fmla="*/ 7984238 w 9124843"/>
              <a:gd name="connsiteY3" fmla="*/ 10471 h 830387"/>
              <a:gd name="connsiteX4" fmla="*/ 0 w 9124843"/>
              <a:gd name="connsiteY4" fmla="*/ 0 h 830387"/>
              <a:gd name="connsiteX5" fmla="*/ 6408827 w 9124843"/>
              <a:gd name="connsiteY5" fmla="*/ 0 h 830387"/>
              <a:gd name="connsiteX6" fmla="*/ 6273330 w 9124843"/>
              <a:gd name="connsiteY6" fmla="*/ 17209 h 830387"/>
              <a:gd name="connsiteX7" fmla="*/ 0 w 9124843"/>
              <a:gd name="connsiteY7" fmla="*/ 387786 h 830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24843" h="830387">
                <a:moveTo>
                  <a:pt x="7908811" y="0"/>
                </a:moveTo>
                <a:lnTo>
                  <a:pt x="9124843" y="0"/>
                </a:lnTo>
                <a:lnTo>
                  <a:pt x="9124843" y="387786"/>
                </a:lnTo>
                <a:cubicBezTo>
                  <a:pt x="8744641" y="196134"/>
                  <a:pt x="8364440" y="76351"/>
                  <a:pt x="7984238" y="10471"/>
                </a:cubicBezTo>
                <a:close/>
                <a:moveTo>
                  <a:pt x="0" y="0"/>
                </a:moveTo>
                <a:lnTo>
                  <a:pt x="6408827" y="0"/>
                </a:lnTo>
                <a:lnTo>
                  <a:pt x="6273330" y="17209"/>
                </a:lnTo>
                <a:cubicBezTo>
                  <a:pt x="4182221" y="321906"/>
                  <a:pt x="2091112" y="1441873"/>
                  <a:pt x="0" y="387786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DA0000"/>
              </a:gs>
            </a:gsLst>
            <a:lin ang="42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26899"/>
            <a:ext cx="9144000" cy="6222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152" y="4043408"/>
            <a:ext cx="1577642" cy="9359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4119029"/>
            <a:ext cx="821003" cy="8602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818274"/>
            <a:ext cx="2223312" cy="13252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6" r:id="rId13"/>
    <p:sldLayoutId id="2147483649" r:id="rId14"/>
    <p:sldLayoutId id="2147483650" r:id="rId15"/>
  </p:sldLayoutIdLst>
  <p:transition spd="slow" advTm="0">
    <p:pull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2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1292" cy="5143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0175" y="1775212"/>
            <a:ext cx="5562471" cy="3368288"/>
          </a:xfrm>
          <a:prstGeom prst="rect">
            <a:avLst/>
          </a:prstGeom>
        </p:spPr>
      </p:pic>
      <p:sp>
        <p:nvSpPr>
          <p:cNvPr id="16" name="五角星 15"/>
          <p:cNvSpPr/>
          <p:nvPr/>
        </p:nvSpPr>
        <p:spPr>
          <a:xfrm rot="21146867">
            <a:off x="-1257840" y="6159526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 rot="21146867">
            <a:off x="-513436" y="5586707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 rot="21146867">
            <a:off x="-1302965" y="5314926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 rot="21146867">
            <a:off x="-2785442" y="6015508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 rot="21146867">
            <a:off x="-1735363" y="5664770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 rot="21146867">
            <a:off x="-3707592" y="4299318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 rot="21146867">
            <a:off x="-2085219" y="4467319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826060" y="-5645"/>
            <a:ext cx="3816424" cy="2622735"/>
            <a:chOff x="2649268" y="415269"/>
            <a:chExt cx="3816424" cy="26227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8316" y="415269"/>
              <a:ext cx="1386065" cy="196061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49268" y="928956"/>
              <a:ext cx="215730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woPt" dir="t"/>
              </a:scene3d>
              <a:sp3d prstMaterial="softEdge">
                <a:bevelT w="50800" h="12700" prst="angle"/>
                <a:contourClr>
                  <a:srgbClr val="E80505"/>
                </a:contourClr>
              </a:sp3d>
            </a:bodyPr>
            <a:lstStyle/>
            <a:p>
              <a:pPr algn="ctr"/>
              <a:r>
                <a:rPr lang="zh-CN" altLang="en-US" sz="11500" dirty="0" smtClean="0">
                  <a:solidFill>
                    <a:srgbClr val="DA0000"/>
                  </a:solidFill>
                  <a:effectLst>
                    <a:outerShdw blurRad="38100" dist="38100" dir="2700000" algn="tl">
                      <a:schemeClr val="tx1">
                        <a:lumMod val="95000"/>
                        <a:lumOff val="5000"/>
                        <a:alpha val="17000"/>
                      </a:schemeClr>
                    </a:outerShd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建</a:t>
              </a:r>
              <a:endParaRPr lang="zh-CN" altLang="en-US" sz="8000" dirty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025505" y="1837675"/>
              <a:ext cx="1648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woPt" dir="t"/>
              </a:scene3d>
              <a:sp3d prstMaterial="softEdge">
                <a:bevelT w="50800" h="12700" prst="angle"/>
                <a:contourClr>
                  <a:srgbClr val="E80505"/>
                </a:contourClr>
              </a:sp3d>
            </a:bodyPr>
            <a:lstStyle/>
            <a:p>
              <a:pPr algn="ctr"/>
              <a:r>
                <a:rPr lang="zh-CN" altLang="en-US" sz="7200" dirty="0" smtClean="0">
                  <a:solidFill>
                    <a:srgbClr val="DA0000"/>
                  </a:solidFill>
                  <a:effectLst>
                    <a:outerShdw blurRad="38100" dist="38100" dir="2700000" algn="tl">
                      <a:schemeClr val="tx1">
                        <a:lumMod val="95000"/>
                        <a:lumOff val="5000"/>
                        <a:alpha val="17000"/>
                      </a:schemeClr>
                    </a:outerShd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军</a:t>
              </a:r>
              <a:endParaRPr lang="zh-CN" altLang="en-US" sz="5400" dirty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17593" y="1329481"/>
              <a:ext cx="1648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woPt" dir="t"/>
              </a:scene3d>
              <a:sp3d prstMaterial="softEdge">
                <a:bevelT w="50800" h="12700" prst="angle"/>
                <a:contourClr>
                  <a:srgbClr val="E80505"/>
                </a:contourClr>
              </a:sp3d>
            </a:bodyPr>
            <a:lstStyle/>
            <a:p>
              <a:pPr algn="ctr"/>
              <a:r>
                <a:rPr lang="zh-CN" altLang="en-US" sz="7200" dirty="0" smtClean="0">
                  <a:solidFill>
                    <a:srgbClr val="DA0000"/>
                  </a:solidFill>
                  <a:effectLst>
                    <a:outerShdw blurRad="38100" dist="38100" dir="2700000" algn="tl">
                      <a:schemeClr val="tx1">
                        <a:lumMod val="95000"/>
                        <a:lumOff val="5000"/>
                        <a:alpha val="17000"/>
                      </a:schemeClr>
                    </a:outerShd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节</a:t>
              </a:r>
              <a:endParaRPr lang="zh-CN" altLang="en-US" sz="5400" dirty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120567" y="2911567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rgbClr val="DA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八一建军节</a:t>
            </a:r>
            <a:r>
              <a:rPr lang="en-US" altLang="zh-CN" sz="1600" dirty="0" smtClean="0">
                <a:solidFill>
                  <a:srgbClr val="DA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dirty="0" smtClean="0">
                <a:solidFill>
                  <a:srgbClr val="DA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  <a:endParaRPr lang="zh-CN" altLang="en-US" sz="1600" dirty="0">
              <a:solidFill>
                <a:srgbClr val="DA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39" name="直接连接符 38"/>
          <p:cNvCxnSpPr/>
          <p:nvPr/>
        </p:nvCxnSpPr>
        <p:spPr bwMode="auto">
          <a:xfrm>
            <a:off x="3123852" y="2787774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直接连接符 40"/>
          <p:cNvCxnSpPr/>
          <p:nvPr/>
        </p:nvCxnSpPr>
        <p:spPr bwMode="auto">
          <a:xfrm>
            <a:off x="3123852" y="3363838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文本框 39"/>
          <p:cNvSpPr txBox="1"/>
          <p:nvPr/>
        </p:nvSpPr>
        <p:spPr>
          <a:xfrm>
            <a:off x="4124755" y="3704133"/>
            <a:ext cx="1339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@51PPT</a:t>
            </a:r>
            <a:r>
              <a:rPr lang="zh-CN" altLang="en-US" sz="1400" dirty="0" smtClean="0"/>
              <a:t>模板网</a:t>
            </a:r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4994" y="820750"/>
            <a:ext cx="1234878" cy="11029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619" b="-14231"/>
          <a:stretch/>
        </p:blipFill>
        <p:spPr>
          <a:xfrm>
            <a:off x="5527455" y="1974547"/>
            <a:ext cx="803745" cy="71786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 flipH="1">
            <a:off x="8172400" y="-5645"/>
            <a:ext cx="9490026" cy="5140153"/>
            <a:chOff x="-5051681" y="989504"/>
            <a:chExt cx="7704650" cy="3960733"/>
          </a:xfrm>
        </p:grpSpPr>
        <p:sp>
          <p:nvSpPr>
            <p:cNvPr id="34" name="任意多边形 33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6949280" y="0"/>
            <a:ext cx="7704650" cy="5144911"/>
            <a:chOff x="-5051681" y="989504"/>
            <a:chExt cx="7704650" cy="3960733"/>
          </a:xfrm>
        </p:grpSpPr>
        <p:sp>
          <p:nvSpPr>
            <p:cNvPr id="42" name="任意多边形 41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4664"/>
            <a:ext cx="9144000" cy="16644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072291"/>
            <a:ext cx="4134434" cy="20740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835" y="3319134"/>
            <a:ext cx="1230167" cy="1289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4502"/>
            <a:ext cx="5652120" cy="336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7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06146 -0.455 1.09896 -1.26833 " pathEditMode="relative" rAng="0" ptsTypes="ss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83" y="-6455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5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0.00028 C 0.19688 -0.005 1.17952 -0.51222 1.21563 -1.39889 " pathEditMode="relative" rAng="0" ptsTypes="ss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81" y="-6991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9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4.44444E-6 C 0.19687 -0.005 1.12743 -0.44139 1.16354 -1.32806 " pathEditMode="relative" rAng="0" ptsTypes="ss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77" y="-664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3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5" grpId="0" animBg="1"/>
      <p:bldP spid="15" grpId="1" animBg="1"/>
      <p:bldP spid="15" grpId="2" animBg="1"/>
      <p:bldP spid="15" grpId="3" animBg="1"/>
      <p:bldP spid="21" grpId="0" animBg="1"/>
      <p:bldP spid="21" grpId="1" animBg="1"/>
      <p:bldP spid="21" grpId="2" animBg="1"/>
      <p:bldP spid="21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3924" y="1420192"/>
            <a:ext cx="3178175" cy="1377950"/>
            <a:chOff x="990600" y="2455863"/>
            <a:chExt cx="3178175" cy="1377950"/>
          </a:xfrm>
        </p:grpSpPr>
        <p:pic>
          <p:nvPicPr>
            <p:cNvPr id="3" name="Picture 21" descr="阴影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667125"/>
              <a:ext cx="3178175" cy="166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AutoShape 22"/>
            <p:cNvSpPr>
              <a:spLocks noChangeArrowheads="1"/>
            </p:cNvSpPr>
            <p:nvPr/>
          </p:nvSpPr>
          <p:spPr bwMode="auto">
            <a:xfrm>
              <a:off x="1012825" y="2965450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endParaRPr lang="zh-CN" altLang="zh-CN" sz="1000" b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8"/>
            <p:cNvSpPr>
              <a:spLocks noChangeAspect="1" noChangeArrowheads="1"/>
            </p:cNvSpPr>
            <p:nvPr/>
          </p:nvSpPr>
          <p:spPr bwMode="gray">
            <a:xfrm>
              <a:off x="1128713" y="2906713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60001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zh-CN" altLang="zh-CN" sz="1400" b="0">
                <a:cs typeface="+mn-ea"/>
                <a:sym typeface="+mn-lt"/>
              </a:endParaRPr>
            </a:p>
          </p:txBody>
        </p:sp>
        <p:sp>
          <p:nvSpPr>
            <p:cNvPr id="6" name="Arc 9"/>
            <p:cNvSpPr>
              <a:spLocks/>
            </p:cNvSpPr>
            <p:nvPr/>
          </p:nvSpPr>
          <p:spPr bwMode="auto">
            <a:xfrm>
              <a:off x="1139825" y="2789238"/>
              <a:ext cx="550863" cy="303212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val 10"/>
            <p:cNvSpPr>
              <a:spLocks noChangeAspect="1" noChangeArrowheads="1"/>
            </p:cNvSpPr>
            <p:nvPr/>
          </p:nvSpPr>
          <p:spPr bwMode="gray">
            <a:xfrm>
              <a:off x="1128713" y="2676525"/>
              <a:ext cx="569912" cy="27781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 sz="1400" b="0">
                <a:cs typeface="+mn-ea"/>
                <a:sym typeface="+mn-lt"/>
              </a:endParaRPr>
            </a:p>
          </p:txBody>
        </p:sp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1352550" y="2455863"/>
              <a:ext cx="128588" cy="355600"/>
              <a:chOff x="3288" y="2455"/>
              <a:chExt cx="203" cy="567"/>
            </a:xfrm>
          </p:grpSpPr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13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  <p:sp>
            <p:nvSpPr>
              <p:cNvPr id="12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</p:grpSp>
        <p:sp>
          <p:nvSpPr>
            <p:cNvPr id="9" name="AutoShape 32"/>
            <p:cNvSpPr>
              <a:spLocks noChangeArrowheads="1"/>
            </p:cNvSpPr>
            <p:nvPr/>
          </p:nvSpPr>
          <p:spPr bwMode="auto">
            <a:xfrm>
              <a:off x="1858963" y="2755900"/>
              <a:ext cx="1987550" cy="300038"/>
            </a:xfrm>
            <a:prstGeom prst="roundRect">
              <a:avLst>
                <a:gd name="adj" fmla="val 5630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此处添加文字内容</a:t>
              </a:r>
              <a:endParaRPr lang="zh-CN" alt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93924" y="2860054"/>
            <a:ext cx="3178175" cy="1377950"/>
            <a:chOff x="990600" y="3895725"/>
            <a:chExt cx="3178175" cy="1377950"/>
          </a:xfrm>
        </p:grpSpPr>
        <p:pic>
          <p:nvPicPr>
            <p:cNvPr id="16" name="Picture 34" descr="阴影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5106988"/>
              <a:ext cx="3178175" cy="166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AutoShape 35"/>
            <p:cNvSpPr>
              <a:spLocks noChangeArrowheads="1"/>
            </p:cNvSpPr>
            <p:nvPr/>
          </p:nvSpPr>
          <p:spPr bwMode="auto">
            <a:xfrm>
              <a:off x="1012825" y="4405313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endParaRPr lang="zh-CN" altLang="en-US" sz="1000" b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spect="1" noChangeArrowheads="1"/>
            </p:cNvSpPr>
            <p:nvPr/>
          </p:nvSpPr>
          <p:spPr bwMode="gray">
            <a:xfrm>
              <a:off x="1128713" y="4346575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60001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zh-CN" altLang="zh-CN" sz="1400" b="0">
                <a:cs typeface="+mn-ea"/>
                <a:sym typeface="+mn-lt"/>
              </a:endParaRPr>
            </a:p>
          </p:txBody>
        </p:sp>
        <p:sp>
          <p:nvSpPr>
            <p:cNvPr id="19" name="Arc 9"/>
            <p:cNvSpPr>
              <a:spLocks/>
            </p:cNvSpPr>
            <p:nvPr/>
          </p:nvSpPr>
          <p:spPr bwMode="auto">
            <a:xfrm>
              <a:off x="1139825" y="4229100"/>
              <a:ext cx="550863" cy="303213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0"/>
            <p:cNvSpPr>
              <a:spLocks noChangeAspect="1" noChangeArrowheads="1"/>
            </p:cNvSpPr>
            <p:nvPr/>
          </p:nvSpPr>
          <p:spPr bwMode="gray">
            <a:xfrm>
              <a:off x="1128713" y="4116388"/>
              <a:ext cx="569912" cy="27781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 sz="1400" b="0">
                <a:cs typeface="+mn-ea"/>
                <a:sym typeface="+mn-lt"/>
              </a:endParaRPr>
            </a:p>
          </p:txBody>
        </p:sp>
        <p:grpSp>
          <p:nvGrpSpPr>
            <p:cNvPr id="21" name="Group 11"/>
            <p:cNvGrpSpPr>
              <a:grpSpLocks/>
            </p:cNvGrpSpPr>
            <p:nvPr/>
          </p:nvGrpSpPr>
          <p:grpSpPr bwMode="auto">
            <a:xfrm>
              <a:off x="1352550" y="3895725"/>
              <a:ext cx="128588" cy="355600"/>
              <a:chOff x="3288" y="2455"/>
              <a:chExt cx="203" cy="567"/>
            </a:xfrm>
          </p:grpSpPr>
          <p:grpSp>
            <p:nvGrpSpPr>
              <p:cNvPr id="23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26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  <p:sp>
            <p:nvSpPr>
              <p:cNvPr id="25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</p:grpSp>
        <p:sp>
          <p:nvSpPr>
            <p:cNvPr id="22" name="AutoShape 45"/>
            <p:cNvSpPr>
              <a:spLocks noChangeArrowheads="1"/>
            </p:cNvSpPr>
            <p:nvPr/>
          </p:nvSpPr>
          <p:spPr bwMode="auto">
            <a:xfrm>
              <a:off x="1858963" y="4195763"/>
              <a:ext cx="1987550" cy="300037"/>
            </a:xfrm>
            <a:prstGeom prst="roundRect">
              <a:avLst>
                <a:gd name="adj" fmla="val 5630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此处添加文字内容</a:t>
              </a:r>
              <a:endPara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18583" y="1420192"/>
            <a:ext cx="3178175" cy="1377950"/>
            <a:chOff x="4953000" y="2455863"/>
            <a:chExt cx="3178175" cy="1377950"/>
          </a:xfrm>
        </p:grpSpPr>
        <p:pic>
          <p:nvPicPr>
            <p:cNvPr id="29" name="Picture 47" descr="阴影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3667125"/>
              <a:ext cx="3178175" cy="166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AutoShape 48"/>
            <p:cNvSpPr>
              <a:spLocks noChangeArrowheads="1"/>
            </p:cNvSpPr>
            <p:nvPr/>
          </p:nvSpPr>
          <p:spPr bwMode="auto">
            <a:xfrm>
              <a:off x="4975225" y="2965450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endParaRPr lang="zh-CN" altLang="zh-CN" sz="1000" b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8"/>
            <p:cNvSpPr>
              <a:spLocks noChangeAspect="1" noChangeArrowheads="1"/>
            </p:cNvSpPr>
            <p:nvPr/>
          </p:nvSpPr>
          <p:spPr bwMode="gray">
            <a:xfrm>
              <a:off x="5091113" y="2906713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60001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zh-CN" altLang="zh-CN" sz="1400" b="0">
                <a:cs typeface="+mn-ea"/>
                <a:sym typeface="+mn-lt"/>
              </a:endParaRPr>
            </a:p>
          </p:txBody>
        </p:sp>
        <p:sp>
          <p:nvSpPr>
            <p:cNvPr id="32" name="Arc 9"/>
            <p:cNvSpPr>
              <a:spLocks/>
            </p:cNvSpPr>
            <p:nvPr/>
          </p:nvSpPr>
          <p:spPr bwMode="auto">
            <a:xfrm>
              <a:off x="5102225" y="2789238"/>
              <a:ext cx="550863" cy="303212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10"/>
            <p:cNvSpPr>
              <a:spLocks noChangeAspect="1" noChangeArrowheads="1"/>
            </p:cNvSpPr>
            <p:nvPr/>
          </p:nvSpPr>
          <p:spPr bwMode="gray">
            <a:xfrm>
              <a:off x="5091113" y="2676525"/>
              <a:ext cx="569912" cy="27781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 sz="1400" b="0">
                <a:cs typeface="+mn-ea"/>
                <a:sym typeface="+mn-lt"/>
              </a:endParaRPr>
            </a:p>
          </p:txBody>
        </p:sp>
        <p:grpSp>
          <p:nvGrpSpPr>
            <p:cNvPr id="34" name="Group 11"/>
            <p:cNvGrpSpPr>
              <a:grpSpLocks/>
            </p:cNvGrpSpPr>
            <p:nvPr/>
          </p:nvGrpSpPr>
          <p:grpSpPr bwMode="auto">
            <a:xfrm>
              <a:off x="5314950" y="2455863"/>
              <a:ext cx="128588" cy="355600"/>
              <a:chOff x="3288" y="2455"/>
              <a:chExt cx="203" cy="567"/>
            </a:xfrm>
          </p:grpSpPr>
          <p:grpSp>
            <p:nvGrpSpPr>
              <p:cNvPr id="36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3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  <p:sp>
            <p:nvSpPr>
              <p:cNvPr id="38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</p:grpSp>
        <p:sp>
          <p:nvSpPr>
            <p:cNvPr id="35" name="AutoShape 58"/>
            <p:cNvSpPr>
              <a:spLocks noChangeArrowheads="1"/>
            </p:cNvSpPr>
            <p:nvPr/>
          </p:nvSpPr>
          <p:spPr bwMode="auto">
            <a:xfrm>
              <a:off x="5821363" y="2755900"/>
              <a:ext cx="1987550" cy="300038"/>
            </a:xfrm>
            <a:prstGeom prst="roundRect">
              <a:avLst>
                <a:gd name="adj" fmla="val 5630"/>
              </a:avLst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此处添加文字内容</a:t>
              </a:r>
              <a:endPara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18583" y="2860054"/>
            <a:ext cx="3178175" cy="1377950"/>
            <a:chOff x="4953000" y="3895725"/>
            <a:chExt cx="3178175" cy="1377950"/>
          </a:xfrm>
        </p:grpSpPr>
        <p:pic>
          <p:nvPicPr>
            <p:cNvPr id="42" name="Picture 60" descr="阴影5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5106988"/>
              <a:ext cx="3178175" cy="166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AutoShape 61"/>
            <p:cNvSpPr>
              <a:spLocks noChangeArrowheads="1"/>
            </p:cNvSpPr>
            <p:nvPr/>
          </p:nvSpPr>
          <p:spPr bwMode="auto">
            <a:xfrm>
              <a:off x="4975225" y="4405313"/>
              <a:ext cx="3098800" cy="79692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endParaRPr lang="zh-CN" altLang="en-US" sz="1000" b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8"/>
            <p:cNvSpPr>
              <a:spLocks noChangeAspect="1" noChangeArrowheads="1"/>
            </p:cNvSpPr>
            <p:nvPr/>
          </p:nvSpPr>
          <p:spPr bwMode="gray">
            <a:xfrm>
              <a:off x="5091113" y="4346575"/>
              <a:ext cx="569912" cy="2762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60001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zh-CN" altLang="zh-CN" sz="1400" b="0">
                <a:cs typeface="+mn-ea"/>
                <a:sym typeface="+mn-lt"/>
              </a:endParaRPr>
            </a:p>
          </p:txBody>
        </p:sp>
        <p:sp>
          <p:nvSpPr>
            <p:cNvPr id="45" name="Arc 9"/>
            <p:cNvSpPr>
              <a:spLocks/>
            </p:cNvSpPr>
            <p:nvPr/>
          </p:nvSpPr>
          <p:spPr bwMode="auto">
            <a:xfrm>
              <a:off x="5102225" y="4229100"/>
              <a:ext cx="550863" cy="303213"/>
            </a:xfrm>
            <a:custGeom>
              <a:avLst/>
              <a:gdLst>
                <a:gd name="T0" fmla="*/ 2147483647 w 43195"/>
                <a:gd name="T1" fmla="*/ 2147483647 h 23732"/>
                <a:gd name="T2" fmla="*/ 1004921478 w 43195"/>
                <a:gd name="T3" fmla="*/ 0 h 23732"/>
                <a:gd name="T4" fmla="*/ 2147483647 w 43195"/>
                <a:gd name="T5" fmla="*/ 2147483647 h 23732"/>
                <a:gd name="T6" fmla="*/ 0 60000 65536"/>
                <a:gd name="T7" fmla="*/ 0 60000 65536"/>
                <a:gd name="T8" fmla="*/ 0 60000 65536"/>
                <a:gd name="T9" fmla="*/ 0 w 43195"/>
                <a:gd name="T10" fmla="*/ 0 h 23732"/>
                <a:gd name="T11" fmla="*/ 43195 w 43195"/>
                <a:gd name="T12" fmla="*/ 23732 h 237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10"/>
            <p:cNvSpPr>
              <a:spLocks noChangeAspect="1" noChangeArrowheads="1"/>
            </p:cNvSpPr>
            <p:nvPr/>
          </p:nvSpPr>
          <p:spPr bwMode="gray">
            <a:xfrm>
              <a:off x="5091113" y="4116388"/>
              <a:ext cx="569912" cy="27781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zh-CN" sz="1400" b="0">
                <a:cs typeface="+mn-ea"/>
                <a:sym typeface="+mn-lt"/>
              </a:endParaRPr>
            </a:p>
          </p:txBody>
        </p:sp>
        <p:grpSp>
          <p:nvGrpSpPr>
            <p:cNvPr id="47" name="Group 11"/>
            <p:cNvGrpSpPr>
              <a:grpSpLocks/>
            </p:cNvGrpSpPr>
            <p:nvPr/>
          </p:nvGrpSpPr>
          <p:grpSpPr bwMode="auto">
            <a:xfrm>
              <a:off x="5314950" y="3895725"/>
              <a:ext cx="128588" cy="355600"/>
              <a:chOff x="3288" y="2455"/>
              <a:chExt cx="203" cy="567"/>
            </a:xfrm>
          </p:grpSpPr>
          <p:grpSp>
            <p:nvGrpSpPr>
              <p:cNvPr id="49" name="Group 12"/>
              <p:cNvGrpSpPr>
                <a:grpSpLocks/>
              </p:cNvGrpSpPr>
              <p:nvPr/>
            </p:nvGrpSpPr>
            <p:grpSpPr bwMode="auto">
              <a:xfrm>
                <a:off x="3335" y="2700"/>
                <a:ext cx="108" cy="322"/>
                <a:chOff x="3243" y="2500"/>
                <a:chExt cx="567" cy="1701"/>
              </a:xfrm>
            </p:grpSpPr>
            <p:sp>
              <p:nvSpPr>
                <p:cNvPr id="5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2517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2834" y="32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latinLnBrk="1"/>
                  <a:endParaRPr lang="zh-CN" altLang="zh-CN" sz="1400" b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AutoShape 15"/>
              <p:cNvSpPr>
                <a:spLocks noChangeArrowheads="1"/>
              </p:cNvSpPr>
              <p:nvPr/>
            </p:nvSpPr>
            <p:spPr bwMode="auto">
              <a:xfrm rot="10800000">
                <a:off x="3288" y="2580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  <p:sp>
            <p:nvSpPr>
              <p:cNvPr id="51" name="AutoShape 16"/>
              <p:cNvSpPr>
                <a:spLocks noChangeArrowheads="1"/>
              </p:cNvSpPr>
              <p:nvPr/>
            </p:nvSpPr>
            <p:spPr bwMode="auto">
              <a:xfrm rot="8100000">
                <a:off x="3337" y="2455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 latinLnBrk="1"/>
                <a:endParaRPr lang="zh-CN" altLang="zh-CN" sz="1400" b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AutoShape 71"/>
            <p:cNvSpPr>
              <a:spLocks noChangeArrowheads="1"/>
            </p:cNvSpPr>
            <p:nvPr/>
          </p:nvSpPr>
          <p:spPr bwMode="auto">
            <a:xfrm>
              <a:off x="5821363" y="4195763"/>
              <a:ext cx="1987550" cy="300037"/>
            </a:xfrm>
            <a:prstGeom prst="roundRect">
              <a:avLst>
                <a:gd name="adj" fmla="val 5630"/>
              </a:avLst>
            </a:prstGeom>
            <a:solidFill>
              <a:srgbClr val="DA0000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lnSpc>
                  <a:spcPct val="120000"/>
                </a:lnSpc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000">
                  <a:solidFill>
                    <a:schemeClr val="bg1"/>
                  </a:solidFill>
                  <a:cs typeface="+mn-ea"/>
                  <a:sym typeface="+mn-lt"/>
                </a:rPr>
                <a:t>此处添加文字内容</a:t>
              </a:r>
              <a:endParaRPr lang="zh-CN" altLang="en-US" sz="1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56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矩形 56"/>
          <p:cNvSpPr/>
          <p:nvPr/>
        </p:nvSpPr>
        <p:spPr>
          <a:xfrm>
            <a:off x="1411586" y="2124500"/>
            <a:ext cx="2742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58" name="矩形 57"/>
          <p:cNvSpPr/>
          <p:nvPr/>
        </p:nvSpPr>
        <p:spPr>
          <a:xfrm>
            <a:off x="4836245" y="2124500"/>
            <a:ext cx="2742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59" name="矩形 58"/>
          <p:cNvSpPr/>
          <p:nvPr/>
        </p:nvSpPr>
        <p:spPr>
          <a:xfrm>
            <a:off x="1411586" y="3565846"/>
            <a:ext cx="2742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  <p:sp>
        <p:nvSpPr>
          <p:cNvPr id="60" name="矩形 59"/>
          <p:cNvSpPr/>
          <p:nvPr/>
        </p:nvSpPr>
        <p:spPr>
          <a:xfrm>
            <a:off x="4836245" y="3565846"/>
            <a:ext cx="2742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20398" y="2386858"/>
            <a:ext cx="1479009" cy="1211923"/>
            <a:chOff x="7737176" y="3044094"/>
            <a:chExt cx="1677511" cy="1374579"/>
          </a:xfrm>
        </p:grpSpPr>
        <p:grpSp>
          <p:nvGrpSpPr>
            <p:cNvPr id="5" name="组合 4"/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7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6" cy="1931674"/>
              </a:xfrm>
              <a:prstGeom prst="ellipse">
                <a:avLst/>
              </a:prstGeom>
              <a:solidFill>
                <a:schemeClr val="accent6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20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未知"/>
              <p:cNvSpPr>
                <a:spLocks/>
              </p:cNvSpPr>
              <p:nvPr/>
            </p:nvSpPr>
            <p:spPr bwMode="auto">
              <a:xfrm>
                <a:off x="8233034" y="27437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8036109" y="3341756"/>
              <a:ext cx="1147614" cy="593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1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zh-CN" altLang="en-US" sz="3600" b="0" i="1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827584" y="2534749"/>
            <a:ext cx="5892800" cy="807597"/>
          </a:xfrm>
          <a:prstGeom prst="homePlate">
            <a:avLst>
              <a:gd name="adj" fmla="val 40030"/>
            </a:avLst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57188" indent="-357188">
              <a:lnSpc>
                <a:spcPct val="120000"/>
              </a:lnSpc>
              <a:defRPr/>
            </a:pPr>
            <a:endParaRPr lang="zh-CN" altLang="en-US" sz="1200" kern="0" dirty="0">
              <a:solidFill>
                <a:srgbClr val="646464"/>
              </a:solidFill>
              <a:cs typeface="+mn-ea"/>
              <a:sym typeface="+mn-lt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4936026" y="2524297"/>
            <a:ext cx="500196" cy="827192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3423858" y="2524297"/>
            <a:ext cx="500196" cy="827192"/>
          </a:xfrm>
          <a:prstGeom prst="chevron">
            <a:avLst>
              <a:gd name="adj" fmla="val 55472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839682" y="2524297"/>
            <a:ext cx="500196" cy="827192"/>
          </a:xfrm>
          <a:prstGeom prst="chevron">
            <a:avLst>
              <a:gd name="adj" fmla="val 55472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6376186" y="2524297"/>
            <a:ext cx="500196" cy="827192"/>
          </a:xfrm>
          <a:prstGeom prst="chevron">
            <a:avLst>
              <a:gd name="adj" fmla="val 55472"/>
            </a:avLst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sz="2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8235" y="2770820"/>
            <a:ext cx="847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 smtClean="0">
                <a:cs typeface="+mn-ea"/>
                <a:sym typeface="+mn-lt"/>
              </a:rPr>
              <a:t>2017</a:t>
            </a:r>
            <a:endParaRPr lang="zh-CN" altLang="en-US" kern="0" dirty="0"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5902" y="2770820"/>
            <a:ext cx="790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 smtClean="0">
                <a:cs typeface="+mn-ea"/>
                <a:sym typeface="+mn-lt"/>
              </a:rPr>
              <a:t>2018</a:t>
            </a:r>
            <a:endParaRPr lang="zh-CN" altLang="en-US" kern="0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40839" y="2770820"/>
            <a:ext cx="935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i="1" kern="0" dirty="0" smtClean="0">
                <a:solidFill>
                  <a:srgbClr val="646464"/>
                </a:solidFill>
                <a:cs typeface="+mn-ea"/>
                <a:sym typeface="+mn-lt"/>
              </a:rPr>
              <a:t>2019</a:t>
            </a:r>
            <a:endParaRPr lang="zh-CN" altLang="en-US" i="1" kern="0" dirty="0">
              <a:solidFill>
                <a:srgbClr val="646464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2246" y="2770820"/>
            <a:ext cx="93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kern="0" dirty="0" smtClean="0">
                <a:cs typeface="+mn-ea"/>
                <a:sym typeface="+mn-lt"/>
              </a:rPr>
              <a:t>2020</a:t>
            </a:r>
            <a:endParaRPr lang="zh-CN" altLang="en-US" kern="0" dirty="0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45901" y="3237663"/>
            <a:ext cx="1698033" cy="1330808"/>
            <a:chOff x="941884" y="3983470"/>
            <a:chExt cx="1925931" cy="1509419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941884" y="3983470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23" name="TextBox 22"/>
            <p:cNvSpPr txBox="1"/>
            <p:nvPr/>
          </p:nvSpPr>
          <p:spPr>
            <a:xfrm>
              <a:off x="941884" y="4393274"/>
              <a:ext cx="1925931" cy="109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此处添加</a:t>
              </a:r>
              <a:r>
                <a:rPr lang="zh-CN" altLang="en-US" sz="1600" b="1" kern="0" dirty="0">
                  <a:solidFill>
                    <a:srgbClr val="646464"/>
                  </a:solidFill>
                  <a:cs typeface="+mn-ea"/>
                  <a:sym typeface="+mn-lt"/>
                </a:rPr>
                <a:t>标题</a:t>
              </a:r>
              <a:endParaRPr lang="en-US" altLang="zh-CN" sz="1600" b="1" kern="0" dirty="0" smtClean="0">
                <a:solidFill>
                  <a:srgbClr val="646464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646464"/>
                  </a:solidFill>
                  <a:cs typeface="+mn-ea"/>
                  <a:sym typeface="+mn-lt"/>
                </a:rPr>
                <a:t>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646464"/>
                  </a:solidFill>
                  <a:cs typeface="+mn-ea"/>
                  <a:sym typeface="+mn-lt"/>
                </a:rPr>
                <a:t>此处添加段落</a:t>
              </a: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文本</a:t>
              </a:r>
              <a:endParaRPr lang="zh-CN" altLang="en-US" sz="1100" kern="0" dirty="0">
                <a:solidFill>
                  <a:srgbClr val="64646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99918" y="1300139"/>
            <a:ext cx="1698033" cy="1324750"/>
            <a:chOff x="2293144" y="1916832"/>
            <a:chExt cx="1925931" cy="150254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293144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2293144" y="1916832"/>
              <a:ext cx="1925931" cy="109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此处添加</a:t>
              </a:r>
              <a:r>
                <a:rPr lang="zh-CN" altLang="en-US" sz="1600" b="1" kern="0" dirty="0">
                  <a:solidFill>
                    <a:srgbClr val="646464"/>
                  </a:solidFill>
                  <a:cs typeface="+mn-ea"/>
                  <a:sym typeface="+mn-lt"/>
                </a:rPr>
                <a:t>标题</a:t>
              </a:r>
              <a:endParaRPr lang="en-US" altLang="zh-CN" sz="1600" b="1" kern="0" dirty="0" smtClean="0">
                <a:solidFill>
                  <a:srgbClr val="646464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646464"/>
                  </a:solidFill>
                  <a:cs typeface="+mn-ea"/>
                  <a:sym typeface="+mn-lt"/>
                </a:rPr>
                <a:t>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646464"/>
                  </a:solidFill>
                  <a:cs typeface="+mn-ea"/>
                  <a:sym typeface="+mn-lt"/>
                </a:rPr>
                <a:t>此处添加段落</a:t>
              </a: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文本</a:t>
              </a:r>
              <a:endParaRPr lang="zh-CN" altLang="en-US" sz="1100" kern="0" dirty="0">
                <a:solidFill>
                  <a:srgbClr val="64646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2246" y="3254447"/>
            <a:ext cx="1698032" cy="1333527"/>
            <a:chOff x="3641104" y="3980384"/>
            <a:chExt cx="1925931" cy="151250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648596" y="3980384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29" name="TextBox 28"/>
            <p:cNvSpPr txBox="1"/>
            <p:nvPr/>
          </p:nvSpPr>
          <p:spPr>
            <a:xfrm>
              <a:off x="3641104" y="4393273"/>
              <a:ext cx="1925931" cy="109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srgbClr val="C00000"/>
                  </a:solidFill>
                  <a:cs typeface="+mn-ea"/>
                  <a:sym typeface="+mn-lt"/>
                </a:rPr>
                <a:t>此处添加</a:t>
              </a:r>
              <a:r>
                <a:rPr lang="zh-CN" altLang="en-US" sz="1600" b="1" kern="0" dirty="0">
                  <a:solidFill>
                    <a:srgbClr val="C00000"/>
                  </a:solidFill>
                  <a:cs typeface="+mn-ea"/>
                  <a:sym typeface="+mn-lt"/>
                </a:rPr>
                <a:t>标题</a:t>
              </a:r>
              <a:endParaRPr lang="en-US" altLang="zh-CN" sz="1600" b="1" kern="0" dirty="0" smtClean="0">
                <a:solidFill>
                  <a:srgbClr val="C00000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C00000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C00000"/>
                  </a:solidFill>
                  <a:cs typeface="+mn-ea"/>
                  <a:sym typeface="+mn-lt"/>
                </a:rPr>
                <a:t>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C00000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C00000"/>
                  </a:solidFill>
                  <a:cs typeface="+mn-ea"/>
                  <a:sym typeface="+mn-lt"/>
                </a:rPr>
                <a:t>此处添加段落</a:t>
              </a:r>
              <a:r>
                <a:rPr lang="zh-CN" altLang="en-US" sz="1100" kern="0" dirty="0" smtClean="0">
                  <a:solidFill>
                    <a:srgbClr val="C00000"/>
                  </a:solidFill>
                  <a:cs typeface="+mn-ea"/>
                  <a:sym typeface="+mn-lt"/>
                </a:rPr>
                <a:t>文本</a:t>
              </a:r>
              <a:endParaRPr lang="zh-CN" altLang="en-US" sz="1100" kern="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96262" y="1300139"/>
            <a:ext cx="1698033" cy="1324750"/>
            <a:chOff x="5044092" y="1916832"/>
            <a:chExt cx="1925931" cy="1502549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044092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32" name="TextBox 31"/>
            <p:cNvSpPr txBox="1"/>
            <p:nvPr/>
          </p:nvSpPr>
          <p:spPr>
            <a:xfrm>
              <a:off x="5044092" y="1916832"/>
              <a:ext cx="1925931" cy="1099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600" b="1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此处添加</a:t>
              </a:r>
              <a:r>
                <a:rPr lang="zh-CN" altLang="en-US" sz="1600" b="1" kern="0" dirty="0">
                  <a:solidFill>
                    <a:srgbClr val="646464"/>
                  </a:solidFill>
                  <a:cs typeface="+mn-ea"/>
                  <a:sym typeface="+mn-lt"/>
                </a:rPr>
                <a:t>标题</a:t>
              </a:r>
              <a:endParaRPr lang="en-US" altLang="zh-CN" sz="1600" b="1" kern="0" dirty="0" smtClean="0">
                <a:solidFill>
                  <a:srgbClr val="646464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646464"/>
                  </a:solidFill>
                  <a:cs typeface="+mn-ea"/>
                  <a:sym typeface="+mn-lt"/>
                </a:rPr>
                <a:t>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点击</a:t>
              </a:r>
              <a:r>
                <a:rPr lang="zh-CN" altLang="en-US" sz="1100" kern="0" dirty="0">
                  <a:solidFill>
                    <a:srgbClr val="646464"/>
                  </a:solidFill>
                  <a:cs typeface="+mn-ea"/>
                  <a:sym typeface="+mn-lt"/>
                </a:rPr>
                <a:t>此处添加段落</a:t>
              </a:r>
              <a:r>
                <a:rPr lang="zh-CN" altLang="en-US" sz="1100" kern="0" dirty="0" smtClean="0">
                  <a:solidFill>
                    <a:srgbClr val="646464"/>
                  </a:solidFill>
                  <a:cs typeface="+mn-ea"/>
                  <a:sym typeface="+mn-lt"/>
                </a:rPr>
                <a:t>文本</a:t>
              </a:r>
              <a:endParaRPr lang="zh-CN" altLang="en-US" sz="1100" kern="0" dirty="0">
                <a:solidFill>
                  <a:srgbClr val="64646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35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0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3025561" y="1541158"/>
            <a:ext cx="2947000" cy="2920787"/>
            <a:chOff x="1727" y="1189"/>
            <a:chExt cx="2358" cy="2358"/>
          </a:xfrm>
        </p:grpSpPr>
        <p:sp>
          <p:nvSpPr>
            <p:cNvPr id="3" name="Oval 4"/>
            <p:cNvSpPr>
              <a:spLocks noChangeArrowheads="1"/>
            </p:cNvSpPr>
            <p:nvPr/>
          </p:nvSpPr>
          <p:spPr bwMode="auto">
            <a:xfrm>
              <a:off x="1727" y="1189"/>
              <a:ext cx="2358" cy="2358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2038" y="1491"/>
              <a:ext cx="1732" cy="173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1A1A1"/>
                </a:gs>
                <a:gs pos="100000">
                  <a:srgbClr val="FFFFFF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208669" y="1268505"/>
            <a:ext cx="1609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点击输入文本</a:t>
            </a:r>
            <a:r>
              <a:rPr lang="zh-CN" altLang="en-US" sz="1400" dirty="0" smtClean="0">
                <a:cs typeface="+mn-ea"/>
                <a:sym typeface="+mn-lt"/>
              </a:rPr>
              <a:t>信息点击输入文本信息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3837616" y="1147063"/>
            <a:ext cx="1284782" cy="1258490"/>
            <a:chOff x="2380" y="858"/>
            <a:chExt cx="1028" cy="1016"/>
          </a:xfrm>
        </p:grpSpPr>
        <p:grpSp>
          <p:nvGrpSpPr>
            <p:cNvPr id="7" name="Group 7"/>
            <p:cNvGrpSpPr>
              <a:grpSpLocks/>
            </p:cNvGrpSpPr>
            <p:nvPr/>
          </p:nvGrpSpPr>
          <p:grpSpPr bwMode="auto">
            <a:xfrm>
              <a:off x="2380" y="858"/>
              <a:ext cx="1028" cy="1016"/>
              <a:chOff x="0" y="0"/>
              <a:chExt cx="1110" cy="1096"/>
            </a:xfrm>
          </p:grpSpPr>
          <p:grpSp>
            <p:nvGrpSpPr>
              <p:cNvPr id="12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rgbClr val="3333CC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accent1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Group 11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14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accent1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28"/>
            <p:cNvGrpSpPr>
              <a:grpSpLocks/>
            </p:cNvGrpSpPr>
            <p:nvPr/>
          </p:nvGrpSpPr>
          <p:grpSpPr bwMode="auto">
            <a:xfrm>
              <a:off x="2427" y="890"/>
              <a:ext cx="924" cy="912"/>
              <a:chOff x="0" y="0"/>
              <a:chExt cx="751" cy="742"/>
            </a:xfrm>
          </p:grpSpPr>
          <p:sp>
            <p:nvSpPr>
              <p:cNvPr id="10" name="Oval 32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10"/>
              </a:xfrm>
              <a:prstGeom prst="ellipse">
                <a:avLst/>
              </a:prstGeom>
              <a:solidFill>
                <a:schemeClr val="bg2"/>
              </a:solidFill>
              <a:ln w="38100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1" name="Picture 33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9" name="Rectangle 34"/>
            <p:cNvSpPr>
              <a:spLocks noChangeArrowheads="1"/>
            </p:cNvSpPr>
            <p:nvPr/>
          </p:nvSpPr>
          <p:spPr bwMode="auto">
            <a:xfrm>
              <a:off x="2412" y="1223"/>
              <a:ext cx="91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8F8F8"/>
                  </a:solidFill>
                  <a:cs typeface="+mn-ea"/>
                  <a:sym typeface="+mn-lt"/>
                </a:rPr>
                <a:t> </a:t>
              </a:r>
              <a:r>
                <a:rPr lang="zh-CN" altLang="en-US" dirty="0">
                  <a:solidFill>
                    <a:srgbClr val="F8F8F8"/>
                  </a:solidFill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2427916" y="2949669"/>
            <a:ext cx="1284782" cy="1258490"/>
            <a:chOff x="1492" y="2372"/>
            <a:chExt cx="1028" cy="1016"/>
          </a:xfrm>
        </p:grpSpPr>
        <p:grpSp>
          <p:nvGrpSpPr>
            <p:cNvPr id="19" name="Group 14"/>
            <p:cNvGrpSpPr>
              <a:grpSpLocks/>
            </p:cNvGrpSpPr>
            <p:nvPr/>
          </p:nvGrpSpPr>
          <p:grpSpPr bwMode="auto">
            <a:xfrm>
              <a:off x="1492" y="2372"/>
              <a:ext cx="1028" cy="1016"/>
              <a:chOff x="0" y="0"/>
              <a:chExt cx="1110" cy="1096"/>
            </a:xfrm>
          </p:grpSpPr>
          <p:grpSp>
            <p:nvGrpSpPr>
              <p:cNvPr id="24" name="Group 15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28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Oval 20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Group 18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26" name="Oval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Oval 2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1537" y="2411"/>
              <a:ext cx="924" cy="912"/>
              <a:chOff x="0" y="0"/>
              <a:chExt cx="751" cy="741"/>
            </a:xfrm>
          </p:grpSpPr>
          <p:sp>
            <p:nvSpPr>
              <p:cNvPr id="22" name="Oval 36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3" name="Picture 37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1" name="Rectangle 38"/>
            <p:cNvSpPr>
              <a:spLocks noChangeArrowheads="1"/>
            </p:cNvSpPr>
            <p:nvPr/>
          </p:nvSpPr>
          <p:spPr bwMode="auto">
            <a:xfrm>
              <a:off x="1583" y="2756"/>
              <a:ext cx="91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8F8F8"/>
                  </a:solidFill>
                  <a:cs typeface="+mn-ea"/>
                  <a:sym typeface="+mn-lt"/>
                </a:rPr>
                <a:t>文本</a:t>
              </a:r>
              <a:endParaRPr lang="zh-CN" altLang="en-US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48"/>
          <p:cNvGrpSpPr>
            <a:grpSpLocks/>
          </p:cNvGrpSpPr>
          <p:nvPr/>
        </p:nvGrpSpPr>
        <p:grpSpPr bwMode="auto">
          <a:xfrm>
            <a:off x="5158416" y="2949669"/>
            <a:ext cx="1284782" cy="1258490"/>
            <a:chOff x="3212" y="2372"/>
            <a:chExt cx="1028" cy="1016"/>
          </a:xfrm>
        </p:grpSpPr>
        <p:grpSp>
          <p:nvGrpSpPr>
            <p:cNvPr id="31" name="Group 21"/>
            <p:cNvGrpSpPr>
              <a:grpSpLocks/>
            </p:cNvGrpSpPr>
            <p:nvPr/>
          </p:nvGrpSpPr>
          <p:grpSpPr bwMode="auto">
            <a:xfrm>
              <a:off x="3212" y="2372"/>
              <a:ext cx="1028" cy="1016"/>
              <a:chOff x="0" y="0"/>
              <a:chExt cx="1110" cy="1096"/>
            </a:xfrm>
          </p:grpSpPr>
          <p:grpSp>
            <p:nvGrpSpPr>
              <p:cNvPr id="39" name="Group 22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43" name="Oval 2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hlink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27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817E00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25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41" name="Oval 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rgbClr val="817E00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Oval 30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817E00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l"/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Group 36"/>
            <p:cNvGrpSpPr>
              <a:grpSpLocks/>
            </p:cNvGrpSpPr>
            <p:nvPr/>
          </p:nvGrpSpPr>
          <p:grpSpPr bwMode="auto">
            <a:xfrm>
              <a:off x="3276" y="2411"/>
              <a:ext cx="924" cy="912"/>
              <a:chOff x="0" y="0"/>
              <a:chExt cx="751" cy="741"/>
            </a:xfrm>
          </p:grpSpPr>
          <p:sp>
            <p:nvSpPr>
              <p:cNvPr id="37" name="Oval 40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rgbClr val="0099CC"/>
                  </a:gs>
                  <a:gs pos="100000">
                    <a:srgbClr val="003141"/>
                  </a:gs>
                </a:gsLst>
                <a:lin ang="5400000" scaled="1"/>
              </a:gradFill>
              <a:ln w="38100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8" name="Picture 41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33" name="Group 39"/>
            <p:cNvGrpSpPr>
              <a:grpSpLocks/>
            </p:cNvGrpSpPr>
            <p:nvPr/>
          </p:nvGrpSpPr>
          <p:grpSpPr bwMode="auto">
            <a:xfrm>
              <a:off x="3265" y="2411"/>
              <a:ext cx="924" cy="912"/>
              <a:chOff x="0" y="0"/>
              <a:chExt cx="751" cy="741"/>
            </a:xfrm>
          </p:grpSpPr>
          <p:sp>
            <p:nvSpPr>
              <p:cNvPr id="35" name="Oval 43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6" name="Picture 44" descr="cir_lighteffect0"/>
              <p:cNvPicPr>
                <a:picLocks noChangeAspect="1" noChangeArrowheads="1"/>
              </p:cNvPicPr>
              <p:nvPr/>
            </p:nvPicPr>
            <p:blipFill>
              <a:blip r:embed="rId3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4" name="Rectangle 45"/>
            <p:cNvSpPr>
              <a:spLocks noChangeArrowheads="1"/>
            </p:cNvSpPr>
            <p:nvPr/>
          </p:nvSpPr>
          <p:spPr bwMode="auto">
            <a:xfrm>
              <a:off x="3260" y="2763"/>
              <a:ext cx="91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ysClr val="windowText" lastClr="000000"/>
                  </a:solidFill>
                  <a:cs typeface="+mn-ea"/>
                  <a:sym typeface="+mn-lt"/>
                </a:rPr>
                <a:t> 文本</a:t>
              </a:r>
            </a:p>
          </p:txBody>
        </p:sp>
      </p:grpSp>
      <p:sp>
        <p:nvSpPr>
          <p:cNvPr id="45" name="Rectangle 45"/>
          <p:cNvSpPr>
            <a:spLocks noChangeArrowheads="1"/>
          </p:cNvSpPr>
          <p:nvPr/>
        </p:nvSpPr>
        <p:spPr bwMode="auto">
          <a:xfrm>
            <a:off x="4075195" y="2760359"/>
            <a:ext cx="83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6437395" y="3341384"/>
            <a:ext cx="1609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点击输入文本信息点击输入文本信息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722395" y="3369959"/>
            <a:ext cx="1609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点击输入文本信息点击输入文本信息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50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53"/>
          <p:cNvSpPr txBox="1">
            <a:spLocks noChangeArrowheads="1"/>
          </p:cNvSpPr>
          <p:nvPr/>
        </p:nvSpPr>
        <p:spPr bwMode="auto">
          <a:xfrm>
            <a:off x="827584" y="3082751"/>
            <a:ext cx="2360118" cy="4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/>
          <a:p>
            <a:pPr defTabSz="932962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841375" y="3423179"/>
            <a:ext cx="4288311" cy="855954"/>
          </a:xfrm>
          <a:prstGeom prst="rect">
            <a:avLst/>
          </a:prstGeom>
          <a:noFill/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/>
          <a:p>
            <a:pPr defTabSz="932962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rgbClr val="C00000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2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051" y="-5772"/>
            <a:ext cx="4505949" cy="253509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419872" y="1313800"/>
            <a:ext cx="5542044" cy="2989635"/>
            <a:chOff x="1808345" y="1078613"/>
            <a:chExt cx="6708914" cy="3619100"/>
          </a:xfrm>
        </p:grpSpPr>
        <p:grpSp>
          <p:nvGrpSpPr>
            <p:cNvPr id="37" name="组合 36"/>
            <p:cNvGrpSpPr/>
            <p:nvPr/>
          </p:nvGrpSpPr>
          <p:grpSpPr>
            <a:xfrm>
              <a:off x="3687125" y="2069682"/>
              <a:ext cx="2628619" cy="2628031"/>
              <a:chOff x="4062750" y="2232902"/>
              <a:chExt cx="2628619" cy="2628031"/>
            </a:xfrm>
          </p:grpSpPr>
          <p:sp>
            <p:nvSpPr>
              <p:cNvPr id="38" name="Freeform 4"/>
              <p:cNvSpPr>
                <a:spLocks/>
              </p:cNvSpPr>
              <p:nvPr/>
            </p:nvSpPr>
            <p:spPr bwMode="auto">
              <a:xfrm>
                <a:off x="4062750" y="2232902"/>
                <a:ext cx="2628619" cy="2628031"/>
              </a:xfrm>
              <a:custGeom>
                <a:avLst/>
                <a:gdLst>
                  <a:gd name="T0" fmla="*/ 800 w 1050"/>
                  <a:gd name="T1" fmla="*/ 903 h 1049"/>
                  <a:gd name="T2" fmla="*/ 766 w 1050"/>
                  <a:gd name="T3" fmla="*/ 996 h 1049"/>
                  <a:gd name="T4" fmla="*/ 671 w 1050"/>
                  <a:gd name="T5" fmla="*/ 969 h 1049"/>
                  <a:gd name="T6" fmla="*/ 625 w 1050"/>
                  <a:gd name="T7" fmla="*/ 1044 h 1049"/>
                  <a:gd name="T8" fmla="*/ 526 w 1050"/>
                  <a:gd name="T9" fmla="*/ 991 h 1049"/>
                  <a:gd name="T10" fmla="*/ 443 w 1050"/>
                  <a:gd name="T11" fmla="*/ 1047 h 1049"/>
                  <a:gd name="T12" fmla="*/ 381 w 1050"/>
                  <a:gd name="T13" fmla="*/ 969 h 1049"/>
                  <a:gd name="T14" fmla="*/ 301 w 1050"/>
                  <a:gd name="T15" fmla="*/ 1003 h 1049"/>
                  <a:gd name="T16" fmla="*/ 272 w 1050"/>
                  <a:gd name="T17" fmla="*/ 917 h 1049"/>
                  <a:gd name="T18" fmla="*/ 232 w 1050"/>
                  <a:gd name="T19" fmla="*/ 888 h 1049"/>
                  <a:gd name="T20" fmla="*/ 140 w 1050"/>
                  <a:gd name="T21" fmla="*/ 886 h 1049"/>
                  <a:gd name="T22" fmla="*/ 134 w 1050"/>
                  <a:gd name="T23" fmla="*/ 778 h 1049"/>
                  <a:gd name="T24" fmla="*/ 47 w 1050"/>
                  <a:gd name="T25" fmla="*/ 750 h 1049"/>
                  <a:gd name="T26" fmla="*/ 78 w 1050"/>
                  <a:gd name="T27" fmla="*/ 657 h 1049"/>
                  <a:gd name="T28" fmla="*/ 0 w 1050"/>
                  <a:gd name="T29" fmla="*/ 590 h 1049"/>
                  <a:gd name="T30" fmla="*/ 60 w 1050"/>
                  <a:gd name="T31" fmla="*/ 500 h 1049"/>
                  <a:gd name="T32" fmla="*/ 6 w 1050"/>
                  <a:gd name="T33" fmla="*/ 426 h 1049"/>
                  <a:gd name="T34" fmla="*/ 86 w 1050"/>
                  <a:gd name="T35" fmla="*/ 368 h 1049"/>
                  <a:gd name="T36" fmla="*/ 55 w 1050"/>
                  <a:gd name="T37" fmla="*/ 284 h 1049"/>
                  <a:gd name="T38" fmla="*/ 148 w 1050"/>
                  <a:gd name="T39" fmla="*/ 250 h 1049"/>
                  <a:gd name="T40" fmla="*/ 140 w 1050"/>
                  <a:gd name="T41" fmla="*/ 163 h 1049"/>
                  <a:gd name="T42" fmla="*/ 232 w 1050"/>
                  <a:gd name="T43" fmla="*/ 162 h 1049"/>
                  <a:gd name="T44" fmla="*/ 271 w 1050"/>
                  <a:gd name="T45" fmla="*/ 61 h 1049"/>
                  <a:gd name="T46" fmla="*/ 358 w 1050"/>
                  <a:gd name="T47" fmla="*/ 88 h 1049"/>
                  <a:gd name="T48" fmla="*/ 405 w 1050"/>
                  <a:gd name="T49" fmla="*/ 73 h 1049"/>
                  <a:gd name="T50" fmla="*/ 501 w 1050"/>
                  <a:gd name="T51" fmla="*/ 58 h 1049"/>
                  <a:gd name="T52" fmla="*/ 592 w 1050"/>
                  <a:gd name="T53" fmla="*/ 0 h 1049"/>
                  <a:gd name="T54" fmla="*/ 646 w 1050"/>
                  <a:gd name="T55" fmla="*/ 73 h 1049"/>
                  <a:gd name="T56" fmla="*/ 694 w 1050"/>
                  <a:gd name="T57" fmla="*/ 88 h 1049"/>
                  <a:gd name="T58" fmla="*/ 781 w 1050"/>
                  <a:gd name="T59" fmla="*/ 61 h 1049"/>
                  <a:gd name="T60" fmla="*/ 810 w 1050"/>
                  <a:gd name="T61" fmla="*/ 155 h 1049"/>
                  <a:gd name="T62" fmla="*/ 900 w 1050"/>
                  <a:gd name="T63" fmla="*/ 151 h 1049"/>
                  <a:gd name="T64" fmla="*/ 904 w 1050"/>
                  <a:gd name="T65" fmla="*/ 250 h 1049"/>
                  <a:gd name="T66" fmla="*/ 997 w 1050"/>
                  <a:gd name="T67" fmla="*/ 284 h 1049"/>
                  <a:gd name="T68" fmla="*/ 970 w 1050"/>
                  <a:gd name="T69" fmla="*/ 380 h 1049"/>
                  <a:gd name="T70" fmla="*/ 1045 w 1050"/>
                  <a:gd name="T71" fmla="*/ 426 h 1049"/>
                  <a:gd name="T72" fmla="*/ 993 w 1050"/>
                  <a:gd name="T73" fmla="*/ 524 h 1049"/>
                  <a:gd name="T74" fmla="*/ 1048 w 1050"/>
                  <a:gd name="T75" fmla="*/ 607 h 1049"/>
                  <a:gd name="T76" fmla="*/ 970 w 1050"/>
                  <a:gd name="T77" fmla="*/ 669 h 1049"/>
                  <a:gd name="T78" fmla="*/ 1005 w 1050"/>
                  <a:gd name="T79" fmla="*/ 750 h 1049"/>
                  <a:gd name="T80" fmla="*/ 918 w 1050"/>
                  <a:gd name="T81" fmla="*/ 778 h 1049"/>
                  <a:gd name="T82" fmla="*/ 889 w 1050"/>
                  <a:gd name="T83" fmla="*/ 818 h 1049"/>
                  <a:gd name="T84" fmla="*/ 888 w 1050"/>
                  <a:gd name="T85" fmla="*/ 911 h 10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0" h="1049">
                    <a:moveTo>
                      <a:pt x="888" y="911"/>
                    </a:moveTo>
                    <a:lnTo>
                      <a:pt x="820" y="888"/>
                    </a:lnTo>
                    <a:lnTo>
                      <a:pt x="800" y="903"/>
                    </a:lnTo>
                    <a:lnTo>
                      <a:pt x="780" y="917"/>
                    </a:lnTo>
                    <a:lnTo>
                      <a:pt x="781" y="988"/>
                    </a:lnTo>
                    <a:lnTo>
                      <a:pt x="766" y="996"/>
                    </a:lnTo>
                    <a:lnTo>
                      <a:pt x="751" y="1003"/>
                    </a:lnTo>
                    <a:lnTo>
                      <a:pt x="694" y="961"/>
                    </a:lnTo>
                    <a:lnTo>
                      <a:pt x="671" y="969"/>
                    </a:lnTo>
                    <a:lnTo>
                      <a:pt x="658" y="972"/>
                    </a:lnTo>
                    <a:lnTo>
                      <a:pt x="646" y="976"/>
                    </a:lnTo>
                    <a:lnTo>
                      <a:pt x="625" y="1044"/>
                    </a:lnTo>
                    <a:lnTo>
                      <a:pt x="592" y="1049"/>
                    </a:lnTo>
                    <a:lnTo>
                      <a:pt x="551" y="991"/>
                    </a:lnTo>
                    <a:lnTo>
                      <a:pt x="526" y="991"/>
                    </a:lnTo>
                    <a:lnTo>
                      <a:pt x="501" y="991"/>
                    </a:lnTo>
                    <a:lnTo>
                      <a:pt x="460" y="1049"/>
                    </a:lnTo>
                    <a:lnTo>
                      <a:pt x="443" y="1047"/>
                    </a:lnTo>
                    <a:lnTo>
                      <a:pt x="426" y="1044"/>
                    </a:lnTo>
                    <a:lnTo>
                      <a:pt x="405" y="976"/>
                    </a:lnTo>
                    <a:lnTo>
                      <a:pt x="381" y="969"/>
                    </a:lnTo>
                    <a:lnTo>
                      <a:pt x="369" y="965"/>
                    </a:lnTo>
                    <a:lnTo>
                      <a:pt x="358" y="961"/>
                    </a:lnTo>
                    <a:lnTo>
                      <a:pt x="301" y="1003"/>
                    </a:lnTo>
                    <a:lnTo>
                      <a:pt x="286" y="996"/>
                    </a:lnTo>
                    <a:lnTo>
                      <a:pt x="271" y="988"/>
                    </a:lnTo>
                    <a:lnTo>
                      <a:pt x="272" y="917"/>
                    </a:lnTo>
                    <a:lnTo>
                      <a:pt x="252" y="903"/>
                    </a:lnTo>
                    <a:lnTo>
                      <a:pt x="242" y="895"/>
                    </a:lnTo>
                    <a:lnTo>
                      <a:pt x="232" y="888"/>
                    </a:lnTo>
                    <a:lnTo>
                      <a:pt x="164" y="911"/>
                    </a:lnTo>
                    <a:lnTo>
                      <a:pt x="152" y="899"/>
                    </a:lnTo>
                    <a:lnTo>
                      <a:pt x="140" y="886"/>
                    </a:lnTo>
                    <a:lnTo>
                      <a:pt x="163" y="818"/>
                    </a:lnTo>
                    <a:lnTo>
                      <a:pt x="148" y="799"/>
                    </a:lnTo>
                    <a:lnTo>
                      <a:pt x="134" y="778"/>
                    </a:lnTo>
                    <a:lnTo>
                      <a:pt x="63" y="779"/>
                    </a:lnTo>
                    <a:lnTo>
                      <a:pt x="55" y="765"/>
                    </a:lnTo>
                    <a:lnTo>
                      <a:pt x="47" y="750"/>
                    </a:lnTo>
                    <a:lnTo>
                      <a:pt x="90" y="693"/>
                    </a:lnTo>
                    <a:lnTo>
                      <a:pt x="82" y="669"/>
                    </a:lnTo>
                    <a:lnTo>
                      <a:pt x="78" y="657"/>
                    </a:lnTo>
                    <a:lnTo>
                      <a:pt x="75" y="645"/>
                    </a:lnTo>
                    <a:lnTo>
                      <a:pt x="6" y="623"/>
                    </a:lnTo>
                    <a:lnTo>
                      <a:pt x="0" y="590"/>
                    </a:lnTo>
                    <a:lnTo>
                      <a:pt x="60" y="549"/>
                    </a:lnTo>
                    <a:lnTo>
                      <a:pt x="59" y="524"/>
                    </a:lnTo>
                    <a:lnTo>
                      <a:pt x="60" y="500"/>
                    </a:lnTo>
                    <a:lnTo>
                      <a:pt x="0" y="459"/>
                    </a:lnTo>
                    <a:lnTo>
                      <a:pt x="3" y="442"/>
                    </a:lnTo>
                    <a:lnTo>
                      <a:pt x="6" y="426"/>
                    </a:lnTo>
                    <a:lnTo>
                      <a:pt x="75" y="405"/>
                    </a:lnTo>
                    <a:lnTo>
                      <a:pt x="82" y="380"/>
                    </a:lnTo>
                    <a:lnTo>
                      <a:pt x="86" y="368"/>
                    </a:lnTo>
                    <a:lnTo>
                      <a:pt x="90" y="356"/>
                    </a:lnTo>
                    <a:lnTo>
                      <a:pt x="47" y="299"/>
                    </a:lnTo>
                    <a:lnTo>
                      <a:pt x="55" y="284"/>
                    </a:lnTo>
                    <a:lnTo>
                      <a:pt x="63" y="270"/>
                    </a:lnTo>
                    <a:lnTo>
                      <a:pt x="134" y="271"/>
                    </a:lnTo>
                    <a:lnTo>
                      <a:pt x="148" y="250"/>
                    </a:lnTo>
                    <a:lnTo>
                      <a:pt x="155" y="240"/>
                    </a:lnTo>
                    <a:lnTo>
                      <a:pt x="163" y="231"/>
                    </a:lnTo>
                    <a:lnTo>
                      <a:pt x="140" y="163"/>
                    </a:lnTo>
                    <a:lnTo>
                      <a:pt x="152" y="151"/>
                    </a:lnTo>
                    <a:lnTo>
                      <a:pt x="164" y="139"/>
                    </a:lnTo>
                    <a:lnTo>
                      <a:pt x="232" y="162"/>
                    </a:lnTo>
                    <a:lnTo>
                      <a:pt x="252" y="147"/>
                    </a:lnTo>
                    <a:lnTo>
                      <a:pt x="272" y="133"/>
                    </a:lnTo>
                    <a:lnTo>
                      <a:pt x="271" y="61"/>
                    </a:lnTo>
                    <a:lnTo>
                      <a:pt x="286" y="53"/>
                    </a:lnTo>
                    <a:lnTo>
                      <a:pt x="301" y="46"/>
                    </a:lnTo>
                    <a:lnTo>
                      <a:pt x="358" y="88"/>
                    </a:lnTo>
                    <a:lnTo>
                      <a:pt x="381" y="80"/>
                    </a:lnTo>
                    <a:lnTo>
                      <a:pt x="393" y="76"/>
                    </a:lnTo>
                    <a:lnTo>
                      <a:pt x="405" y="73"/>
                    </a:lnTo>
                    <a:lnTo>
                      <a:pt x="426" y="5"/>
                    </a:lnTo>
                    <a:lnTo>
                      <a:pt x="460" y="0"/>
                    </a:lnTo>
                    <a:lnTo>
                      <a:pt x="501" y="58"/>
                    </a:lnTo>
                    <a:lnTo>
                      <a:pt x="526" y="57"/>
                    </a:lnTo>
                    <a:lnTo>
                      <a:pt x="551" y="58"/>
                    </a:lnTo>
                    <a:lnTo>
                      <a:pt x="592" y="0"/>
                    </a:lnTo>
                    <a:lnTo>
                      <a:pt x="608" y="2"/>
                    </a:lnTo>
                    <a:lnTo>
                      <a:pt x="625" y="5"/>
                    </a:lnTo>
                    <a:lnTo>
                      <a:pt x="646" y="73"/>
                    </a:lnTo>
                    <a:lnTo>
                      <a:pt x="671" y="80"/>
                    </a:lnTo>
                    <a:lnTo>
                      <a:pt x="682" y="84"/>
                    </a:lnTo>
                    <a:lnTo>
                      <a:pt x="694" y="88"/>
                    </a:lnTo>
                    <a:lnTo>
                      <a:pt x="751" y="46"/>
                    </a:lnTo>
                    <a:lnTo>
                      <a:pt x="766" y="53"/>
                    </a:lnTo>
                    <a:lnTo>
                      <a:pt x="781" y="61"/>
                    </a:lnTo>
                    <a:lnTo>
                      <a:pt x="780" y="133"/>
                    </a:lnTo>
                    <a:lnTo>
                      <a:pt x="800" y="147"/>
                    </a:lnTo>
                    <a:lnTo>
                      <a:pt x="810" y="155"/>
                    </a:lnTo>
                    <a:lnTo>
                      <a:pt x="820" y="162"/>
                    </a:lnTo>
                    <a:lnTo>
                      <a:pt x="888" y="139"/>
                    </a:lnTo>
                    <a:lnTo>
                      <a:pt x="900" y="151"/>
                    </a:lnTo>
                    <a:lnTo>
                      <a:pt x="912" y="163"/>
                    </a:lnTo>
                    <a:lnTo>
                      <a:pt x="889" y="231"/>
                    </a:lnTo>
                    <a:lnTo>
                      <a:pt x="904" y="250"/>
                    </a:lnTo>
                    <a:lnTo>
                      <a:pt x="918" y="271"/>
                    </a:lnTo>
                    <a:lnTo>
                      <a:pt x="989" y="270"/>
                    </a:lnTo>
                    <a:lnTo>
                      <a:pt x="997" y="284"/>
                    </a:lnTo>
                    <a:lnTo>
                      <a:pt x="1005" y="299"/>
                    </a:lnTo>
                    <a:lnTo>
                      <a:pt x="962" y="356"/>
                    </a:lnTo>
                    <a:lnTo>
                      <a:pt x="970" y="380"/>
                    </a:lnTo>
                    <a:lnTo>
                      <a:pt x="974" y="393"/>
                    </a:lnTo>
                    <a:lnTo>
                      <a:pt x="977" y="405"/>
                    </a:lnTo>
                    <a:lnTo>
                      <a:pt x="1045" y="426"/>
                    </a:lnTo>
                    <a:lnTo>
                      <a:pt x="1050" y="459"/>
                    </a:lnTo>
                    <a:lnTo>
                      <a:pt x="992" y="500"/>
                    </a:lnTo>
                    <a:lnTo>
                      <a:pt x="993" y="524"/>
                    </a:lnTo>
                    <a:lnTo>
                      <a:pt x="992" y="549"/>
                    </a:lnTo>
                    <a:lnTo>
                      <a:pt x="1050" y="590"/>
                    </a:lnTo>
                    <a:lnTo>
                      <a:pt x="1048" y="607"/>
                    </a:lnTo>
                    <a:lnTo>
                      <a:pt x="1045" y="623"/>
                    </a:lnTo>
                    <a:lnTo>
                      <a:pt x="977" y="645"/>
                    </a:lnTo>
                    <a:lnTo>
                      <a:pt x="970" y="669"/>
                    </a:lnTo>
                    <a:lnTo>
                      <a:pt x="966" y="681"/>
                    </a:lnTo>
                    <a:lnTo>
                      <a:pt x="962" y="693"/>
                    </a:lnTo>
                    <a:lnTo>
                      <a:pt x="1005" y="750"/>
                    </a:lnTo>
                    <a:lnTo>
                      <a:pt x="997" y="765"/>
                    </a:lnTo>
                    <a:lnTo>
                      <a:pt x="989" y="779"/>
                    </a:lnTo>
                    <a:lnTo>
                      <a:pt x="918" y="778"/>
                    </a:lnTo>
                    <a:lnTo>
                      <a:pt x="904" y="799"/>
                    </a:lnTo>
                    <a:lnTo>
                      <a:pt x="897" y="809"/>
                    </a:lnTo>
                    <a:lnTo>
                      <a:pt x="889" y="818"/>
                    </a:lnTo>
                    <a:lnTo>
                      <a:pt x="912" y="886"/>
                    </a:lnTo>
                    <a:lnTo>
                      <a:pt x="900" y="899"/>
                    </a:lnTo>
                    <a:lnTo>
                      <a:pt x="888" y="911"/>
                    </a:lnTo>
                    <a:close/>
                  </a:path>
                </a:pathLst>
              </a:custGeom>
              <a:solidFill>
                <a:schemeClr val="accent6"/>
              </a:solidFill>
              <a:ln w="3175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79000"/>
                  </a:prstClr>
                </a:outerShdw>
              </a:effectLst>
              <a:extLst/>
            </p:spPr>
            <p:txBody>
              <a:bodyPr lIns="0" rIns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Oval 5"/>
              <p:cNvSpPr>
                <a:spLocks noChangeArrowheads="1"/>
              </p:cNvSpPr>
              <p:nvPr/>
            </p:nvSpPr>
            <p:spPr bwMode="auto">
              <a:xfrm>
                <a:off x="4468796" y="2633517"/>
                <a:ext cx="1821868" cy="182680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2225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830891" y="1463419"/>
              <a:ext cx="1487948" cy="1487615"/>
              <a:chOff x="6206516" y="1626639"/>
              <a:chExt cx="1487948" cy="1487615"/>
            </a:xfrm>
          </p:grpSpPr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6206516" y="1626639"/>
                <a:ext cx="1487948" cy="1487615"/>
              </a:xfrm>
              <a:custGeom>
                <a:avLst/>
                <a:gdLst>
                  <a:gd name="T0" fmla="*/ 441 w 637"/>
                  <a:gd name="T1" fmla="*/ 550 h 638"/>
                  <a:gd name="T2" fmla="*/ 420 w 637"/>
                  <a:gd name="T3" fmla="*/ 560 h 638"/>
                  <a:gd name="T4" fmla="*/ 397 w 637"/>
                  <a:gd name="T5" fmla="*/ 568 h 638"/>
                  <a:gd name="T6" fmla="*/ 362 w 637"/>
                  <a:gd name="T7" fmla="*/ 636 h 638"/>
                  <a:gd name="T8" fmla="*/ 312 w 637"/>
                  <a:gd name="T9" fmla="*/ 579 h 638"/>
                  <a:gd name="T10" fmla="*/ 288 w 637"/>
                  <a:gd name="T11" fmla="*/ 577 h 638"/>
                  <a:gd name="T12" fmla="*/ 264 w 637"/>
                  <a:gd name="T13" fmla="*/ 573 h 638"/>
                  <a:gd name="T14" fmla="*/ 209 w 637"/>
                  <a:gd name="T15" fmla="*/ 619 h 638"/>
                  <a:gd name="T16" fmla="*/ 181 w 637"/>
                  <a:gd name="T17" fmla="*/ 608 h 638"/>
                  <a:gd name="T18" fmla="*/ 174 w 637"/>
                  <a:gd name="T19" fmla="*/ 533 h 638"/>
                  <a:gd name="T20" fmla="*/ 155 w 637"/>
                  <a:gd name="T21" fmla="*/ 519 h 638"/>
                  <a:gd name="T22" fmla="*/ 79 w 637"/>
                  <a:gd name="T23" fmla="*/ 531 h 638"/>
                  <a:gd name="T24" fmla="*/ 56 w 637"/>
                  <a:gd name="T25" fmla="*/ 502 h 638"/>
                  <a:gd name="T26" fmla="*/ 89 w 637"/>
                  <a:gd name="T27" fmla="*/ 432 h 638"/>
                  <a:gd name="T28" fmla="*/ 78 w 637"/>
                  <a:gd name="T29" fmla="*/ 410 h 638"/>
                  <a:gd name="T30" fmla="*/ 6 w 637"/>
                  <a:gd name="T31" fmla="*/ 383 h 638"/>
                  <a:gd name="T32" fmla="*/ 0 w 637"/>
                  <a:gd name="T33" fmla="*/ 346 h 638"/>
                  <a:gd name="T34" fmla="*/ 64 w 637"/>
                  <a:gd name="T35" fmla="*/ 301 h 638"/>
                  <a:gd name="T36" fmla="*/ 67 w 637"/>
                  <a:gd name="T37" fmla="*/ 276 h 638"/>
                  <a:gd name="T38" fmla="*/ 17 w 637"/>
                  <a:gd name="T39" fmla="*/ 215 h 638"/>
                  <a:gd name="T40" fmla="*/ 30 w 637"/>
                  <a:gd name="T41" fmla="*/ 182 h 638"/>
                  <a:gd name="T42" fmla="*/ 109 w 637"/>
                  <a:gd name="T43" fmla="*/ 175 h 638"/>
                  <a:gd name="T44" fmla="*/ 124 w 637"/>
                  <a:gd name="T45" fmla="*/ 155 h 638"/>
                  <a:gd name="T46" fmla="*/ 111 w 637"/>
                  <a:gd name="T47" fmla="*/ 76 h 638"/>
                  <a:gd name="T48" fmla="*/ 138 w 637"/>
                  <a:gd name="T49" fmla="*/ 55 h 638"/>
                  <a:gd name="T50" fmla="*/ 211 w 637"/>
                  <a:gd name="T51" fmla="*/ 88 h 638"/>
                  <a:gd name="T52" fmla="*/ 234 w 637"/>
                  <a:gd name="T53" fmla="*/ 79 h 638"/>
                  <a:gd name="T54" fmla="*/ 261 w 637"/>
                  <a:gd name="T55" fmla="*/ 4 h 638"/>
                  <a:gd name="T56" fmla="*/ 279 w 637"/>
                  <a:gd name="T57" fmla="*/ 1 h 638"/>
                  <a:gd name="T58" fmla="*/ 330 w 637"/>
                  <a:gd name="T59" fmla="*/ 64 h 638"/>
                  <a:gd name="T60" fmla="*/ 355 w 637"/>
                  <a:gd name="T61" fmla="*/ 66 h 638"/>
                  <a:gd name="T62" fmla="*/ 379 w 637"/>
                  <a:gd name="T63" fmla="*/ 70 h 638"/>
                  <a:gd name="T64" fmla="*/ 436 w 637"/>
                  <a:gd name="T65" fmla="*/ 21 h 638"/>
                  <a:gd name="T66" fmla="*/ 461 w 637"/>
                  <a:gd name="T67" fmla="*/ 32 h 638"/>
                  <a:gd name="T68" fmla="*/ 468 w 637"/>
                  <a:gd name="T69" fmla="*/ 110 h 638"/>
                  <a:gd name="T70" fmla="*/ 488 w 637"/>
                  <a:gd name="T71" fmla="*/ 125 h 638"/>
                  <a:gd name="T72" fmla="*/ 562 w 637"/>
                  <a:gd name="T73" fmla="*/ 112 h 638"/>
                  <a:gd name="T74" fmla="*/ 579 w 637"/>
                  <a:gd name="T75" fmla="*/ 136 h 638"/>
                  <a:gd name="T76" fmla="*/ 548 w 637"/>
                  <a:gd name="T77" fmla="*/ 201 h 638"/>
                  <a:gd name="T78" fmla="*/ 554 w 637"/>
                  <a:gd name="T79" fmla="*/ 213 h 638"/>
                  <a:gd name="T80" fmla="*/ 563 w 637"/>
                  <a:gd name="T81" fmla="*/ 235 h 638"/>
                  <a:gd name="T82" fmla="*/ 632 w 637"/>
                  <a:gd name="T83" fmla="*/ 261 h 638"/>
                  <a:gd name="T84" fmla="*/ 637 w 637"/>
                  <a:gd name="T85" fmla="*/ 301 h 638"/>
                  <a:gd name="T86" fmla="*/ 577 w 637"/>
                  <a:gd name="T87" fmla="*/ 344 h 638"/>
                  <a:gd name="T88" fmla="*/ 574 w 637"/>
                  <a:gd name="T89" fmla="*/ 367 h 638"/>
                  <a:gd name="T90" fmla="*/ 620 w 637"/>
                  <a:gd name="T91" fmla="*/ 424 h 638"/>
                  <a:gd name="T92" fmla="*/ 604 w 637"/>
                  <a:gd name="T93" fmla="*/ 462 h 638"/>
                  <a:gd name="T94" fmla="*/ 532 w 637"/>
                  <a:gd name="T95" fmla="*/ 469 h 638"/>
                  <a:gd name="T96" fmla="*/ 518 w 637"/>
                  <a:gd name="T97" fmla="*/ 488 h 638"/>
                  <a:gd name="T98" fmla="*/ 529 w 637"/>
                  <a:gd name="T99" fmla="*/ 559 h 638"/>
                  <a:gd name="T100" fmla="*/ 505 w 637"/>
                  <a:gd name="T101" fmla="*/ 579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7" h="638">
                    <a:moveTo>
                      <a:pt x="496" y="585"/>
                    </a:moveTo>
                    <a:lnTo>
                      <a:pt x="441" y="550"/>
                    </a:lnTo>
                    <a:lnTo>
                      <a:pt x="431" y="555"/>
                    </a:lnTo>
                    <a:lnTo>
                      <a:pt x="420" y="560"/>
                    </a:lnTo>
                    <a:lnTo>
                      <a:pt x="409" y="564"/>
                    </a:lnTo>
                    <a:lnTo>
                      <a:pt x="397" y="568"/>
                    </a:lnTo>
                    <a:lnTo>
                      <a:pt x="382" y="633"/>
                    </a:lnTo>
                    <a:lnTo>
                      <a:pt x="362" y="636"/>
                    </a:lnTo>
                    <a:lnTo>
                      <a:pt x="342" y="638"/>
                    </a:lnTo>
                    <a:lnTo>
                      <a:pt x="312" y="579"/>
                    </a:lnTo>
                    <a:lnTo>
                      <a:pt x="300" y="579"/>
                    </a:lnTo>
                    <a:lnTo>
                      <a:pt x="288" y="577"/>
                    </a:lnTo>
                    <a:lnTo>
                      <a:pt x="275" y="576"/>
                    </a:lnTo>
                    <a:lnTo>
                      <a:pt x="264" y="573"/>
                    </a:lnTo>
                    <a:lnTo>
                      <a:pt x="219" y="622"/>
                    </a:lnTo>
                    <a:lnTo>
                      <a:pt x="209" y="619"/>
                    </a:lnTo>
                    <a:lnTo>
                      <a:pt x="200" y="616"/>
                    </a:lnTo>
                    <a:lnTo>
                      <a:pt x="181" y="608"/>
                    </a:lnTo>
                    <a:lnTo>
                      <a:pt x="184" y="540"/>
                    </a:lnTo>
                    <a:lnTo>
                      <a:pt x="174" y="533"/>
                    </a:lnTo>
                    <a:lnTo>
                      <a:pt x="164" y="526"/>
                    </a:lnTo>
                    <a:lnTo>
                      <a:pt x="155" y="519"/>
                    </a:lnTo>
                    <a:lnTo>
                      <a:pt x="146" y="511"/>
                    </a:lnTo>
                    <a:lnTo>
                      <a:pt x="79" y="531"/>
                    </a:lnTo>
                    <a:lnTo>
                      <a:pt x="67" y="517"/>
                    </a:lnTo>
                    <a:lnTo>
                      <a:pt x="56" y="502"/>
                    </a:lnTo>
                    <a:lnTo>
                      <a:pt x="94" y="443"/>
                    </a:lnTo>
                    <a:lnTo>
                      <a:pt x="89" y="432"/>
                    </a:lnTo>
                    <a:lnTo>
                      <a:pt x="83" y="421"/>
                    </a:lnTo>
                    <a:lnTo>
                      <a:pt x="78" y="410"/>
                    </a:lnTo>
                    <a:lnTo>
                      <a:pt x="74" y="398"/>
                    </a:lnTo>
                    <a:lnTo>
                      <a:pt x="6" y="383"/>
                    </a:lnTo>
                    <a:lnTo>
                      <a:pt x="3" y="364"/>
                    </a:lnTo>
                    <a:lnTo>
                      <a:pt x="0" y="346"/>
                    </a:lnTo>
                    <a:lnTo>
                      <a:pt x="63" y="314"/>
                    </a:lnTo>
                    <a:lnTo>
                      <a:pt x="64" y="301"/>
                    </a:lnTo>
                    <a:lnTo>
                      <a:pt x="65" y="288"/>
                    </a:lnTo>
                    <a:lnTo>
                      <a:pt x="67" y="276"/>
                    </a:lnTo>
                    <a:lnTo>
                      <a:pt x="69" y="264"/>
                    </a:lnTo>
                    <a:lnTo>
                      <a:pt x="17" y="215"/>
                    </a:lnTo>
                    <a:lnTo>
                      <a:pt x="23" y="198"/>
                    </a:lnTo>
                    <a:lnTo>
                      <a:pt x="30" y="182"/>
                    </a:lnTo>
                    <a:lnTo>
                      <a:pt x="102" y="185"/>
                    </a:lnTo>
                    <a:lnTo>
                      <a:pt x="109" y="175"/>
                    </a:lnTo>
                    <a:lnTo>
                      <a:pt x="117" y="165"/>
                    </a:lnTo>
                    <a:lnTo>
                      <a:pt x="124" y="155"/>
                    </a:lnTo>
                    <a:lnTo>
                      <a:pt x="133" y="146"/>
                    </a:lnTo>
                    <a:lnTo>
                      <a:pt x="111" y="76"/>
                    </a:lnTo>
                    <a:lnTo>
                      <a:pt x="124" y="65"/>
                    </a:lnTo>
                    <a:lnTo>
                      <a:pt x="138" y="55"/>
                    </a:lnTo>
                    <a:lnTo>
                      <a:pt x="200" y="94"/>
                    </a:lnTo>
                    <a:lnTo>
                      <a:pt x="211" y="88"/>
                    </a:lnTo>
                    <a:lnTo>
                      <a:pt x="222" y="83"/>
                    </a:lnTo>
                    <a:lnTo>
                      <a:pt x="234" y="79"/>
                    </a:lnTo>
                    <a:lnTo>
                      <a:pt x="246" y="75"/>
                    </a:lnTo>
                    <a:lnTo>
                      <a:pt x="261" y="4"/>
                    </a:lnTo>
                    <a:lnTo>
                      <a:pt x="270" y="3"/>
                    </a:lnTo>
                    <a:lnTo>
                      <a:pt x="279" y="1"/>
                    </a:lnTo>
                    <a:lnTo>
                      <a:pt x="297" y="0"/>
                    </a:lnTo>
                    <a:lnTo>
                      <a:pt x="330" y="64"/>
                    </a:lnTo>
                    <a:lnTo>
                      <a:pt x="343" y="65"/>
                    </a:lnTo>
                    <a:lnTo>
                      <a:pt x="355" y="66"/>
                    </a:lnTo>
                    <a:lnTo>
                      <a:pt x="367" y="68"/>
                    </a:lnTo>
                    <a:lnTo>
                      <a:pt x="379" y="70"/>
                    </a:lnTo>
                    <a:lnTo>
                      <a:pt x="427" y="18"/>
                    </a:lnTo>
                    <a:lnTo>
                      <a:pt x="436" y="21"/>
                    </a:lnTo>
                    <a:lnTo>
                      <a:pt x="444" y="25"/>
                    </a:lnTo>
                    <a:lnTo>
                      <a:pt x="461" y="32"/>
                    </a:lnTo>
                    <a:lnTo>
                      <a:pt x="458" y="103"/>
                    </a:lnTo>
                    <a:lnTo>
                      <a:pt x="468" y="110"/>
                    </a:lnTo>
                    <a:lnTo>
                      <a:pt x="478" y="117"/>
                    </a:lnTo>
                    <a:lnTo>
                      <a:pt x="488" y="125"/>
                    </a:lnTo>
                    <a:lnTo>
                      <a:pt x="497" y="134"/>
                    </a:lnTo>
                    <a:lnTo>
                      <a:pt x="562" y="112"/>
                    </a:lnTo>
                    <a:lnTo>
                      <a:pt x="574" y="128"/>
                    </a:lnTo>
                    <a:lnTo>
                      <a:pt x="579" y="136"/>
                    </a:lnTo>
                    <a:lnTo>
                      <a:pt x="586" y="144"/>
                    </a:lnTo>
                    <a:lnTo>
                      <a:pt x="548" y="201"/>
                    </a:lnTo>
                    <a:lnTo>
                      <a:pt x="551" y="206"/>
                    </a:lnTo>
                    <a:lnTo>
                      <a:pt x="554" y="213"/>
                    </a:lnTo>
                    <a:lnTo>
                      <a:pt x="559" y="224"/>
                    </a:lnTo>
                    <a:lnTo>
                      <a:pt x="563" y="235"/>
                    </a:lnTo>
                    <a:lnTo>
                      <a:pt x="567" y="247"/>
                    </a:lnTo>
                    <a:lnTo>
                      <a:pt x="632" y="261"/>
                    </a:lnTo>
                    <a:lnTo>
                      <a:pt x="635" y="280"/>
                    </a:lnTo>
                    <a:lnTo>
                      <a:pt x="637" y="301"/>
                    </a:lnTo>
                    <a:lnTo>
                      <a:pt x="578" y="332"/>
                    </a:lnTo>
                    <a:lnTo>
                      <a:pt x="577" y="344"/>
                    </a:lnTo>
                    <a:lnTo>
                      <a:pt x="576" y="356"/>
                    </a:lnTo>
                    <a:lnTo>
                      <a:pt x="574" y="367"/>
                    </a:lnTo>
                    <a:lnTo>
                      <a:pt x="571" y="380"/>
                    </a:lnTo>
                    <a:lnTo>
                      <a:pt x="620" y="424"/>
                    </a:lnTo>
                    <a:lnTo>
                      <a:pt x="613" y="443"/>
                    </a:lnTo>
                    <a:lnTo>
                      <a:pt x="604" y="462"/>
                    </a:lnTo>
                    <a:lnTo>
                      <a:pt x="539" y="458"/>
                    </a:lnTo>
                    <a:lnTo>
                      <a:pt x="532" y="469"/>
                    </a:lnTo>
                    <a:lnTo>
                      <a:pt x="525" y="479"/>
                    </a:lnTo>
                    <a:lnTo>
                      <a:pt x="518" y="488"/>
                    </a:lnTo>
                    <a:lnTo>
                      <a:pt x="510" y="497"/>
                    </a:lnTo>
                    <a:lnTo>
                      <a:pt x="529" y="559"/>
                    </a:lnTo>
                    <a:lnTo>
                      <a:pt x="513" y="573"/>
                    </a:lnTo>
                    <a:lnTo>
                      <a:pt x="505" y="579"/>
                    </a:lnTo>
                    <a:lnTo>
                      <a:pt x="496" y="585"/>
                    </a:lnTo>
                    <a:close/>
                  </a:path>
                </a:pathLst>
              </a:custGeom>
              <a:solidFill>
                <a:schemeClr val="accent6"/>
              </a:solidFill>
              <a:ln w="3175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79000"/>
                  </a:prstClr>
                </a:outerShdw>
              </a:effectLst>
              <a:extLst/>
            </p:spPr>
            <p:txBody>
              <a:bodyPr lIns="0" rIns="0" anchor="ctr"/>
              <a:lstStyle/>
              <a:p>
                <a:pPr algn="ctr" fontAlgn="base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en-US" sz="20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7"/>
              <p:cNvSpPr>
                <a:spLocks noChangeArrowheads="1"/>
              </p:cNvSpPr>
              <p:nvPr/>
            </p:nvSpPr>
            <p:spPr bwMode="auto">
              <a:xfrm>
                <a:off x="6501702" y="1924429"/>
                <a:ext cx="897577" cy="89203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22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875942" y="1487456"/>
              <a:ext cx="2075647" cy="2080525"/>
              <a:chOff x="2251567" y="1650676"/>
              <a:chExt cx="2075647" cy="2080525"/>
            </a:xfrm>
          </p:grpSpPr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2251567" y="1650676"/>
                <a:ext cx="2075647" cy="2080525"/>
              </a:xfrm>
              <a:custGeom>
                <a:avLst/>
                <a:gdLst>
                  <a:gd name="T0" fmla="*/ 587 w 808"/>
                  <a:gd name="T1" fmla="*/ 691 h 810"/>
                  <a:gd name="T2" fmla="*/ 553 w 808"/>
                  <a:gd name="T3" fmla="*/ 710 h 810"/>
                  <a:gd name="T4" fmla="*/ 535 w 808"/>
                  <a:gd name="T5" fmla="*/ 789 h 810"/>
                  <a:gd name="T6" fmla="*/ 509 w 808"/>
                  <a:gd name="T7" fmla="*/ 797 h 810"/>
                  <a:gd name="T8" fmla="*/ 450 w 808"/>
                  <a:gd name="T9" fmla="*/ 741 h 810"/>
                  <a:gd name="T10" fmla="*/ 425 w 808"/>
                  <a:gd name="T11" fmla="*/ 744 h 810"/>
                  <a:gd name="T12" fmla="*/ 378 w 808"/>
                  <a:gd name="T13" fmla="*/ 810 h 810"/>
                  <a:gd name="T14" fmla="*/ 351 w 808"/>
                  <a:gd name="T15" fmla="*/ 807 h 810"/>
                  <a:gd name="T16" fmla="*/ 317 w 808"/>
                  <a:gd name="T17" fmla="*/ 733 h 810"/>
                  <a:gd name="T18" fmla="*/ 292 w 808"/>
                  <a:gd name="T19" fmla="*/ 726 h 810"/>
                  <a:gd name="T20" fmla="*/ 225 w 808"/>
                  <a:gd name="T21" fmla="*/ 769 h 810"/>
                  <a:gd name="T22" fmla="*/ 199 w 808"/>
                  <a:gd name="T23" fmla="*/ 755 h 810"/>
                  <a:gd name="T24" fmla="*/ 197 w 808"/>
                  <a:gd name="T25" fmla="*/ 675 h 810"/>
                  <a:gd name="T26" fmla="*/ 177 w 808"/>
                  <a:gd name="T27" fmla="*/ 658 h 810"/>
                  <a:gd name="T28" fmla="*/ 99 w 808"/>
                  <a:gd name="T29" fmla="*/ 672 h 810"/>
                  <a:gd name="T30" fmla="*/ 81 w 808"/>
                  <a:gd name="T31" fmla="*/ 649 h 810"/>
                  <a:gd name="T32" fmla="*/ 103 w 808"/>
                  <a:gd name="T33" fmla="*/ 563 h 810"/>
                  <a:gd name="T34" fmla="*/ 92 w 808"/>
                  <a:gd name="T35" fmla="*/ 540 h 810"/>
                  <a:gd name="T36" fmla="*/ 16 w 808"/>
                  <a:gd name="T37" fmla="*/ 521 h 810"/>
                  <a:gd name="T38" fmla="*/ 67 w 808"/>
                  <a:gd name="T39" fmla="*/ 461 h 810"/>
                  <a:gd name="T40" fmla="*/ 64 w 808"/>
                  <a:gd name="T41" fmla="*/ 436 h 810"/>
                  <a:gd name="T42" fmla="*/ 62 w 808"/>
                  <a:gd name="T43" fmla="*/ 410 h 810"/>
                  <a:gd name="T44" fmla="*/ 1 w 808"/>
                  <a:gd name="T45" fmla="*/ 362 h 810"/>
                  <a:gd name="T46" fmla="*/ 70 w 808"/>
                  <a:gd name="T47" fmla="*/ 328 h 810"/>
                  <a:gd name="T48" fmla="*/ 78 w 808"/>
                  <a:gd name="T49" fmla="*/ 303 h 810"/>
                  <a:gd name="T50" fmla="*/ 86 w 808"/>
                  <a:gd name="T51" fmla="*/ 278 h 810"/>
                  <a:gd name="T52" fmla="*/ 48 w 808"/>
                  <a:gd name="T53" fmla="*/ 212 h 810"/>
                  <a:gd name="T54" fmla="*/ 125 w 808"/>
                  <a:gd name="T55" fmla="*/ 206 h 810"/>
                  <a:gd name="T56" fmla="*/ 140 w 808"/>
                  <a:gd name="T57" fmla="*/ 186 h 810"/>
                  <a:gd name="T58" fmla="*/ 157 w 808"/>
                  <a:gd name="T59" fmla="*/ 166 h 810"/>
                  <a:gd name="T60" fmla="*/ 148 w 808"/>
                  <a:gd name="T61" fmla="*/ 91 h 810"/>
                  <a:gd name="T62" fmla="*/ 221 w 808"/>
                  <a:gd name="T63" fmla="*/ 114 h 810"/>
                  <a:gd name="T64" fmla="*/ 255 w 808"/>
                  <a:gd name="T65" fmla="*/ 95 h 810"/>
                  <a:gd name="T66" fmla="*/ 272 w 808"/>
                  <a:gd name="T67" fmla="*/ 21 h 810"/>
                  <a:gd name="T68" fmla="*/ 302 w 808"/>
                  <a:gd name="T69" fmla="*/ 12 h 810"/>
                  <a:gd name="T70" fmla="*/ 358 w 808"/>
                  <a:gd name="T71" fmla="*/ 63 h 810"/>
                  <a:gd name="T72" fmla="*/ 383 w 808"/>
                  <a:gd name="T73" fmla="*/ 61 h 810"/>
                  <a:gd name="T74" fmla="*/ 427 w 808"/>
                  <a:gd name="T75" fmla="*/ 0 h 810"/>
                  <a:gd name="T76" fmla="*/ 459 w 808"/>
                  <a:gd name="T77" fmla="*/ 3 h 810"/>
                  <a:gd name="T78" fmla="*/ 491 w 808"/>
                  <a:gd name="T79" fmla="*/ 71 h 810"/>
                  <a:gd name="T80" fmla="*/ 515 w 808"/>
                  <a:gd name="T81" fmla="*/ 78 h 810"/>
                  <a:gd name="T82" fmla="*/ 579 w 808"/>
                  <a:gd name="T83" fmla="*/ 39 h 810"/>
                  <a:gd name="T84" fmla="*/ 607 w 808"/>
                  <a:gd name="T85" fmla="*/ 54 h 810"/>
                  <a:gd name="T86" fmla="*/ 611 w 808"/>
                  <a:gd name="T87" fmla="*/ 130 h 810"/>
                  <a:gd name="T88" fmla="*/ 630 w 808"/>
                  <a:gd name="T89" fmla="*/ 146 h 810"/>
                  <a:gd name="T90" fmla="*/ 705 w 808"/>
                  <a:gd name="T91" fmla="*/ 134 h 810"/>
                  <a:gd name="T92" fmla="*/ 725 w 808"/>
                  <a:gd name="T93" fmla="*/ 158 h 810"/>
                  <a:gd name="T94" fmla="*/ 705 w 808"/>
                  <a:gd name="T95" fmla="*/ 241 h 810"/>
                  <a:gd name="T96" fmla="*/ 716 w 808"/>
                  <a:gd name="T97" fmla="*/ 264 h 810"/>
                  <a:gd name="T98" fmla="*/ 791 w 808"/>
                  <a:gd name="T99" fmla="*/ 285 h 810"/>
                  <a:gd name="T100" fmla="*/ 740 w 808"/>
                  <a:gd name="T101" fmla="*/ 343 h 810"/>
                  <a:gd name="T102" fmla="*/ 744 w 808"/>
                  <a:gd name="T103" fmla="*/ 368 h 810"/>
                  <a:gd name="T104" fmla="*/ 745 w 808"/>
                  <a:gd name="T105" fmla="*/ 395 h 810"/>
                  <a:gd name="T106" fmla="*/ 807 w 808"/>
                  <a:gd name="T107" fmla="*/ 442 h 810"/>
                  <a:gd name="T108" fmla="*/ 737 w 808"/>
                  <a:gd name="T109" fmla="*/ 477 h 810"/>
                  <a:gd name="T110" fmla="*/ 730 w 808"/>
                  <a:gd name="T111" fmla="*/ 502 h 810"/>
                  <a:gd name="T112" fmla="*/ 722 w 808"/>
                  <a:gd name="T113" fmla="*/ 526 h 810"/>
                  <a:gd name="T114" fmla="*/ 762 w 808"/>
                  <a:gd name="T115" fmla="*/ 595 h 810"/>
                  <a:gd name="T116" fmla="*/ 683 w 808"/>
                  <a:gd name="T117" fmla="*/ 599 h 810"/>
                  <a:gd name="T118" fmla="*/ 668 w 808"/>
                  <a:gd name="T119" fmla="*/ 620 h 810"/>
                  <a:gd name="T120" fmla="*/ 651 w 808"/>
                  <a:gd name="T121" fmla="*/ 639 h 810"/>
                  <a:gd name="T122" fmla="*/ 662 w 808"/>
                  <a:gd name="T123" fmla="*/ 718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8" h="810">
                    <a:moveTo>
                      <a:pt x="651" y="726"/>
                    </a:moveTo>
                    <a:lnTo>
                      <a:pt x="587" y="691"/>
                    </a:lnTo>
                    <a:lnTo>
                      <a:pt x="565" y="704"/>
                    </a:lnTo>
                    <a:lnTo>
                      <a:pt x="553" y="710"/>
                    </a:lnTo>
                    <a:lnTo>
                      <a:pt x="542" y="716"/>
                    </a:lnTo>
                    <a:lnTo>
                      <a:pt x="535" y="789"/>
                    </a:lnTo>
                    <a:lnTo>
                      <a:pt x="522" y="794"/>
                    </a:lnTo>
                    <a:lnTo>
                      <a:pt x="509" y="797"/>
                    </a:lnTo>
                    <a:lnTo>
                      <a:pt x="462" y="739"/>
                    </a:lnTo>
                    <a:lnTo>
                      <a:pt x="450" y="741"/>
                    </a:lnTo>
                    <a:lnTo>
                      <a:pt x="437" y="743"/>
                    </a:lnTo>
                    <a:lnTo>
                      <a:pt x="425" y="744"/>
                    </a:lnTo>
                    <a:lnTo>
                      <a:pt x="412" y="744"/>
                    </a:lnTo>
                    <a:lnTo>
                      <a:pt x="378" y="810"/>
                    </a:lnTo>
                    <a:lnTo>
                      <a:pt x="364" y="809"/>
                    </a:lnTo>
                    <a:lnTo>
                      <a:pt x="351" y="807"/>
                    </a:lnTo>
                    <a:lnTo>
                      <a:pt x="329" y="736"/>
                    </a:lnTo>
                    <a:lnTo>
                      <a:pt x="317" y="733"/>
                    </a:lnTo>
                    <a:lnTo>
                      <a:pt x="304" y="730"/>
                    </a:lnTo>
                    <a:lnTo>
                      <a:pt x="292" y="726"/>
                    </a:lnTo>
                    <a:lnTo>
                      <a:pt x="280" y="721"/>
                    </a:lnTo>
                    <a:lnTo>
                      <a:pt x="225" y="769"/>
                    </a:lnTo>
                    <a:lnTo>
                      <a:pt x="212" y="763"/>
                    </a:lnTo>
                    <a:lnTo>
                      <a:pt x="199" y="755"/>
                    </a:lnTo>
                    <a:lnTo>
                      <a:pt x="207" y="683"/>
                    </a:lnTo>
                    <a:lnTo>
                      <a:pt x="197" y="675"/>
                    </a:lnTo>
                    <a:lnTo>
                      <a:pt x="187" y="667"/>
                    </a:lnTo>
                    <a:lnTo>
                      <a:pt x="177" y="658"/>
                    </a:lnTo>
                    <a:lnTo>
                      <a:pt x="168" y="650"/>
                    </a:lnTo>
                    <a:lnTo>
                      <a:pt x="99" y="672"/>
                    </a:lnTo>
                    <a:lnTo>
                      <a:pt x="90" y="661"/>
                    </a:lnTo>
                    <a:lnTo>
                      <a:pt x="81" y="649"/>
                    </a:lnTo>
                    <a:lnTo>
                      <a:pt x="116" y="586"/>
                    </a:lnTo>
                    <a:lnTo>
                      <a:pt x="103" y="563"/>
                    </a:lnTo>
                    <a:lnTo>
                      <a:pt x="97" y="552"/>
                    </a:lnTo>
                    <a:lnTo>
                      <a:pt x="92" y="540"/>
                    </a:lnTo>
                    <a:lnTo>
                      <a:pt x="20" y="534"/>
                    </a:lnTo>
                    <a:lnTo>
                      <a:pt x="16" y="521"/>
                    </a:lnTo>
                    <a:lnTo>
                      <a:pt x="12" y="507"/>
                    </a:lnTo>
                    <a:lnTo>
                      <a:pt x="67" y="461"/>
                    </a:lnTo>
                    <a:lnTo>
                      <a:pt x="65" y="449"/>
                    </a:lnTo>
                    <a:lnTo>
                      <a:pt x="64" y="436"/>
                    </a:lnTo>
                    <a:lnTo>
                      <a:pt x="63" y="423"/>
                    </a:lnTo>
                    <a:lnTo>
                      <a:pt x="62" y="410"/>
                    </a:lnTo>
                    <a:lnTo>
                      <a:pt x="0" y="378"/>
                    </a:lnTo>
                    <a:lnTo>
                      <a:pt x="1" y="362"/>
                    </a:lnTo>
                    <a:lnTo>
                      <a:pt x="3" y="348"/>
                    </a:lnTo>
                    <a:lnTo>
                      <a:pt x="70" y="328"/>
                    </a:lnTo>
                    <a:lnTo>
                      <a:pt x="73" y="316"/>
                    </a:lnTo>
                    <a:lnTo>
                      <a:pt x="78" y="303"/>
                    </a:lnTo>
                    <a:lnTo>
                      <a:pt x="82" y="291"/>
                    </a:lnTo>
                    <a:lnTo>
                      <a:pt x="86" y="278"/>
                    </a:lnTo>
                    <a:lnTo>
                      <a:pt x="41" y="225"/>
                    </a:lnTo>
                    <a:lnTo>
                      <a:pt x="48" y="212"/>
                    </a:lnTo>
                    <a:lnTo>
                      <a:pt x="55" y="199"/>
                    </a:lnTo>
                    <a:lnTo>
                      <a:pt x="125" y="206"/>
                    </a:lnTo>
                    <a:lnTo>
                      <a:pt x="132" y="196"/>
                    </a:lnTo>
                    <a:lnTo>
                      <a:pt x="140" y="186"/>
                    </a:lnTo>
                    <a:lnTo>
                      <a:pt x="148" y="175"/>
                    </a:lnTo>
                    <a:lnTo>
                      <a:pt x="157" y="166"/>
                    </a:lnTo>
                    <a:lnTo>
                      <a:pt x="136" y="101"/>
                    </a:lnTo>
                    <a:lnTo>
                      <a:pt x="148" y="91"/>
                    </a:lnTo>
                    <a:lnTo>
                      <a:pt x="160" y="80"/>
                    </a:lnTo>
                    <a:lnTo>
                      <a:pt x="221" y="114"/>
                    </a:lnTo>
                    <a:lnTo>
                      <a:pt x="243" y="101"/>
                    </a:lnTo>
                    <a:lnTo>
                      <a:pt x="255" y="95"/>
                    </a:lnTo>
                    <a:lnTo>
                      <a:pt x="266" y="90"/>
                    </a:lnTo>
                    <a:lnTo>
                      <a:pt x="272" y="21"/>
                    </a:lnTo>
                    <a:lnTo>
                      <a:pt x="287" y="16"/>
                    </a:lnTo>
                    <a:lnTo>
                      <a:pt x="302" y="12"/>
                    </a:lnTo>
                    <a:lnTo>
                      <a:pt x="345" y="65"/>
                    </a:lnTo>
                    <a:lnTo>
                      <a:pt x="358" y="63"/>
                    </a:lnTo>
                    <a:lnTo>
                      <a:pt x="371" y="62"/>
                    </a:lnTo>
                    <a:lnTo>
                      <a:pt x="383" y="61"/>
                    </a:lnTo>
                    <a:lnTo>
                      <a:pt x="396" y="60"/>
                    </a:lnTo>
                    <a:lnTo>
                      <a:pt x="427" y="0"/>
                    </a:lnTo>
                    <a:lnTo>
                      <a:pt x="443" y="1"/>
                    </a:lnTo>
                    <a:lnTo>
                      <a:pt x="459" y="3"/>
                    </a:lnTo>
                    <a:lnTo>
                      <a:pt x="479" y="68"/>
                    </a:lnTo>
                    <a:lnTo>
                      <a:pt x="491" y="71"/>
                    </a:lnTo>
                    <a:lnTo>
                      <a:pt x="503" y="75"/>
                    </a:lnTo>
                    <a:lnTo>
                      <a:pt x="515" y="78"/>
                    </a:lnTo>
                    <a:lnTo>
                      <a:pt x="527" y="83"/>
                    </a:lnTo>
                    <a:lnTo>
                      <a:pt x="579" y="39"/>
                    </a:lnTo>
                    <a:lnTo>
                      <a:pt x="593" y="46"/>
                    </a:lnTo>
                    <a:lnTo>
                      <a:pt x="607" y="54"/>
                    </a:lnTo>
                    <a:lnTo>
                      <a:pt x="599" y="122"/>
                    </a:lnTo>
                    <a:lnTo>
                      <a:pt x="611" y="130"/>
                    </a:lnTo>
                    <a:lnTo>
                      <a:pt x="621" y="138"/>
                    </a:lnTo>
                    <a:lnTo>
                      <a:pt x="630" y="146"/>
                    </a:lnTo>
                    <a:lnTo>
                      <a:pt x="640" y="155"/>
                    </a:lnTo>
                    <a:lnTo>
                      <a:pt x="705" y="134"/>
                    </a:lnTo>
                    <a:lnTo>
                      <a:pt x="715" y="146"/>
                    </a:lnTo>
                    <a:lnTo>
                      <a:pt x="725" y="158"/>
                    </a:lnTo>
                    <a:lnTo>
                      <a:pt x="692" y="219"/>
                    </a:lnTo>
                    <a:lnTo>
                      <a:pt x="705" y="241"/>
                    </a:lnTo>
                    <a:lnTo>
                      <a:pt x="710" y="252"/>
                    </a:lnTo>
                    <a:lnTo>
                      <a:pt x="716" y="264"/>
                    </a:lnTo>
                    <a:lnTo>
                      <a:pt x="786" y="270"/>
                    </a:lnTo>
                    <a:lnTo>
                      <a:pt x="791" y="285"/>
                    </a:lnTo>
                    <a:lnTo>
                      <a:pt x="795" y="300"/>
                    </a:lnTo>
                    <a:lnTo>
                      <a:pt x="740" y="343"/>
                    </a:lnTo>
                    <a:lnTo>
                      <a:pt x="742" y="356"/>
                    </a:lnTo>
                    <a:lnTo>
                      <a:pt x="744" y="368"/>
                    </a:lnTo>
                    <a:lnTo>
                      <a:pt x="745" y="382"/>
                    </a:lnTo>
                    <a:lnTo>
                      <a:pt x="745" y="395"/>
                    </a:lnTo>
                    <a:lnTo>
                      <a:pt x="808" y="427"/>
                    </a:lnTo>
                    <a:lnTo>
                      <a:pt x="807" y="442"/>
                    </a:lnTo>
                    <a:lnTo>
                      <a:pt x="805" y="457"/>
                    </a:lnTo>
                    <a:lnTo>
                      <a:pt x="737" y="477"/>
                    </a:lnTo>
                    <a:lnTo>
                      <a:pt x="734" y="490"/>
                    </a:lnTo>
                    <a:lnTo>
                      <a:pt x="730" y="502"/>
                    </a:lnTo>
                    <a:lnTo>
                      <a:pt x="726" y="514"/>
                    </a:lnTo>
                    <a:lnTo>
                      <a:pt x="722" y="526"/>
                    </a:lnTo>
                    <a:lnTo>
                      <a:pt x="769" y="582"/>
                    </a:lnTo>
                    <a:lnTo>
                      <a:pt x="762" y="595"/>
                    </a:lnTo>
                    <a:lnTo>
                      <a:pt x="756" y="607"/>
                    </a:lnTo>
                    <a:lnTo>
                      <a:pt x="683" y="599"/>
                    </a:lnTo>
                    <a:lnTo>
                      <a:pt x="676" y="609"/>
                    </a:lnTo>
                    <a:lnTo>
                      <a:pt x="668" y="620"/>
                    </a:lnTo>
                    <a:lnTo>
                      <a:pt x="659" y="629"/>
                    </a:lnTo>
                    <a:lnTo>
                      <a:pt x="651" y="639"/>
                    </a:lnTo>
                    <a:lnTo>
                      <a:pt x="673" y="709"/>
                    </a:lnTo>
                    <a:lnTo>
                      <a:pt x="662" y="718"/>
                    </a:lnTo>
                    <a:lnTo>
                      <a:pt x="651" y="726"/>
                    </a:lnTo>
                    <a:close/>
                  </a:path>
                </a:pathLst>
              </a:custGeom>
              <a:solidFill>
                <a:schemeClr val="accent6"/>
              </a:solidFill>
              <a:ln w="3175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79000"/>
                  </a:prstClr>
                </a:outerShdw>
              </a:effectLst>
              <a:extLst/>
            </p:spPr>
            <p:txBody>
              <a:bodyPr lIns="0" rIns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Oval 9"/>
              <p:cNvSpPr>
                <a:spLocks noChangeArrowheads="1"/>
              </p:cNvSpPr>
              <p:nvPr/>
            </p:nvSpPr>
            <p:spPr bwMode="auto">
              <a:xfrm>
                <a:off x="2598844" y="2000546"/>
                <a:ext cx="1378422" cy="13781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2225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TextBox 53"/>
            <p:cNvSpPr txBox="1">
              <a:spLocks noChangeArrowheads="1"/>
            </p:cNvSpPr>
            <p:nvPr/>
          </p:nvSpPr>
          <p:spPr bwMode="auto">
            <a:xfrm>
              <a:off x="1808345" y="1078613"/>
              <a:ext cx="2218737" cy="33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</a:t>
              </a:r>
              <a:endPara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53"/>
            <p:cNvSpPr txBox="1">
              <a:spLocks noChangeArrowheads="1"/>
            </p:cNvSpPr>
            <p:nvPr/>
          </p:nvSpPr>
          <p:spPr bwMode="auto">
            <a:xfrm>
              <a:off x="3933743" y="1660769"/>
              <a:ext cx="2021635" cy="33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</a:t>
              </a:r>
              <a:endPara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53"/>
            <p:cNvSpPr txBox="1">
              <a:spLocks noChangeArrowheads="1"/>
            </p:cNvSpPr>
            <p:nvPr/>
          </p:nvSpPr>
          <p:spPr bwMode="auto">
            <a:xfrm>
              <a:off x="6479367" y="3208750"/>
              <a:ext cx="2037892" cy="33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</a:t>
              </a:r>
              <a:endPara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 Box 52"/>
            <p:cNvSpPr txBox="1">
              <a:spLocks noChangeArrowheads="1"/>
            </p:cNvSpPr>
            <p:nvPr/>
          </p:nvSpPr>
          <p:spPr bwMode="auto">
            <a:xfrm>
              <a:off x="4586068" y="3152864"/>
              <a:ext cx="852330" cy="447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en-US" b="1" i="0" kern="0" dirty="0" smtClean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913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90600" y="1491630"/>
            <a:ext cx="1377950" cy="2666163"/>
            <a:chOff x="0" y="0"/>
            <a:chExt cx="1521423" cy="2950591"/>
          </a:xfrm>
        </p:grpSpPr>
        <p:sp>
          <p:nvSpPr>
            <p:cNvPr id="3" name="圆角矩形 258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 b="0">
                <a:cs typeface="+mn-ea"/>
                <a:sym typeface="+mn-lt"/>
              </a:endParaRPr>
            </a:p>
          </p:txBody>
        </p:sp>
        <p:sp>
          <p:nvSpPr>
            <p:cNvPr id="4" name="椭圆 259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5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841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0">
                  <a:cs typeface="+mn-ea"/>
                  <a:sym typeface="+mn-lt"/>
                </a:rPr>
                <a:t>1</a:t>
              </a: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6" name="矩形 261"/>
            <p:cNvSpPr>
              <a:spLocks noChangeArrowheads="1"/>
            </p:cNvSpPr>
            <p:nvPr/>
          </p:nvSpPr>
          <p:spPr bwMode="auto">
            <a:xfrm>
              <a:off x="325873" y="774159"/>
              <a:ext cx="982653" cy="428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0" dirty="0">
                  <a:cs typeface="+mn-ea"/>
                  <a:sym typeface="+mn-lt"/>
                </a:rPr>
                <a:t>添加文字</a:t>
              </a:r>
              <a:endParaRPr lang="en-US" b="0" dirty="0">
                <a:cs typeface="+mn-ea"/>
                <a:sym typeface="+mn-lt"/>
              </a:endParaRPr>
            </a:p>
          </p:txBody>
        </p:sp>
        <p:sp>
          <p:nvSpPr>
            <p:cNvPr id="7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6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0" dirty="0">
                  <a:cs typeface="+mn-ea"/>
                  <a:sym typeface="+mn-lt"/>
                </a:rPr>
                <a:t>点击添加内容文字点击添加</a:t>
              </a:r>
              <a:r>
                <a:rPr lang="zh-CN" altLang="en-US" sz="1100" b="0" dirty="0" smtClean="0">
                  <a:cs typeface="+mn-ea"/>
                  <a:sym typeface="+mn-lt"/>
                </a:rPr>
                <a:t>内容</a:t>
              </a:r>
              <a:endParaRPr lang="en-US" b="0" dirty="0">
                <a:cs typeface="+mn-ea"/>
                <a:sym typeface="+mn-lt"/>
              </a:endParaRPr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2938462" y="1491630"/>
            <a:ext cx="1377950" cy="2666163"/>
            <a:chOff x="0" y="0"/>
            <a:chExt cx="1521423" cy="2950591"/>
          </a:xfrm>
        </p:grpSpPr>
        <p:sp>
          <p:nvSpPr>
            <p:cNvPr id="9" name="圆角矩形 264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1600" b="0">
                <a:cs typeface="+mn-ea"/>
                <a:sym typeface="+mn-lt"/>
              </a:endParaRPr>
            </a:p>
          </p:txBody>
        </p:sp>
        <p:sp>
          <p:nvSpPr>
            <p:cNvPr id="10" name="椭圆 265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11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841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0" dirty="0">
                  <a:cs typeface="+mn-ea"/>
                  <a:sym typeface="+mn-lt"/>
                </a:rPr>
                <a:t>2</a:t>
              </a:r>
              <a:endParaRPr lang="zh-CN" altLang="en-US" b="0" dirty="0">
                <a:cs typeface="+mn-ea"/>
                <a:sym typeface="+mn-lt"/>
              </a:endParaRPr>
            </a:p>
          </p:txBody>
        </p:sp>
        <p:sp>
          <p:nvSpPr>
            <p:cNvPr id="12" name="矩形 267"/>
            <p:cNvSpPr>
              <a:spLocks noChangeArrowheads="1"/>
            </p:cNvSpPr>
            <p:nvPr/>
          </p:nvSpPr>
          <p:spPr bwMode="auto">
            <a:xfrm>
              <a:off x="325873" y="774159"/>
              <a:ext cx="982653" cy="428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0" dirty="0">
                  <a:cs typeface="+mn-ea"/>
                  <a:sym typeface="+mn-lt"/>
                </a:rPr>
                <a:t>添加文字</a:t>
              </a:r>
              <a:endParaRPr lang="en-US" b="0" dirty="0">
                <a:cs typeface="+mn-ea"/>
                <a:sym typeface="+mn-lt"/>
              </a:endParaRPr>
            </a:p>
          </p:txBody>
        </p:sp>
        <p:sp>
          <p:nvSpPr>
            <p:cNvPr id="13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6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0" dirty="0">
                  <a:cs typeface="+mn-ea"/>
                  <a:sym typeface="+mn-lt"/>
                </a:rPr>
                <a:t>点击添加内容文字点击添加</a:t>
              </a:r>
              <a:r>
                <a:rPr lang="zh-CN" altLang="en-US" sz="1100" b="0" dirty="0" smtClean="0">
                  <a:cs typeface="+mn-ea"/>
                  <a:sym typeface="+mn-lt"/>
                </a:rPr>
                <a:t>内容</a:t>
              </a:r>
              <a:endParaRPr lang="en-US" b="0" dirty="0">
                <a:cs typeface="+mn-ea"/>
                <a:sym typeface="+mn-lt"/>
              </a:endParaRPr>
            </a:p>
          </p:txBody>
        </p:sp>
      </p:grp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2468564" y="2437298"/>
            <a:ext cx="473075" cy="258067"/>
            <a:chOff x="0" y="0"/>
            <a:chExt cx="522914" cy="285752"/>
          </a:xfrm>
          <a:solidFill>
            <a:schemeClr val="accent1"/>
          </a:solidFill>
        </p:grpSpPr>
        <p:sp>
          <p:nvSpPr>
            <p:cNvPr id="15" name="燕尾形 270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16" name="燕尾形 271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</p:grpSp>
      <p:grpSp>
        <p:nvGrpSpPr>
          <p:cNvPr id="17" name="Group 18"/>
          <p:cNvGrpSpPr>
            <a:grpSpLocks/>
          </p:cNvGrpSpPr>
          <p:nvPr/>
        </p:nvGrpSpPr>
        <p:grpSpPr bwMode="auto">
          <a:xfrm>
            <a:off x="4995862" y="1491630"/>
            <a:ext cx="1377950" cy="2666163"/>
            <a:chOff x="0" y="0"/>
            <a:chExt cx="1521423" cy="2950591"/>
          </a:xfrm>
        </p:grpSpPr>
        <p:sp>
          <p:nvSpPr>
            <p:cNvPr id="18" name="圆角矩形 273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60000"/>
                <a:lumOff val="40000"/>
              </a:schemeClr>
            </a:soli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 b="0">
                <a:cs typeface="+mn-ea"/>
                <a:sym typeface="+mn-lt"/>
              </a:endParaRPr>
            </a:p>
          </p:txBody>
        </p:sp>
        <p:sp>
          <p:nvSpPr>
            <p:cNvPr id="19" name="椭圆 274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2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20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841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0">
                  <a:cs typeface="+mn-ea"/>
                  <a:sym typeface="+mn-lt"/>
                </a:rPr>
                <a:t>3</a:t>
              </a:r>
              <a:endParaRPr lang="zh-CN" altLang="en-US" b="0">
                <a:cs typeface="+mn-ea"/>
                <a:sym typeface="+mn-lt"/>
              </a:endParaRPr>
            </a:p>
          </p:txBody>
        </p:sp>
        <p:sp>
          <p:nvSpPr>
            <p:cNvPr id="21" name="矩形 276"/>
            <p:cNvSpPr>
              <a:spLocks noChangeArrowheads="1"/>
            </p:cNvSpPr>
            <p:nvPr/>
          </p:nvSpPr>
          <p:spPr bwMode="auto">
            <a:xfrm>
              <a:off x="325873" y="774159"/>
              <a:ext cx="982653" cy="428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0">
                  <a:cs typeface="+mn-ea"/>
                  <a:sym typeface="+mn-lt"/>
                </a:rPr>
                <a:t>添加文字</a:t>
              </a:r>
              <a:endParaRPr lang="en-US" b="0">
                <a:cs typeface="+mn-ea"/>
                <a:sym typeface="+mn-lt"/>
              </a:endParaRPr>
            </a:p>
          </p:txBody>
        </p:sp>
        <p:sp>
          <p:nvSpPr>
            <p:cNvPr id="22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6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0" dirty="0">
                  <a:cs typeface="+mn-ea"/>
                  <a:sym typeface="+mn-lt"/>
                </a:rPr>
                <a:t>点击添加内容文字点击添加</a:t>
              </a:r>
              <a:r>
                <a:rPr lang="zh-CN" altLang="en-US" sz="1100" b="0" dirty="0" smtClean="0">
                  <a:cs typeface="+mn-ea"/>
                  <a:sym typeface="+mn-lt"/>
                </a:rPr>
                <a:t>内容</a:t>
              </a:r>
              <a:endParaRPr lang="en-US" b="0" dirty="0">
                <a:cs typeface="+mn-ea"/>
                <a:sym typeface="+mn-lt"/>
              </a:endParaRPr>
            </a:p>
          </p:txBody>
        </p: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7005637" y="1491630"/>
            <a:ext cx="1377950" cy="2666163"/>
            <a:chOff x="0" y="0"/>
            <a:chExt cx="1521423" cy="2950591"/>
          </a:xfrm>
        </p:grpSpPr>
        <p:sp>
          <p:nvSpPr>
            <p:cNvPr id="24" name="圆角矩形 279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 b="0">
                <a:cs typeface="+mn-ea"/>
                <a:sym typeface="+mn-lt"/>
              </a:endParaRPr>
            </a:p>
          </p:txBody>
        </p:sp>
        <p:sp>
          <p:nvSpPr>
            <p:cNvPr id="25" name="椭圆 280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26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841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0" dirty="0">
                  <a:cs typeface="+mn-ea"/>
                  <a:sym typeface="+mn-lt"/>
                </a:rPr>
                <a:t>4</a:t>
              </a:r>
              <a:endParaRPr lang="zh-CN" altLang="en-US" b="0" dirty="0">
                <a:cs typeface="+mn-ea"/>
                <a:sym typeface="+mn-lt"/>
              </a:endParaRPr>
            </a:p>
          </p:txBody>
        </p:sp>
        <p:sp>
          <p:nvSpPr>
            <p:cNvPr id="27" name="矩形 282"/>
            <p:cNvSpPr>
              <a:spLocks noChangeArrowheads="1"/>
            </p:cNvSpPr>
            <p:nvPr/>
          </p:nvSpPr>
          <p:spPr bwMode="auto">
            <a:xfrm>
              <a:off x="325873" y="774159"/>
              <a:ext cx="982653" cy="428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0">
                  <a:cs typeface="+mn-ea"/>
                  <a:sym typeface="+mn-lt"/>
                </a:rPr>
                <a:t>添加文字</a:t>
              </a:r>
              <a:endParaRPr lang="en-US" b="0">
                <a:cs typeface="+mn-ea"/>
                <a:sym typeface="+mn-lt"/>
              </a:endParaRPr>
            </a:p>
          </p:txBody>
        </p:sp>
        <p:sp>
          <p:nvSpPr>
            <p:cNvPr id="28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6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b="0" dirty="0">
                  <a:cs typeface="+mn-ea"/>
                  <a:sym typeface="+mn-lt"/>
                </a:rPr>
                <a:t>点击添加内容文字点击添加</a:t>
              </a:r>
              <a:r>
                <a:rPr lang="zh-CN" altLang="en-US" sz="1100" b="0" dirty="0" smtClean="0">
                  <a:cs typeface="+mn-ea"/>
                  <a:sym typeface="+mn-lt"/>
                </a:rPr>
                <a:t>内容</a:t>
              </a:r>
              <a:endParaRPr lang="en-US" b="0" dirty="0">
                <a:cs typeface="+mn-ea"/>
                <a:sym typeface="+mn-lt"/>
              </a:endParaRPr>
            </a:p>
          </p:txBody>
        </p:sp>
      </p:grpSp>
      <p:grpSp>
        <p:nvGrpSpPr>
          <p:cNvPr id="29" name="Group 30"/>
          <p:cNvGrpSpPr>
            <a:grpSpLocks/>
          </p:cNvGrpSpPr>
          <p:nvPr/>
        </p:nvGrpSpPr>
        <p:grpSpPr bwMode="auto">
          <a:xfrm>
            <a:off x="6473827" y="2437298"/>
            <a:ext cx="473075" cy="258067"/>
            <a:chOff x="0" y="0"/>
            <a:chExt cx="522914" cy="285752"/>
          </a:xfrm>
          <a:solidFill>
            <a:schemeClr val="accent1"/>
          </a:solidFill>
        </p:grpSpPr>
        <p:sp>
          <p:nvSpPr>
            <p:cNvPr id="30" name="燕尾形 285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31" name="燕尾形 286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</p:grpSp>
      <p:grpSp>
        <p:nvGrpSpPr>
          <p:cNvPr id="32" name="Group 33"/>
          <p:cNvGrpSpPr>
            <a:grpSpLocks/>
          </p:cNvGrpSpPr>
          <p:nvPr/>
        </p:nvGrpSpPr>
        <p:grpSpPr bwMode="auto">
          <a:xfrm>
            <a:off x="4454527" y="2437298"/>
            <a:ext cx="473075" cy="258067"/>
            <a:chOff x="0" y="0"/>
            <a:chExt cx="522914" cy="285752"/>
          </a:xfrm>
        </p:grpSpPr>
        <p:sp>
          <p:nvSpPr>
            <p:cNvPr id="33" name="燕尾形 288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  <p:sp>
          <p:nvSpPr>
            <p:cNvPr id="34" name="燕尾形 289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b="0"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37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712908" y="1275606"/>
            <a:ext cx="7056413" cy="3346141"/>
            <a:chOff x="35867" y="1203598"/>
            <a:chExt cx="8293746" cy="3932883"/>
          </a:xfrm>
        </p:grpSpPr>
        <p:sp>
          <p:nvSpPr>
            <p:cNvPr id="2" name="Oval 2"/>
            <p:cNvSpPr>
              <a:spLocks noChangeArrowheads="1"/>
            </p:cNvSpPr>
            <p:nvPr/>
          </p:nvSpPr>
          <p:spPr bwMode="auto">
            <a:xfrm>
              <a:off x="35867" y="3633118"/>
              <a:ext cx="5256213" cy="1503363"/>
            </a:xfrm>
            <a:prstGeom prst="ellipse">
              <a:avLst/>
            </a:prstGeom>
            <a:gradFill rotWithShape="1">
              <a:gsLst>
                <a:gs pos="0">
                  <a:schemeClr val="tx2">
                    <a:alpha val="89998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cs typeface="+mn-ea"/>
                <a:sym typeface="+mn-lt"/>
              </a:endParaRPr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705793" y="3345830"/>
              <a:ext cx="4113212" cy="1358900"/>
              <a:chOff x="368" y="2813"/>
              <a:chExt cx="3229" cy="1067"/>
            </a:xfrm>
          </p:grpSpPr>
          <p:sp>
            <p:nvSpPr>
              <p:cNvPr id="4" name="Freeform 4"/>
              <p:cNvSpPr>
                <a:spLocks/>
              </p:cNvSpPr>
              <p:nvPr/>
            </p:nvSpPr>
            <p:spPr bwMode="auto">
              <a:xfrm>
                <a:off x="369" y="2813"/>
                <a:ext cx="3167" cy="552"/>
              </a:xfrm>
              <a:custGeom>
                <a:avLst/>
                <a:gdLst>
                  <a:gd name="T0" fmla="*/ 3630 w 2763"/>
                  <a:gd name="T1" fmla="*/ 314 h 450"/>
                  <a:gd name="T2" fmla="*/ 2714 w 2763"/>
                  <a:gd name="T3" fmla="*/ 0 h 450"/>
                  <a:gd name="T4" fmla="*/ 0 w 2763"/>
                  <a:gd name="T5" fmla="*/ 278 h 450"/>
                  <a:gd name="T6" fmla="*/ 862 w 2763"/>
                  <a:gd name="T7" fmla="*/ 677 h 450"/>
                  <a:gd name="T8" fmla="*/ 871 w 2763"/>
                  <a:gd name="T9" fmla="*/ 666 h 450"/>
                  <a:gd name="T10" fmla="*/ 3630 w 2763"/>
                  <a:gd name="T11" fmla="*/ 314 h 4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63"/>
                  <a:gd name="T19" fmla="*/ 0 h 450"/>
                  <a:gd name="T20" fmla="*/ 2763 w 2763"/>
                  <a:gd name="T21" fmla="*/ 450 h 4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63" h="450">
                    <a:moveTo>
                      <a:pt x="2763" y="209"/>
                    </a:moveTo>
                    <a:lnTo>
                      <a:pt x="2066" y="0"/>
                    </a:lnTo>
                    <a:lnTo>
                      <a:pt x="0" y="185"/>
                    </a:lnTo>
                    <a:lnTo>
                      <a:pt x="656" y="450"/>
                    </a:lnTo>
                    <a:lnTo>
                      <a:pt x="663" y="443"/>
                    </a:lnTo>
                    <a:lnTo>
                      <a:pt x="2763" y="20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" name="Group 5"/>
              <p:cNvGrpSpPr>
                <a:grpSpLocks/>
              </p:cNvGrpSpPr>
              <p:nvPr/>
            </p:nvGrpSpPr>
            <p:grpSpPr bwMode="auto">
              <a:xfrm>
                <a:off x="368" y="3040"/>
                <a:ext cx="3229" cy="840"/>
                <a:chOff x="368" y="3040"/>
                <a:chExt cx="3229" cy="840"/>
              </a:xfrm>
            </p:grpSpPr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381" y="3459"/>
                  <a:ext cx="900" cy="403"/>
                </a:xfrm>
                <a:custGeom>
                  <a:avLst/>
                  <a:gdLst>
                    <a:gd name="T0" fmla="*/ 245 w 785"/>
                    <a:gd name="T1" fmla="*/ 0 h 328"/>
                    <a:gd name="T2" fmla="*/ 0 w 785"/>
                    <a:gd name="T3" fmla="*/ 14 h 328"/>
                    <a:gd name="T4" fmla="*/ 844 w 785"/>
                    <a:gd name="T5" fmla="*/ 495 h 328"/>
                    <a:gd name="T6" fmla="*/ 1032 w 785"/>
                    <a:gd name="T7" fmla="*/ 469 h 328"/>
                    <a:gd name="T8" fmla="*/ 245 w 785"/>
                    <a:gd name="T9" fmla="*/ 0 h 3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5"/>
                    <a:gd name="T16" fmla="*/ 0 h 328"/>
                    <a:gd name="T17" fmla="*/ 785 w 785"/>
                    <a:gd name="T18" fmla="*/ 328 h 3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5" h="328">
                      <a:moveTo>
                        <a:pt x="187" y="0"/>
                      </a:moveTo>
                      <a:lnTo>
                        <a:pt x="0" y="9"/>
                      </a:lnTo>
                      <a:lnTo>
                        <a:pt x="642" y="328"/>
                      </a:lnTo>
                      <a:lnTo>
                        <a:pt x="785" y="311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456" y="3085"/>
                  <a:ext cx="718" cy="764"/>
                </a:xfrm>
                <a:custGeom>
                  <a:avLst/>
                  <a:gdLst>
                    <a:gd name="T0" fmla="*/ 0 w 593"/>
                    <a:gd name="T1" fmla="*/ 0 h 590"/>
                    <a:gd name="T2" fmla="*/ 0 w 593"/>
                    <a:gd name="T3" fmla="*/ 506 h 590"/>
                    <a:gd name="T4" fmla="*/ 869 w 593"/>
                    <a:gd name="T5" fmla="*/ 989 h 590"/>
                    <a:gd name="T6" fmla="*/ 869 w 593"/>
                    <a:gd name="T7" fmla="*/ 392 h 590"/>
                    <a:gd name="T8" fmla="*/ 0 w 593"/>
                    <a:gd name="T9" fmla="*/ 0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3"/>
                    <a:gd name="T16" fmla="*/ 0 h 590"/>
                    <a:gd name="T17" fmla="*/ 593 w 593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3" h="590">
                      <a:moveTo>
                        <a:pt x="0" y="0"/>
                      </a:moveTo>
                      <a:cubicBezTo>
                        <a:pt x="0" y="0"/>
                        <a:pt x="11" y="143"/>
                        <a:pt x="0" y="302"/>
                      </a:cubicBezTo>
                      <a:cubicBezTo>
                        <a:pt x="593" y="590"/>
                        <a:pt x="593" y="590"/>
                        <a:pt x="593" y="590"/>
                      </a:cubicBezTo>
                      <a:cubicBezTo>
                        <a:pt x="593" y="234"/>
                        <a:pt x="593" y="234"/>
                        <a:pt x="593" y="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Freeform 8"/>
                <p:cNvSpPr>
                  <a:spLocks/>
                </p:cNvSpPr>
                <p:nvPr/>
              </p:nvSpPr>
              <p:spPr bwMode="auto">
                <a:xfrm>
                  <a:off x="368" y="3040"/>
                  <a:ext cx="778" cy="840"/>
                </a:xfrm>
                <a:custGeom>
                  <a:avLst/>
                  <a:gdLst>
                    <a:gd name="T0" fmla="*/ 912 w 643"/>
                    <a:gd name="T1" fmla="*/ 420 h 648"/>
                    <a:gd name="T2" fmla="*/ 1 w 643"/>
                    <a:gd name="T3" fmla="*/ 0 h 648"/>
                    <a:gd name="T4" fmla="*/ 0 w 643"/>
                    <a:gd name="T5" fmla="*/ 22 h 648"/>
                    <a:gd name="T6" fmla="*/ 892 w 643"/>
                    <a:gd name="T7" fmla="*/ 442 h 648"/>
                    <a:gd name="T8" fmla="*/ 901 w 643"/>
                    <a:gd name="T9" fmla="*/ 1064 h 648"/>
                    <a:gd name="T10" fmla="*/ 15 w 643"/>
                    <a:gd name="T11" fmla="*/ 557 h 648"/>
                    <a:gd name="T12" fmla="*/ 16 w 643"/>
                    <a:gd name="T13" fmla="*/ 577 h 648"/>
                    <a:gd name="T14" fmla="*/ 899 w 643"/>
                    <a:gd name="T15" fmla="*/ 1089 h 648"/>
                    <a:gd name="T16" fmla="*/ 921 w 643"/>
                    <a:gd name="T17" fmla="*/ 1089 h 648"/>
                    <a:gd name="T18" fmla="*/ 912 w 643"/>
                    <a:gd name="T19" fmla="*/ 420 h 6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3"/>
                    <a:gd name="T31" fmla="*/ 0 h 648"/>
                    <a:gd name="T32" fmla="*/ 643 w 643"/>
                    <a:gd name="T33" fmla="*/ 648 h 64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3" h="648">
                      <a:moveTo>
                        <a:pt x="623" y="25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609" y="263"/>
                        <a:pt x="609" y="263"/>
                        <a:pt x="609" y="263"/>
                      </a:cubicBezTo>
                      <a:cubicBezTo>
                        <a:pt x="609" y="263"/>
                        <a:pt x="631" y="330"/>
                        <a:pt x="616" y="633"/>
                      </a:cubicBezTo>
                      <a:cubicBezTo>
                        <a:pt x="10" y="332"/>
                        <a:pt x="10" y="332"/>
                        <a:pt x="10" y="332"/>
                      </a:cubicBezTo>
                      <a:cubicBezTo>
                        <a:pt x="11" y="343"/>
                        <a:pt x="11" y="343"/>
                        <a:pt x="11" y="343"/>
                      </a:cubicBezTo>
                      <a:cubicBezTo>
                        <a:pt x="614" y="648"/>
                        <a:pt x="614" y="648"/>
                        <a:pt x="614" y="648"/>
                      </a:cubicBezTo>
                      <a:cubicBezTo>
                        <a:pt x="629" y="648"/>
                        <a:pt x="629" y="648"/>
                        <a:pt x="629" y="648"/>
                      </a:cubicBezTo>
                      <a:cubicBezTo>
                        <a:pt x="643" y="363"/>
                        <a:pt x="623" y="250"/>
                        <a:pt x="623" y="250"/>
                      </a:cubicBezTo>
                      <a:close/>
                    </a:path>
                  </a:pathLst>
                </a:custGeom>
                <a:solidFill>
                  <a:srgbClr val="B7B8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 9"/>
                <p:cNvSpPr>
                  <a:spLocks/>
                </p:cNvSpPr>
                <p:nvPr/>
              </p:nvSpPr>
              <p:spPr bwMode="auto">
                <a:xfrm>
                  <a:off x="1121" y="3069"/>
                  <a:ext cx="2476" cy="811"/>
                </a:xfrm>
                <a:custGeom>
                  <a:avLst/>
                  <a:gdLst/>
                  <a:ahLst/>
                  <a:cxnLst>
                    <a:cxn ang="0">
                      <a:pos x="7" y="221"/>
                    </a:cxn>
                    <a:cxn ang="0">
                      <a:pos x="0" y="228"/>
                    </a:cxn>
                    <a:cxn ang="0">
                      <a:pos x="7" y="625"/>
                    </a:cxn>
                    <a:cxn ang="0">
                      <a:pos x="2014" y="328"/>
                    </a:cxn>
                    <a:cxn ang="0">
                      <a:pos x="1997" y="0"/>
                    </a:cxn>
                    <a:cxn ang="0">
                      <a:pos x="7" y="221"/>
                    </a:cxn>
                  </a:cxnLst>
                  <a:rect l="0" t="0" r="r" b="b"/>
                  <a:pathLst>
                    <a:path w="2047" h="625">
                      <a:moveTo>
                        <a:pt x="7" y="221"/>
                      </a:move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28"/>
                        <a:pt x="21" y="340"/>
                        <a:pt x="7" y="625"/>
                      </a:cubicBezTo>
                      <a:cubicBezTo>
                        <a:pt x="2014" y="328"/>
                        <a:pt x="2014" y="328"/>
                        <a:pt x="2014" y="328"/>
                      </a:cubicBezTo>
                      <a:cubicBezTo>
                        <a:pt x="2014" y="328"/>
                        <a:pt x="2047" y="125"/>
                        <a:pt x="1997" y="0"/>
                      </a:cubicBezTo>
                      <a:lnTo>
                        <a:pt x="7" y="22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accent1"/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8100000" scaled="1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oup 10"/>
            <p:cNvGrpSpPr>
              <a:grpSpLocks/>
            </p:cNvGrpSpPr>
            <p:nvPr/>
          </p:nvGrpSpPr>
          <p:grpSpPr bwMode="auto">
            <a:xfrm>
              <a:off x="670868" y="3050555"/>
              <a:ext cx="3676650" cy="933450"/>
              <a:chOff x="340" y="2581"/>
              <a:chExt cx="2887" cy="733"/>
            </a:xfrm>
          </p:grpSpPr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340" y="3024"/>
                <a:ext cx="1331" cy="273"/>
              </a:xfrm>
              <a:custGeom>
                <a:avLst/>
                <a:gdLst>
                  <a:gd name="T0" fmla="*/ 242 w 1162"/>
                  <a:gd name="T1" fmla="*/ 0 h 223"/>
                  <a:gd name="T2" fmla="*/ 0 w 1162"/>
                  <a:gd name="T3" fmla="*/ 27 h 223"/>
                  <a:gd name="T4" fmla="*/ 1363 w 1162"/>
                  <a:gd name="T5" fmla="*/ 334 h 223"/>
                  <a:gd name="T6" fmla="*/ 1525 w 1162"/>
                  <a:gd name="T7" fmla="*/ 295 h 223"/>
                  <a:gd name="T8" fmla="*/ 242 w 1162"/>
                  <a:gd name="T9" fmla="*/ 0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2"/>
                  <a:gd name="T16" fmla="*/ 0 h 223"/>
                  <a:gd name="T17" fmla="*/ 1162 w 1162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2" h="223">
                    <a:moveTo>
                      <a:pt x="184" y="0"/>
                    </a:moveTo>
                    <a:lnTo>
                      <a:pt x="0" y="18"/>
                    </a:lnTo>
                    <a:lnTo>
                      <a:pt x="1039" y="223"/>
                    </a:lnTo>
                    <a:lnTo>
                      <a:pt x="1162" y="197"/>
                    </a:lnTo>
                    <a:lnTo>
                      <a:pt x="18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426" y="2752"/>
                <a:ext cx="1129" cy="537"/>
              </a:xfrm>
              <a:custGeom>
                <a:avLst/>
                <a:gdLst>
                  <a:gd name="T0" fmla="*/ 0 w 933"/>
                  <a:gd name="T1" fmla="*/ 0 h 413"/>
                  <a:gd name="T2" fmla="*/ 0 w 933"/>
                  <a:gd name="T3" fmla="*/ 381 h 413"/>
                  <a:gd name="T4" fmla="*/ 1365 w 933"/>
                  <a:gd name="T5" fmla="*/ 698 h 413"/>
                  <a:gd name="T6" fmla="*/ 1366 w 933"/>
                  <a:gd name="T7" fmla="*/ 207 h 413"/>
                  <a:gd name="T8" fmla="*/ 0 w 933"/>
                  <a:gd name="T9" fmla="*/ 0 h 4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3"/>
                  <a:gd name="T16" fmla="*/ 0 h 413"/>
                  <a:gd name="T17" fmla="*/ 933 w 933"/>
                  <a:gd name="T18" fmla="*/ 413 h 4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3" h="413">
                    <a:moveTo>
                      <a:pt x="0" y="0"/>
                    </a:moveTo>
                    <a:cubicBezTo>
                      <a:pt x="0" y="0"/>
                      <a:pt x="11" y="66"/>
                      <a:pt x="0" y="225"/>
                    </a:cubicBezTo>
                    <a:cubicBezTo>
                      <a:pt x="932" y="413"/>
                      <a:pt x="932" y="413"/>
                      <a:pt x="932" y="413"/>
                    </a:cubicBezTo>
                    <a:cubicBezTo>
                      <a:pt x="933" y="122"/>
                      <a:pt x="933" y="122"/>
                      <a:pt x="933" y="12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340" y="2581"/>
                <a:ext cx="2849" cy="314"/>
              </a:xfrm>
              <a:custGeom>
                <a:avLst/>
                <a:gdLst>
                  <a:gd name="T0" fmla="*/ 1424 w 2355"/>
                  <a:gd name="T1" fmla="*/ 407 h 242"/>
                  <a:gd name="T2" fmla="*/ 3447 w 2355"/>
                  <a:gd name="T3" fmla="*/ 101 h 242"/>
                  <a:gd name="T4" fmla="*/ 2729 w 2355"/>
                  <a:gd name="T5" fmla="*/ 0 h 242"/>
                  <a:gd name="T6" fmla="*/ 0 w 2355"/>
                  <a:gd name="T7" fmla="*/ 202 h 242"/>
                  <a:gd name="T8" fmla="*/ 1424 w 2355"/>
                  <a:gd name="T9" fmla="*/ 407 h 242"/>
                  <a:gd name="T10" fmla="*/ 1424 w 2355"/>
                  <a:gd name="T11" fmla="*/ 407 h 2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5"/>
                  <a:gd name="T19" fmla="*/ 0 h 242"/>
                  <a:gd name="T20" fmla="*/ 2355 w 2355"/>
                  <a:gd name="T21" fmla="*/ 242 h 2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5" h="242">
                    <a:moveTo>
                      <a:pt x="973" y="242"/>
                    </a:moveTo>
                    <a:cubicBezTo>
                      <a:pt x="2355" y="60"/>
                      <a:pt x="2355" y="60"/>
                      <a:pt x="2355" y="60"/>
                    </a:cubicBezTo>
                    <a:cubicBezTo>
                      <a:pt x="1865" y="0"/>
                      <a:pt x="1865" y="0"/>
                      <a:pt x="1865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73" y="242"/>
                      <a:pt x="973" y="242"/>
                      <a:pt x="973" y="242"/>
                    </a:cubicBezTo>
                    <a:cubicBezTo>
                      <a:pt x="973" y="242"/>
                      <a:pt x="973" y="242"/>
                      <a:pt x="973" y="242"/>
                    </a:cubicBezTo>
                    <a:close/>
                  </a:path>
                </a:pathLst>
              </a:custGeom>
              <a:solidFill>
                <a:srgbClr val="7271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340" y="2737"/>
                <a:ext cx="1226" cy="577"/>
              </a:xfrm>
              <a:custGeom>
                <a:avLst/>
                <a:gdLst>
                  <a:gd name="T0" fmla="*/ 1424 w 1014"/>
                  <a:gd name="T1" fmla="*/ 204 h 446"/>
                  <a:gd name="T2" fmla="*/ 1424 w 1014"/>
                  <a:gd name="T3" fmla="*/ 204 h 446"/>
                  <a:gd name="T4" fmla="*/ 1424 w 1014"/>
                  <a:gd name="T5" fmla="*/ 204 h 446"/>
                  <a:gd name="T6" fmla="*/ 0 w 1014"/>
                  <a:gd name="T7" fmla="*/ 0 h 446"/>
                  <a:gd name="T8" fmla="*/ 0 w 1014"/>
                  <a:gd name="T9" fmla="*/ 21 h 446"/>
                  <a:gd name="T10" fmla="*/ 1412 w 1014"/>
                  <a:gd name="T11" fmla="*/ 224 h 446"/>
                  <a:gd name="T12" fmla="*/ 1433 w 1014"/>
                  <a:gd name="T13" fmla="*/ 724 h 446"/>
                  <a:gd name="T14" fmla="*/ 0 w 1014"/>
                  <a:gd name="T15" fmla="*/ 400 h 446"/>
                  <a:gd name="T16" fmla="*/ 0 w 1014"/>
                  <a:gd name="T17" fmla="*/ 420 h 446"/>
                  <a:gd name="T18" fmla="*/ 1433 w 1014"/>
                  <a:gd name="T19" fmla="*/ 746 h 446"/>
                  <a:gd name="T20" fmla="*/ 1448 w 1014"/>
                  <a:gd name="T21" fmla="*/ 736 h 446"/>
                  <a:gd name="T22" fmla="*/ 1424 w 1014"/>
                  <a:gd name="T23" fmla="*/ 204 h 4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4"/>
                  <a:gd name="T37" fmla="*/ 0 h 446"/>
                  <a:gd name="T38" fmla="*/ 1014 w 1014"/>
                  <a:gd name="T39" fmla="*/ 446 h 4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4" h="446">
                    <a:moveTo>
                      <a:pt x="974" y="122"/>
                    </a:moveTo>
                    <a:cubicBezTo>
                      <a:pt x="974" y="122"/>
                      <a:pt x="974" y="122"/>
                      <a:pt x="974" y="122"/>
                    </a:cubicBezTo>
                    <a:cubicBezTo>
                      <a:pt x="974" y="122"/>
                      <a:pt x="974" y="122"/>
                      <a:pt x="974" y="1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66" y="134"/>
                      <a:pt x="966" y="134"/>
                      <a:pt x="966" y="134"/>
                    </a:cubicBezTo>
                    <a:cubicBezTo>
                      <a:pt x="966" y="134"/>
                      <a:pt x="1005" y="189"/>
                      <a:pt x="980" y="43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980" y="446"/>
                      <a:pt x="980" y="446"/>
                      <a:pt x="980" y="446"/>
                    </a:cubicBezTo>
                    <a:cubicBezTo>
                      <a:pt x="991" y="440"/>
                      <a:pt x="991" y="440"/>
                      <a:pt x="991" y="440"/>
                    </a:cubicBezTo>
                    <a:cubicBezTo>
                      <a:pt x="1014" y="190"/>
                      <a:pt x="975" y="125"/>
                      <a:pt x="974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C0C0C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1517" y="2658"/>
                <a:ext cx="1710" cy="649"/>
              </a:xfrm>
              <a:custGeom>
                <a:avLst/>
                <a:gdLst>
                  <a:gd name="T0" fmla="*/ 2021 w 1414"/>
                  <a:gd name="T1" fmla="*/ 0 h 500"/>
                  <a:gd name="T2" fmla="*/ 0 w 1414"/>
                  <a:gd name="T3" fmla="*/ 306 h 500"/>
                  <a:gd name="T4" fmla="*/ 27 w 1414"/>
                  <a:gd name="T5" fmla="*/ 842 h 500"/>
                  <a:gd name="T6" fmla="*/ 2033 w 1414"/>
                  <a:gd name="T7" fmla="*/ 288 h 500"/>
                  <a:gd name="T8" fmla="*/ 2021 w 1414"/>
                  <a:gd name="T9" fmla="*/ 0 h 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4"/>
                  <a:gd name="T16" fmla="*/ 0 h 500"/>
                  <a:gd name="T17" fmla="*/ 1414 w 1414"/>
                  <a:gd name="T18" fmla="*/ 500 h 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4" h="500">
                    <a:moveTo>
                      <a:pt x="1382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41" y="236"/>
                      <a:pt x="18" y="500"/>
                    </a:cubicBezTo>
                    <a:cubicBezTo>
                      <a:pt x="1390" y="171"/>
                      <a:pt x="1390" y="171"/>
                      <a:pt x="1390" y="171"/>
                    </a:cubicBezTo>
                    <a:cubicBezTo>
                      <a:pt x="1390" y="171"/>
                      <a:pt x="1414" y="78"/>
                      <a:pt x="1382" y="0"/>
                    </a:cubicBezTo>
                    <a:close/>
                  </a:path>
                </a:pathLst>
              </a:custGeom>
              <a:solidFill>
                <a:srgbClr val="6160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6"/>
            <p:cNvGrpSpPr>
              <a:grpSpLocks/>
            </p:cNvGrpSpPr>
            <p:nvPr/>
          </p:nvGrpSpPr>
          <p:grpSpPr bwMode="auto">
            <a:xfrm>
              <a:off x="554980" y="2583830"/>
              <a:ext cx="4125913" cy="869950"/>
              <a:chOff x="249" y="2215"/>
              <a:chExt cx="3239" cy="683"/>
            </a:xfrm>
          </p:grpSpPr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35 w 678"/>
                  <a:gd name="T1" fmla="*/ 0 h 222"/>
                  <a:gd name="T2" fmla="*/ 0 w 678"/>
                  <a:gd name="T3" fmla="*/ 5 h 222"/>
                  <a:gd name="T4" fmla="*/ 766 w 678"/>
                  <a:gd name="T5" fmla="*/ 336 h 222"/>
                  <a:gd name="T6" fmla="*/ 890 w 678"/>
                  <a:gd name="T7" fmla="*/ 321 h 222"/>
                  <a:gd name="T8" fmla="*/ 23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92 h 417"/>
                  <a:gd name="T4" fmla="*/ 724 w 494"/>
                  <a:gd name="T5" fmla="*/ 702 h 417"/>
                  <a:gd name="T6" fmla="*/ 724 w 494"/>
                  <a:gd name="T7" fmla="*/ 257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255" y="2215"/>
                <a:ext cx="3185" cy="291"/>
              </a:xfrm>
              <a:custGeom>
                <a:avLst/>
                <a:gdLst>
                  <a:gd name="T0" fmla="*/ 832 w 2633"/>
                  <a:gd name="T1" fmla="*/ 378 h 224"/>
                  <a:gd name="T2" fmla="*/ 3853 w 2633"/>
                  <a:gd name="T3" fmla="*/ 122 h 224"/>
                  <a:gd name="T4" fmla="*/ 2793 w 2633"/>
                  <a:gd name="T5" fmla="*/ 0 h 224"/>
                  <a:gd name="T6" fmla="*/ 0 w 2633"/>
                  <a:gd name="T7" fmla="*/ 83 h 224"/>
                  <a:gd name="T8" fmla="*/ 0 w 2633"/>
                  <a:gd name="T9" fmla="*/ 84 h 224"/>
                  <a:gd name="T10" fmla="*/ 832 w 2633"/>
                  <a:gd name="T11" fmla="*/ 378 h 224"/>
                  <a:gd name="T12" fmla="*/ 832 w 2633"/>
                  <a:gd name="T13" fmla="*/ 378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249" y="2280"/>
                <a:ext cx="736" cy="618"/>
              </a:xfrm>
              <a:custGeom>
                <a:avLst/>
                <a:gdLst>
                  <a:gd name="T0" fmla="*/ 841 w 608"/>
                  <a:gd name="T1" fmla="*/ 292 h 477"/>
                  <a:gd name="T2" fmla="*/ 841 w 608"/>
                  <a:gd name="T3" fmla="*/ 292 h 477"/>
                  <a:gd name="T4" fmla="*/ 841 w 608"/>
                  <a:gd name="T5" fmla="*/ 292 h 477"/>
                  <a:gd name="T6" fmla="*/ 7 w 608"/>
                  <a:gd name="T7" fmla="*/ 0 h 477"/>
                  <a:gd name="T8" fmla="*/ 7 w 608"/>
                  <a:gd name="T9" fmla="*/ 21 h 477"/>
                  <a:gd name="T10" fmla="*/ 828 w 608"/>
                  <a:gd name="T11" fmla="*/ 312 h 477"/>
                  <a:gd name="T12" fmla="*/ 809 w 608"/>
                  <a:gd name="T13" fmla="*/ 773 h 477"/>
                  <a:gd name="T14" fmla="*/ 0 w 608"/>
                  <a:gd name="T15" fmla="*/ 426 h 477"/>
                  <a:gd name="T16" fmla="*/ 0 w 608"/>
                  <a:gd name="T17" fmla="*/ 456 h 477"/>
                  <a:gd name="T18" fmla="*/ 806 w 608"/>
                  <a:gd name="T19" fmla="*/ 801 h 477"/>
                  <a:gd name="T20" fmla="*/ 820 w 608"/>
                  <a:gd name="T21" fmla="*/ 799 h 477"/>
                  <a:gd name="T22" fmla="*/ 841 w 608"/>
                  <a:gd name="T23" fmla="*/ 292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accent1"/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2"/>
            <p:cNvGrpSpPr>
              <a:grpSpLocks/>
            </p:cNvGrpSpPr>
            <p:nvPr/>
          </p:nvGrpSpPr>
          <p:grpSpPr bwMode="auto">
            <a:xfrm>
              <a:off x="878830" y="2061543"/>
              <a:ext cx="3654425" cy="784225"/>
              <a:chOff x="503" y="1705"/>
              <a:chExt cx="2870" cy="715"/>
            </a:xfrm>
          </p:grpSpPr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56 w 610"/>
                  <a:gd name="T1" fmla="*/ 0 h 156"/>
                  <a:gd name="T2" fmla="*/ 0 w 610"/>
                  <a:gd name="T3" fmla="*/ 21 h 156"/>
                  <a:gd name="T4" fmla="*/ 650 w 610"/>
                  <a:gd name="T5" fmla="*/ 234 h 156"/>
                  <a:gd name="T6" fmla="*/ 801 w 610"/>
                  <a:gd name="T7" fmla="*/ 228 h 156"/>
                  <a:gd name="T8" fmla="*/ 256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8 w 416"/>
                  <a:gd name="T1" fmla="*/ 0 h 491"/>
                  <a:gd name="T2" fmla="*/ 0 w 416"/>
                  <a:gd name="T3" fmla="*/ 619 h 491"/>
                  <a:gd name="T4" fmla="*/ 608 w 416"/>
                  <a:gd name="T5" fmla="*/ 826 h 491"/>
                  <a:gd name="T6" fmla="*/ 608 w 416"/>
                  <a:gd name="T7" fmla="*/ 160 h 491"/>
                  <a:gd name="T8" fmla="*/ 8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693 w 492"/>
                  <a:gd name="T1" fmla="*/ 183 h 536"/>
                  <a:gd name="T2" fmla="*/ 1 w 492"/>
                  <a:gd name="T3" fmla="*/ 0 h 536"/>
                  <a:gd name="T4" fmla="*/ 1 w 492"/>
                  <a:gd name="T5" fmla="*/ 34 h 536"/>
                  <a:gd name="T6" fmla="*/ 671 w 492"/>
                  <a:gd name="T7" fmla="*/ 205 h 536"/>
                  <a:gd name="T8" fmla="*/ 686 w 492"/>
                  <a:gd name="T9" fmla="*/ 871 h 536"/>
                  <a:gd name="T10" fmla="*/ 0 w 492"/>
                  <a:gd name="T11" fmla="*/ 654 h 536"/>
                  <a:gd name="T12" fmla="*/ 1 w 492"/>
                  <a:gd name="T13" fmla="*/ 677 h 536"/>
                  <a:gd name="T14" fmla="*/ 686 w 492"/>
                  <a:gd name="T15" fmla="*/ 899 h 536"/>
                  <a:gd name="T16" fmla="*/ 705 w 492"/>
                  <a:gd name="T17" fmla="*/ 899 h 536"/>
                  <a:gd name="T18" fmla="*/ 693 w 492"/>
                  <a:gd name="T19" fmla="*/ 183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3184 w 2424"/>
                  <a:gd name="T1" fmla="*/ 137 h 131"/>
                  <a:gd name="T2" fmla="*/ 2753 w 2424"/>
                  <a:gd name="T3" fmla="*/ 0 h 131"/>
                  <a:gd name="T4" fmla="*/ 0 w 2424"/>
                  <a:gd name="T5" fmla="*/ 26 h 131"/>
                  <a:gd name="T6" fmla="*/ 653 w 2424"/>
                  <a:gd name="T7" fmla="*/ 195 h 131"/>
                  <a:gd name="T8" fmla="*/ 662 w 2424"/>
                  <a:gd name="T9" fmla="*/ 183 h 131"/>
                  <a:gd name="T10" fmla="*/ 3184 w 2424"/>
                  <a:gd name="T11" fmla="*/ 137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/>
                  </a:gs>
                  <a:gs pos="100000">
                    <a:srgbClr val="969696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670 w 1901"/>
                  <a:gd name="T1" fmla="*/ 0 h 465"/>
                  <a:gd name="T2" fmla="*/ 10 w 1901"/>
                  <a:gd name="T3" fmla="*/ 50 h 465"/>
                  <a:gd name="T4" fmla="*/ 0 w 1901"/>
                  <a:gd name="T5" fmla="*/ 62 h 465"/>
                  <a:gd name="T6" fmla="*/ 15 w 1901"/>
                  <a:gd name="T7" fmla="*/ 779 h 465"/>
                  <a:gd name="T8" fmla="*/ 2703 w 1901"/>
                  <a:gd name="T9" fmla="*/ 641 h 465"/>
                  <a:gd name="T10" fmla="*/ 2692 w 1901"/>
                  <a:gd name="T11" fmla="*/ 8 h 465"/>
                  <a:gd name="T12" fmla="*/ 2670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EAEAEA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28"/>
            <p:cNvGrpSpPr>
              <a:grpSpLocks/>
            </p:cNvGrpSpPr>
            <p:nvPr/>
          </p:nvGrpSpPr>
          <p:grpSpPr bwMode="auto">
            <a:xfrm>
              <a:off x="1002655" y="1491630"/>
              <a:ext cx="3619500" cy="704850"/>
              <a:chOff x="688" y="542"/>
              <a:chExt cx="2841" cy="719"/>
            </a:xfrm>
          </p:grpSpPr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45 w 571"/>
                  <a:gd name="T1" fmla="*/ 0 h 148"/>
                  <a:gd name="T2" fmla="*/ 0 w 571"/>
                  <a:gd name="T3" fmla="*/ 15 h 148"/>
                  <a:gd name="T4" fmla="*/ 584 w 571"/>
                  <a:gd name="T5" fmla="*/ 224 h 148"/>
                  <a:gd name="T6" fmla="*/ 749 w 571"/>
                  <a:gd name="T7" fmla="*/ 216 h 148"/>
                  <a:gd name="T8" fmla="*/ 245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23 w 325"/>
                  <a:gd name="T1" fmla="*/ 0 h 487"/>
                  <a:gd name="T2" fmla="*/ 0 w 325"/>
                  <a:gd name="T3" fmla="*/ 644 h 487"/>
                  <a:gd name="T4" fmla="*/ 475 w 325"/>
                  <a:gd name="T5" fmla="*/ 820 h 487"/>
                  <a:gd name="T6" fmla="*/ 475 w 325"/>
                  <a:gd name="T7" fmla="*/ 152 h 487"/>
                  <a:gd name="T8" fmla="*/ 23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622 w 441"/>
                  <a:gd name="T1" fmla="*/ 225 h 555"/>
                  <a:gd name="T2" fmla="*/ 25 w 441"/>
                  <a:gd name="T3" fmla="*/ 0 h 555"/>
                  <a:gd name="T4" fmla="*/ 21 w 441"/>
                  <a:gd name="T5" fmla="*/ 0 h 555"/>
                  <a:gd name="T6" fmla="*/ 22 w 441"/>
                  <a:gd name="T7" fmla="*/ 27 h 555"/>
                  <a:gd name="T8" fmla="*/ 601 w 441"/>
                  <a:gd name="T9" fmla="*/ 246 h 555"/>
                  <a:gd name="T10" fmla="*/ 602 w 441"/>
                  <a:gd name="T11" fmla="*/ 904 h 555"/>
                  <a:gd name="T12" fmla="*/ 0 w 441"/>
                  <a:gd name="T13" fmla="*/ 711 h 555"/>
                  <a:gd name="T14" fmla="*/ 0 w 441"/>
                  <a:gd name="T15" fmla="*/ 732 h 555"/>
                  <a:gd name="T16" fmla="*/ 602 w 441"/>
                  <a:gd name="T17" fmla="*/ 931 h 555"/>
                  <a:gd name="T18" fmla="*/ 624 w 441"/>
                  <a:gd name="T19" fmla="*/ 931 h 555"/>
                  <a:gd name="T20" fmla="*/ 622 w 441"/>
                  <a:gd name="T21" fmla="*/ 225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chemeClr val="bg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3135 w 2386"/>
                  <a:gd name="T1" fmla="*/ 207 h 142"/>
                  <a:gd name="T2" fmla="*/ 2698 w 2386"/>
                  <a:gd name="T3" fmla="*/ 61 h 142"/>
                  <a:gd name="T4" fmla="*/ 0 w 2386"/>
                  <a:gd name="T5" fmla="*/ 0 h 142"/>
                  <a:gd name="T6" fmla="*/ 566 w 2386"/>
                  <a:gd name="T7" fmla="*/ 213 h 142"/>
                  <a:gd name="T8" fmla="*/ 575 w 2386"/>
                  <a:gd name="T9" fmla="*/ 202 h 142"/>
                  <a:gd name="T10" fmla="*/ 3135 w 2386"/>
                  <a:gd name="T11" fmla="*/ 207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27172"/>
                  </a:gs>
                  <a:gs pos="100000">
                    <a:srgbClr val="4D4D4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710 w 1924"/>
                  <a:gd name="T1" fmla="*/ 5 h 427"/>
                  <a:gd name="T2" fmla="*/ 10 w 1924"/>
                  <a:gd name="T3" fmla="*/ 0 h 427"/>
                  <a:gd name="T4" fmla="*/ 0 w 1924"/>
                  <a:gd name="T5" fmla="*/ 10 h 427"/>
                  <a:gd name="T6" fmla="*/ 2 w 1924"/>
                  <a:gd name="T7" fmla="*/ 716 h 427"/>
                  <a:gd name="T8" fmla="*/ 2731 w 1924"/>
                  <a:gd name="T9" fmla="*/ 635 h 427"/>
                  <a:gd name="T10" fmla="*/ 2731 w 1924"/>
                  <a:gd name="T11" fmla="*/ 12 h 427"/>
                  <a:gd name="T12" fmla="*/ 2710 w 1924"/>
                  <a:gd name="T13" fmla="*/ 5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" name="WordArt 35"/>
            <p:cNvSpPr>
              <a:spLocks noChangeArrowheads="1" noChangeShapeType="1" noTextEdit="1"/>
            </p:cNvSpPr>
            <p:nvPr/>
          </p:nvSpPr>
          <p:spPr bwMode="auto">
            <a:xfrm rot="21269671">
              <a:off x="1966268" y="2968005"/>
              <a:ext cx="2101850" cy="1889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cs typeface="+mn-ea"/>
                  <a:sym typeface="+mn-lt"/>
                </a:rPr>
                <a:t>双击此处添加文字内容</a:t>
              </a:r>
            </a:p>
          </p:txBody>
        </p:sp>
        <p:sp>
          <p:nvSpPr>
            <p:cNvPr id="3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980555" y="1815480"/>
              <a:ext cx="2101850" cy="1889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cs typeface="+mn-ea"/>
                  <a:sym typeface="+mn-lt"/>
                </a:rPr>
                <a:t>双击此处添加文字内容</a:t>
              </a:r>
            </a:p>
          </p:txBody>
        </p:sp>
        <p:sp>
          <p:nvSpPr>
            <p:cNvPr id="36" name="WordArt 37"/>
            <p:cNvSpPr>
              <a:spLocks noChangeArrowheads="1" noChangeShapeType="1" noTextEdit="1"/>
            </p:cNvSpPr>
            <p:nvPr/>
          </p:nvSpPr>
          <p:spPr bwMode="auto">
            <a:xfrm rot="21142058">
              <a:off x="2182168" y="4074493"/>
              <a:ext cx="2101850" cy="188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cs typeface="+mn-ea"/>
                  <a:sym typeface="+mn-lt"/>
                </a:rPr>
                <a:t>双击此处添加文字内容</a:t>
              </a:r>
            </a:p>
          </p:txBody>
        </p:sp>
        <p:sp>
          <p:nvSpPr>
            <p:cNvPr id="3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980555" y="2391743"/>
              <a:ext cx="2101850" cy="188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cs typeface="+mn-ea"/>
                  <a:sym typeface="+mn-lt"/>
                </a:rPr>
                <a:t>双击此处添加文字内容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426075" y="1203598"/>
              <a:ext cx="2903538" cy="3519487"/>
              <a:chOff x="5426075" y="2141538"/>
              <a:chExt cx="2903538" cy="3519487"/>
            </a:xfrm>
          </p:grpSpPr>
          <p:sp>
            <p:nvSpPr>
              <p:cNvPr id="39" name="AutoShape 39"/>
              <p:cNvSpPr>
                <a:spLocks noChangeArrowheads="1"/>
              </p:cNvSpPr>
              <p:nvPr/>
            </p:nvSpPr>
            <p:spPr bwMode="auto">
              <a:xfrm>
                <a:off x="5508625" y="2492375"/>
                <a:ext cx="2736850" cy="3168650"/>
              </a:xfrm>
              <a:prstGeom prst="roundRect">
                <a:avLst>
                  <a:gd name="adj" fmla="val 1394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ln w="9525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lnSpc>
                    <a:spcPct val="120000"/>
                  </a:lnSpc>
                </a:pPr>
                <a:endParaRPr lang="en-US" altLang="zh-CN" sz="1600" b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b="0">
                    <a:solidFill>
                      <a:srgbClr val="000000"/>
                    </a:solidFill>
                    <a:cs typeface="+mn-ea"/>
                    <a:sym typeface="+mn-lt"/>
                  </a:rPr>
                  <a:t>单击此处添加文字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b="0">
                    <a:solidFill>
                      <a:srgbClr val="000000"/>
                    </a:solidFill>
                    <a:cs typeface="+mn-ea"/>
                    <a:sym typeface="+mn-lt"/>
                  </a:rPr>
                  <a:t>单击此处添加文字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b="0">
                    <a:solidFill>
                      <a:srgbClr val="000000"/>
                    </a:solidFill>
                    <a:cs typeface="+mn-ea"/>
                    <a:sym typeface="+mn-lt"/>
                  </a:rPr>
                  <a:t>单击此处添加文字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b="0">
                    <a:solidFill>
                      <a:srgbClr val="000000"/>
                    </a:solidFill>
                    <a:cs typeface="+mn-ea"/>
                    <a:sym typeface="+mn-lt"/>
                  </a:rPr>
                  <a:t>单击此处添加文字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b="0">
                    <a:solidFill>
                      <a:srgbClr val="000000"/>
                    </a:solidFill>
                    <a:cs typeface="+mn-ea"/>
                    <a:sym typeface="+mn-lt"/>
                  </a:rPr>
                  <a:t>单击此处添加文字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600" b="0">
                    <a:solidFill>
                      <a:srgbClr val="000000"/>
                    </a:solidFill>
                    <a:cs typeface="+mn-ea"/>
                    <a:sym typeface="+mn-lt"/>
                  </a:rPr>
                  <a:t>单击此处添加文字</a:t>
                </a:r>
                <a:endParaRPr lang="zh-CN" altLang="zh-CN" sz="1600" b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zh-CN" sz="1600" b="0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zh-CN" sz="1600" b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AutoShape 40"/>
              <p:cNvSpPr>
                <a:spLocks noChangeArrowheads="1"/>
              </p:cNvSpPr>
              <p:nvPr/>
            </p:nvSpPr>
            <p:spPr bwMode="auto">
              <a:xfrm>
                <a:off x="5426075" y="2141538"/>
                <a:ext cx="2903538" cy="496887"/>
              </a:xfrm>
              <a:prstGeom prst="roundRect">
                <a:avLst>
                  <a:gd name="adj" fmla="val 5630"/>
                </a:avLst>
              </a:prstGeom>
              <a:ln>
                <a:headEnd/>
                <a:tailEnd/>
              </a:ln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单击此处添加文字</a:t>
                </a: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43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7371" y="2429531"/>
            <a:ext cx="1396490" cy="807995"/>
            <a:chOff x="2835362" y="2781789"/>
            <a:chExt cx="1712377" cy="990764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835362" y="3547049"/>
              <a:ext cx="811815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2"/>
            <p:cNvSpPr>
              <a:spLocks/>
            </p:cNvSpPr>
            <p:nvPr/>
          </p:nvSpPr>
          <p:spPr bwMode="auto">
            <a:xfrm>
              <a:off x="3616625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3546792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20199" y="2380066"/>
            <a:ext cx="1446323" cy="899353"/>
            <a:chOff x="1648191" y="2732324"/>
            <a:chExt cx="1773483" cy="110278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648191" y="3474305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429455" y="2745418"/>
              <a:ext cx="992219" cy="1089694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237413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34683" y="2429531"/>
            <a:ext cx="1402422" cy="807995"/>
            <a:chOff x="4662674" y="2781789"/>
            <a:chExt cx="1719651" cy="990764"/>
          </a:xfrm>
        </p:grpSpPr>
        <p:sp>
          <p:nvSpPr>
            <p:cNvPr id="13" name="Freeform 2"/>
            <p:cNvSpPr>
              <a:spLocks/>
            </p:cNvSpPr>
            <p:nvPr/>
          </p:nvSpPr>
          <p:spPr bwMode="auto">
            <a:xfrm flipH="1">
              <a:off x="5579239" y="3547049"/>
              <a:ext cx="803086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 flipH="1">
              <a:off x="4662674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 flipH="1">
              <a:off x="5593788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52019" y="2380067"/>
            <a:ext cx="1445135" cy="893422"/>
            <a:chOff x="5780011" y="2732324"/>
            <a:chExt cx="1772026" cy="1095515"/>
          </a:xfrm>
        </p:grpSpPr>
        <p:sp>
          <p:nvSpPr>
            <p:cNvPr id="17" name="Freeform 4"/>
            <p:cNvSpPr>
              <a:spLocks/>
            </p:cNvSpPr>
            <p:nvPr/>
          </p:nvSpPr>
          <p:spPr bwMode="auto">
            <a:xfrm flipH="1">
              <a:off x="6760590" y="3471396"/>
              <a:ext cx="791447" cy="356443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 flipH="1">
              <a:off x="5780011" y="2732324"/>
              <a:ext cx="992219" cy="1089695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 flipH="1">
              <a:off x="6772229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888016" y="1462942"/>
            <a:ext cx="14237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C00000"/>
                </a:solidFill>
                <a:cs typeface="+mn-ea"/>
                <a:sym typeface="+mn-lt"/>
              </a:rPr>
              <a:t>单击添加文字</a:t>
            </a:r>
            <a:endParaRPr lang="zh-CN" altLang="en-US" sz="12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C00000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 flipV="1">
            <a:off x="904019" y="1550234"/>
            <a:ext cx="1" cy="868252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569916" y="1462942"/>
            <a:ext cx="14237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单击添加文字</a:t>
            </a:r>
            <a:endParaRPr lang="zh-CN" altLang="en-US" sz="1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3583008" y="1560418"/>
            <a:ext cx="1" cy="868252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5866567" y="1462942"/>
            <a:ext cx="14237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单击添加文字</a:t>
            </a:r>
            <a:endParaRPr lang="zh-CN" altLang="en-US" sz="1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 flipV="1">
            <a:off x="5866566" y="1558963"/>
            <a:ext cx="1" cy="868252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2365461" y="3675411"/>
            <a:ext cx="14237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单击添加文字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2384373" y="3212764"/>
            <a:ext cx="1" cy="900581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744866" y="3682687"/>
            <a:ext cx="14237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单击添加文字</a:t>
            </a:r>
            <a:endParaRPr lang="zh-CN" altLang="en-US" sz="1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 flipV="1">
            <a:off x="4753594" y="3148750"/>
            <a:ext cx="1" cy="973320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7091564" y="3682687"/>
            <a:ext cx="14237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单击添加文字</a:t>
            </a:r>
            <a:endParaRPr lang="zh-CN" altLang="en-US" sz="120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 flipV="1">
            <a:off x="7100293" y="3250590"/>
            <a:ext cx="1" cy="892499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WordArt 34"/>
          <p:cNvSpPr>
            <a:spLocks noChangeArrowheads="1" noChangeShapeType="1" noTextEdit="1"/>
          </p:cNvSpPr>
          <p:nvPr/>
        </p:nvSpPr>
        <p:spPr bwMode="auto">
          <a:xfrm>
            <a:off x="2585845" y="2938545"/>
            <a:ext cx="130513" cy="210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cs typeface="+mn-ea"/>
                <a:sym typeface="+mn-lt"/>
              </a:rPr>
              <a:t>2</a:t>
            </a:r>
            <a:endParaRPr lang="zh-CN" altLang="en-US" sz="3600" kern="1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WordArt 35"/>
          <p:cNvSpPr>
            <a:spLocks noChangeArrowheads="1" noChangeShapeType="1" noTextEdit="1"/>
          </p:cNvSpPr>
          <p:nvPr/>
        </p:nvSpPr>
        <p:spPr bwMode="auto">
          <a:xfrm>
            <a:off x="3765741" y="2932726"/>
            <a:ext cx="130513" cy="210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cs typeface="+mn-ea"/>
                <a:sym typeface="+mn-lt"/>
              </a:rPr>
              <a:t>3</a:t>
            </a:r>
            <a:endParaRPr lang="zh-CN" altLang="en-US" sz="3600" kern="1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4" name="WordArt 36"/>
          <p:cNvSpPr>
            <a:spLocks noChangeArrowheads="1" noChangeShapeType="1" noTextEdit="1"/>
          </p:cNvSpPr>
          <p:nvPr/>
        </p:nvSpPr>
        <p:spPr bwMode="auto">
          <a:xfrm>
            <a:off x="4807425" y="2932726"/>
            <a:ext cx="130513" cy="210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cs typeface="+mn-ea"/>
                <a:sym typeface="+mn-lt"/>
              </a:rPr>
              <a:t>4</a:t>
            </a:r>
            <a:endParaRPr lang="zh-CN" altLang="en-US" sz="3600" kern="1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5" name="WordArt 37"/>
          <p:cNvSpPr>
            <a:spLocks noChangeArrowheads="1" noChangeShapeType="1" noTextEdit="1"/>
          </p:cNvSpPr>
          <p:nvPr/>
        </p:nvSpPr>
        <p:spPr bwMode="auto">
          <a:xfrm>
            <a:off x="5933491" y="2938545"/>
            <a:ext cx="130513" cy="210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cs typeface="+mn-ea"/>
                <a:sym typeface="+mn-lt"/>
              </a:rPr>
              <a:t>5</a:t>
            </a:r>
            <a:endParaRPr lang="zh-CN" altLang="en-US" sz="3600" kern="1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6" name="Freeform 39"/>
          <p:cNvSpPr>
            <a:spLocks/>
          </p:cNvSpPr>
          <p:nvPr/>
        </p:nvSpPr>
        <p:spPr bwMode="auto">
          <a:xfrm>
            <a:off x="1985740" y="3710328"/>
            <a:ext cx="685722" cy="45719"/>
          </a:xfrm>
          <a:custGeom>
            <a:avLst/>
            <a:gdLst>
              <a:gd name="T0" fmla="*/ 2147483647 w 12"/>
              <a:gd name="T1" fmla="*/ 0 h 1587"/>
              <a:gd name="T2" fmla="*/ 0 w 12"/>
              <a:gd name="T3" fmla="*/ 0 h 1587"/>
              <a:gd name="T4" fmla="*/ 2147483647 w 12"/>
              <a:gd name="T5" fmla="*/ 0 h 1587"/>
              <a:gd name="T6" fmla="*/ 2147483647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100294" y="2304413"/>
            <a:ext cx="1466492" cy="1040546"/>
            <a:chOff x="7028286" y="2656671"/>
            <a:chExt cx="1798214" cy="1275918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 flipH="1">
              <a:off x="8058331" y="3596514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 flipH="1">
              <a:off x="7028286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 flipH="1">
              <a:off x="8053967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WordArt 38"/>
          <p:cNvSpPr>
            <a:spLocks noChangeArrowheads="1" noChangeShapeType="1" noTextEdit="1"/>
          </p:cNvSpPr>
          <p:nvPr/>
        </p:nvSpPr>
        <p:spPr bwMode="auto">
          <a:xfrm>
            <a:off x="7187586" y="2998195"/>
            <a:ext cx="136446" cy="210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cs typeface="+mn-ea"/>
                <a:sym typeface="+mn-lt"/>
              </a:rPr>
              <a:t>6</a:t>
            </a:r>
            <a:endParaRPr lang="zh-CN" altLang="en-US" sz="3600" kern="1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3528" y="2304413"/>
            <a:ext cx="1574463" cy="1044105"/>
            <a:chOff x="251520" y="2656671"/>
            <a:chExt cx="1930608" cy="1280282"/>
          </a:xfrm>
        </p:grpSpPr>
        <p:sp>
          <p:nvSpPr>
            <p:cNvPr id="43" name="Freeform 3"/>
            <p:cNvSpPr>
              <a:spLocks/>
            </p:cNvSpPr>
            <p:nvPr/>
          </p:nvSpPr>
          <p:spPr bwMode="auto">
            <a:xfrm>
              <a:off x="251520" y="3603789"/>
              <a:ext cx="902017" cy="333164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alpha val="0"/>
                  </a:srgbClr>
                </a:gs>
                <a:gs pos="100000">
                  <a:srgbClr val="C0504D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156447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shade val="30000"/>
                    <a:satMod val="115000"/>
                    <a:lumMod val="80000"/>
                    <a:lumOff val="20000"/>
                  </a:schemeClr>
                </a:gs>
                <a:gs pos="42000">
                  <a:schemeClr val="accent6"/>
                </a:gs>
                <a:gs pos="100000">
                  <a:schemeClr val="accent6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810189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WordArt 33"/>
          <p:cNvSpPr>
            <a:spLocks noChangeArrowheads="1" noChangeShapeType="1" noTextEdit="1"/>
          </p:cNvSpPr>
          <p:nvPr/>
        </p:nvSpPr>
        <p:spPr bwMode="auto">
          <a:xfrm>
            <a:off x="1350663" y="3014198"/>
            <a:ext cx="103225" cy="21000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endParaRPr lang="zh-CN" altLang="en-US" sz="3600" kern="1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49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5319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/>
      <p:bldP spid="34" grpId="0"/>
      <p:bldP spid="35" grpId="0"/>
      <p:bldP spid="41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98"/>
          <p:cNvSpPr>
            <a:spLocks noChangeArrowheads="1"/>
          </p:cNvSpPr>
          <p:nvPr/>
        </p:nvSpPr>
        <p:spPr bwMode="auto">
          <a:xfrm>
            <a:off x="3163717" y="1337454"/>
            <a:ext cx="1699993" cy="1690091"/>
          </a:xfrm>
          <a:prstGeom prst="ellipse">
            <a:avLst/>
          </a:prstGeom>
          <a:solidFill>
            <a:schemeClr val="bg2"/>
          </a:solidFill>
          <a:ln w="254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val 100"/>
          <p:cNvSpPr>
            <a:spLocks noChangeArrowheads="1"/>
          </p:cNvSpPr>
          <p:nvPr/>
        </p:nvSpPr>
        <p:spPr bwMode="auto">
          <a:xfrm>
            <a:off x="4427984" y="1251629"/>
            <a:ext cx="2112613" cy="210271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Oval 101"/>
          <p:cNvSpPr>
            <a:spLocks noChangeArrowheads="1"/>
          </p:cNvSpPr>
          <p:nvPr/>
        </p:nvSpPr>
        <p:spPr bwMode="auto">
          <a:xfrm>
            <a:off x="3695171" y="2373955"/>
            <a:ext cx="1769314" cy="177591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6540597" y="2048810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6626066" y="1125480"/>
            <a:ext cx="1541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添加文本说明内容添加文本说明内容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箭头连接符 8"/>
          <p:cNvCxnSpPr>
            <a:stCxn id="6" idx="4"/>
          </p:cNvCxnSpPr>
          <p:nvPr/>
        </p:nvCxnSpPr>
        <p:spPr>
          <a:xfrm>
            <a:off x="4579828" y="4149871"/>
            <a:ext cx="6602" cy="990851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699754" y="4149871"/>
            <a:ext cx="180401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</a:t>
            </a:r>
            <a:endParaRPr lang="en-US" altLang="zh-CN" sz="1400" b="1" dirty="0" smtClea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</a:t>
            </a:r>
            <a:endParaRPr lang="zh-CN" altLang="en-US" sz="14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1387386" y="2241917"/>
            <a:ext cx="1776331" cy="0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583992" y="1306455"/>
            <a:ext cx="1541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添加文本说明内容添加文本说明内容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添加文本说明内容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22226" y="1860601"/>
            <a:ext cx="880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1802" y="1982444"/>
            <a:ext cx="880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rgbClr val="FFFF00"/>
                </a:solidFill>
                <a:cs typeface="+mn-ea"/>
                <a:sym typeface="+mn-lt"/>
              </a:rPr>
              <a:t>项目</a:t>
            </a:r>
            <a:r>
              <a:rPr lang="en-US" altLang="zh-CN" sz="2000" b="1" dirty="0" smtClean="0">
                <a:solidFill>
                  <a:srgbClr val="FFFF00"/>
                </a:solidFill>
                <a:cs typeface="+mn-ea"/>
                <a:sym typeface="+mn-lt"/>
              </a:rPr>
              <a:t>2</a:t>
            </a:r>
            <a:endParaRPr lang="zh-CN" altLang="en-US" sz="2000" b="1" dirty="0">
              <a:solidFill>
                <a:srgbClr val="FFFF00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2349" y="3059992"/>
            <a:ext cx="880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右弧形箭头 15"/>
          <p:cNvSpPr/>
          <p:nvPr/>
        </p:nvSpPr>
        <p:spPr>
          <a:xfrm rot="9229339">
            <a:off x="3004254" y="2846554"/>
            <a:ext cx="504056" cy="948336"/>
          </a:xfrm>
          <a:prstGeom prst="curvedLeftArrow">
            <a:avLst/>
          </a:prstGeom>
          <a:solidFill>
            <a:srgbClr val="FF0000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ker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47426" y="3360069"/>
            <a:ext cx="13546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补充性文字</a:t>
            </a:r>
            <a:endParaRPr lang="zh-CN" altLang="en-US" sz="16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0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913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10" grpId="0"/>
      <p:bldP spid="12" grpId="0"/>
      <p:bldP spid="13" grpId="0"/>
      <p:bldP spid="14" grpId="0"/>
      <p:bldP spid="15" grpId="0"/>
      <p:bldP spid="16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871128" y="1325814"/>
            <a:ext cx="3198174" cy="1584417"/>
            <a:chOff x="251466" y="1263966"/>
            <a:chExt cx="3633786" cy="1800225"/>
          </a:xfrm>
        </p:grpSpPr>
        <p:sp>
          <p:nvSpPr>
            <p:cNvPr id="35" name="圆角矩形​​ 6"/>
            <p:cNvSpPr/>
            <p:nvPr/>
          </p:nvSpPr>
          <p:spPr>
            <a:xfrm>
              <a:off x="251466" y="1263966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DA0000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同侧圆角矩形 35"/>
            <p:cNvSpPr/>
            <p:nvPr/>
          </p:nvSpPr>
          <p:spPr>
            <a:xfrm>
              <a:off x="284803" y="1263966"/>
              <a:ext cx="3600449" cy="792162"/>
            </a:xfrm>
            <a:prstGeom prst="round2SameRect">
              <a:avLst/>
            </a:prstGeom>
            <a:gradFill flip="none" rotWithShape="1">
              <a:gsLst>
                <a:gs pos="52000">
                  <a:sysClr val="window" lastClr="FFFFFF">
                    <a:alpha val="0"/>
                  </a:sysClr>
                </a:gs>
                <a:gs pos="0">
                  <a:sysClr val="window" lastClr="FFFFFF">
                    <a:alpha val="0"/>
                  </a:sysClr>
                </a:gs>
                <a:gs pos="50000">
                  <a:sysClr val="window" lastClr="FFFFFF">
                    <a:lumMod val="96000"/>
                    <a:alpha val="14000"/>
                  </a:sysClr>
                </a:gs>
              </a:gsLst>
              <a:lin ang="468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圆角矩形​​ 8"/>
          <p:cNvSpPr/>
          <p:nvPr/>
        </p:nvSpPr>
        <p:spPr>
          <a:xfrm>
            <a:off x="871128" y="3033496"/>
            <a:ext cx="3168834" cy="368859"/>
          </a:xfrm>
          <a:prstGeom prst="round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38" name="圆角矩形​​ 10"/>
          <p:cNvSpPr/>
          <p:nvPr/>
        </p:nvSpPr>
        <p:spPr>
          <a:xfrm>
            <a:off x="871128" y="3543273"/>
            <a:ext cx="3168837" cy="370257"/>
          </a:xfrm>
          <a:prstGeom prst="round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39" name="圆角矩形​​ 12"/>
          <p:cNvSpPr/>
          <p:nvPr/>
        </p:nvSpPr>
        <p:spPr>
          <a:xfrm>
            <a:off x="871128" y="4052862"/>
            <a:ext cx="3168836" cy="370256"/>
          </a:xfrm>
          <a:prstGeom prst="roundRect">
            <a:avLst/>
          </a:prstGeom>
          <a:noFill/>
          <a:ln w="28575" cap="flat" cmpd="sng" algn="ctr">
            <a:solidFill>
              <a:srgbClr val="FF6600"/>
            </a:solidFill>
            <a:prstDash val="sysDash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40" name="圆角矩形​​ 17"/>
          <p:cNvSpPr/>
          <p:nvPr/>
        </p:nvSpPr>
        <p:spPr>
          <a:xfrm>
            <a:off x="4904504" y="3033496"/>
            <a:ext cx="3168834" cy="368859"/>
          </a:xfrm>
          <a:prstGeom prst="round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41" name="圆角矩形​​ 18"/>
          <p:cNvSpPr/>
          <p:nvPr/>
        </p:nvSpPr>
        <p:spPr>
          <a:xfrm>
            <a:off x="4904504" y="3543273"/>
            <a:ext cx="3168837" cy="370257"/>
          </a:xfrm>
          <a:prstGeom prst="round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42" name="圆角矩形​​ 19"/>
          <p:cNvSpPr/>
          <p:nvPr/>
        </p:nvSpPr>
        <p:spPr>
          <a:xfrm>
            <a:off x="4904504" y="4052862"/>
            <a:ext cx="3168836" cy="370256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/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prstClr val="black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43" name="矩形​​ 20"/>
          <p:cNvSpPr>
            <a:spLocks noChangeArrowheads="1"/>
          </p:cNvSpPr>
          <p:nvPr/>
        </p:nvSpPr>
        <p:spPr bwMode="auto">
          <a:xfrm>
            <a:off x="1861419" y="2355726"/>
            <a:ext cx="13818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45" name="矩形​​ 22"/>
          <p:cNvSpPr>
            <a:spLocks noChangeArrowheads="1"/>
          </p:cNvSpPr>
          <p:nvPr/>
        </p:nvSpPr>
        <p:spPr bwMode="auto">
          <a:xfrm>
            <a:off x="1475656" y="1812378"/>
            <a:ext cx="2059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prstClr val="white"/>
                </a:solidFill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4904504" y="1325814"/>
            <a:ext cx="3168834" cy="1584417"/>
            <a:chOff x="4567878" y="1263966"/>
            <a:chExt cx="3600450" cy="1800225"/>
          </a:xfrm>
        </p:grpSpPr>
        <p:sp>
          <p:nvSpPr>
            <p:cNvPr id="47" name="圆角矩形​​ 14"/>
            <p:cNvSpPr/>
            <p:nvPr/>
          </p:nvSpPr>
          <p:spPr>
            <a:xfrm>
              <a:off x="4567878" y="1263966"/>
              <a:ext cx="3600450" cy="1800225"/>
            </a:xfrm>
            <a:prstGeom prst="roundRect">
              <a:avLst>
                <a:gd name="adj" fmla="val 9948"/>
              </a:avLst>
            </a:prstGeom>
            <a:solidFill>
              <a:srgbClr val="DA0000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6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同侧圆角矩形 47"/>
            <p:cNvSpPr/>
            <p:nvPr/>
          </p:nvSpPr>
          <p:spPr>
            <a:xfrm>
              <a:off x="4567878" y="1263966"/>
              <a:ext cx="3600450" cy="792162"/>
            </a:xfrm>
            <a:prstGeom prst="round2SameRect">
              <a:avLst/>
            </a:prstGeom>
            <a:gradFill flip="none" rotWithShape="1">
              <a:gsLst>
                <a:gs pos="52000">
                  <a:sysClr val="window" lastClr="FFFFFF">
                    <a:alpha val="0"/>
                  </a:sysClr>
                </a:gs>
                <a:gs pos="0">
                  <a:sysClr val="window" lastClr="FFFFFF">
                    <a:alpha val="0"/>
                  </a:sysClr>
                </a:gs>
                <a:gs pos="50000">
                  <a:sysClr val="window" lastClr="FFFFFF">
                    <a:lumMod val="96000"/>
                    <a:alpha val="14000"/>
                  </a:sysClr>
                </a:gs>
              </a:gsLst>
              <a:lin ang="468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9" name="矩形​​ 23"/>
          <p:cNvSpPr>
            <a:spLocks noChangeArrowheads="1"/>
          </p:cNvSpPr>
          <p:nvPr/>
        </p:nvSpPr>
        <p:spPr bwMode="auto">
          <a:xfrm>
            <a:off x="5534742" y="1812378"/>
            <a:ext cx="2059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prstClr val="white"/>
                </a:solidFill>
                <a:cs typeface="+mn-ea"/>
                <a:sym typeface="+mn-lt"/>
              </a:rPr>
              <a:t>点击添加标题</a:t>
            </a:r>
          </a:p>
        </p:txBody>
      </p:sp>
      <p:pic>
        <p:nvPicPr>
          <p:cNvPr id="50" name="图片 2" descr="http://www.iconpng.com/png/vistasoftware/plus__orange.png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1204" y="1698683"/>
            <a:ext cx="1140110" cy="114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矩形​​ 21"/>
          <p:cNvSpPr>
            <a:spLocks noChangeArrowheads="1"/>
          </p:cNvSpPr>
          <p:nvPr/>
        </p:nvSpPr>
        <p:spPr bwMode="auto">
          <a:xfrm>
            <a:off x="5918917" y="2355726"/>
            <a:ext cx="13818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cs typeface="+mn-ea"/>
                <a:sym typeface="+mn-lt"/>
              </a:rPr>
              <a:t>点击录入内容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2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5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5" grpId="0"/>
      <p:bldP spid="49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2381892" y="4120247"/>
            <a:ext cx="4307192" cy="358388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2646834" y="1930065"/>
            <a:ext cx="947601" cy="882005"/>
          </a:xfrm>
          <a:custGeom>
            <a:avLst/>
            <a:gdLst>
              <a:gd name="T0" fmla="*/ 146 w 171"/>
              <a:gd name="T1" fmla="*/ 83 h 185"/>
              <a:gd name="T2" fmla="*/ 171 w 171"/>
              <a:gd name="T3" fmla="*/ 70 h 185"/>
              <a:gd name="T4" fmla="*/ 168 w 171"/>
              <a:gd name="T5" fmla="*/ 48 h 185"/>
              <a:gd name="T6" fmla="*/ 142 w 171"/>
              <a:gd name="T7" fmla="*/ 54 h 185"/>
              <a:gd name="T8" fmla="*/ 135 w 171"/>
              <a:gd name="T9" fmla="*/ 42 h 185"/>
              <a:gd name="T10" fmla="*/ 149 w 171"/>
              <a:gd name="T11" fmla="*/ 17 h 185"/>
              <a:gd name="T12" fmla="*/ 133 w 171"/>
              <a:gd name="T13" fmla="*/ 6 h 185"/>
              <a:gd name="T14" fmla="*/ 114 w 171"/>
              <a:gd name="T15" fmla="*/ 27 h 185"/>
              <a:gd name="T16" fmla="*/ 100 w 171"/>
              <a:gd name="T17" fmla="*/ 25 h 185"/>
              <a:gd name="T18" fmla="*/ 98 w 171"/>
              <a:gd name="T19" fmla="*/ 0 h 185"/>
              <a:gd name="T20" fmla="*/ 77 w 171"/>
              <a:gd name="T21" fmla="*/ 5 h 185"/>
              <a:gd name="T22" fmla="*/ 72 w 171"/>
              <a:gd name="T23" fmla="*/ 30 h 185"/>
              <a:gd name="T24" fmla="*/ 58 w 171"/>
              <a:gd name="T25" fmla="*/ 39 h 185"/>
              <a:gd name="T26" fmla="*/ 42 w 171"/>
              <a:gd name="T27" fmla="*/ 25 h 185"/>
              <a:gd name="T28" fmla="*/ 26 w 171"/>
              <a:gd name="T29" fmla="*/ 42 h 185"/>
              <a:gd name="T30" fmla="*/ 36 w 171"/>
              <a:gd name="T31" fmla="*/ 61 h 185"/>
              <a:gd name="T32" fmla="*/ 28 w 171"/>
              <a:gd name="T33" fmla="*/ 76 h 185"/>
              <a:gd name="T34" fmla="*/ 5 w 171"/>
              <a:gd name="T35" fmla="*/ 80 h 185"/>
              <a:gd name="T36" fmla="*/ 0 w 171"/>
              <a:gd name="T37" fmla="*/ 102 h 185"/>
              <a:gd name="T38" fmla="*/ 21 w 171"/>
              <a:gd name="T39" fmla="*/ 106 h 185"/>
              <a:gd name="T40" fmla="*/ 23 w 171"/>
              <a:gd name="T41" fmla="*/ 121 h 185"/>
              <a:gd name="T42" fmla="*/ 3 w 171"/>
              <a:gd name="T43" fmla="*/ 140 h 185"/>
              <a:gd name="T44" fmla="*/ 11 w 171"/>
              <a:gd name="T45" fmla="*/ 158 h 185"/>
              <a:gd name="T46" fmla="*/ 35 w 171"/>
              <a:gd name="T47" fmla="*/ 144 h 185"/>
              <a:gd name="T48" fmla="*/ 45 w 171"/>
              <a:gd name="T49" fmla="*/ 153 h 185"/>
              <a:gd name="T50" fmla="*/ 38 w 171"/>
              <a:gd name="T51" fmla="*/ 181 h 185"/>
              <a:gd name="T52" fmla="*/ 58 w 171"/>
              <a:gd name="T53" fmla="*/ 185 h 185"/>
              <a:gd name="T54" fmla="*/ 71 w 171"/>
              <a:gd name="T55" fmla="*/ 159 h 185"/>
              <a:gd name="T56" fmla="*/ 86 w 171"/>
              <a:gd name="T57" fmla="*/ 157 h 185"/>
              <a:gd name="T58" fmla="*/ 97 w 171"/>
              <a:gd name="T59" fmla="*/ 179 h 185"/>
              <a:gd name="T60" fmla="*/ 118 w 171"/>
              <a:gd name="T61" fmla="*/ 168 h 185"/>
              <a:gd name="T62" fmla="*/ 114 w 171"/>
              <a:gd name="T63" fmla="*/ 142 h 185"/>
              <a:gd name="T64" fmla="*/ 127 w 171"/>
              <a:gd name="T65" fmla="*/ 129 h 185"/>
              <a:gd name="T66" fmla="*/ 150 w 171"/>
              <a:gd name="T67" fmla="*/ 135 h 185"/>
              <a:gd name="T68" fmla="*/ 162 w 171"/>
              <a:gd name="T69" fmla="*/ 113 h 185"/>
              <a:gd name="T70" fmla="*/ 142 w 171"/>
              <a:gd name="T71" fmla="*/ 100 h 185"/>
              <a:gd name="T72" fmla="*/ 146 w 171"/>
              <a:gd name="T73" fmla="*/ 83 h 185"/>
              <a:gd name="T74" fmla="*/ 96 w 171"/>
              <a:gd name="T75" fmla="*/ 100 h 185"/>
              <a:gd name="T76" fmla="*/ 69 w 171"/>
              <a:gd name="T77" fmla="*/ 108 h 185"/>
              <a:gd name="T78" fmla="*/ 64 w 171"/>
              <a:gd name="T79" fmla="*/ 80 h 185"/>
              <a:gd name="T80" fmla="*/ 92 w 171"/>
              <a:gd name="T81" fmla="*/ 71 h 185"/>
              <a:gd name="T82" fmla="*/ 96 w 171"/>
              <a:gd name="T83" fmla="*/ 10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1" h="185">
                <a:moveTo>
                  <a:pt x="146" y="83"/>
                </a:moveTo>
                <a:cubicBezTo>
                  <a:pt x="171" y="70"/>
                  <a:pt x="171" y="70"/>
                  <a:pt x="171" y="70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33" y="6"/>
                  <a:pt x="133" y="6"/>
                  <a:pt x="133" y="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8" y="0"/>
                  <a:pt x="98" y="0"/>
                  <a:pt x="98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72" y="30"/>
                  <a:pt x="72" y="30"/>
                  <a:pt x="72" y="30"/>
                </a:cubicBezTo>
                <a:cubicBezTo>
                  <a:pt x="58" y="39"/>
                  <a:pt x="58" y="39"/>
                  <a:pt x="58" y="39"/>
                </a:cubicBezTo>
                <a:cubicBezTo>
                  <a:pt x="42" y="25"/>
                  <a:pt x="42" y="25"/>
                  <a:pt x="42" y="25"/>
                </a:cubicBezTo>
                <a:cubicBezTo>
                  <a:pt x="26" y="42"/>
                  <a:pt x="26" y="42"/>
                  <a:pt x="26" y="42"/>
                </a:cubicBezTo>
                <a:cubicBezTo>
                  <a:pt x="36" y="61"/>
                  <a:pt x="36" y="61"/>
                  <a:pt x="36" y="61"/>
                </a:cubicBezTo>
                <a:cubicBezTo>
                  <a:pt x="28" y="76"/>
                  <a:pt x="28" y="76"/>
                  <a:pt x="28" y="76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102"/>
                  <a:pt x="0" y="102"/>
                  <a:pt x="0" y="102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" y="140"/>
                  <a:pt x="3" y="140"/>
                  <a:pt x="3" y="140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62" y="113"/>
                  <a:pt x="162" y="113"/>
                  <a:pt x="162" y="113"/>
                </a:cubicBezTo>
                <a:cubicBezTo>
                  <a:pt x="142" y="100"/>
                  <a:pt x="142" y="100"/>
                  <a:pt x="142" y="100"/>
                </a:cubicBezTo>
                <a:lnTo>
                  <a:pt x="146" y="83"/>
                </a:lnTo>
                <a:close/>
                <a:moveTo>
                  <a:pt x="96" y="100"/>
                </a:moveTo>
                <a:cubicBezTo>
                  <a:pt x="90" y="110"/>
                  <a:pt x="78" y="114"/>
                  <a:pt x="69" y="108"/>
                </a:cubicBezTo>
                <a:cubicBezTo>
                  <a:pt x="60" y="103"/>
                  <a:pt x="58" y="90"/>
                  <a:pt x="64" y="80"/>
                </a:cubicBezTo>
                <a:cubicBezTo>
                  <a:pt x="70" y="70"/>
                  <a:pt x="83" y="66"/>
                  <a:pt x="92" y="71"/>
                </a:cubicBezTo>
                <a:cubicBezTo>
                  <a:pt x="101" y="77"/>
                  <a:pt x="103" y="89"/>
                  <a:pt x="96" y="100"/>
                </a:cubicBez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016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300040" y="1409908"/>
            <a:ext cx="1687192" cy="1359270"/>
          </a:xfrm>
          <a:custGeom>
            <a:avLst/>
            <a:gdLst>
              <a:gd name="T0" fmla="*/ 298 w 304"/>
              <a:gd name="T1" fmla="*/ 165 h 285"/>
              <a:gd name="T2" fmla="*/ 304 w 304"/>
              <a:gd name="T3" fmla="*/ 135 h 285"/>
              <a:gd name="T4" fmla="*/ 268 w 304"/>
              <a:gd name="T5" fmla="*/ 128 h 285"/>
              <a:gd name="T6" fmla="*/ 265 w 304"/>
              <a:gd name="T7" fmla="*/ 106 h 285"/>
              <a:gd name="T8" fmla="*/ 298 w 304"/>
              <a:gd name="T9" fmla="*/ 88 h 285"/>
              <a:gd name="T10" fmla="*/ 287 w 304"/>
              <a:gd name="T11" fmla="*/ 62 h 285"/>
              <a:gd name="T12" fmla="*/ 251 w 304"/>
              <a:gd name="T13" fmla="*/ 73 h 285"/>
              <a:gd name="T14" fmla="*/ 237 w 304"/>
              <a:gd name="T15" fmla="*/ 57 h 285"/>
              <a:gd name="T16" fmla="*/ 256 w 304"/>
              <a:gd name="T17" fmla="*/ 28 h 285"/>
              <a:gd name="T18" fmla="*/ 233 w 304"/>
              <a:gd name="T19" fmla="*/ 13 h 285"/>
              <a:gd name="T20" fmla="*/ 207 w 304"/>
              <a:gd name="T21" fmla="*/ 37 h 285"/>
              <a:gd name="T22" fmla="*/ 186 w 304"/>
              <a:gd name="T23" fmla="*/ 31 h 285"/>
              <a:gd name="T24" fmla="*/ 188 w 304"/>
              <a:gd name="T25" fmla="*/ 0 h 285"/>
              <a:gd name="T26" fmla="*/ 159 w 304"/>
              <a:gd name="T27" fmla="*/ 0 h 285"/>
              <a:gd name="T28" fmla="*/ 148 w 304"/>
              <a:gd name="T29" fmla="*/ 30 h 285"/>
              <a:gd name="T30" fmla="*/ 126 w 304"/>
              <a:gd name="T31" fmla="*/ 34 h 285"/>
              <a:gd name="T32" fmla="*/ 112 w 304"/>
              <a:gd name="T33" fmla="*/ 10 h 285"/>
              <a:gd name="T34" fmla="*/ 85 w 304"/>
              <a:gd name="T35" fmla="*/ 22 h 285"/>
              <a:gd name="T36" fmla="*/ 90 w 304"/>
              <a:gd name="T37" fmla="*/ 50 h 285"/>
              <a:gd name="T38" fmla="*/ 73 w 304"/>
              <a:gd name="T39" fmla="*/ 64 h 285"/>
              <a:gd name="T40" fmla="*/ 47 w 304"/>
              <a:gd name="T41" fmla="*/ 51 h 285"/>
              <a:gd name="T42" fmla="*/ 28 w 304"/>
              <a:gd name="T43" fmla="*/ 73 h 285"/>
              <a:gd name="T44" fmla="*/ 48 w 304"/>
              <a:gd name="T45" fmla="*/ 93 h 285"/>
              <a:gd name="T46" fmla="*/ 38 w 304"/>
              <a:gd name="T47" fmla="*/ 112 h 285"/>
              <a:gd name="T48" fmla="*/ 7 w 304"/>
              <a:gd name="T49" fmla="*/ 114 h 285"/>
              <a:gd name="T50" fmla="*/ 0 w 304"/>
              <a:gd name="T51" fmla="*/ 140 h 285"/>
              <a:gd name="T52" fmla="*/ 30 w 304"/>
              <a:gd name="T53" fmla="*/ 147 h 285"/>
              <a:gd name="T54" fmla="*/ 30 w 304"/>
              <a:gd name="T55" fmla="*/ 167 h 285"/>
              <a:gd name="T56" fmla="*/ 1 w 304"/>
              <a:gd name="T57" fmla="*/ 184 h 285"/>
              <a:gd name="T58" fmla="*/ 9 w 304"/>
              <a:gd name="T59" fmla="*/ 209 h 285"/>
              <a:gd name="T60" fmla="*/ 41 w 304"/>
              <a:gd name="T61" fmla="*/ 200 h 285"/>
              <a:gd name="T62" fmla="*/ 53 w 304"/>
              <a:gd name="T63" fmla="*/ 217 h 285"/>
              <a:gd name="T64" fmla="*/ 34 w 304"/>
              <a:gd name="T65" fmla="*/ 246 h 285"/>
              <a:gd name="T66" fmla="*/ 55 w 304"/>
              <a:gd name="T67" fmla="*/ 263 h 285"/>
              <a:gd name="T68" fmla="*/ 81 w 304"/>
              <a:gd name="T69" fmla="*/ 239 h 285"/>
              <a:gd name="T70" fmla="*/ 101 w 304"/>
              <a:gd name="T71" fmla="*/ 248 h 285"/>
              <a:gd name="T72" fmla="*/ 98 w 304"/>
              <a:gd name="T73" fmla="*/ 282 h 285"/>
              <a:gd name="T74" fmla="*/ 128 w 304"/>
              <a:gd name="T75" fmla="*/ 285 h 285"/>
              <a:gd name="T76" fmla="*/ 140 w 304"/>
              <a:gd name="T77" fmla="*/ 252 h 285"/>
              <a:gd name="T78" fmla="*/ 163 w 304"/>
              <a:gd name="T79" fmla="*/ 249 h 285"/>
              <a:gd name="T80" fmla="*/ 180 w 304"/>
              <a:gd name="T81" fmla="*/ 279 h 285"/>
              <a:gd name="T82" fmla="*/ 210 w 304"/>
              <a:gd name="T83" fmla="*/ 267 h 285"/>
              <a:gd name="T84" fmla="*/ 202 w 304"/>
              <a:gd name="T85" fmla="*/ 234 h 285"/>
              <a:gd name="T86" fmla="*/ 222 w 304"/>
              <a:gd name="T87" fmla="*/ 220 h 285"/>
              <a:gd name="T88" fmla="*/ 254 w 304"/>
              <a:gd name="T89" fmla="*/ 236 h 285"/>
              <a:gd name="T90" fmla="*/ 275 w 304"/>
              <a:gd name="T91" fmla="*/ 212 h 285"/>
              <a:gd name="T92" fmla="*/ 250 w 304"/>
              <a:gd name="T93" fmla="*/ 188 h 285"/>
              <a:gd name="T94" fmla="*/ 260 w 304"/>
              <a:gd name="T95" fmla="*/ 167 h 285"/>
              <a:gd name="T96" fmla="*/ 298 w 304"/>
              <a:gd name="T97" fmla="*/ 165 h 285"/>
              <a:gd name="T98" fmla="*/ 175 w 304"/>
              <a:gd name="T99" fmla="*/ 187 h 285"/>
              <a:gd name="T100" fmla="*/ 92 w 304"/>
              <a:gd name="T101" fmla="*/ 172 h 285"/>
              <a:gd name="T102" fmla="*/ 119 w 304"/>
              <a:gd name="T103" fmla="*/ 92 h 285"/>
              <a:gd name="T104" fmla="*/ 201 w 304"/>
              <a:gd name="T105" fmla="*/ 107 h 285"/>
              <a:gd name="T106" fmla="*/ 175 w 304"/>
              <a:gd name="T107" fmla="*/ 18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285">
                <a:moveTo>
                  <a:pt x="298" y="165"/>
                </a:moveTo>
                <a:cubicBezTo>
                  <a:pt x="304" y="135"/>
                  <a:pt x="304" y="135"/>
                  <a:pt x="304" y="135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265" y="106"/>
                  <a:pt x="265" y="106"/>
                  <a:pt x="265" y="106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8" y="0"/>
                  <a:pt x="188" y="0"/>
                  <a:pt x="18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85" y="22"/>
                  <a:pt x="85" y="22"/>
                  <a:pt x="85" y="22"/>
                </a:cubicBezTo>
                <a:cubicBezTo>
                  <a:pt x="90" y="50"/>
                  <a:pt x="90" y="50"/>
                  <a:pt x="90" y="50"/>
                </a:cubicBezTo>
                <a:cubicBezTo>
                  <a:pt x="73" y="64"/>
                  <a:pt x="73" y="64"/>
                  <a:pt x="73" y="64"/>
                </a:cubicBezTo>
                <a:cubicBezTo>
                  <a:pt x="47" y="51"/>
                  <a:pt x="47" y="51"/>
                  <a:pt x="47" y="51"/>
                </a:cubicBezTo>
                <a:cubicBezTo>
                  <a:pt x="28" y="73"/>
                  <a:pt x="28" y="73"/>
                  <a:pt x="28" y="73"/>
                </a:cubicBezTo>
                <a:cubicBezTo>
                  <a:pt x="48" y="93"/>
                  <a:pt x="48" y="93"/>
                  <a:pt x="48" y="93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7" y="114"/>
                  <a:pt x="7" y="114"/>
                  <a:pt x="7" y="114"/>
                </a:cubicBezTo>
                <a:cubicBezTo>
                  <a:pt x="0" y="140"/>
                  <a:pt x="0" y="140"/>
                  <a:pt x="0" y="140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1" y="184"/>
                  <a:pt x="1" y="184"/>
                  <a:pt x="1" y="184"/>
                </a:cubicBezTo>
                <a:cubicBezTo>
                  <a:pt x="9" y="209"/>
                  <a:pt x="9" y="209"/>
                  <a:pt x="9" y="209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55" y="263"/>
                  <a:pt x="55" y="263"/>
                  <a:pt x="55" y="263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101" y="248"/>
                  <a:pt x="101" y="248"/>
                  <a:pt x="101" y="24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80" y="279"/>
                  <a:pt x="180" y="279"/>
                  <a:pt x="180" y="279"/>
                </a:cubicBezTo>
                <a:cubicBezTo>
                  <a:pt x="210" y="267"/>
                  <a:pt x="210" y="267"/>
                  <a:pt x="210" y="267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54" y="236"/>
                  <a:pt x="254" y="236"/>
                  <a:pt x="254" y="236"/>
                </a:cubicBezTo>
                <a:cubicBezTo>
                  <a:pt x="275" y="212"/>
                  <a:pt x="275" y="212"/>
                  <a:pt x="275" y="212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60" y="167"/>
                  <a:pt x="260" y="167"/>
                  <a:pt x="260" y="167"/>
                </a:cubicBezTo>
                <a:lnTo>
                  <a:pt x="298" y="165"/>
                </a:lnTo>
                <a:close/>
                <a:moveTo>
                  <a:pt x="175" y="187"/>
                </a:moveTo>
                <a:cubicBezTo>
                  <a:pt x="145" y="205"/>
                  <a:pt x="108" y="198"/>
                  <a:pt x="92" y="172"/>
                </a:cubicBezTo>
                <a:cubicBezTo>
                  <a:pt x="77" y="145"/>
                  <a:pt x="89" y="110"/>
                  <a:pt x="119" y="92"/>
                </a:cubicBezTo>
                <a:cubicBezTo>
                  <a:pt x="149" y="75"/>
                  <a:pt x="185" y="81"/>
                  <a:pt x="201" y="107"/>
                </a:cubicBezTo>
                <a:cubicBezTo>
                  <a:pt x="216" y="134"/>
                  <a:pt x="205" y="169"/>
                  <a:pt x="175" y="187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52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6719" y="3148495"/>
            <a:ext cx="2447225" cy="1012106"/>
            <a:chOff x="486718" y="4197993"/>
            <a:chExt cx="2447225" cy="1349474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486718" y="4537961"/>
              <a:ext cx="2447225" cy="1009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cs typeface="+mn-ea"/>
                  <a:sym typeface="+mn-lt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cs typeface="+mn-ea"/>
                  <a:sym typeface="+mn-lt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cs typeface="+mn-ea"/>
                  <a:sym typeface="+mn-lt"/>
                </a:rPr>
                <a:t>单击此处添加段落文字内容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486718" y="4197993"/>
              <a:ext cx="2236510" cy="451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FF0000"/>
                  </a:solidFill>
                  <a:cs typeface="+mn-ea"/>
                  <a:sym typeface="+mn-lt"/>
                </a:rPr>
                <a:t>单击此处添加标题文字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951" y="1476200"/>
            <a:ext cx="2447225" cy="789447"/>
            <a:chOff x="488950" y="1968268"/>
            <a:chExt cx="2447225" cy="1052596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488950" y="2306823"/>
              <a:ext cx="2447225" cy="7140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单击此处添加段落文字内容</a:t>
              </a: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2236510" cy="451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单击此处添加标题文字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3636" y="3053956"/>
            <a:ext cx="2447225" cy="1024385"/>
            <a:chOff x="6969825" y="3501448"/>
            <a:chExt cx="2447225" cy="1365846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6969825" y="3857788"/>
              <a:ext cx="2447225" cy="1009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cs typeface="+mn-ea"/>
                  <a:sym typeface="+mn-lt"/>
                </a:rPr>
                <a:t>单击此处添加段落文字内容</a:t>
              </a: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7180540" y="3501448"/>
              <a:ext cx="2236510" cy="451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单击此处添加标题文字</a:t>
              </a:r>
            </a:p>
          </p:txBody>
        </p:sp>
      </p:grpSp>
      <p:pic>
        <p:nvPicPr>
          <p:cNvPr id="14" name="图片 13" descr="未标题-1 拷贝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78" y="2089543"/>
            <a:ext cx="2491410" cy="208954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17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2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1292" cy="514350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 flipH="1">
            <a:off x="8172400" y="-5645"/>
            <a:ext cx="9490026" cy="5140153"/>
            <a:chOff x="-5051681" y="989504"/>
            <a:chExt cx="7704650" cy="3960733"/>
          </a:xfrm>
        </p:grpSpPr>
        <p:sp>
          <p:nvSpPr>
            <p:cNvPr id="57" name="任意多边形 56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任意多边形 57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-6949280" y="0"/>
            <a:ext cx="7704650" cy="5144911"/>
            <a:chOff x="-5051681" y="989504"/>
            <a:chExt cx="7704650" cy="3960733"/>
          </a:xfrm>
        </p:grpSpPr>
        <p:sp>
          <p:nvSpPr>
            <p:cNvPr id="60" name="任意多边形 59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任意多边形 60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4664"/>
            <a:ext cx="9144000" cy="1664481"/>
          </a:xfrm>
          <a:prstGeom prst="rect">
            <a:avLst/>
          </a:prstGeom>
        </p:spPr>
      </p:pic>
      <p:sp>
        <p:nvSpPr>
          <p:cNvPr id="16" name="五角星 15"/>
          <p:cNvSpPr/>
          <p:nvPr/>
        </p:nvSpPr>
        <p:spPr>
          <a:xfrm rot="21146867">
            <a:off x="-1257840" y="6159526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 rot="21146867">
            <a:off x="-513436" y="5586707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 rot="21146867">
            <a:off x="-1302965" y="5314926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 rot="21146867">
            <a:off x="-2785442" y="6015508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 rot="21146867">
            <a:off x="-1735363" y="5664770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 rot="21146867">
            <a:off x="-3707592" y="4299318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 rot="21146867">
            <a:off x="-2085219" y="4467319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835" y="3319134"/>
            <a:ext cx="1230167" cy="1289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70420"/>
            <a:ext cx="3310207" cy="197307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08428" y="136252"/>
            <a:ext cx="215730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woPt" dir="t"/>
            </a:scene3d>
            <a:sp3d prstMaterial="softEdge">
              <a:bevelT w="50800" h="12700" prst="angle"/>
              <a:contourClr>
                <a:srgbClr val="E80505"/>
              </a:contourClr>
            </a:sp3d>
          </a:bodyPr>
          <a:lstStyle/>
          <a:p>
            <a:pPr algn="ctr"/>
            <a:r>
              <a:rPr lang="zh-CN" altLang="en-US" sz="5400" dirty="0" smtClean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目录</a:t>
            </a:r>
            <a:endParaRPr lang="zh-CN" altLang="en-US" sz="4000" dirty="0">
              <a:solidFill>
                <a:srgbClr val="DA0000"/>
              </a:solidFill>
              <a:effectLst>
                <a:outerShdw blurRad="38100" dist="38100" dir="2700000" algn="tl">
                  <a:schemeClr val="tx1">
                    <a:lumMod val="95000"/>
                    <a:lumOff val="5000"/>
                    <a:alpha val="17000"/>
                  </a:schemeClr>
                </a:outerShd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73679" y="1275606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01/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2223312" y="1059582"/>
            <a:ext cx="1916640" cy="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2976964" y="1707654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直接连接符 41"/>
          <p:cNvCxnSpPr/>
          <p:nvPr/>
        </p:nvCxnSpPr>
        <p:spPr bwMode="auto">
          <a:xfrm>
            <a:off x="4959616" y="1059582"/>
            <a:ext cx="1916640" cy="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108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4264160" y="692606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/>
          <p:cNvSpPr txBox="1"/>
          <p:nvPr/>
        </p:nvSpPr>
        <p:spPr>
          <a:xfrm>
            <a:off x="2973679" y="1760063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02/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cxnSp>
        <p:nvCxnSpPr>
          <p:cNvPr id="44" name="直接连接符 43"/>
          <p:cNvCxnSpPr/>
          <p:nvPr/>
        </p:nvCxnSpPr>
        <p:spPr bwMode="auto">
          <a:xfrm>
            <a:off x="2976964" y="2192111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文本框 44"/>
          <p:cNvSpPr txBox="1"/>
          <p:nvPr/>
        </p:nvSpPr>
        <p:spPr>
          <a:xfrm>
            <a:off x="2973679" y="2244520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03/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2976964" y="2676568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文本框 46"/>
          <p:cNvSpPr txBox="1"/>
          <p:nvPr/>
        </p:nvSpPr>
        <p:spPr>
          <a:xfrm>
            <a:off x="2973679" y="2728977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04/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cxnSp>
        <p:nvCxnSpPr>
          <p:cNvPr id="48" name="直接连接符 47"/>
          <p:cNvCxnSpPr/>
          <p:nvPr/>
        </p:nvCxnSpPr>
        <p:spPr bwMode="auto">
          <a:xfrm>
            <a:off x="2976964" y="3161025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文本框 48"/>
          <p:cNvSpPr txBox="1"/>
          <p:nvPr/>
        </p:nvSpPr>
        <p:spPr>
          <a:xfrm>
            <a:off x="2973679" y="3213434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05/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1717" y="3068433"/>
            <a:ext cx="4144256" cy="20789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467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06146 -0.455 1.09896 -1.26833 " pathEditMode="relative" rAng="0" ptsTypes="ss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83" y="-6455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5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0.00028 C 0.19688 -0.005 1.17952 -0.51222 1.21563 -1.39889 " pathEditMode="relative" rAng="0" ptsTypes="ss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81" y="-6991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9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4.44444E-6 C 0.19687 -0.005 1.12743 -0.44139 1.16354 -1.32806 " pathEditMode="relative" rAng="0" ptsTypes="ss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77" y="-664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3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5" grpId="0" animBg="1"/>
      <p:bldP spid="15" grpId="1" animBg="1"/>
      <p:bldP spid="15" grpId="2" animBg="1"/>
      <p:bldP spid="15" grpId="3" animBg="1"/>
      <p:bldP spid="21" grpId="0" animBg="1"/>
      <p:bldP spid="21" grpId="1" animBg="1"/>
      <p:bldP spid="21" grpId="2" animBg="1"/>
      <p:bldP spid="21" grpId="3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544973" y="1284533"/>
            <a:ext cx="1113033" cy="1071225"/>
            <a:chOff x="3148013" y="2374900"/>
            <a:chExt cx="1857375" cy="1851025"/>
          </a:xfrm>
          <a:effectLst/>
        </p:grpSpPr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3148013" y="2374900"/>
              <a:ext cx="1857375" cy="1851025"/>
              <a:chOff x="549" y="2205"/>
              <a:chExt cx="1406" cy="1402"/>
            </a:xfrm>
          </p:grpSpPr>
          <p:sp>
            <p:nvSpPr>
              <p:cNvPr id="6" name="Oval 21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solidFill>
                <a:schemeClr val="bg2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 b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Oval 22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200" b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Text Box 23"/>
            <p:cNvSpPr txBox="1">
              <a:spLocks noChangeArrowheads="1"/>
            </p:cNvSpPr>
            <p:nvPr/>
          </p:nvSpPr>
          <p:spPr bwMode="auto">
            <a:xfrm>
              <a:off x="3540341" y="2801319"/>
              <a:ext cx="984386" cy="1010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kumimoji="1"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kumimoji="1"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1" lang="en-US" altLang="ko-KR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3276601" y="2406650"/>
              <a:ext cx="1584325" cy="525463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6 w 4756"/>
                <a:gd name="T19" fmla="*/ 32 h 1576"/>
                <a:gd name="T20" fmla="*/ 30 w 4756"/>
                <a:gd name="T21" fmla="*/ 28 h 1576"/>
                <a:gd name="T22" fmla="*/ 35 w 4756"/>
                <a:gd name="T23" fmla="*/ 24 h 1576"/>
                <a:gd name="T24" fmla="*/ 39 w 4756"/>
                <a:gd name="T25" fmla="*/ 21 h 1576"/>
                <a:gd name="T26" fmla="*/ 43 w 4756"/>
                <a:gd name="T27" fmla="*/ 18 h 1576"/>
                <a:gd name="T28" fmla="*/ 48 w 4756"/>
                <a:gd name="T29" fmla="*/ 15 h 1576"/>
                <a:gd name="T30" fmla="*/ 53 w 4756"/>
                <a:gd name="T31" fmla="*/ 12 h 1576"/>
                <a:gd name="T32" fmla="*/ 58 w 4756"/>
                <a:gd name="T33" fmla="*/ 10 h 1576"/>
                <a:gd name="T34" fmla="*/ 60 w 4756"/>
                <a:gd name="T35" fmla="*/ 9 h 1576"/>
                <a:gd name="T36" fmla="*/ 66 w 4756"/>
                <a:gd name="T37" fmla="*/ 7 h 1576"/>
                <a:gd name="T38" fmla="*/ 71 w 4756"/>
                <a:gd name="T39" fmla="*/ 5 h 1576"/>
                <a:gd name="T40" fmla="*/ 76 w 4756"/>
                <a:gd name="T41" fmla="*/ 4 h 1576"/>
                <a:gd name="T42" fmla="*/ 82 w 4756"/>
                <a:gd name="T43" fmla="*/ 2 h 1576"/>
                <a:gd name="T44" fmla="*/ 87 w 4756"/>
                <a:gd name="T45" fmla="*/ 1 h 1576"/>
                <a:gd name="T46" fmla="*/ 93 w 4756"/>
                <a:gd name="T47" fmla="*/ 1 h 1576"/>
                <a:gd name="T48" fmla="*/ 99 w 4756"/>
                <a:gd name="T49" fmla="*/ 0 h 1576"/>
                <a:gd name="T50" fmla="*/ 105 w 4756"/>
                <a:gd name="T51" fmla="*/ 0 h 1576"/>
                <a:gd name="T52" fmla="*/ 108 w 4756"/>
                <a:gd name="T53" fmla="*/ 0 h 1576"/>
                <a:gd name="T54" fmla="*/ 114 w 4756"/>
                <a:gd name="T55" fmla="*/ 0 h 1576"/>
                <a:gd name="T56" fmla="*/ 119 w 4756"/>
                <a:gd name="T57" fmla="*/ 1 h 1576"/>
                <a:gd name="T58" fmla="*/ 125 w 4756"/>
                <a:gd name="T59" fmla="*/ 2 h 1576"/>
                <a:gd name="T60" fmla="*/ 131 w 4756"/>
                <a:gd name="T61" fmla="*/ 3 h 1576"/>
                <a:gd name="T62" fmla="*/ 136 w 4756"/>
                <a:gd name="T63" fmla="*/ 4 h 1576"/>
                <a:gd name="T64" fmla="*/ 141 w 4756"/>
                <a:gd name="T65" fmla="*/ 6 h 1576"/>
                <a:gd name="T66" fmla="*/ 146 w 4756"/>
                <a:gd name="T67" fmla="*/ 8 h 1576"/>
                <a:gd name="T68" fmla="*/ 149 w 4756"/>
                <a:gd name="T69" fmla="*/ 9 h 1576"/>
                <a:gd name="T70" fmla="*/ 154 w 4756"/>
                <a:gd name="T71" fmla="*/ 11 h 1576"/>
                <a:gd name="T72" fmla="*/ 159 w 4756"/>
                <a:gd name="T73" fmla="*/ 14 h 1576"/>
                <a:gd name="T74" fmla="*/ 164 w 4756"/>
                <a:gd name="T75" fmla="*/ 17 h 1576"/>
                <a:gd name="T76" fmla="*/ 168 w 4756"/>
                <a:gd name="T77" fmla="*/ 19 h 1576"/>
                <a:gd name="T78" fmla="*/ 173 w 4756"/>
                <a:gd name="T79" fmla="*/ 23 h 1576"/>
                <a:gd name="T80" fmla="*/ 177 w 4756"/>
                <a:gd name="T81" fmla="*/ 26 h 1576"/>
                <a:gd name="T82" fmla="*/ 181 w 4756"/>
                <a:gd name="T83" fmla="*/ 30 h 1576"/>
                <a:gd name="T84" fmla="*/ 185 w 4756"/>
                <a:gd name="T85" fmla="*/ 33 h 1576"/>
                <a:gd name="T86" fmla="*/ 187 w 4756"/>
                <a:gd name="T87" fmla="*/ 35 h 1576"/>
                <a:gd name="T88" fmla="*/ 191 w 4756"/>
                <a:gd name="T89" fmla="*/ 39 h 1576"/>
                <a:gd name="T90" fmla="*/ 194 w 4756"/>
                <a:gd name="T91" fmla="*/ 44 h 1576"/>
                <a:gd name="T92" fmla="*/ 197 w 4756"/>
                <a:gd name="T93" fmla="*/ 48 h 1576"/>
                <a:gd name="T94" fmla="*/ 200 w 4756"/>
                <a:gd name="T95" fmla="*/ 53 h 1576"/>
                <a:gd name="T96" fmla="*/ 203 w 4756"/>
                <a:gd name="T97" fmla="*/ 57 h 1576"/>
                <a:gd name="T98" fmla="*/ 206 w 4756"/>
                <a:gd name="T99" fmla="*/ 62 h 1576"/>
                <a:gd name="T100" fmla="*/ 208 w 4756"/>
                <a:gd name="T101" fmla="*/ 67 h 1576"/>
                <a:gd name="T102" fmla="*/ 0 w 4756"/>
                <a:gd name="T103" fmla="*/ 7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46"/>
          <p:cNvGrpSpPr/>
          <p:nvPr/>
        </p:nvGrpSpPr>
        <p:grpSpPr>
          <a:xfrm rot="16200000">
            <a:off x="1958854" y="2364692"/>
            <a:ext cx="2460366" cy="1214447"/>
            <a:chOff x="2538413" y="3297237"/>
            <a:chExt cx="4219575" cy="1562100"/>
          </a:xfrm>
        </p:grpSpPr>
        <p:sp>
          <p:nvSpPr>
            <p:cNvPr id="9" name="Freeform 3"/>
            <p:cNvSpPr>
              <a:spLocks/>
            </p:cNvSpPr>
            <p:nvPr/>
          </p:nvSpPr>
          <p:spPr bwMode="gray">
            <a:xfrm>
              <a:off x="2538413" y="3362325"/>
              <a:ext cx="1900237" cy="1376362"/>
            </a:xfrm>
            <a:custGeom>
              <a:avLst/>
              <a:gdLst>
                <a:gd name="T0" fmla="*/ 0 w 735"/>
                <a:gd name="T1" fmla="*/ 0 h 532"/>
                <a:gd name="T2" fmla="*/ 987606 w 735"/>
                <a:gd name="T3" fmla="*/ 522604 h 532"/>
                <a:gd name="T4" fmla="*/ 1491751 w 735"/>
                <a:gd name="T5" fmla="*/ 522604 h 532"/>
                <a:gd name="T6" fmla="*/ 1646872 w 735"/>
                <a:gd name="T7" fmla="*/ 644199 h 532"/>
                <a:gd name="T8" fmla="*/ 1652043 w 735"/>
                <a:gd name="T9" fmla="*/ 1040033 h 532"/>
                <a:gd name="T10" fmla="*/ 1546043 w 735"/>
                <a:gd name="T11" fmla="*/ 1034858 h 532"/>
                <a:gd name="T12" fmla="*/ 1729604 w 735"/>
                <a:gd name="T13" fmla="*/ 1376362 h 532"/>
                <a:gd name="T14" fmla="*/ 1900237 w 735"/>
                <a:gd name="T15" fmla="*/ 1040033 h 532"/>
                <a:gd name="T16" fmla="*/ 1799408 w 735"/>
                <a:gd name="T17" fmla="*/ 1040033 h 532"/>
                <a:gd name="T18" fmla="*/ 1794237 w 735"/>
                <a:gd name="T19" fmla="*/ 584695 h 532"/>
                <a:gd name="T20" fmla="*/ 1592580 w 735"/>
                <a:gd name="T21" fmla="*/ 388072 h 532"/>
                <a:gd name="T22" fmla="*/ 866094 w 735"/>
                <a:gd name="T23" fmla="*/ 385485 h 532"/>
                <a:gd name="T24" fmla="*/ 178390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gray">
            <a:xfrm>
              <a:off x="4457700" y="3297237"/>
              <a:ext cx="366713" cy="1562100"/>
            </a:xfrm>
            <a:custGeom>
              <a:avLst/>
              <a:gdLst>
                <a:gd name="T0" fmla="*/ 95552 w 142"/>
                <a:gd name="T1" fmla="*/ 2586 h 604"/>
                <a:gd name="T2" fmla="*/ 116212 w 142"/>
                <a:gd name="T3" fmla="*/ 1220714 h 604"/>
                <a:gd name="T4" fmla="*/ 0 w 142"/>
                <a:gd name="T5" fmla="*/ 1225886 h 604"/>
                <a:gd name="T6" fmla="*/ 185939 w 142"/>
                <a:gd name="T7" fmla="*/ 1562100 h 604"/>
                <a:gd name="T8" fmla="*/ 366713 w 142"/>
                <a:gd name="T9" fmla="*/ 1225886 h 604"/>
                <a:gd name="T10" fmla="*/ 258249 w 142"/>
                <a:gd name="T11" fmla="*/ 1225886 h 604"/>
                <a:gd name="T12" fmla="*/ 255666 w 142"/>
                <a:gd name="T13" fmla="*/ 0 h 604"/>
                <a:gd name="T14" fmla="*/ 95552 w 142"/>
                <a:gd name="T15" fmla="*/ 2586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gray">
            <a:xfrm flipH="1">
              <a:off x="4857750" y="3362325"/>
              <a:ext cx="1900238" cy="1376362"/>
            </a:xfrm>
            <a:custGeom>
              <a:avLst/>
              <a:gdLst>
                <a:gd name="T0" fmla="*/ 0 w 735"/>
                <a:gd name="T1" fmla="*/ 0 h 532"/>
                <a:gd name="T2" fmla="*/ 987607 w 735"/>
                <a:gd name="T3" fmla="*/ 522604 h 532"/>
                <a:gd name="T4" fmla="*/ 1491752 w 735"/>
                <a:gd name="T5" fmla="*/ 522604 h 532"/>
                <a:gd name="T6" fmla="*/ 1646873 w 735"/>
                <a:gd name="T7" fmla="*/ 644199 h 532"/>
                <a:gd name="T8" fmla="*/ 1652044 w 735"/>
                <a:gd name="T9" fmla="*/ 1040033 h 532"/>
                <a:gd name="T10" fmla="*/ 1546044 w 735"/>
                <a:gd name="T11" fmla="*/ 1034858 h 532"/>
                <a:gd name="T12" fmla="*/ 1729604 w 735"/>
                <a:gd name="T13" fmla="*/ 1376362 h 532"/>
                <a:gd name="T14" fmla="*/ 1900238 w 735"/>
                <a:gd name="T15" fmla="*/ 1040033 h 532"/>
                <a:gd name="T16" fmla="*/ 1799409 w 735"/>
                <a:gd name="T17" fmla="*/ 1040033 h 532"/>
                <a:gd name="T18" fmla="*/ 1794238 w 735"/>
                <a:gd name="T19" fmla="*/ 584695 h 532"/>
                <a:gd name="T20" fmla="*/ 1592581 w 735"/>
                <a:gd name="T21" fmla="*/ 388072 h 532"/>
                <a:gd name="T22" fmla="*/ 866095 w 735"/>
                <a:gd name="T23" fmla="*/ 385485 h 532"/>
                <a:gd name="T24" fmla="*/ 178390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44973" y="2471592"/>
            <a:ext cx="1113033" cy="1071225"/>
            <a:chOff x="1315666" y="2981331"/>
            <a:chExt cx="1290982" cy="1286567"/>
          </a:xfrm>
        </p:grpSpPr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1315666" y="2981331"/>
              <a:ext cx="1290982" cy="1286567"/>
            </a:xfrm>
            <a:prstGeom prst="ellipse">
              <a:avLst/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200" b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1662316" y="3124818"/>
              <a:ext cx="216694" cy="21565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200" b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1590439" y="3254169"/>
              <a:ext cx="727509" cy="70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kumimoji="1"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kumimoji="1"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1" lang="en-US" altLang="ko-KR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416247" y="3000938"/>
              <a:ext cx="1101196" cy="365226"/>
            </a:xfrm>
            <a:custGeom>
              <a:avLst/>
              <a:gdLst>
                <a:gd name="T0" fmla="*/ 0 w 4756"/>
                <a:gd name="T1" fmla="*/ 70 h 1576"/>
                <a:gd name="T2" fmla="*/ 2 w 4756"/>
                <a:gd name="T3" fmla="*/ 64 h 1576"/>
                <a:gd name="T4" fmla="*/ 5 w 4756"/>
                <a:gd name="T5" fmla="*/ 60 h 1576"/>
                <a:gd name="T6" fmla="*/ 8 w 4756"/>
                <a:gd name="T7" fmla="*/ 55 h 1576"/>
                <a:gd name="T8" fmla="*/ 10 w 4756"/>
                <a:gd name="T9" fmla="*/ 50 h 1576"/>
                <a:gd name="T10" fmla="*/ 14 w 4756"/>
                <a:gd name="T11" fmla="*/ 46 h 1576"/>
                <a:gd name="T12" fmla="*/ 17 w 4756"/>
                <a:gd name="T13" fmla="*/ 41 h 1576"/>
                <a:gd name="T14" fmla="*/ 21 w 4756"/>
                <a:gd name="T15" fmla="*/ 37 h 1576"/>
                <a:gd name="T16" fmla="*/ 24 w 4756"/>
                <a:gd name="T17" fmla="*/ 33 h 1576"/>
                <a:gd name="T18" fmla="*/ 26 w 4756"/>
                <a:gd name="T19" fmla="*/ 32 h 1576"/>
                <a:gd name="T20" fmla="*/ 30 w 4756"/>
                <a:gd name="T21" fmla="*/ 28 h 1576"/>
                <a:gd name="T22" fmla="*/ 35 w 4756"/>
                <a:gd name="T23" fmla="*/ 24 h 1576"/>
                <a:gd name="T24" fmla="*/ 39 w 4756"/>
                <a:gd name="T25" fmla="*/ 21 h 1576"/>
                <a:gd name="T26" fmla="*/ 43 w 4756"/>
                <a:gd name="T27" fmla="*/ 18 h 1576"/>
                <a:gd name="T28" fmla="*/ 48 w 4756"/>
                <a:gd name="T29" fmla="*/ 15 h 1576"/>
                <a:gd name="T30" fmla="*/ 53 w 4756"/>
                <a:gd name="T31" fmla="*/ 12 h 1576"/>
                <a:gd name="T32" fmla="*/ 58 w 4756"/>
                <a:gd name="T33" fmla="*/ 10 h 1576"/>
                <a:gd name="T34" fmla="*/ 60 w 4756"/>
                <a:gd name="T35" fmla="*/ 9 h 1576"/>
                <a:gd name="T36" fmla="*/ 66 w 4756"/>
                <a:gd name="T37" fmla="*/ 7 h 1576"/>
                <a:gd name="T38" fmla="*/ 71 w 4756"/>
                <a:gd name="T39" fmla="*/ 5 h 1576"/>
                <a:gd name="T40" fmla="*/ 76 w 4756"/>
                <a:gd name="T41" fmla="*/ 4 h 1576"/>
                <a:gd name="T42" fmla="*/ 82 w 4756"/>
                <a:gd name="T43" fmla="*/ 2 h 1576"/>
                <a:gd name="T44" fmla="*/ 87 w 4756"/>
                <a:gd name="T45" fmla="*/ 1 h 1576"/>
                <a:gd name="T46" fmla="*/ 93 w 4756"/>
                <a:gd name="T47" fmla="*/ 1 h 1576"/>
                <a:gd name="T48" fmla="*/ 99 w 4756"/>
                <a:gd name="T49" fmla="*/ 0 h 1576"/>
                <a:gd name="T50" fmla="*/ 105 w 4756"/>
                <a:gd name="T51" fmla="*/ 0 h 1576"/>
                <a:gd name="T52" fmla="*/ 108 w 4756"/>
                <a:gd name="T53" fmla="*/ 0 h 1576"/>
                <a:gd name="T54" fmla="*/ 114 w 4756"/>
                <a:gd name="T55" fmla="*/ 0 h 1576"/>
                <a:gd name="T56" fmla="*/ 119 w 4756"/>
                <a:gd name="T57" fmla="*/ 1 h 1576"/>
                <a:gd name="T58" fmla="*/ 125 w 4756"/>
                <a:gd name="T59" fmla="*/ 2 h 1576"/>
                <a:gd name="T60" fmla="*/ 131 w 4756"/>
                <a:gd name="T61" fmla="*/ 3 h 1576"/>
                <a:gd name="T62" fmla="*/ 136 w 4756"/>
                <a:gd name="T63" fmla="*/ 4 h 1576"/>
                <a:gd name="T64" fmla="*/ 141 w 4756"/>
                <a:gd name="T65" fmla="*/ 6 h 1576"/>
                <a:gd name="T66" fmla="*/ 146 w 4756"/>
                <a:gd name="T67" fmla="*/ 8 h 1576"/>
                <a:gd name="T68" fmla="*/ 149 w 4756"/>
                <a:gd name="T69" fmla="*/ 9 h 1576"/>
                <a:gd name="T70" fmla="*/ 154 w 4756"/>
                <a:gd name="T71" fmla="*/ 11 h 1576"/>
                <a:gd name="T72" fmla="*/ 159 w 4756"/>
                <a:gd name="T73" fmla="*/ 14 h 1576"/>
                <a:gd name="T74" fmla="*/ 164 w 4756"/>
                <a:gd name="T75" fmla="*/ 17 h 1576"/>
                <a:gd name="T76" fmla="*/ 168 w 4756"/>
                <a:gd name="T77" fmla="*/ 19 h 1576"/>
                <a:gd name="T78" fmla="*/ 173 w 4756"/>
                <a:gd name="T79" fmla="*/ 23 h 1576"/>
                <a:gd name="T80" fmla="*/ 177 w 4756"/>
                <a:gd name="T81" fmla="*/ 26 h 1576"/>
                <a:gd name="T82" fmla="*/ 181 w 4756"/>
                <a:gd name="T83" fmla="*/ 30 h 1576"/>
                <a:gd name="T84" fmla="*/ 185 w 4756"/>
                <a:gd name="T85" fmla="*/ 33 h 1576"/>
                <a:gd name="T86" fmla="*/ 187 w 4756"/>
                <a:gd name="T87" fmla="*/ 35 h 1576"/>
                <a:gd name="T88" fmla="*/ 191 w 4756"/>
                <a:gd name="T89" fmla="*/ 39 h 1576"/>
                <a:gd name="T90" fmla="*/ 194 w 4756"/>
                <a:gd name="T91" fmla="*/ 44 h 1576"/>
                <a:gd name="T92" fmla="*/ 197 w 4756"/>
                <a:gd name="T93" fmla="*/ 48 h 1576"/>
                <a:gd name="T94" fmla="*/ 200 w 4756"/>
                <a:gd name="T95" fmla="*/ 53 h 1576"/>
                <a:gd name="T96" fmla="*/ 203 w 4756"/>
                <a:gd name="T97" fmla="*/ 57 h 1576"/>
                <a:gd name="T98" fmla="*/ 206 w 4756"/>
                <a:gd name="T99" fmla="*/ 62 h 1576"/>
                <a:gd name="T100" fmla="*/ 208 w 4756"/>
                <a:gd name="T101" fmla="*/ 67 h 1576"/>
                <a:gd name="T102" fmla="*/ 0 w 4756"/>
                <a:gd name="T103" fmla="*/ 7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54626" y="3619279"/>
            <a:ext cx="1107420" cy="1070657"/>
            <a:chOff x="1325365" y="4410092"/>
            <a:chExt cx="1284471" cy="1285884"/>
          </a:xfrm>
        </p:grpSpPr>
        <p:grpSp>
          <p:nvGrpSpPr>
            <p:cNvPr id="19" name="Group 78"/>
            <p:cNvGrpSpPr>
              <a:grpSpLocks/>
            </p:cNvGrpSpPr>
            <p:nvPr/>
          </p:nvGrpSpPr>
          <p:grpSpPr bwMode="auto">
            <a:xfrm>
              <a:off x="1325365" y="4410092"/>
              <a:ext cx="1284471" cy="1285884"/>
              <a:chOff x="2335" y="1139"/>
              <a:chExt cx="1089" cy="1089"/>
            </a:xfrm>
          </p:grpSpPr>
          <p:sp>
            <p:nvSpPr>
              <p:cNvPr id="21" name="Oval 7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600" b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2" name="Group 80"/>
              <p:cNvGrpSpPr>
                <a:grpSpLocks/>
              </p:cNvGrpSpPr>
              <p:nvPr/>
            </p:nvGrpSpPr>
            <p:grpSpPr bwMode="auto">
              <a:xfrm>
                <a:off x="2433" y="1168"/>
                <a:ext cx="902" cy="297"/>
                <a:chOff x="1438" y="1842"/>
                <a:chExt cx="901" cy="296"/>
              </a:xfrm>
            </p:grpSpPr>
            <p:sp>
              <p:nvSpPr>
                <p:cNvPr id="23" name="Freeform 81"/>
                <p:cNvSpPr>
                  <a:spLocks/>
                </p:cNvSpPr>
                <p:nvPr/>
              </p:nvSpPr>
              <p:spPr bwMode="auto">
                <a:xfrm>
                  <a:off x="1438" y="1842"/>
                  <a:ext cx="901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600" b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Oval 82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sz="1600" b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1585677" y="4695844"/>
              <a:ext cx="727509" cy="702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kumimoji="1"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kumimoji="1"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1" lang="en-US" altLang="ko-KR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9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075213"/>
            <a:ext cx="2981041" cy="339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PPT背景\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49307"/>
            <a:ext cx="91440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E:\PPT背景\0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17347">
            <a:off x="485070" y="1574371"/>
            <a:ext cx="1698887" cy="22953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E:\PPT背景\05.png"/>
          <p:cNvPicPr>
            <a:picLocks noChangeAspect="1" noChangeArrowheads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18681">
            <a:off x="2455620" y="1893624"/>
            <a:ext cx="1698887" cy="22953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PPT背景\05.png"/>
          <p:cNvPicPr>
            <a:picLocks noChangeAspect="1" noChangeArrowheads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41888">
            <a:off x="4666181" y="1893445"/>
            <a:ext cx="1698887" cy="22953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23"/>
          <p:cNvSpPr txBox="1"/>
          <p:nvPr/>
        </p:nvSpPr>
        <p:spPr>
          <a:xfrm rot="1137444">
            <a:off x="5058606" y="2675649"/>
            <a:ext cx="1125518" cy="1178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lvl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24"/>
          <p:cNvSpPr txBox="1"/>
          <p:nvPr/>
        </p:nvSpPr>
        <p:spPr>
          <a:xfrm rot="1496620">
            <a:off x="747477" y="2361418"/>
            <a:ext cx="1125518" cy="1178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lvl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25"/>
          <p:cNvSpPr txBox="1"/>
          <p:nvPr/>
        </p:nvSpPr>
        <p:spPr>
          <a:xfrm rot="21091745">
            <a:off x="2937350" y="2654308"/>
            <a:ext cx="1125518" cy="1178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lvl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Picture 5" descr="E:\PPT背景\0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82653" flipH="1">
            <a:off x="6766527" y="1738781"/>
            <a:ext cx="1698887" cy="229537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24"/>
          <p:cNvSpPr txBox="1"/>
          <p:nvPr/>
        </p:nvSpPr>
        <p:spPr>
          <a:xfrm rot="20103380" flipH="1">
            <a:off x="6997894" y="2587061"/>
            <a:ext cx="1125518" cy="1178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lvl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17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352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2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/>
          <p:bldP spid="1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35050" y="2643758"/>
            <a:ext cx="1995488" cy="821532"/>
            <a:chOff x="0" y="0"/>
            <a:chExt cx="1257" cy="621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1035050" y="2215133"/>
            <a:ext cx="1995488" cy="567532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676400" y="1633049"/>
            <a:ext cx="558800" cy="1456532"/>
            <a:chOff x="0" y="0"/>
            <a:chExt cx="282" cy="753"/>
          </a:xfrm>
        </p:grpSpPr>
        <p:sp>
          <p:nvSpPr>
            <p:cNvPr id="7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000" b="1" dirty="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2</a:t>
              </a:r>
              <a:endParaRPr lang="zh-CN" altLang="en-US" sz="2000" b="1" dirty="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000" b="1" dirty="0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2</a:t>
              </a:r>
              <a:endParaRPr lang="zh-CN" altLang="en-US" sz="2000" b="1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3581400" y="2643758"/>
            <a:ext cx="1995488" cy="892969"/>
            <a:chOff x="0" y="0"/>
            <a:chExt cx="1257" cy="675"/>
          </a:xfrm>
        </p:grpSpPr>
        <p:sp>
          <p:nvSpPr>
            <p:cNvPr id="10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3581400" y="2215133"/>
            <a:ext cx="1995488" cy="567532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3581400" y="1789153"/>
            <a:ext cx="1995488" cy="567532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4164013" y="1222944"/>
            <a:ext cx="558800" cy="1456532"/>
            <a:chOff x="0" y="0"/>
            <a:chExt cx="282" cy="753"/>
          </a:xfrm>
        </p:grpSpPr>
        <p:sp>
          <p:nvSpPr>
            <p:cNvPr id="15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000" b="1" dirty="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</a:t>
              </a:r>
              <a:endParaRPr lang="zh-CN" altLang="en-US" sz="2000" b="1" dirty="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6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000" b="1" dirty="0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</a:t>
              </a:r>
              <a:endParaRPr lang="zh-CN" altLang="en-US" sz="2000" b="1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6199188" y="2643758"/>
            <a:ext cx="1998662" cy="821532"/>
            <a:chOff x="0" y="0"/>
            <a:chExt cx="1259" cy="621"/>
          </a:xfrm>
        </p:grpSpPr>
        <p:sp>
          <p:nvSpPr>
            <p:cNvPr id="18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6832600" y="2052414"/>
            <a:ext cx="558800" cy="1456531"/>
            <a:chOff x="0" y="0"/>
            <a:chExt cx="282" cy="753"/>
          </a:xfrm>
        </p:grpSpPr>
        <p:sp>
          <p:nvSpPr>
            <p:cNvPr id="2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000" b="1" dirty="0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3</a:t>
              </a:r>
              <a:endParaRPr lang="zh-CN" altLang="en-US" sz="2000" b="1" dirty="0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0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3</a:t>
              </a:r>
              <a:endParaRPr lang="zh-CN" altLang="en-US" sz="20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3209926" y="3080320"/>
            <a:ext cx="4753" cy="1248846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6215090" y="3384591"/>
            <a:ext cx="2192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此处添加内容</a:t>
            </a: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960438" y="3384591"/>
            <a:ext cx="2074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此处添加内容</a:t>
            </a: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3660777" y="3384591"/>
            <a:ext cx="2016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cs typeface="+mn-ea"/>
                <a:sym typeface="+mn-lt"/>
              </a:rPr>
              <a:t>此处添加内容</a:t>
            </a: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5851526" y="3080320"/>
            <a:ext cx="6359" cy="1248846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955675" y="3827768"/>
            <a:ext cx="2136775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cs typeface="+mn-ea"/>
                <a:sym typeface="+mn-lt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3554415" y="3827768"/>
            <a:ext cx="2136775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cs typeface="+mn-ea"/>
                <a:sym typeface="+mn-lt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6196015" y="3827768"/>
            <a:ext cx="2136775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cs typeface="+mn-ea"/>
                <a:sym typeface="+mn-lt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33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4212034" y="2212569"/>
            <a:ext cx="2079625" cy="2079625"/>
            <a:chOff x="3242" y="1969"/>
            <a:chExt cx="1310" cy="1310"/>
          </a:xfrm>
        </p:grpSpPr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3242" y="1969"/>
              <a:ext cx="1310" cy="327"/>
            </a:xfrm>
            <a:custGeom>
              <a:avLst/>
              <a:gdLst>
                <a:gd name="T0" fmla="*/ 982 w 2304"/>
                <a:gd name="T1" fmla="*/ 0 h 576"/>
                <a:gd name="T2" fmla="*/ 0 w 2304"/>
                <a:gd name="T3" fmla="*/ 0 h 576"/>
                <a:gd name="T4" fmla="*/ 328 w 2304"/>
                <a:gd name="T5" fmla="*/ 327 h 576"/>
                <a:gd name="T6" fmla="*/ 1310 w 2304"/>
                <a:gd name="T7" fmla="*/ 327 h 576"/>
                <a:gd name="T8" fmla="*/ 982 w 2304"/>
                <a:gd name="T9" fmla="*/ 0 h 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4"/>
                <a:gd name="T16" fmla="*/ 0 h 576"/>
                <a:gd name="T17" fmla="*/ 2304 w 2304"/>
                <a:gd name="T18" fmla="*/ 576 h 5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4" h="576">
                  <a:moveTo>
                    <a:pt x="1728" y="0"/>
                  </a:moveTo>
                  <a:lnTo>
                    <a:pt x="0" y="0"/>
                  </a:lnTo>
                  <a:lnTo>
                    <a:pt x="576" y="576"/>
                  </a:lnTo>
                  <a:lnTo>
                    <a:pt x="2304" y="576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10"/>
            <p:cNvSpPr>
              <a:spLocks noChangeArrowheads="1"/>
            </p:cNvSpPr>
            <p:nvPr/>
          </p:nvSpPr>
          <p:spPr bwMode="auto">
            <a:xfrm>
              <a:off x="3569" y="2296"/>
              <a:ext cx="983" cy="983"/>
            </a:xfrm>
            <a:prstGeom prst="rect">
              <a:avLst/>
            </a:prstGeom>
            <a:solidFill>
              <a:srgbClr val="9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3242" y="1969"/>
              <a:ext cx="327" cy="1310"/>
            </a:xfrm>
            <a:custGeom>
              <a:avLst/>
              <a:gdLst>
                <a:gd name="T0" fmla="*/ 0 w 576"/>
                <a:gd name="T1" fmla="*/ 0 h 2304"/>
                <a:gd name="T2" fmla="*/ 0 w 576"/>
                <a:gd name="T3" fmla="*/ 982 h 2304"/>
                <a:gd name="T4" fmla="*/ 327 w 576"/>
                <a:gd name="T5" fmla="*/ 1310 h 2304"/>
                <a:gd name="T6" fmla="*/ 327 w 576"/>
                <a:gd name="T7" fmla="*/ 328 h 2304"/>
                <a:gd name="T8" fmla="*/ 0 w 576"/>
                <a:gd name="T9" fmla="*/ 0 h 23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2304"/>
                <a:gd name="T17" fmla="*/ 576 w 576"/>
                <a:gd name="T18" fmla="*/ 2304 h 23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2304">
                  <a:moveTo>
                    <a:pt x="0" y="0"/>
                  </a:moveTo>
                  <a:lnTo>
                    <a:pt x="0" y="1728"/>
                  </a:lnTo>
                  <a:lnTo>
                    <a:pt x="576" y="2304"/>
                  </a:lnTo>
                  <a:lnTo>
                    <a:pt x="576" y="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12"/>
          <p:cNvGrpSpPr>
            <a:grpSpLocks/>
          </p:cNvGrpSpPr>
          <p:nvPr/>
        </p:nvGrpSpPr>
        <p:grpSpPr bwMode="auto">
          <a:xfrm>
            <a:off x="2651522" y="2731681"/>
            <a:ext cx="2079625" cy="1560513"/>
            <a:chOff x="2259" y="2296"/>
            <a:chExt cx="1310" cy="983"/>
          </a:xfrm>
        </p:grpSpPr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2259" y="2296"/>
              <a:ext cx="1310" cy="328"/>
            </a:xfrm>
            <a:custGeom>
              <a:avLst/>
              <a:gdLst>
                <a:gd name="T0" fmla="*/ 982 w 2304"/>
                <a:gd name="T1" fmla="*/ 0 h 576"/>
                <a:gd name="T2" fmla="*/ 0 w 2304"/>
                <a:gd name="T3" fmla="*/ 0 h 576"/>
                <a:gd name="T4" fmla="*/ 328 w 2304"/>
                <a:gd name="T5" fmla="*/ 328 h 576"/>
                <a:gd name="T6" fmla="*/ 1310 w 2304"/>
                <a:gd name="T7" fmla="*/ 328 h 576"/>
                <a:gd name="T8" fmla="*/ 982 w 2304"/>
                <a:gd name="T9" fmla="*/ 0 h 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4"/>
                <a:gd name="T16" fmla="*/ 0 h 576"/>
                <a:gd name="T17" fmla="*/ 2304 w 2304"/>
                <a:gd name="T18" fmla="*/ 576 h 5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4" h="576">
                  <a:moveTo>
                    <a:pt x="1728" y="0"/>
                  </a:moveTo>
                  <a:lnTo>
                    <a:pt x="0" y="0"/>
                  </a:lnTo>
                  <a:lnTo>
                    <a:pt x="576" y="576"/>
                  </a:lnTo>
                  <a:lnTo>
                    <a:pt x="2304" y="576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2586" y="2624"/>
              <a:ext cx="983" cy="655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2259" y="2296"/>
              <a:ext cx="327" cy="983"/>
            </a:xfrm>
            <a:custGeom>
              <a:avLst/>
              <a:gdLst>
                <a:gd name="T0" fmla="*/ 0 w 576"/>
                <a:gd name="T1" fmla="*/ 0 h 1728"/>
                <a:gd name="T2" fmla="*/ 0 w 576"/>
                <a:gd name="T3" fmla="*/ 655 h 1728"/>
                <a:gd name="T4" fmla="*/ 327 w 576"/>
                <a:gd name="T5" fmla="*/ 983 h 1728"/>
                <a:gd name="T6" fmla="*/ 327 w 576"/>
                <a:gd name="T7" fmla="*/ 328 h 1728"/>
                <a:gd name="T8" fmla="*/ 0 w 576"/>
                <a:gd name="T9" fmla="*/ 0 h 17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728"/>
                <a:gd name="T17" fmla="*/ 576 w 576"/>
                <a:gd name="T18" fmla="*/ 1728 h 17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728">
                  <a:moveTo>
                    <a:pt x="0" y="0"/>
                  </a:moveTo>
                  <a:lnTo>
                    <a:pt x="0" y="1152"/>
                  </a:lnTo>
                  <a:lnTo>
                    <a:pt x="576" y="1728"/>
                  </a:lnTo>
                  <a:lnTo>
                    <a:pt x="576" y="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6"/>
          <p:cNvGrpSpPr>
            <a:grpSpLocks/>
          </p:cNvGrpSpPr>
          <p:nvPr/>
        </p:nvGrpSpPr>
        <p:grpSpPr bwMode="auto">
          <a:xfrm>
            <a:off x="1091009" y="3252381"/>
            <a:ext cx="2079625" cy="1039813"/>
            <a:chOff x="1276" y="2624"/>
            <a:chExt cx="1310" cy="655"/>
          </a:xfrm>
        </p:grpSpPr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1276" y="2624"/>
              <a:ext cx="1310" cy="328"/>
            </a:xfrm>
            <a:custGeom>
              <a:avLst/>
              <a:gdLst>
                <a:gd name="T0" fmla="*/ 982 w 2304"/>
                <a:gd name="T1" fmla="*/ 0 h 576"/>
                <a:gd name="T2" fmla="*/ 0 w 2304"/>
                <a:gd name="T3" fmla="*/ 0 h 576"/>
                <a:gd name="T4" fmla="*/ 328 w 2304"/>
                <a:gd name="T5" fmla="*/ 328 h 576"/>
                <a:gd name="T6" fmla="*/ 1310 w 2304"/>
                <a:gd name="T7" fmla="*/ 328 h 576"/>
                <a:gd name="T8" fmla="*/ 982 w 2304"/>
                <a:gd name="T9" fmla="*/ 0 h 5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4"/>
                <a:gd name="T16" fmla="*/ 0 h 576"/>
                <a:gd name="T17" fmla="*/ 2304 w 2304"/>
                <a:gd name="T18" fmla="*/ 576 h 5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4" h="576">
                  <a:moveTo>
                    <a:pt x="1728" y="0"/>
                  </a:moveTo>
                  <a:lnTo>
                    <a:pt x="0" y="0"/>
                  </a:lnTo>
                  <a:lnTo>
                    <a:pt x="576" y="576"/>
                  </a:lnTo>
                  <a:lnTo>
                    <a:pt x="2304" y="576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Rectangle 18"/>
            <p:cNvSpPr>
              <a:spLocks noChangeArrowheads="1"/>
            </p:cNvSpPr>
            <p:nvPr/>
          </p:nvSpPr>
          <p:spPr bwMode="auto">
            <a:xfrm>
              <a:off x="1603" y="2952"/>
              <a:ext cx="983" cy="327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1276" y="2624"/>
              <a:ext cx="327" cy="655"/>
            </a:xfrm>
            <a:custGeom>
              <a:avLst/>
              <a:gdLst>
                <a:gd name="T0" fmla="*/ 0 w 576"/>
                <a:gd name="T1" fmla="*/ 0 h 1152"/>
                <a:gd name="T2" fmla="*/ 0 w 576"/>
                <a:gd name="T3" fmla="*/ 328 h 1152"/>
                <a:gd name="T4" fmla="*/ 327 w 576"/>
                <a:gd name="T5" fmla="*/ 655 h 1152"/>
                <a:gd name="T6" fmla="*/ 327 w 576"/>
                <a:gd name="T7" fmla="*/ 328 h 1152"/>
                <a:gd name="T8" fmla="*/ 0 w 576"/>
                <a:gd name="T9" fmla="*/ 0 h 1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152"/>
                <a:gd name="T17" fmla="*/ 576 w 576"/>
                <a:gd name="T18" fmla="*/ 1152 h 1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152">
                  <a:moveTo>
                    <a:pt x="0" y="0"/>
                  </a:moveTo>
                  <a:lnTo>
                    <a:pt x="0" y="576"/>
                  </a:lnTo>
                  <a:lnTo>
                    <a:pt x="576" y="1152"/>
                  </a:lnTo>
                  <a:lnTo>
                    <a:pt x="576" y="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Group 20"/>
          <p:cNvGrpSpPr>
            <a:grpSpLocks/>
          </p:cNvGrpSpPr>
          <p:nvPr/>
        </p:nvGrpSpPr>
        <p:grpSpPr bwMode="auto">
          <a:xfrm>
            <a:off x="1633934" y="1236256"/>
            <a:ext cx="952500" cy="2332038"/>
            <a:chOff x="1618" y="1354"/>
            <a:chExt cx="600" cy="1469"/>
          </a:xfrm>
        </p:grpSpPr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1618" y="1594"/>
              <a:ext cx="600" cy="1229"/>
            </a:xfrm>
            <a:custGeom>
              <a:avLst/>
              <a:gdLst>
                <a:gd name="T0" fmla="*/ 480 w 1054"/>
                <a:gd name="T1" fmla="*/ 0 h 2160"/>
                <a:gd name="T2" fmla="*/ 504 w 1054"/>
                <a:gd name="T3" fmla="*/ 2 h 2160"/>
                <a:gd name="T4" fmla="*/ 527 w 1054"/>
                <a:gd name="T5" fmla="*/ 9 h 2160"/>
                <a:gd name="T6" fmla="*/ 548 w 1054"/>
                <a:gd name="T7" fmla="*/ 20 h 2160"/>
                <a:gd name="T8" fmla="*/ 565 w 1054"/>
                <a:gd name="T9" fmla="*/ 35 h 2160"/>
                <a:gd name="T10" fmla="*/ 580 w 1054"/>
                <a:gd name="T11" fmla="*/ 52 h 2160"/>
                <a:gd name="T12" fmla="*/ 591 w 1054"/>
                <a:gd name="T13" fmla="*/ 73 h 2160"/>
                <a:gd name="T14" fmla="*/ 598 w 1054"/>
                <a:gd name="T15" fmla="*/ 96 h 2160"/>
                <a:gd name="T16" fmla="*/ 600 w 1054"/>
                <a:gd name="T17" fmla="*/ 119 h 2160"/>
                <a:gd name="T18" fmla="*/ 600 w 1054"/>
                <a:gd name="T19" fmla="*/ 509 h 2160"/>
                <a:gd name="T20" fmla="*/ 595 w 1054"/>
                <a:gd name="T21" fmla="*/ 533 h 2160"/>
                <a:gd name="T22" fmla="*/ 583 w 1054"/>
                <a:gd name="T23" fmla="*/ 552 h 2160"/>
                <a:gd name="T24" fmla="*/ 564 w 1054"/>
                <a:gd name="T25" fmla="*/ 564 h 2160"/>
                <a:gd name="T26" fmla="*/ 540 w 1054"/>
                <a:gd name="T27" fmla="*/ 569 h 2160"/>
                <a:gd name="T28" fmla="*/ 528 w 1054"/>
                <a:gd name="T29" fmla="*/ 568 h 2160"/>
                <a:gd name="T30" fmla="*/ 507 w 1054"/>
                <a:gd name="T31" fmla="*/ 559 h 2160"/>
                <a:gd name="T32" fmla="*/ 491 w 1054"/>
                <a:gd name="T33" fmla="*/ 543 h 2160"/>
                <a:gd name="T34" fmla="*/ 482 w 1054"/>
                <a:gd name="T35" fmla="*/ 521 h 2160"/>
                <a:gd name="T36" fmla="*/ 480 w 1054"/>
                <a:gd name="T37" fmla="*/ 149 h 2160"/>
                <a:gd name="T38" fmla="*/ 450 w 1054"/>
                <a:gd name="T39" fmla="*/ 1161 h 2160"/>
                <a:gd name="T40" fmla="*/ 450 w 1054"/>
                <a:gd name="T41" fmla="*/ 1168 h 2160"/>
                <a:gd name="T42" fmla="*/ 445 w 1054"/>
                <a:gd name="T43" fmla="*/ 1187 h 2160"/>
                <a:gd name="T44" fmla="*/ 430 w 1054"/>
                <a:gd name="T45" fmla="*/ 1209 h 2160"/>
                <a:gd name="T46" fmla="*/ 409 w 1054"/>
                <a:gd name="T47" fmla="*/ 1223 h 2160"/>
                <a:gd name="T48" fmla="*/ 389 w 1054"/>
                <a:gd name="T49" fmla="*/ 1228 h 2160"/>
                <a:gd name="T50" fmla="*/ 383 w 1054"/>
                <a:gd name="T51" fmla="*/ 1229 h 2160"/>
                <a:gd name="T52" fmla="*/ 369 w 1054"/>
                <a:gd name="T53" fmla="*/ 1227 h 2160"/>
                <a:gd name="T54" fmla="*/ 345 w 1054"/>
                <a:gd name="T55" fmla="*/ 1216 h 2160"/>
                <a:gd name="T56" fmla="*/ 327 w 1054"/>
                <a:gd name="T57" fmla="*/ 1198 h 2160"/>
                <a:gd name="T58" fmla="*/ 317 w 1054"/>
                <a:gd name="T59" fmla="*/ 1174 h 2160"/>
                <a:gd name="T60" fmla="*/ 315 w 1054"/>
                <a:gd name="T61" fmla="*/ 1161 h 2160"/>
                <a:gd name="T62" fmla="*/ 285 w 1054"/>
                <a:gd name="T63" fmla="*/ 569 h 2160"/>
                <a:gd name="T64" fmla="*/ 285 w 1054"/>
                <a:gd name="T65" fmla="*/ 1161 h 2160"/>
                <a:gd name="T66" fmla="*/ 283 w 1054"/>
                <a:gd name="T67" fmla="*/ 1174 h 2160"/>
                <a:gd name="T68" fmla="*/ 273 w 1054"/>
                <a:gd name="T69" fmla="*/ 1198 h 2160"/>
                <a:gd name="T70" fmla="*/ 255 w 1054"/>
                <a:gd name="T71" fmla="*/ 1216 h 2160"/>
                <a:gd name="T72" fmla="*/ 231 w 1054"/>
                <a:gd name="T73" fmla="*/ 1227 h 2160"/>
                <a:gd name="T74" fmla="*/ 217 w 1054"/>
                <a:gd name="T75" fmla="*/ 1229 h 2160"/>
                <a:gd name="T76" fmla="*/ 211 w 1054"/>
                <a:gd name="T77" fmla="*/ 1228 h 2160"/>
                <a:gd name="T78" fmla="*/ 191 w 1054"/>
                <a:gd name="T79" fmla="*/ 1223 h 2160"/>
                <a:gd name="T80" fmla="*/ 170 w 1054"/>
                <a:gd name="T81" fmla="*/ 1209 h 2160"/>
                <a:gd name="T82" fmla="*/ 156 w 1054"/>
                <a:gd name="T83" fmla="*/ 1187 h 2160"/>
                <a:gd name="T84" fmla="*/ 150 w 1054"/>
                <a:gd name="T85" fmla="*/ 1168 h 2160"/>
                <a:gd name="T86" fmla="*/ 150 w 1054"/>
                <a:gd name="T87" fmla="*/ 149 h 2160"/>
                <a:gd name="T88" fmla="*/ 121 w 1054"/>
                <a:gd name="T89" fmla="*/ 509 h 2160"/>
                <a:gd name="T90" fmla="*/ 120 w 1054"/>
                <a:gd name="T91" fmla="*/ 521 h 2160"/>
                <a:gd name="T92" fmla="*/ 110 w 1054"/>
                <a:gd name="T93" fmla="*/ 543 h 2160"/>
                <a:gd name="T94" fmla="*/ 93 w 1054"/>
                <a:gd name="T95" fmla="*/ 559 h 2160"/>
                <a:gd name="T96" fmla="*/ 73 w 1054"/>
                <a:gd name="T97" fmla="*/ 568 h 2160"/>
                <a:gd name="T98" fmla="*/ 60 w 1054"/>
                <a:gd name="T99" fmla="*/ 569 h 2160"/>
                <a:gd name="T100" fmla="*/ 36 w 1054"/>
                <a:gd name="T101" fmla="*/ 564 h 2160"/>
                <a:gd name="T102" fmla="*/ 18 w 1054"/>
                <a:gd name="T103" fmla="*/ 552 h 2160"/>
                <a:gd name="T104" fmla="*/ 5 w 1054"/>
                <a:gd name="T105" fmla="*/ 533 h 2160"/>
                <a:gd name="T106" fmla="*/ 0 w 1054"/>
                <a:gd name="T107" fmla="*/ 509 h 2160"/>
                <a:gd name="T108" fmla="*/ 0 w 1054"/>
                <a:gd name="T109" fmla="*/ 119 h 2160"/>
                <a:gd name="T110" fmla="*/ 2 w 1054"/>
                <a:gd name="T111" fmla="*/ 96 h 2160"/>
                <a:gd name="T112" fmla="*/ 10 w 1054"/>
                <a:gd name="T113" fmla="*/ 73 h 2160"/>
                <a:gd name="T114" fmla="*/ 20 w 1054"/>
                <a:gd name="T115" fmla="*/ 52 h 2160"/>
                <a:gd name="T116" fmla="*/ 35 w 1054"/>
                <a:gd name="T117" fmla="*/ 35 h 2160"/>
                <a:gd name="T118" fmla="*/ 54 w 1054"/>
                <a:gd name="T119" fmla="*/ 20 h 2160"/>
                <a:gd name="T120" fmla="*/ 74 w 1054"/>
                <a:gd name="T121" fmla="*/ 9 h 2160"/>
                <a:gd name="T122" fmla="*/ 96 w 1054"/>
                <a:gd name="T123" fmla="*/ 2 h 2160"/>
                <a:gd name="T124" fmla="*/ 121 w 1054"/>
                <a:gd name="T125" fmla="*/ 0 h 21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54"/>
                <a:gd name="T190" fmla="*/ 0 h 2160"/>
                <a:gd name="T191" fmla="*/ 1054 w 1054"/>
                <a:gd name="T192" fmla="*/ 2160 h 216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54" h="2160">
                  <a:moveTo>
                    <a:pt x="844" y="0"/>
                  </a:moveTo>
                  <a:lnTo>
                    <a:pt x="844" y="0"/>
                  </a:lnTo>
                  <a:lnTo>
                    <a:pt x="864" y="0"/>
                  </a:lnTo>
                  <a:lnTo>
                    <a:pt x="886" y="4"/>
                  </a:lnTo>
                  <a:lnTo>
                    <a:pt x="906" y="8"/>
                  </a:lnTo>
                  <a:lnTo>
                    <a:pt x="926" y="16"/>
                  </a:lnTo>
                  <a:lnTo>
                    <a:pt x="944" y="24"/>
                  </a:lnTo>
                  <a:lnTo>
                    <a:pt x="962" y="36"/>
                  </a:lnTo>
                  <a:lnTo>
                    <a:pt x="978" y="48"/>
                  </a:lnTo>
                  <a:lnTo>
                    <a:pt x="992" y="62"/>
                  </a:lnTo>
                  <a:lnTo>
                    <a:pt x="1006" y="76"/>
                  </a:lnTo>
                  <a:lnTo>
                    <a:pt x="1018" y="92"/>
                  </a:lnTo>
                  <a:lnTo>
                    <a:pt x="1028" y="110"/>
                  </a:lnTo>
                  <a:lnTo>
                    <a:pt x="1038" y="128"/>
                  </a:lnTo>
                  <a:lnTo>
                    <a:pt x="1044" y="148"/>
                  </a:lnTo>
                  <a:lnTo>
                    <a:pt x="1050" y="168"/>
                  </a:lnTo>
                  <a:lnTo>
                    <a:pt x="1052" y="188"/>
                  </a:lnTo>
                  <a:lnTo>
                    <a:pt x="1054" y="210"/>
                  </a:lnTo>
                  <a:lnTo>
                    <a:pt x="1054" y="894"/>
                  </a:lnTo>
                  <a:lnTo>
                    <a:pt x="1052" y="916"/>
                  </a:lnTo>
                  <a:lnTo>
                    <a:pt x="1046" y="936"/>
                  </a:lnTo>
                  <a:lnTo>
                    <a:pt x="1036" y="954"/>
                  </a:lnTo>
                  <a:lnTo>
                    <a:pt x="1024" y="970"/>
                  </a:lnTo>
                  <a:lnTo>
                    <a:pt x="1008" y="982"/>
                  </a:lnTo>
                  <a:lnTo>
                    <a:pt x="990" y="992"/>
                  </a:lnTo>
                  <a:lnTo>
                    <a:pt x="970" y="998"/>
                  </a:lnTo>
                  <a:lnTo>
                    <a:pt x="948" y="1000"/>
                  </a:lnTo>
                  <a:lnTo>
                    <a:pt x="928" y="998"/>
                  </a:lnTo>
                  <a:lnTo>
                    <a:pt x="908" y="992"/>
                  </a:lnTo>
                  <a:lnTo>
                    <a:pt x="890" y="982"/>
                  </a:lnTo>
                  <a:lnTo>
                    <a:pt x="874" y="970"/>
                  </a:lnTo>
                  <a:lnTo>
                    <a:pt x="862" y="954"/>
                  </a:lnTo>
                  <a:lnTo>
                    <a:pt x="852" y="936"/>
                  </a:lnTo>
                  <a:lnTo>
                    <a:pt x="846" y="916"/>
                  </a:lnTo>
                  <a:lnTo>
                    <a:pt x="844" y="894"/>
                  </a:lnTo>
                  <a:lnTo>
                    <a:pt x="844" y="262"/>
                  </a:lnTo>
                  <a:lnTo>
                    <a:pt x="790" y="262"/>
                  </a:lnTo>
                  <a:lnTo>
                    <a:pt x="790" y="2040"/>
                  </a:lnTo>
                  <a:lnTo>
                    <a:pt x="790" y="2052"/>
                  </a:lnTo>
                  <a:lnTo>
                    <a:pt x="788" y="2064"/>
                  </a:lnTo>
                  <a:lnTo>
                    <a:pt x="782" y="2086"/>
                  </a:lnTo>
                  <a:lnTo>
                    <a:pt x="770" y="2106"/>
                  </a:lnTo>
                  <a:lnTo>
                    <a:pt x="756" y="2124"/>
                  </a:lnTo>
                  <a:lnTo>
                    <a:pt x="738" y="2138"/>
                  </a:lnTo>
                  <a:lnTo>
                    <a:pt x="718" y="2150"/>
                  </a:lnTo>
                  <a:lnTo>
                    <a:pt x="696" y="2156"/>
                  </a:lnTo>
                  <a:lnTo>
                    <a:pt x="684" y="2158"/>
                  </a:lnTo>
                  <a:lnTo>
                    <a:pt x="672" y="2160"/>
                  </a:lnTo>
                  <a:lnTo>
                    <a:pt x="660" y="2158"/>
                  </a:lnTo>
                  <a:lnTo>
                    <a:pt x="648" y="2156"/>
                  </a:lnTo>
                  <a:lnTo>
                    <a:pt x="626" y="2150"/>
                  </a:lnTo>
                  <a:lnTo>
                    <a:pt x="606" y="2138"/>
                  </a:lnTo>
                  <a:lnTo>
                    <a:pt x="588" y="2124"/>
                  </a:lnTo>
                  <a:lnTo>
                    <a:pt x="574" y="2106"/>
                  </a:lnTo>
                  <a:lnTo>
                    <a:pt x="562" y="2086"/>
                  </a:lnTo>
                  <a:lnTo>
                    <a:pt x="556" y="2064"/>
                  </a:lnTo>
                  <a:lnTo>
                    <a:pt x="554" y="2052"/>
                  </a:lnTo>
                  <a:lnTo>
                    <a:pt x="554" y="2040"/>
                  </a:lnTo>
                  <a:lnTo>
                    <a:pt x="554" y="1000"/>
                  </a:lnTo>
                  <a:lnTo>
                    <a:pt x="500" y="1000"/>
                  </a:lnTo>
                  <a:lnTo>
                    <a:pt x="500" y="2040"/>
                  </a:lnTo>
                  <a:lnTo>
                    <a:pt x="500" y="2052"/>
                  </a:lnTo>
                  <a:lnTo>
                    <a:pt x="498" y="2064"/>
                  </a:lnTo>
                  <a:lnTo>
                    <a:pt x="492" y="2086"/>
                  </a:lnTo>
                  <a:lnTo>
                    <a:pt x="480" y="2106"/>
                  </a:lnTo>
                  <a:lnTo>
                    <a:pt x="466" y="2124"/>
                  </a:lnTo>
                  <a:lnTo>
                    <a:pt x="448" y="2138"/>
                  </a:lnTo>
                  <a:lnTo>
                    <a:pt x="428" y="2150"/>
                  </a:lnTo>
                  <a:lnTo>
                    <a:pt x="406" y="2156"/>
                  </a:lnTo>
                  <a:lnTo>
                    <a:pt x="394" y="2158"/>
                  </a:lnTo>
                  <a:lnTo>
                    <a:pt x="382" y="2160"/>
                  </a:lnTo>
                  <a:lnTo>
                    <a:pt x="370" y="2158"/>
                  </a:lnTo>
                  <a:lnTo>
                    <a:pt x="358" y="2156"/>
                  </a:lnTo>
                  <a:lnTo>
                    <a:pt x="336" y="2150"/>
                  </a:lnTo>
                  <a:lnTo>
                    <a:pt x="316" y="2138"/>
                  </a:lnTo>
                  <a:lnTo>
                    <a:pt x="298" y="2124"/>
                  </a:lnTo>
                  <a:lnTo>
                    <a:pt x="284" y="2106"/>
                  </a:lnTo>
                  <a:lnTo>
                    <a:pt x="274" y="2086"/>
                  </a:lnTo>
                  <a:lnTo>
                    <a:pt x="266" y="2064"/>
                  </a:lnTo>
                  <a:lnTo>
                    <a:pt x="264" y="2052"/>
                  </a:lnTo>
                  <a:lnTo>
                    <a:pt x="264" y="2040"/>
                  </a:lnTo>
                  <a:lnTo>
                    <a:pt x="264" y="262"/>
                  </a:lnTo>
                  <a:lnTo>
                    <a:pt x="212" y="262"/>
                  </a:lnTo>
                  <a:lnTo>
                    <a:pt x="212" y="894"/>
                  </a:lnTo>
                  <a:lnTo>
                    <a:pt x="210" y="916"/>
                  </a:lnTo>
                  <a:lnTo>
                    <a:pt x="202" y="936"/>
                  </a:lnTo>
                  <a:lnTo>
                    <a:pt x="194" y="954"/>
                  </a:lnTo>
                  <a:lnTo>
                    <a:pt x="180" y="970"/>
                  </a:lnTo>
                  <a:lnTo>
                    <a:pt x="164" y="982"/>
                  </a:lnTo>
                  <a:lnTo>
                    <a:pt x="146" y="992"/>
                  </a:lnTo>
                  <a:lnTo>
                    <a:pt x="128" y="998"/>
                  </a:lnTo>
                  <a:lnTo>
                    <a:pt x="106" y="1000"/>
                  </a:lnTo>
                  <a:lnTo>
                    <a:pt x="84" y="998"/>
                  </a:lnTo>
                  <a:lnTo>
                    <a:pt x="64" y="992"/>
                  </a:lnTo>
                  <a:lnTo>
                    <a:pt x="46" y="982"/>
                  </a:lnTo>
                  <a:lnTo>
                    <a:pt x="32" y="970"/>
                  </a:lnTo>
                  <a:lnTo>
                    <a:pt x="18" y="954"/>
                  </a:lnTo>
                  <a:lnTo>
                    <a:pt x="8" y="936"/>
                  </a:lnTo>
                  <a:lnTo>
                    <a:pt x="2" y="916"/>
                  </a:lnTo>
                  <a:lnTo>
                    <a:pt x="0" y="894"/>
                  </a:lnTo>
                  <a:lnTo>
                    <a:pt x="0" y="210"/>
                  </a:lnTo>
                  <a:lnTo>
                    <a:pt x="2" y="188"/>
                  </a:lnTo>
                  <a:lnTo>
                    <a:pt x="4" y="168"/>
                  </a:lnTo>
                  <a:lnTo>
                    <a:pt x="10" y="148"/>
                  </a:lnTo>
                  <a:lnTo>
                    <a:pt x="18" y="128"/>
                  </a:lnTo>
                  <a:lnTo>
                    <a:pt x="26" y="110"/>
                  </a:lnTo>
                  <a:lnTo>
                    <a:pt x="36" y="92"/>
                  </a:lnTo>
                  <a:lnTo>
                    <a:pt x="48" y="76"/>
                  </a:lnTo>
                  <a:lnTo>
                    <a:pt x="62" y="62"/>
                  </a:lnTo>
                  <a:lnTo>
                    <a:pt x="78" y="48"/>
                  </a:lnTo>
                  <a:lnTo>
                    <a:pt x="94" y="36"/>
                  </a:lnTo>
                  <a:lnTo>
                    <a:pt x="110" y="24"/>
                  </a:lnTo>
                  <a:lnTo>
                    <a:pt x="130" y="16"/>
                  </a:lnTo>
                  <a:lnTo>
                    <a:pt x="148" y="8"/>
                  </a:lnTo>
                  <a:lnTo>
                    <a:pt x="168" y="4"/>
                  </a:lnTo>
                  <a:lnTo>
                    <a:pt x="190" y="0"/>
                  </a:lnTo>
                  <a:lnTo>
                    <a:pt x="212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1813" y="1354"/>
              <a:ext cx="210" cy="210"/>
            </a:xfrm>
            <a:custGeom>
              <a:avLst/>
              <a:gdLst>
                <a:gd name="T0" fmla="*/ 210 w 370"/>
                <a:gd name="T1" fmla="*/ 105 h 368"/>
                <a:gd name="T2" fmla="*/ 208 w 370"/>
                <a:gd name="T3" fmla="*/ 127 h 368"/>
                <a:gd name="T4" fmla="*/ 202 w 370"/>
                <a:gd name="T5" fmla="*/ 146 h 368"/>
                <a:gd name="T6" fmla="*/ 192 w 370"/>
                <a:gd name="T7" fmla="*/ 164 h 368"/>
                <a:gd name="T8" fmla="*/ 179 w 370"/>
                <a:gd name="T9" fmla="*/ 179 h 368"/>
                <a:gd name="T10" fmla="*/ 163 w 370"/>
                <a:gd name="T11" fmla="*/ 193 h 368"/>
                <a:gd name="T12" fmla="*/ 145 w 370"/>
                <a:gd name="T13" fmla="*/ 202 h 368"/>
                <a:gd name="T14" fmla="*/ 126 w 370"/>
                <a:gd name="T15" fmla="*/ 208 h 368"/>
                <a:gd name="T16" fmla="*/ 106 w 370"/>
                <a:gd name="T17" fmla="*/ 210 h 368"/>
                <a:gd name="T18" fmla="*/ 94 w 370"/>
                <a:gd name="T19" fmla="*/ 210 h 368"/>
                <a:gd name="T20" fmla="*/ 74 w 370"/>
                <a:gd name="T21" fmla="*/ 205 h 368"/>
                <a:gd name="T22" fmla="*/ 56 w 370"/>
                <a:gd name="T23" fmla="*/ 197 h 368"/>
                <a:gd name="T24" fmla="*/ 39 w 370"/>
                <a:gd name="T25" fmla="*/ 186 h 368"/>
                <a:gd name="T26" fmla="*/ 24 w 370"/>
                <a:gd name="T27" fmla="*/ 172 h 368"/>
                <a:gd name="T28" fmla="*/ 14 w 370"/>
                <a:gd name="T29" fmla="*/ 155 h 368"/>
                <a:gd name="T30" fmla="*/ 6 w 370"/>
                <a:gd name="T31" fmla="*/ 137 h 368"/>
                <a:gd name="T32" fmla="*/ 1 w 370"/>
                <a:gd name="T33" fmla="*/ 116 h 368"/>
                <a:gd name="T34" fmla="*/ 0 w 370"/>
                <a:gd name="T35" fmla="*/ 105 h 368"/>
                <a:gd name="T36" fmla="*/ 2 w 370"/>
                <a:gd name="T37" fmla="*/ 84 h 368"/>
                <a:gd name="T38" fmla="*/ 9 w 370"/>
                <a:gd name="T39" fmla="*/ 64 h 368"/>
                <a:gd name="T40" fmla="*/ 18 w 370"/>
                <a:gd name="T41" fmla="*/ 47 h 368"/>
                <a:gd name="T42" fmla="*/ 31 w 370"/>
                <a:gd name="T43" fmla="*/ 31 h 368"/>
                <a:gd name="T44" fmla="*/ 47 w 370"/>
                <a:gd name="T45" fmla="*/ 18 h 368"/>
                <a:gd name="T46" fmla="*/ 65 w 370"/>
                <a:gd name="T47" fmla="*/ 8 h 368"/>
                <a:gd name="T48" fmla="*/ 84 w 370"/>
                <a:gd name="T49" fmla="*/ 2 h 368"/>
                <a:gd name="T50" fmla="*/ 106 w 370"/>
                <a:gd name="T51" fmla="*/ 0 h 368"/>
                <a:gd name="T52" fmla="*/ 116 w 370"/>
                <a:gd name="T53" fmla="*/ 0 h 368"/>
                <a:gd name="T54" fmla="*/ 136 w 370"/>
                <a:gd name="T55" fmla="*/ 5 h 368"/>
                <a:gd name="T56" fmla="*/ 156 w 370"/>
                <a:gd name="T57" fmla="*/ 13 h 368"/>
                <a:gd name="T58" fmla="*/ 171 w 370"/>
                <a:gd name="T59" fmla="*/ 24 h 368"/>
                <a:gd name="T60" fmla="*/ 186 w 370"/>
                <a:gd name="T61" fmla="*/ 39 h 368"/>
                <a:gd name="T62" fmla="*/ 198 w 370"/>
                <a:gd name="T63" fmla="*/ 55 h 368"/>
                <a:gd name="T64" fmla="*/ 205 w 370"/>
                <a:gd name="T65" fmla="*/ 74 h 368"/>
                <a:gd name="T66" fmla="*/ 209 w 370"/>
                <a:gd name="T67" fmla="*/ 95 h 368"/>
                <a:gd name="T68" fmla="*/ 210 w 370"/>
                <a:gd name="T69" fmla="*/ 105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70"/>
                <a:gd name="T106" fmla="*/ 0 h 368"/>
                <a:gd name="T107" fmla="*/ 370 w 37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70" h="368">
                  <a:moveTo>
                    <a:pt x="370" y="184"/>
                  </a:moveTo>
                  <a:lnTo>
                    <a:pt x="370" y="184"/>
                  </a:lnTo>
                  <a:lnTo>
                    <a:pt x="368" y="204"/>
                  </a:lnTo>
                  <a:lnTo>
                    <a:pt x="366" y="222"/>
                  </a:lnTo>
                  <a:lnTo>
                    <a:pt x="362" y="240"/>
                  </a:lnTo>
                  <a:lnTo>
                    <a:pt x="356" y="256"/>
                  </a:lnTo>
                  <a:lnTo>
                    <a:pt x="348" y="272"/>
                  </a:lnTo>
                  <a:lnTo>
                    <a:pt x="338" y="288"/>
                  </a:lnTo>
                  <a:lnTo>
                    <a:pt x="328" y="302"/>
                  </a:lnTo>
                  <a:lnTo>
                    <a:pt x="316" y="314"/>
                  </a:lnTo>
                  <a:lnTo>
                    <a:pt x="302" y="326"/>
                  </a:lnTo>
                  <a:lnTo>
                    <a:pt x="288" y="338"/>
                  </a:lnTo>
                  <a:lnTo>
                    <a:pt x="274" y="346"/>
                  </a:lnTo>
                  <a:lnTo>
                    <a:pt x="256" y="354"/>
                  </a:lnTo>
                  <a:lnTo>
                    <a:pt x="240" y="360"/>
                  </a:lnTo>
                  <a:lnTo>
                    <a:pt x="222" y="364"/>
                  </a:lnTo>
                  <a:lnTo>
                    <a:pt x="204" y="368"/>
                  </a:lnTo>
                  <a:lnTo>
                    <a:pt x="186" y="368"/>
                  </a:lnTo>
                  <a:lnTo>
                    <a:pt x="166" y="368"/>
                  </a:lnTo>
                  <a:lnTo>
                    <a:pt x="148" y="364"/>
                  </a:lnTo>
                  <a:lnTo>
                    <a:pt x="130" y="360"/>
                  </a:lnTo>
                  <a:lnTo>
                    <a:pt x="114" y="354"/>
                  </a:lnTo>
                  <a:lnTo>
                    <a:pt x="98" y="346"/>
                  </a:lnTo>
                  <a:lnTo>
                    <a:pt x="82" y="338"/>
                  </a:lnTo>
                  <a:lnTo>
                    <a:pt x="68" y="326"/>
                  </a:lnTo>
                  <a:lnTo>
                    <a:pt x="54" y="314"/>
                  </a:lnTo>
                  <a:lnTo>
                    <a:pt x="42" y="302"/>
                  </a:lnTo>
                  <a:lnTo>
                    <a:pt x="32" y="288"/>
                  </a:lnTo>
                  <a:lnTo>
                    <a:pt x="24" y="272"/>
                  </a:lnTo>
                  <a:lnTo>
                    <a:pt x="16" y="256"/>
                  </a:lnTo>
                  <a:lnTo>
                    <a:pt x="10" y="240"/>
                  </a:lnTo>
                  <a:lnTo>
                    <a:pt x="4" y="222"/>
                  </a:lnTo>
                  <a:lnTo>
                    <a:pt x="2" y="204"/>
                  </a:lnTo>
                  <a:lnTo>
                    <a:pt x="0" y="184"/>
                  </a:lnTo>
                  <a:lnTo>
                    <a:pt x="2" y="166"/>
                  </a:lnTo>
                  <a:lnTo>
                    <a:pt x="4" y="148"/>
                  </a:lnTo>
                  <a:lnTo>
                    <a:pt x="10" y="130"/>
                  </a:lnTo>
                  <a:lnTo>
                    <a:pt x="16" y="112"/>
                  </a:lnTo>
                  <a:lnTo>
                    <a:pt x="24" y="96"/>
                  </a:lnTo>
                  <a:lnTo>
                    <a:pt x="32" y="82"/>
                  </a:lnTo>
                  <a:lnTo>
                    <a:pt x="42" y="68"/>
                  </a:lnTo>
                  <a:lnTo>
                    <a:pt x="54" y="54"/>
                  </a:lnTo>
                  <a:lnTo>
                    <a:pt x="68" y="42"/>
                  </a:lnTo>
                  <a:lnTo>
                    <a:pt x="82" y="32"/>
                  </a:lnTo>
                  <a:lnTo>
                    <a:pt x="98" y="22"/>
                  </a:lnTo>
                  <a:lnTo>
                    <a:pt x="114" y="14"/>
                  </a:lnTo>
                  <a:lnTo>
                    <a:pt x="130" y="8"/>
                  </a:lnTo>
                  <a:lnTo>
                    <a:pt x="148" y="4"/>
                  </a:lnTo>
                  <a:lnTo>
                    <a:pt x="166" y="0"/>
                  </a:lnTo>
                  <a:lnTo>
                    <a:pt x="186" y="0"/>
                  </a:lnTo>
                  <a:lnTo>
                    <a:pt x="204" y="0"/>
                  </a:lnTo>
                  <a:lnTo>
                    <a:pt x="222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4" y="22"/>
                  </a:lnTo>
                  <a:lnTo>
                    <a:pt x="288" y="32"/>
                  </a:lnTo>
                  <a:lnTo>
                    <a:pt x="302" y="42"/>
                  </a:lnTo>
                  <a:lnTo>
                    <a:pt x="316" y="54"/>
                  </a:lnTo>
                  <a:lnTo>
                    <a:pt x="328" y="68"/>
                  </a:lnTo>
                  <a:lnTo>
                    <a:pt x="338" y="82"/>
                  </a:lnTo>
                  <a:lnTo>
                    <a:pt x="348" y="96"/>
                  </a:lnTo>
                  <a:lnTo>
                    <a:pt x="356" y="112"/>
                  </a:lnTo>
                  <a:lnTo>
                    <a:pt x="362" y="130"/>
                  </a:lnTo>
                  <a:lnTo>
                    <a:pt x="366" y="148"/>
                  </a:lnTo>
                  <a:lnTo>
                    <a:pt x="368" y="166"/>
                  </a:lnTo>
                  <a:lnTo>
                    <a:pt x="370" y="184"/>
                  </a:lnTo>
                  <a:close/>
                </a:path>
              </a:pathLst>
            </a:custGeom>
            <a:solidFill>
              <a:srgbClr val="77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Arc 23"/>
          <p:cNvSpPr>
            <a:spLocks/>
          </p:cNvSpPr>
          <p:nvPr/>
        </p:nvSpPr>
        <p:spPr bwMode="auto">
          <a:xfrm>
            <a:off x="3708797" y="1847444"/>
            <a:ext cx="979488" cy="611188"/>
          </a:xfrm>
          <a:custGeom>
            <a:avLst/>
            <a:gdLst>
              <a:gd name="T0" fmla="*/ 0 w 35703"/>
              <a:gd name="T1" fmla="*/ 7 h 22278"/>
              <a:gd name="T2" fmla="*/ 11 w 35703"/>
              <a:gd name="T3" fmla="*/ 2 h 22278"/>
              <a:gd name="T4" fmla="*/ 6 w 35703"/>
              <a:gd name="T5" fmla="*/ 6 h 22278"/>
              <a:gd name="T6" fmla="*/ 0 60000 65536"/>
              <a:gd name="T7" fmla="*/ 0 60000 65536"/>
              <a:gd name="T8" fmla="*/ 0 60000 65536"/>
              <a:gd name="T9" fmla="*/ 0 w 35703"/>
              <a:gd name="T10" fmla="*/ 0 h 22278"/>
              <a:gd name="T11" fmla="*/ 35703 w 35703"/>
              <a:gd name="T12" fmla="*/ 22278 h 2227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03" h="22278" fill="none" extrusionOk="0">
                <a:moveTo>
                  <a:pt x="10" y="22278"/>
                </a:moveTo>
                <a:cubicBezTo>
                  <a:pt x="3" y="22052"/>
                  <a:pt x="0" y="2182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6777" y="-1"/>
                  <a:pt x="31781" y="1859"/>
                  <a:pt x="35703" y="5239"/>
                </a:cubicBezTo>
              </a:path>
              <a:path w="35703" h="22278" stroke="0" extrusionOk="0">
                <a:moveTo>
                  <a:pt x="10" y="22278"/>
                </a:moveTo>
                <a:cubicBezTo>
                  <a:pt x="3" y="22052"/>
                  <a:pt x="0" y="2182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6777" y="-1"/>
                  <a:pt x="31781" y="1859"/>
                  <a:pt x="35703" y="5239"/>
                </a:cubicBezTo>
                <a:lnTo>
                  <a:pt x="21600" y="21600"/>
                </a:lnTo>
                <a:close/>
              </a:path>
            </a:pathLst>
          </a:custGeom>
          <a:noFill/>
          <a:ln w="31750" cap="rnd">
            <a:solidFill>
              <a:srgbClr val="C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3205559" y="3936594"/>
            <a:ext cx="14398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4969272" y="3936594"/>
            <a:ext cx="111601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</a:p>
        </p:txBody>
      </p:sp>
      <p:sp>
        <p:nvSpPr>
          <p:cNvPr id="55" name="Text Box 26"/>
          <p:cNvSpPr txBox="1">
            <a:spLocks noChangeArrowheads="1"/>
          </p:cNvSpPr>
          <p:nvPr/>
        </p:nvSpPr>
        <p:spPr bwMode="auto">
          <a:xfrm>
            <a:off x="1729184" y="3936594"/>
            <a:ext cx="12954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</a:p>
        </p:txBody>
      </p:sp>
      <p:sp>
        <p:nvSpPr>
          <p:cNvPr id="56" name="Text Box 27"/>
          <p:cNvSpPr txBox="1">
            <a:spLocks noChangeArrowheads="1"/>
          </p:cNvSpPr>
          <p:nvPr/>
        </p:nvSpPr>
        <p:spPr bwMode="auto">
          <a:xfrm>
            <a:off x="4826397" y="1307694"/>
            <a:ext cx="2411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点击添加文本</a:t>
            </a:r>
          </a:p>
          <a:p>
            <a:pPr marL="0" lvl="2" algn="ctr" defTabSz="912813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点击添加文本点击添加文本</a:t>
            </a:r>
          </a:p>
        </p:txBody>
      </p:sp>
      <p:sp>
        <p:nvSpPr>
          <p:cNvPr id="57" name="Arc 28"/>
          <p:cNvSpPr>
            <a:spLocks/>
          </p:cNvSpPr>
          <p:nvPr/>
        </p:nvSpPr>
        <p:spPr bwMode="auto">
          <a:xfrm>
            <a:off x="2827734" y="1847444"/>
            <a:ext cx="593725" cy="636588"/>
          </a:xfrm>
          <a:custGeom>
            <a:avLst/>
            <a:gdLst>
              <a:gd name="T0" fmla="*/ 0 w 21600"/>
              <a:gd name="T1" fmla="*/ 0 h 23193"/>
              <a:gd name="T2" fmla="*/ 6 w 21600"/>
              <a:gd name="T3" fmla="*/ 7 h 23193"/>
              <a:gd name="T4" fmla="*/ 0 w 21600"/>
              <a:gd name="T5" fmla="*/ 6 h 23193"/>
              <a:gd name="T6" fmla="*/ 0 60000 65536"/>
              <a:gd name="T7" fmla="*/ 0 60000 65536"/>
              <a:gd name="T8" fmla="*/ 0 60000 65536"/>
              <a:gd name="T9" fmla="*/ 0 w 21600"/>
              <a:gd name="T10" fmla="*/ 0 h 23193"/>
              <a:gd name="T11" fmla="*/ 21600 w 21600"/>
              <a:gd name="T12" fmla="*/ 23193 h 231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3193" fill="none" extrusionOk="0">
                <a:moveTo>
                  <a:pt x="608" y="-1"/>
                </a:moveTo>
                <a:cubicBezTo>
                  <a:pt x="12295" y="328"/>
                  <a:pt x="21600" y="9898"/>
                  <a:pt x="21600" y="21591"/>
                </a:cubicBezTo>
                <a:cubicBezTo>
                  <a:pt x="21600" y="22125"/>
                  <a:pt x="21580" y="22659"/>
                  <a:pt x="21540" y="23192"/>
                </a:cubicBezTo>
              </a:path>
              <a:path w="21600" h="23193" stroke="0" extrusionOk="0">
                <a:moveTo>
                  <a:pt x="608" y="-1"/>
                </a:moveTo>
                <a:cubicBezTo>
                  <a:pt x="12295" y="328"/>
                  <a:pt x="21600" y="9898"/>
                  <a:pt x="21600" y="21591"/>
                </a:cubicBezTo>
                <a:cubicBezTo>
                  <a:pt x="21600" y="22125"/>
                  <a:pt x="21580" y="22659"/>
                  <a:pt x="21540" y="23192"/>
                </a:cubicBezTo>
                <a:lnTo>
                  <a:pt x="0" y="21591"/>
                </a:lnTo>
                <a:close/>
              </a:path>
            </a:pathLst>
          </a:custGeom>
          <a:noFill/>
          <a:ln w="31750" cap="rnd">
            <a:solidFill>
              <a:srgbClr val="969696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8" name="Group 29"/>
          <p:cNvGrpSpPr>
            <a:grpSpLocks/>
          </p:cNvGrpSpPr>
          <p:nvPr/>
        </p:nvGrpSpPr>
        <p:grpSpPr bwMode="auto">
          <a:xfrm>
            <a:off x="6444059" y="2747556"/>
            <a:ext cx="1584325" cy="1547813"/>
            <a:chOff x="4331" y="2296"/>
            <a:chExt cx="998" cy="975"/>
          </a:xfrm>
        </p:grpSpPr>
        <p:sp>
          <p:nvSpPr>
            <p:cNvPr id="59" name="AutoShape 30"/>
            <p:cNvSpPr>
              <a:spLocks noChangeArrowheads="1"/>
            </p:cNvSpPr>
            <p:nvPr/>
          </p:nvSpPr>
          <p:spPr bwMode="auto">
            <a:xfrm>
              <a:off x="4331" y="2296"/>
              <a:ext cx="998" cy="975"/>
            </a:xfrm>
            <a:prstGeom prst="roundRect">
              <a:avLst>
                <a:gd name="adj" fmla="val 5528"/>
              </a:avLst>
            </a:prstGeom>
            <a:solidFill>
              <a:sysClr val="windowText" lastClr="000000">
                <a:alpha val="10196"/>
              </a:sys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Text Box 31"/>
            <p:cNvSpPr txBox="1">
              <a:spLocks noChangeArrowheads="1"/>
            </p:cNvSpPr>
            <p:nvPr/>
          </p:nvSpPr>
          <p:spPr bwMode="auto">
            <a:xfrm>
              <a:off x="4376" y="2446"/>
              <a:ext cx="930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2" indent="-228600" algn="ctr" defTabSz="9128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buFontTx/>
                <a:buNone/>
                <a:tabLst>
                  <a:tab pos="136525" algn="l"/>
                </a:tabLst>
                <a:defRPr/>
              </a:pPr>
              <a:r>
                <a:rPr kumimoji="1" lang="zh-CN" altLang="en-US" sz="1400" b="0" i="0" u="none" strike="noStrike" kern="0" cap="none" spc="50" normalizeH="0" baseline="0" noProof="0" dirty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点击添加</a:t>
              </a:r>
              <a:r>
                <a:rPr kumimoji="1" lang="zh-CN" altLang="en-US" sz="1400" b="0" i="0" u="none" strike="noStrike" kern="0" cap="none" spc="50" normalizeH="0" baseline="0" noProof="0" dirty="0" smtClean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文本</a:t>
              </a:r>
              <a:endParaRPr kumimoji="1" lang="en-US" altLang="zh-CN" sz="1400" b="0" i="0" u="none" strike="noStrike" kern="0" cap="none" spc="50" normalizeH="0" baseline="0" noProof="0" dirty="0" smtClean="0">
                <a:ln w="11430"/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2" indent="-228600" algn="ctr" defTabSz="9128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buFontTx/>
                <a:buNone/>
                <a:tabLst>
                  <a:tab pos="136525" algn="l"/>
                </a:tabLst>
                <a:defRPr/>
              </a:pPr>
              <a:r>
                <a:rPr kumimoji="1" lang="zh-CN" altLang="en-US" sz="1400" b="0" i="0" u="none" strike="noStrike" kern="0" cap="none" spc="50" normalizeH="0" baseline="0" noProof="0" dirty="0" smtClean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kumimoji="1" lang="zh-CN" altLang="en-US" sz="1400" b="0" i="0" u="none" strike="noStrike" kern="0" cap="none" spc="50" normalizeH="0" baseline="0" noProof="0" dirty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r>
                <a:rPr kumimoji="1" lang="zh-CN" altLang="en-US" sz="1400" b="0" i="0" u="none" strike="noStrike" kern="0" cap="none" spc="50" normalizeH="0" baseline="0" noProof="0" dirty="0" smtClean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文本</a:t>
              </a:r>
              <a:endParaRPr kumimoji="1" lang="en-US" altLang="zh-CN" sz="1400" b="0" i="0" u="none" strike="noStrike" kern="0" cap="none" spc="50" normalizeH="0" baseline="0" noProof="0" dirty="0" smtClean="0">
                <a:ln w="11430"/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2" indent="-228600" algn="ctr" defTabSz="9128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buFontTx/>
                <a:buNone/>
                <a:tabLst>
                  <a:tab pos="136525" algn="l"/>
                </a:tabLst>
                <a:defRPr/>
              </a:pPr>
              <a:r>
                <a:rPr kumimoji="1" lang="zh-CN" altLang="en-US" sz="1400" b="0" i="0" u="none" strike="noStrike" kern="0" cap="none" spc="50" normalizeH="0" baseline="0" noProof="0" dirty="0" smtClean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kumimoji="1" lang="zh-CN" altLang="en-US" sz="1400" b="0" i="0" u="none" strike="noStrike" kern="0" cap="none" spc="50" normalizeH="0" baseline="0" noProof="0" dirty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</a:t>
              </a:r>
              <a:r>
                <a:rPr kumimoji="1" lang="zh-CN" altLang="en-US" sz="1400" b="0" i="0" u="none" strike="noStrike" kern="0" cap="none" spc="50" normalizeH="0" baseline="0" noProof="0" dirty="0" smtClean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文本</a:t>
              </a:r>
              <a:endParaRPr kumimoji="1" lang="en-US" altLang="zh-CN" sz="1400" b="0" i="0" u="none" strike="noStrike" kern="0" cap="none" spc="50" normalizeH="0" baseline="0" noProof="0" dirty="0" smtClean="0">
                <a:ln w="11430"/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2" indent="-228600" algn="ctr" defTabSz="9128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buFontTx/>
                <a:buNone/>
                <a:tabLst>
                  <a:tab pos="136525" algn="l"/>
                </a:tabLst>
                <a:defRPr/>
              </a:pPr>
              <a:r>
                <a:rPr kumimoji="1" lang="zh-CN" altLang="en-US" sz="1400" b="0" i="0" u="none" strike="noStrike" kern="0" cap="none" spc="50" normalizeH="0" baseline="0" noProof="0" dirty="0" smtClean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kumimoji="1" lang="zh-CN" altLang="en-US" sz="1400" b="0" i="0" u="none" strike="noStrike" kern="0" cap="none" spc="50" normalizeH="0" baseline="0" noProof="0" dirty="0">
                  <a:ln w="11430"/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添加文本</a:t>
              </a:r>
            </a:p>
            <a:p>
              <a:pPr marL="0" marR="0" lvl="2" indent="-228600" algn="ctr" defTabSz="9128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70C0"/>
                </a:buClr>
                <a:buSzPct val="80000"/>
                <a:buFontTx/>
                <a:buNone/>
                <a:tabLst>
                  <a:tab pos="136525" algn="l"/>
                </a:tabLst>
                <a:defRPr/>
              </a:pPr>
              <a:endParaRPr kumimoji="1" lang="zh-CN" altLang="en-US" sz="1400" b="0" i="0" u="none" strike="noStrike" kern="0" cap="none" spc="50" normalizeH="0" baseline="0" noProof="0" dirty="0">
                <a:ln w="11430"/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9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5319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  <p:bldP spid="55" grpId="0"/>
      <p:bldP spid="56" grpId="0"/>
      <p:bldP spid="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2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1292" cy="5143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0175" y="1775212"/>
            <a:ext cx="5562471" cy="3368288"/>
          </a:xfrm>
          <a:prstGeom prst="rect">
            <a:avLst/>
          </a:prstGeom>
        </p:spPr>
      </p:pic>
      <p:sp>
        <p:nvSpPr>
          <p:cNvPr id="16" name="五角星 15"/>
          <p:cNvSpPr/>
          <p:nvPr/>
        </p:nvSpPr>
        <p:spPr>
          <a:xfrm rot="21146867">
            <a:off x="-1257840" y="6159526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 rot="21146867">
            <a:off x="-513436" y="5586707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 rot="21146867">
            <a:off x="-1302965" y="5314926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 rot="21146867">
            <a:off x="-2785442" y="6015508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 rot="21146867">
            <a:off x="-1735363" y="5664770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 rot="21146867">
            <a:off x="-3707592" y="4299318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 rot="21146867">
            <a:off x="-2085219" y="4467319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826060" y="-5645"/>
            <a:ext cx="3816424" cy="2622735"/>
            <a:chOff x="2649268" y="415269"/>
            <a:chExt cx="3816424" cy="26227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8316" y="415269"/>
              <a:ext cx="1386065" cy="196061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49268" y="928956"/>
              <a:ext cx="215730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woPt" dir="t"/>
              </a:scene3d>
              <a:sp3d prstMaterial="softEdge">
                <a:bevelT w="50800" h="12700" prst="angle"/>
                <a:contourClr>
                  <a:srgbClr val="E80505"/>
                </a:contourClr>
              </a:sp3d>
            </a:bodyPr>
            <a:lstStyle/>
            <a:p>
              <a:pPr algn="ctr"/>
              <a:r>
                <a:rPr lang="zh-CN" altLang="en-US" sz="11500" dirty="0" smtClean="0">
                  <a:solidFill>
                    <a:srgbClr val="DA0000"/>
                  </a:solidFill>
                  <a:effectLst>
                    <a:outerShdw blurRad="38100" dist="38100" dir="2700000" algn="tl">
                      <a:schemeClr val="tx1">
                        <a:lumMod val="95000"/>
                        <a:lumOff val="5000"/>
                        <a:alpha val="17000"/>
                      </a:schemeClr>
                    </a:outerShd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建</a:t>
              </a:r>
              <a:endParaRPr lang="zh-CN" altLang="en-US" sz="8000" dirty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025505" y="1837675"/>
              <a:ext cx="1648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woPt" dir="t"/>
              </a:scene3d>
              <a:sp3d prstMaterial="softEdge">
                <a:bevelT w="50800" h="12700" prst="angle"/>
                <a:contourClr>
                  <a:srgbClr val="E80505"/>
                </a:contourClr>
              </a:sp3d>
            </a:bodyPr>
            <a:lstStyle/>
            <a:p>
              <a:pPr algn="ctr"/>
              <a:r>
                <a:rPr lang="zh-CN" altLang="en-US" sz="7200" dirty="0" smtClean="0">
                  <a:solidFill>
                    <a:srgbClr val="DA0000"/>
                  </a:solidFill>
                  <a:effectLst>
                    <a:outerShdw blurRad="38100" dist="38100" dir="2700000" algn="tl">
                      <a:schemeClr val="tx1">
                        <a:lumMod val="95000"/>
                        <a:lumOff val="5000"/>
                        <a:alpha val="17000"/>
                      </a:schemeClr>
                    </a:outerShd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军</a:t>
              </a:r>
              <a:endParaRPr lang="zh-CN" altLang="en-US" sz="5400" dirty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17593" y="1329481"/>
              <a:ext cx="1648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woPt" dir="t"/>
              </a:scene3d>
              <a:sp3d prstMaterial="softEdge">
                <a:bevelT w="50800" h="12700" prst="angle"/>
                <a:contourClr>
                  <a:srgbClr val="E80505"/>
                </a:contourClr>
              </a:sp3d>
            </a:bodyPr>
            <a:lstStyle/>
            <a:p>
              <a:pPr algn="ctr"/>
              <a:r>
                <a:rPr lang="zh-CN" altLang="en-US" sz="7200" dirty="0" smtClean="0">
                  <a:solidFill>
                    <a:srgbClr val="DA0000"/>
                  </a:solidFill>
                  <a:effectLst>
                    <a:outerShdw blurRad="38100" dist="38100" dir="2700000" algn="tl">
                      <a:schemeClr val="tx1">
                        <a:lumMod val="95000"/>
                        <a:lumOff val="5000"/>
                        <a:alpha val="17000"/>
                      </a:schemeClr>
                    </a:outerShdw>
                  </a:effectLst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节</a:t>
              </a:r>
              <a:endParaRPr lang="zh-CN" altLang="en-US" sz="5400" dirty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120567" y="2911567"/>
            <a:ext cx="3190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rgbClr val="DA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八一建军节</a:t>
            </a:r>
            <a:r>
              <a:rPr lang="en-US" altLang="zh-CN" sz="1600" dirty="0" smtClean="0">
                <a:solidFill>
                  <a:srgbClr val="DA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dirty="0" smtClean="0">
                <a:solidFill>
                  <a:srgbClr val="DA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  <a:endParaRPr lang="zh-CN" altLang="en-US" sz="1600" dirty="0">
              <a:solidFill>
                <a:srgbClr val="DA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39" name="直接连接符 38"/>
          <p:cNvCxnSpPr/>
          <p:nvPr/>
        </p:nvCxnSpPr>
        <p:spPr bwMode="auto">
          <a:xfrm>
            <a:off x="3123852" y="2787774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直接连接符 40"/>
          <p:cNvCxnSpPr/>
          <p:nvPr/>
        </p:nvCxnSpPr>
        <p:spPr bwMode="auto">
          <a:xfrm>
            <a:off x="3123852" y="3363838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文本框 39"/>
          <p:cNvSpPr txBox="1"/>
          <p:nvPr/>
        </p:nvSpPr>
        <p:spPr>
          <a:xfrm>
            <a:off x="4124755" y="3704133"/>
            <a:ext cx="1339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@51PPT</a:t>
            </a:r>
            <a:r>
              <a:rPr lang="zh-CN" altLang="en-US" sz="1400" dirty="0" smtClean="0"/>
              <a:t>模板网</a:t>
            </a:r>
            <a:endParaRPr lang="zh-CN" altLang="en-US" sz="1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4994" y="820750"/>
            <a:ext cx="1234878" cy="11029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619" b="-14231"/>
          <a:stretch/>
        </p:blipFill>
        <p:spPr>
          <a:xfrm>
            <a:off x="5527455" y="1974547"/>
            <a:ext cx="803745" cy="71786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 flipH="1">
            <a:off x="8172400" y="23885"/>
            <a:ext cx="9490026" cy="5140153"/>
            <a:chOff x="-5051681" y="989504"/>
            <a:chExt cx="7704650" cy="3960733"/>
          </a:xfrm>
        </p:grpSpPr>
        <p:sp>
          <p:nvSpPr>
            <p:cNvPr id="34" name="任意多边形 33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6949280" y="0"/>
            <a:ext cx="7704650" cy="5144911"/>
            <a:chOff x="-5051681" y="989504"/>
            <a:chExt cx="7704650" cy="3960733"/>
          </a:xfrm>
        </p:grpSpPr>
        <p:sp>
          <p:nvSpPr>
            <p:cNvPr id="42" name="任意多边形 41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4664"/>
            <a:ext cx="9144000" cy="16644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072291"/>
            <a:ext cx="4134434" cy="20740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835" y="3319134"/>
            <a:ext cx="1230167" cy="1289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4502"/>
            <a:ext cx="5652120" cy="336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06146 -0.455 1.09896 -1.26833 " pathEditMode="relative" rAng="0" ptsTypes="ss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83" y="-6455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5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0.00028 C 0.19688 -0.005 1.17952 -0.51222 1.21563 -1.39889 " pathEditMode="relative" rAng="0" ptsTypes="ss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81" y="-6991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9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4.44444E-6 C 0.19687 -0.005 1.12743 -0.44139 1.16354 -1.32806 " pathEditMode="relative" rAng="0" ptsTypes="ss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77" y="-664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3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5" grpId="0" animBg="1"/>
      <p:bldP spid="15" grpId="1" animBg="1"/>
      <p:bldP spid="15" grpId="2" animBg="1"/>
      <p:bldP spid="15" grpId="3" animBg="1"/>
      <p:bldP spid="21" grpId="0" animBg="1"/>
      <p:bldP spid="21" grpId="1" animBg="1"/>
      <p:bldP spid="21" grpId="2" animBg="1"/>
      <p:bldP spid="21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2643758"/>
            <a:ext cx="4945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3968234"/>
      </p:ext>
    </p:extLst>
  </p:cSld>
  <p:clrMapOvr>
    <a:masterClrMapping/>
  </p:clrMapOvr>
  <p:transition spd="slow" advTm="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2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1292" cy="5143500"/>
          </a:xfrm>
          <a:prstGeom prst="rect">
            <a:avLst/>
          </a:prstGeom>
        </p:spPr>
      </p:pic>
      <p:sp>
        <p:nvSpPr>
          <p:cNvPr id="16" name="五角星 15"/>
          <p:cNvSpPr/>
          <p:nvPr/>
        </p:nvSpPr>
        <p:spPr>
          <a:xfrm rot="21146867">
            <a:off x="-1257840" y="6159526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 rot="21146867">
            <a:off x="-513436" y="5586707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 rot="21146867">
            <a:off x="-1302965" y="5314926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 rot="21146867">
            <a:off x="-2785442" y="6015508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 rot="21146867">
            <a:off x="-1735363" y="5664770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 rot="21146867">
            <a:off x="-3707592" y="4299318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 rot="21146867">
            <a:off x="-2085219" y="4467319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28195" y="256090"/>
            <a:ext cx="215730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woPt" dir="t"/>
            </a:scene3d>
            <a:sp3d prstMaterial="softEdge">
              <a:bevelT w="50800" h="12700" prst="angle"/>
              <a:contourClr>
                <a:srgbClr val="E80505"/>
              </a:contourClr>
            </a:sp3d>
          </a:bodyPr>
          <a:lstStyle/>
          <a:p>
            <a:pPr algn="ctr"/>
            <a:r>
              <a:rPr lang="en-US" altLang="zh-CN" sz="5400" dirty="0" smtClean="0">
                <a:solidFill>
                  <a:srgbClr val="DA0000"/>
                </a:solidFill>
                <a:effectLst>
                  <a:outerShdw blurRad="38100" dist="38100" dir="2700000" algn="tl">
                    <a:schemeClr val="tx1">
                      <a:lumMod val="95000"/>
                      <a:lumOff val="5000"/>
                      <a:alpha val="17000"/>
                    </a:schemeClr>
                  </a:outerShdw>
                </a:effectLst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01</a:t>
            </a:r>
            <a:endParaRPr lang="zh-CN" altLang="en-US" sz="4000" dirty="0">
              <a:solidFill>
                <a:srgbClr val="DA0000"/>
              </a:solidFill>
              <a:effectLst>
                <a:outerShdw blurRad="38100" dist="38100" dir="2700000" algn="tl">
                  <a:schemeClr val="tx1">
                    <a:lumMod val="95000"/>
                    <a:lumOff val="5000"/>
                    <a:alpha val="17000"/>
                  </a:schemeClr>
                </a:outerShdw>
              </a:effectLst>
              <a:latin typeface="江城斜黑体 900W" panose="020B0A00000000000000" pitchFamily="34" charset="-122"/>
              <a:ea typeface="江城斜黑体 900W" panose="020B0A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73679" y="2033307"/>
            <a:ext cx="3190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2223312" y="1734408"/>
            <a:ext cx="1916640" cy="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2976964" y="2571750"/>
            <a:ext cx="3190648" cy="0"/>
          </a:xfrm>
          <a:prstGeom prst="line">
            <a:avLst/>
          </a:prstGeom>
          <a:solidFill>
            <a:schemeClr val="accent1"/>
          </a:solidFill>
          <a:ln w="254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57000">
                  <a:srgbClr val="DA0000"/>
                </a:gs>
                <a:gs pos="100000">
                  <a:srgbClr val="DA0000">
                    <a:alpha val="0"/>
                  </a:srgb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直接连接符 41"/>
          <p:cNvCxnSpPr/>
          <p:nvPr/>
        </p:nvCxnSpPr>
        <p:spPr bwMode="auto">
          <a:xfrm>
            <a:off x="4959616" y="1734408"/>
            <a:ext cx="1916640" cy="0"/>
          </a:xfrm>
          <a:prstGeom prst="line">
            <a:avLst/>
          </a:prstGeom>
          <a:solidFill>
            <a:schemeClr val="accent1"/>
          </a:solidFill>
          <a:ln w="38100" cap="flat" cmpd="sng" algn="ctr">
            <a:gradFill flip="none" rotWithShape="1">
              <a:gsLst>
                <a:gs pos="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108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4264160" y="1367432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2404527" y="2617348"/>
            <a:ext cx="4572000" cy="7101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41" name="组合 40"/>
          <p:cNvGrpSpPr/>
          <p:nvPr/>
        </p:nvGrpSpPr>
        <p:grpSpPr>
          <a:xfrm flipH="1">
            <a:off x="8172400" y="-5645"/>
            <a:ext cx="9490026" cy="5140153"/>
            <a:chOff x="-5051681" y="989504"/>
            <a:chExt cx="7704650" cy="3960733"/>
          </a:xfrm>
        </p:grpSpPr>
        <p:sp>
          <p:nvSpPr>
            <p:cNvPr id="50" name="任意多边形 49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6949280" y="0"/>
            <a:ext cx="7704650" cy="5144911"/>
            <a:chOff x="-5051681" y="989504"/>
            <a:chExt cx="7704650" cy="3960733"/>
          </a:xfrm>
        </p:grpSpPr>
        <p:sp>
          <p:nvSpPr>
            <p:cNvPr id="56" name="任意多边形 55"/>
            <p:cNvSpPr/>
            <p:nvPr/>
          </p:nvSpPr>
          <p:spPr bwMode="auto">
            <a:xfrm rot="16200000">
              <a:off x="-2938251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/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 rot="16200000">
              <a:off x="-3421195" y="-640982"/>
              <a:ext cx="3960733" cy="7221706"/>
            </a:xfrm>
            <a:custGeom>
              <a:avLst/>
              <a:gdLst>
                <a:gd name="connsiteX0" fmla="*/ 2889504 w 2889504"/>
                <a:gd name="connsiteY0" fmla="*/ 1400547 h 5268507"/>
                <a:gd name="connsiteX1" fmla="*/ 2889504 w 2889504"/>
                <a:gd name="connsiteY1" fmla="*/ 3958484 h 5268507"/>
                <a:gd name="connsiteX2" fmla="*/ 2886680 w 2889504"/>
                <a:gd name="connsiteY2" fmla="*/ 3958484 h 5268507"/>
                <a:gd name="connsiteX3" fmla="*/ 2886680 w 2889504"/>
                <a:gd name="connsiteY3" fmla="*/ 4945613 h 5268507"/>
                <a:gd name="connsiteX4" fmla="*/ 6359 w 2889504"/>
                <a:gd name="connsiteY4" fmla="*/ 4945613 h 5268507"/>
                <a:gd name="connsiteX5" fmla="*/ 6359 w 2889504"/>
                <a:gd name="connsiteY5" fmla="*/ 3958484 h 5268507"/>
                <a:gd name="connsiteX6" fmla="*/ 0 w 2889504"/>
                <a:gd name="connsiteY6" fmla="*/ 3958484 h 5268507"/>
                <a:gd name="connsiteX7" fmla="*/ 0 w 2889504"/>
                <a:gd name="connsiteY7" fmla="*/ 1400547 h 5268507"/>
                <a:gd name="connsiteX8" fmla="*/ 6360 w 2889504"/>
                <a:gd name="connsiteY8" fmla="*/ 1400547 h 5268507"/>
                <a:gd name="connsiteX9" fmla="*/ 6360 w 2889504"/>
                <a:gd name="connsiteY9" fmla="*/ 322895 h 5268507"/>
                <a:gd name="connsiteX10" fmla="*/ 2886680 w 2889504"/>
                <a:gd name="connsiteY10" fmla="*/ 322895 h 5268507"/>
                <a:gd name="connsiteX11" fmla="*/ 2886680 w 2889504"/>
                <a:gd name="connsiteY11" fmla="*/ 1400547 h 526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9504" h="5268507">
                  <a:moveTo>
                    <a:pt x="2889504" y="1400547"/>
                  </a:moveTo>
                  <a:lnTo>
                    <a:pt x="2889504" y="3958484"/>
                  </a:lnTo>
                  <a:lnTo>
                    <a:pt x="2886680" y="3958484"/>
                  </a:lnTo>
                  <a:lnTo>
                    <a:pt x="2886680" y="4945613"/>
                  </a:lnTo>
                  <a:cubicBezTo>
                    <a:pt x="1926573" y="3827073"/>
                    <a:pt x="966467" y="6064153"/>
                    <a:pt x="6359" y="4945613"/>
                  </a:cubicBezTo>
                  <a:lnTo>
                    <a:pt x="6359" y="3958484"/>
                  </a:lnTo>
                  <a:lnTo>
                    <a:pt x="0" y="3958484"/>
                  </a:lnTo>
                  <a:lnTo>
                    <a:pt x="0" y="1400547"/>
                  </a:lnTo>
                  <a:lnTo>
                    <a:pt x="6360" y="1400547"/>
                  </a:lnTo>
                  <a:lnTo>
                    <a:pt x="6360" y="322895"/>
                  </a:lnTo>
                  <a:cubicBezTo>
                    <a:pt x="966467" y="-795643"/>
                    <a:pt x="1926573" y="1441433"/>
                    <a:pt x="2886680" y="322895"/>
                  </a:cubicBezTo>
                  <a:lnTo>
                    <a:pt x="2886680" y="1400547"/>
                  </a:lnTo>
                  <a:close/>
                </a:path>
              </a:pathLst>
            </a:custGeom>
            <a:gradFill flip="none" rotWithShape="1">
              <a:gsLst>
                <a:gs pos="60000">
                  <a:srgbClr val="DA0000">
                    <a:alpha val="0"/>
                  </a:srgbClr>
                </a:gs>
                <a:gs pos="100000">
                  <a:srgbClr val="DA0000">
                    <a:alpha val="18000"/>
                  </a:srgbClr>
                </a:gs>
              </a:gsLst>
              <a:lin ang="4200000" scaled="0"/>
              <a:tileRect/>
            </a:gra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84664"/>
            <a:ext cx="9144000" cy="166448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835" y="3319134"/>
            <a:ext cx="1230167" cy="1289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70420"/>
            <a:ext cx="3310207" cy="197307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000" y="3068433"/>
            <a:ext cx="4144256" cy="20789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599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06146 -0.455 1.09896 -1.26833 " pathEditMode="relative" rAng="0" ptsTypes="ss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83" y="-6455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22222E-6 C 0.20834 -0.005 1.16129 -0.51584 1.19948 -1.40195 " pathEditMode="relative" rAng="0" ptsTypes="ss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11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5" dur="3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0.00028 C 0.19688 -0.005 1.17952 -0.51222 1.21563 -1.39889 " pathEditMode="relative" rAng="0" ptsTypes="ss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81" y="-6991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9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4.44444E-6 C 0.19687 -0.005 1.12743 -0.44139 1.16354 -1.32806 " pathEditMode="relative" rAng="0" ptsTypes="ss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77" y="-664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3" dur="4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3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5" grpId="0" animBg="1"/>
      <p:bldP spid="15" grpId="1" animBg="1"/>
      <p:bldP spid="15" grpId="2" animBg="1"/>
      <p:bldP spid="15" grpId="3" animBg="1"/>
      <p:bldP spid="21" grpId="0" animBg="1"/>
      <p:bldP spid="21" grpId="1" animBg="1"/>
      <p:bldP spid="21" grpId="2" animBg="1"/>
      <p:bldP spid="21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771800" y="1175689"/>
            <a:ext cx="4789013" cy="798231"/>
            <a:chOff x="3851920" y="1347614"/>
            <a:chExt cx="4789013" cy="798231"/>
          </a:xfrm>
        </p:grpSpPr>
        <p:pic>
          <p:nvPicPr>
            <p:cNvPr id="3" name="Picture 2" descr="C:\Users\Administrator\Desktop\1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1347614"/>
              <a:ext cx="4789013" cy="7982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082059" y="1664833"/>
              <a:ext cx="3226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87111" y="2117695"/>
            <a:ext cx="4335329" cy="806525"/>
            <a:chOff x="3851921" y="2212192"/>
            <a:chExt cx="4335329" cy="806525"/>
          </a:xfrm>
        </p:grpSpPr>
        <p:pic>
          <p:nvPicPr>
            <p:cNvPr id="4" name="Picture 3" descr="C:\Users\Administrator\Desktop\2.png"/>
            <p:cNvPicPr>
              <a:picLocks noChangeAspect="1" noChangeArrowheads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1" y="2212192"/>
              <a:ext cx="4335329" cy="806525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4"/>
            <p:cNvSpPr txBox="1"/>
            <p:nvPr/>
          </p:nvSpPr>
          <p:spPr>
            <a:xfrm>
              <a:off x="4082059" y="2499742"/>
              <a:ext cx="3226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7308" y="3018717"/>
            <a:ext cx="3915824" cy="806525"/>
            <a:chOff x="3851921" y="3119272"/>
            <a:chExt cx="3915824" cy="806525"/>
          </a:xfrm>
        </p:grpSpPr>
        <p:pic>
          <p:nvPicPr>
            <p:cNvPr id="2" name="Picture 3" descr="C:\Users\Administrator\Desktop\2.png"/>
            <p:cNvPicPr>
              <a:picLocks noChangeAspect="1" noChangeArrowheads="1"/>
            </p:cNvPicPr>
            <p:nvPr/>
          </p:nvPicPr>
          <p:blipFill>
            <a:blip r:embed="rId6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1" y="3119272"/>
              <a:ext cx="3915824" cy="806525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4"/>
            <p:cNvSpPr txBox="1"/>
            <p:nvPr/>
          </p:nvSpPr>
          <p:spPr>
            <a:xfrm>
              <a:off x="4082059" y="3406229"/>
              <a:ext cx="3226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347614"/>
            <a:ext cx="4562398" cy="379588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0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827584" y="1394463"/>
            <a:ext cx="7488832" cy="3153675"/>
            <a:chOff x="0" y="1044519"/>
            <a:chExt cx="9144000" cy="3850697"/>
          </a:xfrm>
        </p:grpSpPr>
        <p:sp>
          <p:nvSpPr>
            <p:cNvPr id="2" name="Line 107"/>
            <p:cNvSpPr>
              <a:spLocks noChangeShapeType="1"/>
            </p:cNvSpPr>
            <p:nvPr/>
          </p:nvSpPr>
          <p:spPr bwMode="gray">
            <a:xfrm>
              <a:off x="1612900" y="3676950"/>
              <a:ext cx="0" cy="372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" name="Line 108"/>
            <p:cNvSpPr>
              <a:spLocks noChangeShapeType="1"/>
            </p:cNvSpPr>
            <p:nvPr/>
          </p:nvSpPr>
          <p:spPr bwMode="gray">
            <a:xfrm flipH="1">
              <a:off x="857251" y="4059712"/>
              <a:ext cx="14954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4" name="Text Box 109"/>
            <p:cNvSpPr txBox="1">
              <a:spLocks noChangeArrowheads="1"/>
            </p:cNvSpPr>
            <p:nvPr/>
          </p:nvSpPr>
          <p:spPr bwMode="gray">
            <a:xfrm>
              <a:off x="685800" y="4098517"/>
              <a:ext cx="1701800" cy="796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>
                  <a:cs typeface="+mn-ea"/>
                  <a:sym typeface="+mn-lt"/>
                </a:rPr>
                <a:t>添加文字信息</a:t>
              </a:r>
              <a:endParaRPr lang="zh-CN" altLang="en-US" sz="1100" b="0">
                <a:cs typeface="+mn-ea"/>
                <a:sym typeface="+mn-lt"/>
              </a:endParaRPr>
            </a:p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>
                  <a:cs typeface="+mn-ea"/>
                  <a:sym typeface="+mn-lt"/>
                </a:rPr>
                <a:t>添加文字信息</a:t>
              </a:r>
              <a:endParaRPr lang="en-US" altLang="zh-CN" sz="1100" b="0" dirty="0">
                <a:cs typeface="+mn-ea"/>
                <a:sym typeface="+mn-lt"/>
              </a:endParaRPr>
            </a:p>
          </p:txBody>
        </p:sp>
        <p:sp>
          <p:nvSpPr>
            <p:cNvPr id="5" name="Line 114"/>
            <p:cNvSpPr>
              <a:spLocks noChangeShapeType="1"/>
            </p:cNvSpPr>
            <p:nvPr/>
          </p:nvSpPr>
          <p:spPr bwMode="gray">
            <a:xfrm>
              <a:off x="7480300" y="2041118"/>
              <a:ext cx="0" cy="372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6" name="Line 115"/>
            <p:cNvSpPr>
              <a:spLocks noChangeShapeType="1"/>
            </p:cNvSpPr>
            <p:nvPr/>
          </p:nvSpPr>
          <p:spPr bwMode="gray">
            <a:xfrm flipH="1">
              <a:off x="6616700" y="2039353"/>
              <a:ext cx="16319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7" name="Line 116"/>
            <p:cNvSpPr>
              <a:spLocks noChangeShapeType="1"/>
            </p:cNvSpPr>
            <p:nvPr/>
          </p:nvSpPr>
          <p:spPr bwMode="gray">
            <a:xfrm>
              <a:off x="3581400" y="2041118"/>
              <a:ext cx="0" cy="372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8" name="Line 117"/>
            <p:cNvSpPr>
              <a:spLocks noChangeShapeType="1"/>
            </p:cNvSpPr>
            <p:nvPr/>
          </p:nvSpPr>
          <p:spPr bwMode="gray">
            <a:xfrm flipH="1">
              <a:off x="2657475" y="2039353"/>
              <a:ext cx="17716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9" name="Text Box 118"/>
            <p:cNvSpPr txBox="1">
              <a:spLocks noChangeArrowheads="1"/>
            </p:cNvSpPr>
            <p:nvPr/>
          </p:nvSpPr>
          <p:spPr bwMode="gray">
            <a:xfrm>
              <a:off x="2667000" y="1044519"/>
              <a:ext cx="1701800" cy="796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 dirty="0">
                  <a:cs typeface="+mn-ea"/>
                  <a:sym typeface="+mn-lt"/>
                </a:rPr>
                <a:t>添加文字信息</a:t>
              </a:r>
            </a:p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 dirty="0">
                  <a:cs typeface="+mn-ea"/>
                  <a:sym typeface="+mn-lt"/>
                </a:rPr>
                <a:t>添加文字信息</a:t>
              </a:r>
              <a:endParaRPr lang="en-US" altLang="zh-CN" sz="1100" b="0" dirty="0">
                <a:cs typeface="+mn-ea"/>
                <a:sym typeface="+mn-lt"/>
              </a:endParaRPr>
            </a:p>
          </p:txBody>
        </p:sp>
        <p:sp>
          <p:nvSpPr>
            <p:cNvPr id="10" name="Line 119"/>
            <p:cNvSpPr>
              <a:spLocks noChangeShapeType="1"/>
            </p:cNvSpPr>
            <p:nvPr/>
          </p:nvSpPr>
          <p:spPr bwMode="gray">
            <a:xfrm>
              <a:off x="5495925" y="3676950"/>
              <a:ext cx="0" cy="372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1" name="Line 120"/>
            <p:cNvSpPr>
              <a:spLocks noChangeShapeType="1"/>
            </p:cNvSpPr>
            <p:nvPr/>
          </p:nvSpPr>
          <p:spPr bwMode="gray">
            <a:xfrm flipH="1">
              <a:off x="4684713" y="4049129"/>
              <a:ext cx="1587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2" name="Text Box 121"/>
            <p:cNvSpPr txBox="1">
              <a:spLocks noChangeArrowheads="1"/>
            </p:cNvSpPr>
            <p:nvPr/>
          </p:nvSpPr>
          <p:spPr bwMode="gray">
            <a:xfrm>
              <a:off x="4648200" y="4098518"/>
              <a:ext cx="1701800" cy="796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>
                  <a:cs typeface="+mn-ea"/>
                  <a:sym typeface="+mn-lt"/>
                </a:rPr>
                <a:t>添加文字信息</a:t>
              </a:r>
            </a:p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>
                  <a:cs typeface="+mn-ea"/>
                  <a:sym typeface="+mn-lt"/>
                </a:rPr>
                <a:t>添加文字信息</a:t>
              </a:r>
              <a:endParaRPr lang="en-US" altLang="zh-CN" sz="1100" b="0" dirty="0"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93789" y="2548322"/>
              <a:ext cx="1044575" cy="1022793"/>
              <a:chOff x="1093788" y="3305175"/>
              <a:chExt cx="1044575" cy="1052513"/>
            </a:xfrm>
          </p:grpSpPr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096963" y="3305175"/>
                <a:ext cx="1041400" cy="1052513"/>
                <a:chOff x="691" y="2077"/>
                <a:chExt cx="656" cy="663"/>
              </a:xfrm>
            </p:grpSpPr>
            <p:pic>
              <p:nvPicPr>
                <p:cNvPr id="17" name="Picture 52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691" y="2077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" name="Oval 53"/>
                <p:cNvSpPr>
                  <a:spLocks noChangeArrowheads="1"/>
                </p:cNvSpPr>
                <p:nvPr/>
              </p:nvSpPr>
              <p:spPr bwMode="gray">
                <a:xfrm>
                  <a:off x="691" y="2077"/>
                  <a:ext cx="652" cy="663"/>
                </a:xfrm>
                <a:prstGeom prst="ellipse">
                  <a:avLst/>
                </a:prstGeom>
                <a:solidFill>
                  <a:schemeClr val="accent6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40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9" name="Group 54"/>
                <p:cNvGrpSpPr>
                  <a:grpSpLocks/>
                </p:cNvGrpSpPr>
                <p:nvPr/>
              </p:nvGrpSpPr>
              <p:grpSpPr bwMode="auto">
                <a:xfrm>
                  <a:off x="723" y="2605"/>
                  <a:ext cx="567" cy="110"/>
                  <a:chOff x="3708" y="1872"/>
                  <a:chExt cx="823" cy="156"/>
                </a:xfrm>
              </p:grpSpPr>
              <p:grpSp>
                <p:nvGrpSpPr>
                  <p:cNvPr id="20" name="Group 55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26" name="AutoShape 56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" name="AutoShape 57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" name="AutoShape 58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" name="AutoShape 59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1" name="Group 60"/>
                  <p:cNvGrpSpPr>
                    <a:grpSpLocks/>
                  </p:cNvGrpSpPr>
                  <p:nvPr/>
                </p:nvGrpSpPr>
                <p:grpSpPr bwMode="auto">
                  <a:xfrm rot="56115" flipH="1" flipV="1">
                    <a:off x="3708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22" name="AutoShape 61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" name="AutoShape 62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" name="AutoShape 63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" name="AutoShape 64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15" name="Text Box 110"/>
              <p:cNvSpPr txBox="1">
                <a:spLocks noChangeArrowheads="1"/>
              </p:cNvSpPr>
              <p:nvPr/>
            </p:nvSpPr>
            <p:spPr bwMode="gray">
              <a:xfrm>
                <a:off x="1093788" y="3524249"/>
                <a:ext cx="1044575" cy="657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添加</a:t>
                </a:r>
              </a:p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文字</a:t>
                </a:r>
              </a:p>
            </p:txBody>
          </p:sp>
          <p:pic>
            <p:nvPicPr>
              <p:cNvPr id="16" name="Picture 122" descr="Picture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4913" y="3316288"/>
                <a:ext cx="825500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3049588" y="2539503"/>
              <a:ext cx="1052512" cy="1022793"/>
              <a:chOff x="3049588" y="3297238"/>
              <a:chExt cx="1052512" cy="1052513"/>
            </a:xfrm>
          </p:grpSpPr>
          <p:grpSp>
            <p:nvGrpSpPr>
              <p:cNvPr id="31" name="Group 65"/>
              <p:cNvGrpSpPr>
                <a:grpSpLocks/>
              </p:cNvGrpSpPr>
              <p:nvPr/>
            </p:nvGrpSpPr>
            <p:grpSpPr bwMode="auto">
              <a:xfrm>
                <a:off x="3060700" y="3297238"/>
                <a:ext cx="1041400" cy="1052513"/>
                <a:chOff x="1928" y="2072"/>
                <a:chExt cx="656" cy="663"/>
              </a:xfrm>
            </p:grpSpPr>
            <p:pic>
              <p:nvPicPr>
                <p:cNvPr id="34" name="Picture 66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1928" y="2072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5" name="Oval 67"/>
                <p:cNvSpPr>
                  <a:spLocks noChangeArrowheads="1"/>
                </p:cNvSpPr>
                <p:nvPr/>
              </p:nvSpPr>
              <p:spPr bwMode="gray">
                <a:xfrm>
                  <a:off x="1928" y="2072"/>
                  <a:ext cx="652" cy="663"/>
                </a:xfrm>
                <a:prstGeom prst="ellipse">
                  <a:avLst/>
                </a:prstGeom>
                <a:solidFill>
                  <a:schemeClr val="accent1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40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36" name="Group 68"/>
                <p:cNvGrpSpPr>
                  <a:grpSpLocks/>
                </p:cNvGrpSpPr>
                <p:nvPr/>
              </p:nvGrpSpPr>
              <p:grpSpPr bwMode="auto">
                <a:xfrm>
                  <a:off x="1960" y="2600"/>
                  <a:ext cx="567" cy="110"/>
                  <a:chOff x="3708" y="1872"/>
                  <a:chExt cx="823" cy="156"/>
                </a:xfrm>
              </p:grpSpPr>
              <p:grpSp>
                <p:nvGrpSpPr>
                  <p:cNvPr id="37" name="Group 69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43" name="AutoShape 70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4" name="AutoShape 71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5" name="AutoShape 72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AutoShape 73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8" name="Group 74"/>
                  <p:cNvGrpSpPr>
                    <a:grpSpLocks/>
                  </p:cNvGrpSpPr>
                  <p:nvPr/>
                </p:nvGrpSpPr>
                <p:grpSpPr bwMode="auto">
                  <a:xfrm rot="56115" flipH="1" flipV="1">
                    <a:off x="3708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39" name="AutoShape 75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0" name="AutoShape 76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1" name="AutoShape 77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2" name="AutoShape 78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32" name="Text Box 111"/>
              <p:cNvSpPr txBox="1">
                <a:spLocks noChangeArrowheads="1"/>
              </p:cNvSpPr>
              <p:nvPr/>
            </p:nvSpPr>
            <p:spPr bwMode="gray">
              <a:xfrm>
                <a:off x="3049588" y="3524250"/>
                <a:ext cx="1044575" cy="657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添加</a:t>
                </a:r>
              </a:p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文字</a:t>
                </a:r>
              </a:p>
            </p:txBody>
          </p:sp>
          <p:pic>
            <p:nvPicPr>
              <p:cNvPr id="33" name="Picture 123" descr="Picture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1350" y="3306763"/>
                <a:ext cx="825500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7" name="组合 46"/>
            <p:cNvGrpSpPr/>
            <p:nvPr/>
          </p:nvGrpSpPr>
          <p:grpSpPr>
            <a:xfrm>
              <a:off x="4997451" y="2551633"/>
              <a:ext cx="1044575" cy="1021251"/>
              <a:chOff x="4997450" y="3308354"/>
              <a:chExt cx="1044575" cy="1050926"/>
            </a:xfrm>
          </p:grpSpPr>
          <p:grpSp>
            <p:nvGrpSpPr>
              <p:cNvPr id="48" name="Group 79"/>
              <p:cNvGrpSpPr>
                <a:grpSpLocks/>
              </p:cNvGrpSpPr>
              <p:nvPr/>
            </p:nvGrpSpPr>
            <p:grpSpPr bwMode="auto">
              <a:xfrm>
                <a:off x="4999038" y="3308354"/>
                <a:ext cx="1041400" cy="1050926"/>
                <a:chOff x="3149" y="2079"/>
                <a:chExt cx="656" cy="662"/>
              </a:xfrm>
            </p:grpSpPr>
            <p:pic>
              <p:nvPicPr>
                <p:cNvPr id="51" name="Picture 80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3149" y="2079"/>
                  <a:ext cx="656" cy="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2" name="Oval 81"/>
                <p:cNvSpPr>
                  <a:spLocks noChangeArrowheads="1"/>
                </p:cNvSpPr>
                <p:nvPr/>
              </p:nvSpPr>
              <p:spPr bwMode="ltGray">
                <a:xfrm>
                  <a:off x="3149" y="2079"/>
                  <a:ext cx="652" cy="662"/>
                </a:xfrm>
                <a:prstGeom prst="ellipse">
                  <a:avLst/>
                </a:prstGeom>
                <a:solidFill>
                  <a:schemeClr val="accent2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40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53" name="Group 82"/>
                <p:cNvGrpSpPr>
                  <a:grpSpLocks/>
                </p:cNvGrpSpPr>
                <p:nvPr/>
              </p:nvGrpSpPr>
              <p:grpSpPr bwMode="auto">
                <a:xfrm>
                  <a:off x="3181" y="2594"/>
                  <a:ext cx="567" cy="110"/>
                  <a:chOff x="3708" y="1872"/>
                  <a:chExt cx="823" cy="156"/>
                </a:xfrm>
              </p:grpSpPr>
              <p:grpSp>
                <p:nvGrpSpPr>
                  <p:cNvPr id="54" name="Group 83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60" name="AutoShape 84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AutoShape 85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2" name="AutoShape 86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3" name="AutoShape 87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55" name="Group 88"/>
                  <p:cNvGrpSpPr>
                    <a:grpSpLocks/>
                  </p:cNvGrpSpPr>
                  <p:nvPr/>
                </p:nvGrpSpPr>
                <p:grpSpPr bwMode="auto">
                  <a:xfrm rot="56115" flipH="1" flipV="1">
                    <a:off x="3708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56" name="AutoShape 89"/>
                    <p:cNvSpPr>
                      <a:spLocks noChangeArrowheads="1"/>
                    </p:cNvSpPr>
                    <p:nvPr/>
                  </p:nvSpPr>
                  <p:spPr bwMode="lt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7" name="AutoShape 90"/>
                    <p:cNvSpPr>
                      <a:spLocks noChangeArrowheads="1"/>
                    </p:cNvSpPr>
                    <p:nvPr/>
                  </p:nvSpPr>
                  <p:spPr bwMode="lt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8" name="AutoShape 91"/>
                    <p:cNvSpPr>
                      <a:spLocks noChangeArrowheads="1"/>
                    </p:cNvSpPr>
                    <p:nvPr/>
                  </p:nvSpPr>
                  <p:spPr bwMode="lt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9" name="AutoShape 92"/>
                    <p:cNvSpPr>
                      <a:spLocks noChangeArrowheads="1"/>
                    </p:cNvSpPr>
                    <p:nvPr/>
                  </p:nvSpPr>
                  <p:spPr bwMode="lt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49" name="Text Box 112"/>
              <p:cNvSpPr txBox="1">
                <a:spLocks noChangeArrowheads="1"/>
              </p:cNvSpPr>
              <p:nvPr/>
            </p:nvSpPr>
            <p:spPr bwMode="gray">
              <a:xfrm>
                <a:off x="4997450" y="3524249"/>
                <a:ext cx="1044575" cy="657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添加</a:t>
                </a:r>
              </a:p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文字</a:t>
                </a:r>
              </a:p>
            </p:txBody>
          </p:sp>
          <p:pic>
            <p:nvPicPr>
              <p:cNvPr id="50" name="Picture 124" descr="Picture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4925" y="3325813"/>
                <a:ext cx="825500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4" name="组合 63"/>
            <p:cNvGrpSpPr/>
            <p:nvPr/>
          </p:nvGrpSpPr>
          <p:grpSpPr>
            <a:xfrm>
              <a:off x="6945314" y="2542814"/>
              <a:ext cx="1057275" cy="1021251"/>
              <a:chOff x="6945313" y="3300417"/>
              <a:chExt cx="1057275" cy="1050926"/>
            </a:xfrm>
          </p:grpSpPr>
          <p:grpSp>
            <p:nvGrpSpPr>
              <p:cNvPr id="65" name="Group 93"/>
              <p:cNvGrpSpPr>
                <a:grpSpLocks/>
              </p:cNvGrpSpPr>
              <p:nvPr/>
            </p:nvGrpSpPr>
            <p:grpSpPr bwMode="auto">
              <a:xfrm>
                <a:off x="6961188" y="3300417"/>
                <a:ext cx="1041400" cy="1050926"/>
                <a:chOff x="4385" y="2074"/>
                <a:chExt cx="656" cy="662"/>
              </a:xfrm>
            </p:grpSpPr>
            <p:pic>
              <p:nvPicPr>
                <p:cNvPr id="68" name="Picture 94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385" y="2074"/>
                  <a:ext cx="656" cy="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" name="Oval 95"/>
                <p:cNvSpPr>
                  <a:spLocks noChangeArrowheads="1"/>
                </p:cNvSpPr>
                <p:nvPr/>
              </p:nvSpPr>
              <p:spPr bwMode="gray">
                <a:xfrm>
                  <a:off x="4385" y="2074"/>
                  <a:ext cx="652" cy="662"/>
                </a:xfrm>
                <a:prstGeom prst="ellipse">
                  <a:avLst/>
                </a:prstGeom>
                <a:solidFill>
                  <a:schemeClr val="bg2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40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70" name="Group 96"/>
                <p:cNvGrpSpPr>
                  <a:grpSpLocks/>
                </p:cNvGrpSpPr>
                <p:nvPr/>
              </p:nvGrpSpPr>
              <p:grpSpPr bwMode="auto">
                <a:xfrm>
                  <a:off x="4417" y="2589"/>
                  <a:ext cx="567" cy="110"/>
                  <a:chOff x="3708" y="1872"/>
                  <a:chExt cx="823" cy="156"/>
                </a:xfrm>
              </p:grpSpPr>
              <p:grpSp>
                <p:nvGrpSpPr>
                  <p:cNvPr id="71" name="Group 97"/>
                  <p:cNvGrpSpPr>
                    <a:grpSpLocks/>
                  </p:cNvGrpSpPr>
                  <p:nvPr/>
                </p:nvGrpSpPr>
                <p:grpSpPr bwMode="auto">
                  <a:xfrm rot="-1297425" flipH="1" flipV="1">
                    <a:off x="3850" y="1872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77" name="AutoShape 98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AutoShape 99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AutoShape 100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AutoShape 101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72" name="Group 102"/>
                  <p:cNvGrpSpPr>
                    <a:grpSpLocks/>
                  </p:cNvGrpSpPr>
                  <p:nvPr/>
                </p:nvGrpSpPr>
                <p:grpSpPr bwMode="auto">
                  <a:xfrm rot="56115" flipH="1" flipV="1">
                    <a:off x="3708" y="1878"/>
                    <a:ext cx="681" cy="150"/>
                    <a:chOff x="1565" y="2568"/>
                    <a:chExt cx="1118" cy="279"/>
                  </a:xfrm>
                </p:grpSpPr>
                <p:sp>
                  <p:nvSpPr>
                    <p:cNvPr id="73" name="AutoShape 103"/>
                    <p:cNvSpPr>
                      <a:spLocks noChangeArrowheads="1"/>
                    </p:cNvSpPr>
                    <p:nvPr/>
                  </p:nvSpPr>
                  <p:spPr bwMode="gray">
                    <a:xfrm rot="5263130">
                      <a:off x="1859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4" name="AutoShape 104"/>
                    <p:cNvSpPr>
                      <a:spLocks noChangeArrowheads="1"/>
                    </p:cNvSpPr>
                    <p:nvPr/>
                  </p:nvSpPr>
                  <p:spPr bwMode="gray">
                    <a:xfrm rot="6078281">
                      <a:off x="1995" y="227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5" name="AutoShape 105"/>
                    <p:cNvSpPr>
                      <a:spLocks noChangeArrowheads="1"/>
                    </p:cNvSpPr>
                    <p:nvPr/>
                  </p:nvSpPr>
                  <p:spPr bwMode="gray">
                    <a:xfrm rot="6373927">
                      <a:off x="2071" y="229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6" name="AutoShape 106"/>
                    <p:cNvSpPr>
                      <a:spLocks noChangeArrowheads="1"/>
                    </p:cNvSpPr>
                    <p:nvPr/>
                  </p:nvSpPr>
                  <p:spPr bwMode="gray">
                    <a:xfrm rot="6906312">
                      <a:off x="2161" y="2326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1400">
                        <a:solidFill>
                          <a:sysClr val="windowText" lastClr="000000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66" name="Text Box 113"/>
              <p:cNvSpPr txBox="1">
                <a:spLocks noChangeArrowheads="1"/>
              </p:cNvSpPr>
              <p:nvPr/>
            </p:nvSpPr>
            <p:spPr bwMode="gray">
              <a:xfrm>
                <a:off x="6945313" y="3524250"/>
                <a:ext cx="1044575" cy="657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添加</a:t>
                </a:r>
              </a:p>
              <a:p>
                <a:pPr marL="120650" indent="-120650" algn="ctr"/>
                <a:r>
                  <a:rPr lang="zh-CN" altLang="en-US" sz="1400" b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文字</a:t>
                </a:r>
                <a:endParaRPr lang="en-US" altLang="zh-CN" sz="1400" b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67" name="Picture 125" descr="Picture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7075" y="3316288"/>
                <a:ext cx="825500" cy="377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1" name="Group 126"/>
            <p:cNvGrpSpPr>
              <a:grpSpLocks/>
            </p:cNvGrpSpPr>
            <p:nvPr/>
          </p:nvGrpSpPr>
          <p:grpSpPr bwMode="auto">
            <a:xfrm>
              <a:off x="0" y="2337099"/>
              <a:ext cx="9144000" cy="1493308"/>
              <a:chOff x="0" y="2015"/>
              <a:chExt cx="5760" cy="968"/>
            </a:xfrm>
            <a:solidFill>
              <a:schemeClr val="bg1">
                <a:lumMod val="65000"/>
              </a:schemeClr>
            </a:solidFill>
          </p:grpSpPr>
          <p:sp>
            <p:nvSpPr>
              <p:cNvPr id="82" name="Rectangle 127"/>
              <p:cNvSpPr>
                <a:spLocks noChangeArrowheads="1"/>
              </p:cNvSpPr>
              <p:nvPr/>
            </p:nvSpPr>
            <p:spPr bwMode="ltGray">
              <a:xfrm>
                <a:off x="0" y="2475"/>
                <a:ext cx="624" cy="48"/>
              </a:xfrm>
              <a:prstGeom prst="rect">
                <a:avLst/>
              </a:pr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3" name="Rectangle 128"/>
              <p:cNvSpPr>
                <a:spLocks noChangeArrowheads="1"/>
              </p:cNvSpPr>
              <p:nvPr/>
            </p:nvSpPr>
            <p:spPr bwMode="ltGray">
              <a:xfrm>
                <a:off x="5088" y="2471"/>
                <a:ext cx="672" cy="48"/>
              </a:xfrm>
              <a:prstGeom prst="rect">
                <a:avLst/>
              </a:pr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4" name="Rectangle 129"/>
              <p:cNvSpPr>
                <a:spLocks noChangeArrowheads="1"/>
              </p:cNvSpPr>
              <p:nvPr/>
            </p:nvSpPr>
            <p:spPr bwMode="ltGray">
              <a:xfrm>
                <a:off x="1383" y="2475"/>
                <a:ext cx="501" cy="47"/>
              </a:xfrm>
              <a:prstGeom prst="rect">
                <a:avLst/>
              </a:pr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5" name="Rectangle 130"/>
              <p:cNvSpPr>
                <a:spLocks noChangeArrowheads="1"/>
              </p:cNvSpPr>
              <p:nvPr/>
            </p:nvSpPr>
            <p:spPr bwMode="ltGray">
              <a:xfrm>
                <a:off x="2639" y="2475"/>
                <a:ext cx="457" cy="47"/>
              </a:xfrm>
              <a:prstGeom prst="rect">
                <a:avLst/>
              </a:pr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6" name="Rectangle 131"/>
              <p:cNvSpPr>
                <a:spLocks noChangeArrowheads="1"/>
              </p:cNvSpPr>
              <p:nvPr/>
            </p:nvSpPr>
            <p:spPr bwMode="ltGray">
              <a:xfrm>
                <a:off x="3861" y="2475"/>
                <a:ext cx="476" cy="47"/>
              </a:xfrm>
              <a:prstGeom prst="rect">
                <a:avLst/>
              </a:pr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7" name="AutoShape 132"/>
              <p:cNvSpPr>
                <a:spLocks noChangeArrowheads="1"/>
              </p:cNvSpPr>
              <p:nvPr/>
            </p:nvSpPr>
            <p:spPr bwMode="ltGray">
              <a:xfrm>
                <a:off x="1839" y="2072"/>
                <a:ext cx="831" cy="911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8" name="AutoShape 133"/>
              <p:cNvSpPr>
                <a:spLocks noChangeArrowheads="1"/>
              </p:cNvSpPr>
              <p:nvPr/>
            </p:nvSpPr>
            <p:spPr bwMode="ltGray">
              <a:xfrm>
                <a:off x="4297" y="2072"/>
                <a:ext cx="831" cy="911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89" name="AutoShape 134"/>
              <p:cNvSpPr>
                <a:spLocks noChangeArrowheads="1"/>
              </p:cNvSpPr>
              <p:nvPr/>
            </p:nvSpPr>
            <p:spPr bwMode="ltGray">
              <a:xfrm flipV="1">
                <a:off x="603" y="2015"/>
                <a:ext cx="831" cy="911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90" name="AutoShape 135"/>
              <p:cNvSpPr>
                <a:spLocks noChangeArrowheads="1"/>
              </p:cNvSpPr>
              <p:nvPr/>
            </p:nvSpPr>
            <p:spPr bwMode="ltGray">
              <a:xfrm flipV="1">
                <a:off x="3063" y="2015"/>
                <a:ext cx="831" cy="911"/>
              </a:xfrm>
              <a:custGeom>
                <a:avLst/>
                <a:gdLst>
                  <a:gd name="T0" fmla="*/ 416 w 21600"/>
                  <a:gd name="T1" fmla="*/ 0 h 21600"/>
                  <a:gd name="T2" fmla="*/ 23 w 21600"/>
                  <a:gd name="T3" fmla="*/ 450 h 21600"/>
                  <a:gd name="T4" fmla="*/ 416 w 21600"/>
                  <a:gd name="T5" fmla="*/ 51 h 21600"/>
                  <a:gd name="T6" fmla="*/ 808 w 21600"/>
                  <a:gd name="T7" fmla="*/ 45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close/>
                  </a:path>
                </a:pathLst>
              </a:custGeom>
              <a:grpFill/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91" name="Text Box 136"/>
            <p:cNvSpPr txBox="1">
              <a:spLocks noChangeArrowheads="1"/>
            </p:cNvSpPr>
            <p:nvPr/>
          </p:nvSpPr>
          <p:spPr bwMode="gray">
            <a:xfrm>
              <a:off x="6629400" y="1044519"/>
              <a:ext cx="1701800" cy="7966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 dirty="0">
                  <a:cs typeface="+mn-ea"/>
                  <a:sym typeface="+mn-lt"/>
                </a:rPr>
                <a:t>添加文字信息</a:t>
              </a:r>
            </a:p>
            <a:p>
              <a:pPr eaLnBrk="0" hangingPunct="0">
                <a:lnSpc>
                  <a:spcPct val="130000"/>
                </a:lnSpc>
                <a:buClr>
                  <a:schemeClr val="hlink"/>
                </a:buClr>
                <a:buFont typeface="Wingdings" pitchFamily="2" charset="2"/>
                <a:buChar char="§"/>
              </a:pPr>
              <a:r>
                <a:rPr lang="zh-CN" altLang="en-US" sz="1400" b="0" dirty="0">
                  <a:cs typeface="+mn-ea"/>
                  <a:sym typeface="+mn-lt"/>
                </a:rPr>
                <a:t>添加文字信息</a:t>
              </a:r>
              <a:endParaRPr lang="en-US" altLang="zh-CN" sz="1100" b="0" dirty="0">
                <a:cs typeface="+mn-ea"/>
                <a:sym typeface="+mn-lt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94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7270" y="2060052"/>
            <a:ext cx="2156146" cy="1977578"/>
            <a:chOff x="357189" y="3032400"/>
            <a:chExt cx="2614993" cy="2398424"/>
          </a:xfrm>
        </p:grpSpPr>
        <p:sp>
          <p:nvSpPr>
            <p:cNvPr id="3" name="Oval 2"/>
            <p:cNvSpPr>
              <a:spLocks noChangeArrowheads="1"/>
            </p:cNvSpPr>
            <p:nvPr/>
          </p:nvSpPr>
          <p:spPr bwMode="auto">
            <a:xfrm>
              <a:off x="357189" y="5040880"/>
              <a:ext cx="2614993" cy="389944"/>
            </a:xfrm>
            <a:prstGeom prst="ellipse">
              <a:avLst/>
            </a:prstGeom>
            <a:gradFill rotWithShape="1">
              <a:gsLst>
                <a:gs pos="0">
                  <a:srgbClr val="CC3300"/>
                </a:gs>
                <a:gs pos="100000">
                  <a:srgbClr val="CC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593726" y="3032400"/>
              <a:ext cx="2265888" cy="2207923"/>
              <a:chOff x="0" y="0"/>
              <a:chExt cx="1089" cy="1062"/>
            </a:xfrm>
          </p:grpSpPr>
          <p:grpSp>
            <p:nvGrpSpPr>
              <p:cNvPr id="5" name="Group 12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7" name="Group 1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9" name="Picture 14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9050" cmpd="sng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pic>
              <p:nvPicPr>
                <p:cNvPr id="8" name="Picture 16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2400" b="0" dirty="0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双击添加</a:t>
                </a:r>
              </a:p>
              <a:p>
                <a:pPr algn="ctr"/>
                <a:r>
                  <a:rPr lang="zh-CN" altLang="en-US" sz="2400" b="0" dirty="0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标题文字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269235" y="1775302"/>
            <a:ext cx="684318" cy="2362077"/>
            <a:chOff x="3197226" y="2401230"/>
            <a:chExt cx="829947" cy="2864748"/>
          </a:xfrm>
        </p:grpSpPr>
        <p:sp>
          <p:nvSpPr>
            <p:cNvPr id="12" name="Line 34"/>
            <p:cNvSpPr>
              <a:spLocks noChangeShapeType="1"/>
            </p:cNvSpPr>
            <p:nvPr/>
          </p:nvSpPr>
          <p:spPr bwMode="auto">
            <a:xfrm>
              <a:off x="3306764" y="3757853"/>
              <a:ext cx="712701" cy="0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Line 35"/>
            <p:cNvSpPr>
              <a:spLocks noChangeShapeType="1"/>
            </p:cNvSpPr>
            <p:nvPr/>
          </p:nvSpPr>
          <p:spPr bwMode="auto">
            <a:xfrm flipV="1">
              <a:off x="3197226" y="2401230"/>
              <a:ext cx="829947" cy="793060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>
              <a:off x="3197226" y="4472918"/>
              <a:ext cx="829947" cy="793060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37610" y="1137457"/>
            <a:ext cx="3574750" cy="1039512"/>
            <a:chOff x="4165602" y="1655495"/>
            <a:chExt cx="4335488" cy="1260729"/>
          </a:xfrm>
        </p:grpSpPr>
        <p:sp>
          <p:nvSpPr>
            <p:cNvPr id="16" name="AutoShape 18"/>
            <p:cNvSpPr>
              <a:spLocks noChangeArrowheads="1"/>
            </p:cNvSpPr>
            <p:nvPr/>
          </p:nvSpPr>
          <p:spPr bwMode="auto">
            <a:xfrm>
              <a:off x="4165602" y="1655495"/>
              <a:ext cx="4335488" cy="126072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grpSp>
          <p:nvGrpSpPr>
            <p:cNvPr id="17" name="Group 19"/>
            <p:cNvGrpSpPr>
              <a:grpSpLocks/>
            </p:cNvGrpSpPr>
            <p:nvPr/>
          </p:nvGrpSpPr>
          <p:grpSpPr bwMode="auto">
            <a:xfrm>
              <a:off x="4289426" y="1722485"/>
              <a:ext cx="1111866" cy="1084202"/>
              <a:chOff x="0" y="0"/>
              <a:chExt cx="1089" cy="1062"/>
            </a:xfrm>
          </p:grpSpPr>
          <p:grpSp>
            <p:nvGrpSpPr>
              <p:cNvPr id="19" name="Group 20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21" name="Group 2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23" name="Picture 22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4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9050" cmpd="sng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 sz="1400">
                      <a:cs typeface="+mn-ea"/>
                      <a:sym typeface="+mn-lt"/>
                    </a:endParaRPr>
                  </a:p>
                </p:txBody>
              </p:sp>
            </p:grpSp>
            <p:pic>
              <p:nvPicPr>
                <p:cNvPr id="22" name="Picture 24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0" name="WordArt 25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dirty="0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双击添加</a:t>
                </a:r>
              </a:p>
              <a:p>
                <a:pPr algn="ctr"/>
                <a:r>
                  <a:rPr lang="zh-CN" altLang="en-US" dirty="0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标题文字</a:t>
                </a:r>
              </a:p>
            </p:txBody>
          </p:sp>
        </p:grpSp>
        <p:sp>
          <p:nvSpPr>
            <p:cNvPr id="18" name="Rectangle 37"/>
            <p:cNvSpPr>
              <a:spLocks noChangeArrowheads="1"/>
            </p:cNvSpPr>
            <p:nvPr/>
          </p:nvSpPr>
          <p:spPr bwMode="auto">
            <a:xfrm>
              <a:off x="5629276" y="1675255"/>
              <a:ext cx="2674275" cy="1240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37610" y="2341800"/>
            <a:ext cx="3574750" cy="1047867"/>
            <a:chOff x="4165602" y="3402725"/>
            <a:chExt cx="4335488" cy="1270862"/>
          </a:xfrm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4165602" y="3412857"/>
              <a:ext cx="4335488" cy="12607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grpSp>
          <p:nvGrpSpPr>
            <p:cNvPr id="27" name="Group 4"/>
            <p:cNvGrpSpPr>
              <a:grpSpLocks/>
            </p:cNvGrpSpPr>
            <p:nvPr/>
          </p:nvGrpSpPr>
          <p:grpSpPr bwMode="auto">
            <a:xfrm>
              <a:off x="4289426" y="3479847"/>
              <a:ext cx="1111866" cy="1084201"/>
              <a:chOff x="0" y="0"/>
              <a:chExt cx="1089" cy="1062"/>
            </a:xfrm>
          </p:grpSpPr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31" name="Group 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33" name="Picture 7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34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9050" cmpd="sng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 sz="1400">
                      <a:cs typeface="+mn-ea"/>
                      <a:sym typeface="+mn-lt"/>
                    </a:endParaRPr>
                  </a:p>
                </p:txBody>
              </p:sp>
            </p:grpSp>
            <p:pic>
              <p:nvPicPr>
                <p:cNvPr id="32" name="Picture 9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0" name="WordArt 10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b="0" dirty="0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双击添加</a:t>
                </a:r>
              </a:p>
              <a:p>
                <a:pPr algn="ctr"/>
                <a:r>
                  <a:rPr lang="zh-CN" altLang="en-US" b="0" dirty="0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标题文字</a:t>
                </a:r>
              </a:p>
            </p:txBody>
          </p:sp>
        </p:grpSp>
        <p:sp>
          <p:nvSpPr>
            <p:cNvPr id="28" name="Rectangle 38"/>
            <p:cNvSpPr>
              <a:spLocks noChangeArrowheads="1"/>
            </p:cNvSpPr>
            <p:nvPr/>
          </p:nvSpPr>
          <p:spPr bwMode="auto">
            <a:xfrm>
              <a:off x="5629276" y="3402725"/>
              <a:ext cx="2674275" cy="124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37610" y="3617129"/>
            <a:ext cx="3574750" cy="1042853"/>
            <a:chOff x="4165602" y="5099493"/>
            <a:chExt cx="4335488" cy="1264781"/>
          </a:xfrm>
        </p:grpSpPr>
        <p:sp>
          <p:nvSpPr>
            <p:cNvPr id="36" name="AutoShape 26"/>
            <p:cNvSpPr>
              <a:spLocks noChangeArrowheads="1"/>
            </p:cNvSpPr>
            <p:nvPr/>
          </p:nvSpPr>
          <p:spPr bwMode="auto">
            <a:xfrm>
              <a:off x="4165602" y="5103545"/>
              <a:ext cx="4335488" cy="126072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 cmpd="sng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1400">
                <a:cs typeface="+mn-ea"/>
                <a:sym typeface="+mn-lt"/>
              </a:endParaRPr>
            </a:p>
          </p:txBody>
        </p:sp>
        <p:grpSp>
          <p:nvGrpSpPr>
            <p:cNvPr id="37" name="Group 27"/>
            <p:cNvGrpSpPr>
              <a:grpSpLocks/>
            </p:cNvGrpSpPr>
            <p:nvPr/>
          </p:nvGrpSpPr>
          <p:grpSpPr bwMode="auto">
            <a:xfrm>
              <a:off x="4289426" y="5170265"/>
              <a:ext cx="1111866" cy="1082884"/>
              <a:chOff x="0" y="0"/>
              <a:chExt cx="1089" cy="1062"/>
            </a:xfrm>
          </p:grpSpPr>
          <p:grpSp>
            <p:nvGrpSpPr>
              <p:cNvPr id="39" name="Group 28"/>
              <p:cNvGrpSpPr>
                <a:grpSpLocks/>
              </p:cNvGrpSpPr>
              <p:nvPr/>
            </p:nvGrpSpPr>
            <p:grpSpPr bwMode="auto">
              <a:xfrm>
                <a:off x="0" y="0"/>
                <a:ext cx="1089" cy="1062"/>
                <a:chOff x="0" y="0"/>
                <a:chExt cx="1042" cy="1019"/>
              </a:xfrm>
            </p:grpSpPr>
            <p:grpSp>
              <p:nvGrpSpPr>
                <p:cNvPr id="41" name="Group 2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2" cy="1019"/>
                  <a:chOff x="0" y="0"/>
                  <a:chExt cx="1042" cy="1019"/>
                </a:xfrm>
              </p:grpSpPr>
              <p:pic>
                <p:nvPicPr>
                  <p:cNvPr id="43" name="Picture 30" descr="circuler_1"/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042" cy="10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44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035" cy="101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9050" cmpd="sng">
                    <a:solidFill>
                      <a:schemeClr val="bg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 sz="1400">
                      <a:cs typeface="+mn-ea"/>
                      <a:sym typeface="+mn-lt"/>
                    </a:endParaRPr>
                  </a:p>
                </p:txBody>
              </p:sp>
            </p:grpSp>
            <p:pic>
              <p:nvPicPr>
                <p:cNvPr id="42" name="Picture 32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" y="10"/>
                  <a:ext cx="823" cy="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0" name="WordArt 33"/>
              <p:cNvSpPr>
                <a:spLocks noChangeArrowheads="1" noChangeShapeType="1"/>
              </p:cNvSpPr>
              <p:nvPr/>
            </p:nvSpPr>
            <p:spPr bwMode="auto">
              <a:xfrm>
                <a:off x="242" y="317"/>
                <a:ext cx="622" cy="429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双击添加</a:t>
                </a:r>
              </a:p>
              <a:p>
                <a:pPr algn="ctr"/>
                <a:r>
                  <a:rPr lang="zh-CN" altLang="en-US">
                    <a:ln w="9525" cmpd="sng">
                      <a:solidFill>
                        <a:schemeClr val="bg1"/>
                      </a:solidFill>
                      <a:round/>
                      <a:headEnd/>
                      <a:tailEnd/>
                    </a:ln>
                    <a:solidFill>
                      <a:schemeClr val="bg1"/>
                    </a:solidFill>
                    <a:cs typeface="+mn-ea"/>
                    <a:sym typeface="+mn-lt"/>
                  </a:rPr>
                  <a:t>标题文字</a:t>
                </a:r>
              </a:p>
            </p:txBody>
          </p:sp>
        </p:grp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5629276" y="5099493"/>
              <a:ext cx="2674275" cy="1240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47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34"/>
          <p:cNvSpPr>
            <a:spLocks noChangeShapeType="1"/>
          </p:cNvSpPr>
          <p:nvPr/>
        </p:nvSpPr>
        <p:spPr bwMode="auto">
          <a:xfrm rot="618245" flipV="1">
            <a:off x="4765800" y="2563389"/>
            <a:ext cx="130175" cy="11636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Line 35"/>
          <p:cNvSpPr>
            <a:spLocks noChangeShapeType="1"/>
          </p:cNvSpPr>
          <p:nvPr/>
        </p:nvSpPr>
        <p:spPr bwMode="auto">
          <a:xfrm rot="618245" flipH="1" flipV="1">
            <a:off x="4019675" y="2642764"/>
            <a:ext cx="481012" cy="9445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ne 36"/>
          <p:cNvSpPr>
            <a:spLocks noChangeShapeType="1"/>
          </p:cNvSpPr>
          <p:nvPr/>
        </p:nvSpPr>
        <p:spPr bwMode="auto">
          <a:xfrm rot="618245" flipH="1" flipV="1">
            <a:off x="3079875" y="3119014"/>
            <a:ext cx="1144587" cy="5191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Line 37"/>
          <p:cNvSpPr>
            <a:spLocks noChangeShapeType="1"/>
          </p:cNvSpPr>
          <p:nvPr/>
        </p:nvSpPr>
        <p:spPr bwMode="auto">
          <a:xfrm rot="618245" flipH="1">
            <a:off x="2182937" y="3768302"/>
            <a:ext cx="1946275" cy="269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ine 38"/>
          <p:cNvSpPr>
            <a:spLocks noChangeShapeType="1"/>
          </p:cNvSpPr>
          <p:nvPr/>
        </p:nvSpPr>
        <p:spPr bwMode="auto">
          <a:xfrm rot="618245" flipV="1">
            <a:off x="5007100" y="2944389"/>
            <a:ext cx="736600" cy="8509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ine 39"/>
          <p:cNvSpPr>
            <a:spLocks noChangeShapeType="1"/>
          </p:cNvSpPr>
          <p:nvPr/>
        </p:nvSpPr>
        <p:spPr bwMode="auto">
          <a:xfrm rot="618245" flipV="1">
            <a:off x="5226175" y="3476202"/>
            <a:ext cx="1443037" cy="5286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70312" y="915566"/>
            <a:ext cx="1981200" cy="1535111"/>
            <a:chOff x="2819400" y="1739902"/>
            <a:chExt cx="1981200" cy="1535111"/>
          </a:xfrm>
        </p:grpSpPr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3581400" y="2379663"/>
              <a:ext cx="898525" cy="895350"/>
              <a:chOff x="2335" y="1139"/>
              <a:chExt cx="1089" cy="1089"/>
            </a:xfrm>
          </p:grpSpPr>
          <p:sp>
            <p:nvSpPr>
              <p:cNvPr id="11" name="Oval 2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B2B2B2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  <p:grpSp>
            <p:nvGrpSpPr>
              <p:cNvPr id="12" name="Group 2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13" name="Freeform 2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Oval 2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" name="Rectangle 58"/>
            <p:cNvSpPr>
              <a:spLocks noChangeArrowheads="1"/>
            </p:cNvSpPr>
            <p:nvPr/>
          </p:nvSpPr>
          <p:spPr bwMode="auto">
            <a:xfrm>
              <a:off x="2819400" y="1739902"/>
              <a:ext cx="19812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 dirty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 dirty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46712" y="915566"/>
            <a:ext cx="1981200" cy="1573211"/>
            <a:chOff x="4495800" y="1739902"/>
            <a:chExt cx="1981200" cy="1573211"/>
          </a:xfrm>
        </p:grpSpPr>
        <p:grpSp>
          <p:nvGrpSpPr>
            <p:cNvPr id="16" name="Group 24"/>
            <p:cNvGrpSpPr>
              <a:grpSpLocks/>
            </p:cNvGrpSpPr>
            <p:nvPr/>
          </p:nvGrpSpPr>
          <p:grpSpPr bwMode="auto">
            <a:xfrm>
              <a:off x="4857750" y="2417763"/>
              <a:ext cx="898525" cy="895350"/>
              <a:chOff x="2335" y="1139"/>
              <a:chExt cx="1089" cy="1089"/>
            </a:xfrm>
          </p:grpSpPr>
          <p:sp>
            <p:nvSpPr>
              <p:cNvPr id="18" name="Oval 2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808080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cs typeface="+mn-ea"/>
                    <a:sym typeface="+mn-lt"/>
                  </a:rPr>
                  <a:t>4</a:t>
                </a:r>
              </a:p>
            </p:txBody>
          </p:sp>
          <p:grpSp>
            <p:nvGrpSpPr>
              <p:cNvPr id="19" name="Group 2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0" name="Freeform 2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Oval 2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" name="Rectangle 61"/>
            <p:cNvSpPr>
              <a:spLocks noChangeArrowheads="1"/>
            </p:cNvSpPr>
            <p:nvPr/>
          </p:nvSpPr>
          <p:spPr bwMode="auto">
            <a:xfrm>
              <a:off x="4495800" y="1739902"/>
              <a:ext cx="19812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9512" y="2528410"/>
            <a:ext cx="1981200" cy="1446267"/>
            <a:chOff x="228600" y="3352746"/>
            <a:chExt cx="1981200" cy="1446267"/>
          </a:xfrm>
        </p:grpSpPr>
        <p:grpSp>
          <p:nvGrpSpPr>
            <p:cNvPr id="23" name="Group 4"/>
            <p:cNvGrpSpPr>
              <a:grpSpLocks/>
            </p:cNvGrpSpPr>
            <p:nvPr/>
          </p:nvGrpSpPr>
          <p:grpSpPr bwMode="auto">
            <a:xfrm>
              <a:off x="1295400" y="3903663"/>
              <a:ext cx="898525" cy="895350"/>
              <a:chOff x="2335" y="1139"/>
              <a:chExt cx="1089" cy="1089"/>
            </a:xfrm>
          </p:grpSpPr>
          <p:sp>
            <p:nvSpPr>
              <p:cNvPr id="25" name="Oval 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  <p:grpSp>
            <p:nvGrpSpPr>
              <p:cNvPr id="26" name="Group 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7" name="Freeform 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Oval 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" name="Rectangle 64"/>
            <p:cNvSpPr>
              <a:spLocks noChangeArrowheads="1"/>
            </p:cNvSpPr>
            <p:nvPr/>
          </p:nvSpPr>
          <p:spPr bwMode="auto">
            <a:xfrm>
              <a:off x="228600" y="3352746"/>
              <a:ext cx="19812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 dirty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  <a:p>
              <a:pPr algn="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 dirty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27962" y="2528467"/>
            <a:ext cx="2114550" cy="1484310"/>
            <a:chOff x="6877050" y="3352803"/>
            <a:chExt cx="2114550" cy="1484310"/>
          </a:xfrm>
        </p:grpSpPr>
        <p:grpSp>
          <p:nvGrpSpPr>
            <p:cNvPr id="30" name="Group 29"/>
            <p:cNvGrpSpPr>
              <a:grpSpLocks/>
            </p:cNvGrpSpPr>
            <p:nvPr/>
          </p:nvGrpSpPr>
          <p:grpSpPr bwMode="auto">
            <a:xfrm>
              <a:off x="6877050" y="3941763"/>
              <a:ext cx="898525" cy="895350"/>
              <a:chOff x="2335" y="1139"/>
              <a:chExt cx="1089" cy="1089"/>
            </a:xfrm>
          </p:grpSpPr>
          <p:sp>
            <p:nvSpPr>
              <p:cNvPr id="32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4D4D4D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cs typeface="+mn-ea"/>
                    <a:sym typeface="+mn-lt"/>
                  </a:rPr>
                  <a:t>6</a:t>
                </a:r>
              </a:p>
            </p:txBody>
          </p:sp>
          <p:grpSp>
            <p:nvGrpSpPr>
              <p:cNvPr id="33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4" name="Freeform 3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1" name="Rectangle 67"/>
            <p:cNvSpPr>
              <a:spLocks noChangeArrowheads="1"/>
            </p:cNvSpPr>
            <p:nvPr/>
          </p:nvSpPr>
          <p:spPr bwMode="auto">
            <a:xfrm>
              <a:off x="7010400" y="3352803"/>
              <a:ext cx="19812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17712" y="1529872"/>
            <a:ext cx="2060575" cy="1549455"/>
            <a:chOff x="1066800" y="2354208"/>
            <a:chExt cx="2060575" cy="1549455"/>
          </a:xfrm>
        </p:grpSpPr>
        <p:grpSp>
          <p:nvGrpSpPr>
            <p:cNvPr id="37" name="Group 9"/>
            <p:cNvGrpSpPr>
              <a:grpSpLocks/>
            </p:cNvGrpSpPr>
            <p:nvPr/>
          </p:nvGrpSpPr>
          <p:grpSpPr bwMode="auto">
            <a:xfrm>
              <a:off x="2228850" y="3008313"/>
              <a:ext cx="898525" cy="895350"/>
              <a:chOff x="2335" y="1139"/>
              <a:chExt cx="1089" cy="1089"/>
            </a:xfrm>
          </p:grpSpPr>
          <p:sp>
            <p:nvSpPr>
              <p:cNvPr id="39" name="Oval 1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7F7F7"/>
                  </a:gs>
                  <a:gs pos="100000">
                    <a:srgbClr val="DDDDDD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  <p:grpSp>
            <p:nvGrpSpPr>
              <p:cNvPr id="40" name="Group 1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41" name="Freeform 1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Oval 1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8" name="Rectangle 70"/>
            <p:cNvSpPr>
              <a:spLocks noChangeArrowheads="1"/>
            </p:cNvSpPr>
            <p:nvPr/>
          </p:nvSpPr>
          <p:spPr bwMode="auto">
            <a:xfrm>
              <a:off x="1066800" y="2354208"/>
              <a:ext cx="19812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  <a:p>
              <a:pPr algn="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>
                  <a:solidFill>
                    <a:srgbClr val="000000"/>
                  </a:solidFill>
                  <a:cs typeface="+mn-ea"/>
                  <a:sym typeface="+mn-lt"/>
                </a:rPr>
                <a:t>单击此处添加文字内容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891337" y="1525167"/>
            <a:ext cx="2289175" cy="1527172"/>
            <a:chOff x="5940425" y="2349503"/>
            <a:chExt cx="2289175" cy="1527172"/>
          </a:xfrm>
        </p:grpSpPr>
        <p:grpSp>
          <p:nvGrpSpPr>
            <p:cNvPr id="44" name="Group 14"/>
            <p:cNvGrpSpPr>
              <a:grpSpLocks/>
            </p:cNvGrpSpPr>
            <p:nvPr/>
          </p:nvGrpSpPr>
          <p:grpSpPr bwMode="auto">
            <a:xfrm>
              <a:off x="5940425" y="2981325"/>
              <a:ext cx="898525" cy="895350"/>
              <a:chOff x="2335" y="1139"/>
              <a:chExt cx="1089" cy="1089"/>
            </a:xfrm>
          </p:grpSpPr>
          <p:sp>
            <p:nvSpPr>
              <p:cNvPr id="46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chemeClr val="bg1"/>
                    </a:solidFill>
                    <a:cs typeface="+mn-ea"/>
                    <a:sym typeface="+mn-lt"/>
                  </a:rPr>
                  <a:t>5</a:t>
                </a:r>
              </a:p>
            </p:txBody>
          </p:sp>
          <p:grpSp>
            <p:nvGrpSpPr>
              <p:cNvPr id="47" name="Group 1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48" name="Freeform 1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5" name="Rectangle 73"/>
            <p:cNvSpPr>
              <a:spLocks noChangeArrowheads="1"/>
            </p:cNvSpPr>
            <p:nvPr/>
          </p:nvSpPr>
          <p:spPr bwMode="auto">
            <a:xfrm>
              <a:off x="6248400" y="2349503"/>
              <a:ext cx="19812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 dirty="0">
                  <a:solidFill>
                    <a:srgbClr val="CC0000"/>
                  </a:solidFill>
                  <a:cs typeface="+mn-ea"/>
                  <a:sym typeface="+mn-lt"/>
                </a:rPr>
                <a:t>单击此处添加文字内容</a:t>
              </a:r>
            </a:p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r>
                <a:rPr lang="zh-CN" altLang="en-US" sz="1200" b="0" dirty="0">
                  <a:solidFill>
                    <a:srgbClr val="CC0000"/>
                  </a:solidFill>
                  <a:cs typeface="+mn-ea"/>
                  <a:sym typeface="+mn-lt"/>
                </a:rPr>
                <a:t>单击此处添加文字内容</a:t>
              </a:r>
            </a:p>
          </p:txBody>
        </p:sp>
      </p:grpSp>
      <p:grpSp>
        <p:nvGrpSpPr>
          <p:cNvPr id="50" name="Group 451"/>
          <p:cNvGrpSpPr>
            <a:grpSpLocks/>
          </p:cNvGrpSpPr>
          <p:nvPr/>
        </p:nvGrpSpPr>
        <p:grpSpPr bwMode="auto">
          <a:xfrm>
            <a:off x="3662490" y="3198639"/>
            <a:ext cx="1720851" cy="1660526"/>
            <a:chOff x="2338" y="2750"/>
            <a:chExt cx="1084" cy="1046"/>
          </a:xfrm>
        </p:grpSpPr>
        <p:sp>
          <p:nvSpPr>
            <p:cNvPr id="51" name="Oval 40"/>
            <p:cNvSpPr>
              <a:spLocks noChangeArrowheads="1"/>
            </p:cNvSpPr>
            <p:nvPr/>
          </p:nvSpPr>
          <p:spPr bwMode="auto">
            <a:xfrm>
              <a:off x="2338" y="3339"/>
              <a:ext cx="1084" cy="4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</a:pPr>
              <a:endParaRPr lang="zh-CN" altLang="zh-CN" sz="1400" b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gray">
            <a:xfrm>
              <a:off x="2420" y="2750"/>
              <a:ext cx="920" cy="9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添加文字</a:t>
              </a:r>
            </a:p>
          </p:txBody>
        </p:sp>
        <p:pic>
          <p:nvPicPr>
            <p:cNvPr id="53" name="Picture 45" descr="Picture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11" y="2764"/>
              <a:ext cx="732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4" name="Group 46"/>
            <p:cNvGrpSpPr>
              <a:grpSpLocks/>
            </p:cNvGrpSpPr>
            <p:nvPr/>
          </p:nvGrpSpPr>
          <p:grpSpPr bwMode="auto">
            <a:xfrm rot="20302575" flipH="1" flipV="1">
              <a:off x="2486" y="3429"/>
              <a:ext cx="793" cy="190"/>
              <a:chOff x="2532" y="1051"/>
              <a:chExt cx="893" cy="246"/>
            </a:xfrm>
          </p:grpSpPr>
          <p:grpSp>
            <p:nvGrpSpPr>
              <p:cNvPr id="55" name="Group 4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1" name="AutoShape 48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AutoShape 49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AutoShape 50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AutoShape 51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6" name="Group 5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7" name="AutoShape 53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AutoShape 54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AutoShape 55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AutoShape 56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6" name="文本框 65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67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/>
          <p:cNvSpPr>
            <a:spLocks noChangeArrowheads="1"/>
          </p:cNvSpPr>
          <p:nvPr/>
        </p:nvSpPr>
        <p:spPr bwMode="auto">
          <a:xfrm rot="16200000">
            <a:off x="3894258" y="-835288"/>
            <a:ext cx="1398833" cy="7676197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2"/>
          </a:solidFill>
          <a:ln>
            <a:noFill/>
          </a:ln>
        </p:spPr>
        <p:txBody>
          <a:bodyPr vert="eaVert"/>
          <a:lstStyle/>
          <a:p>
            <a:endParaRPr lang="zh-CN" altLang="en-US" sz="2000">
              <a:cs typeface="+mn-ea"/>
              <a:sym typeface="+mn-lt"/>
            </a:endParaRPr>
          </a:p>
        </p:txBody>
      </p:sp>
      <p:grpSp>
        <p:nvGrpSpPr>
          <p:cNvPr id="5" name="组合 41"/>
          <p:cNvGrpSpPr>
            <a:grpSpLocks/>
          </p:cNvGrpSpPr>
          <p:nvPr/>
        </p:nvGrpSpPr>
        <p:grpSpPr bwMode="auto">
          <a:xfrm>
            <a:off x="2589800" y="2268563"/>
            <a:ext cx="1701613" cy="1539687"/>
            <a:chOff x="1214414" y="2786058"/>
            <a:chExt cx="1935848" cy="175101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1214414" y="341311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10" name="组合 46"/>
          <p:cNvGrpSpPr>
            <a:grpSpLocks/>
          </p:cNvGrpSpPr>
          <p:nvPr/>
        </p:nvGrpSpPr>
        <p:grpSpPr bwMode="auto">
          <a:xfrm>
            <a:off x="4291413" y="2268563"/>
            <a:ext cx="1701612" cy="1539687"/>
            <a:chOff x="1214414" y="2786058"/>
            <a:chExt cx="1935848" cy="1751017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3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15" name="组合 51"/>
          <p:cNvGrpSpPr>
            <a:grpSpLocks/>
          </p:cNvGrpSpPr>
          <p:nvPr/>
        </p:nvGrpSpPr>
        <p:grpSpPr bwMode="auto">
          <a:xfrm>
            <a:off x="6009776" y="2268563"/>
            <a:ext cx="1701613" cy="1539687"/>
            <a:chOff x="1214414" y="2786058"/>
            <a:chExt cx="1935848" cy="1751017"/>
          </a:xfrm>
        </p:grpSpPr>
        <p:grpSp>
          <p:nvGrpSpPr>
            <p:cNvPr id="16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8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000">
                  <a:solidFill>
                    <a:srgbClr val="0070C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</a:p>
          </p:txBody>
        </p:sp>
      </p:grpSp>
      <p:grpSp>
        <p:nvGrpSpPr>
          <p:cNvPr id="20" name="组合 40"/>
          <p:cNvGrpSpPr>
            <a:grpSpLocks/>
          </p:cNvGrpSpPr>
          <p:nvPr/>
        </p:nvGrpSpPr>
        <p:grpSpPr bwMode="auto">
          <a:xfrm>
            <a:off x="925965" y="2268563"/>
            <a:ext cx="1701613" cy="1539687"/>
            <a:chOff x="1214414" y="2786058"/>
            <a:chExt cx="1935848" cy="1751017"/>
          </a:xfrm>
        </p:grpSpPr>
        <p:grpSp>
          <p:nvGrpSpPr>
            <p:cNvPr id="21" name="Group 6"/>
            <p:cNvGrpSpPr>
              <a:grpSpLocks/>
            </p:cNvGrpSpPr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24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chemeClr val="bg2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b="1" dirty="0" smtClean="0">
                  <a:solidFill>
                    <a:srgbClr val="FFFF00"/>
                  </a:solidFill>
                  <a:latin typeface="+mn-lt"/>
                  <a:ea typeface="+mn-ea"/>
                  <a:cs typeface="+mn-ea"/>
                  <a:sym typeface="+mn-lt"/>
                </a:rPr>
                <a:t>写入文本</a:t>
              </a:r>
              <a:endParaRPr lang="zh-CN" altLang="en-US" sz="2000" b="1" dirty="0">
                <a:solidFill>
                  <a:srgbClr val="FFFF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矩形标注 24"/>
          <p:cNvSpPr/>
          <p:nvPr/>
        </p:nvSpPr>
        <p:spPr>
          <a:xfrm>
            <a:off x="2921467" y="4086347"/>
            <a:ext cx="1477858" cy="45719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6" name="矩形标注 25"/>
          <p:cNvSpPr/>
          <p:nvPr/>
        </p:nvSpPr>
        <p:spPr>
          <a:xfrm>
            <a:off x="1230309" y="1921943"/>
            <a:ext cx="1584840" cy="641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2901118" y="4124451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1297381" y="1379430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4542677" y="1921943"/>
            <a:ext cx="1584840" cy="64140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4609749" y="1379430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31" name="矩形标注 30"/>
          <p:cNvSpPr/>
          <p:nvPr/>
        </p:nvSpPr>
        <p:spPr>
          <a:xfrm>
            <a:off x="6377851" y="4086347"/>
            <a:ext cx="1477858" cy="45719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6357502" y="4124451"/>
            <a:ext cx="147515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此处添加文字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35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6533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50"/>
                            </p:stCondLst>
                            <p:childTnLst>
                              <p:par>
                                <p:cTn id="8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5" grpId="1" animBg="1"/>
      <p:bldP spid="26" grpId="0" animBg="1"/>
      <p:bldP spid="26" grpId="1" animBg="1"/>
      <p:bldP spid="27" grpId="0"/>
      <p:bldP spid="28" grpId="0"/>
      <p:bldP spid="29" grpId="0" animBg="1"/>
      <p:bldP spid="29" grpId="1" animBg="1"/>
      <p:bldP spid="30" grpId="0"/>
      <p:bldP spid="31" grpId="0" animBg="1"/>
      <p:bldP spid="31" grpId="1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3700" y="2447267"/>
            <a:ext cx="2980444" cy="860176"/>
            <a:chOff x="857224" y="3386432"/>
            <a:chExt cx="3426600" cy="988940"/>
          </a:xfrm>
        </p:grpSpPr>
        <p:sp>
          <p:nvSpPr>
            <p:cNvPr id="3" name="AutoShape 2"/>
            <p:cNvSpPr>
              <a:spLocks noChangeArrowheads="1"/>
            </p:cNvSpPr>
            <p:nvPr/>
          </p:nvSpPr>
          <p:spPr bwMode="auto">
            <a:xfrm>
              <a:off x="857224" y="3386432"/>
              <a:ext cx="3263364" cy="988940"/>
            </a:xfrm>
            <a:prstGeom prst="homePlate">
              <a:avLst>
                <a:gd name="adj" fmla="val 4295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3000">
                  <a:schemeClr val="bg1"/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115196" tIns="57598" rIns="115196" bIns="57598" anchor="ctr"/>
            <a:lstStyle/>
            <a:p>
              <a:pPr marL="450850" indent="-45085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      单击此处添加段落文字内容</a:t>
              </a:r>
            </a:p>
            <a:p>
              <a:pPr marL="450850" indent="-45085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      单击此处添加段落文字内容</a:t>
              </a:r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3577828" y="3386432"/>
              <a:ext cx="705996" cy="987579"/>
            </a:xfrm>
            <a:prstGeom prst="chevron">
              <a:avLst>
                <a:gd name="adj" fmla="val 55472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115196" tIns="57598" rIns="115196" bIns="57598" anchor="ctr"/>
            <a:lstStyle/>
            <a:p>
              <a:pPr marL="450850" indent="-450850">
                <a:lnSpc>
                  <a:spcPct val="120000"/>
                </a:lnSpc>
              </a:pPr>
              <a:endParaRPr lang="zh-CN" alt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43700" y="3767412"/>
            <a:ext cx="4331642" cy="860176"/>
            <a:chOff x="857224" y="4707285"/>
            <a:chExt cx="4980064" cy="988939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auto">
            <a:xfrm>
              <a:off x="857224" y="4707285"/>
              <a:ext cx="4819549" cy="988939"/>
            </a:xfrm>
            <a:prstGeom prst="homePlate">
              <a:avLst>
                <a:gd name="adj" fmla="val 42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3000">
                  <a:schemeClr val="bg1"/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115196" tIns="57598" rIns="115196" bIns="57598" anchor="ctr"/>
            <a:lstStyle/>
            <a:p>
              <a:pPr marL="450850" indent="-45085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      单击此处添加段落文字内容</a:t>
              </a:r>
            </a:p>
            <a:p>
              <a:pPr marL="450850" indent="-450850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      单击此处添加段落文字内容</a:t>
              </a:r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>
              <a:off x="5132652" y="4707285"/>
              <a:ext cx="704636" cy="987579"/>
            </a:xfrm>
            <a:prstGeom prst="chevron">
              <a:avLst>
                <a:gd name="adj" fmla="val 55472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115196" tIns="57598" rIns="115196" bIns="57598" anchor="ctr"/>
            <a:lstStyle/>
            <a:p>
              <a:pPr marL="450850" indent="-450850">
                <a:lnSpc>
                  <a:spcPct val="120000"/>
                </a:lnSpc>
              </a:pPr>
              <a:endParaRPr lang="zh-CN" altLang="en-US" sz="140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43700" y="1203598"/>
            <a:ext cx="6091040" cy="1012807"/>
            <a:chOff x="857224" y="2143116"/>
            <a:chExt cx="7002834" cy="1164419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857224" y="2143116"/>
              <a:ext cx="6763421" cy="987579"/>
            </a:xfrm>
            <a:prstGeom prst="homePlate">
              <a:avLst>
                <a:gd name="adj" fmla="val 40076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3000">
                  <a:schemeClr val="bg1"/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115196" tIns="57598" rIns="115196" bIns="57598" anchor="ctr"/>
            <a:lstStyle/>
            <a:p>
              <a:pPr marL="450850" indent="-450850">
                <a:lnSpc>
                  <a:spcPct val="120000"/>
                </a:lnSpc>
              </a:pPr>
              <a:r>
                <a:rPr lang="zh-CN" altLang="en-US" sz="1400" b="0" i="0" dirty="0">
                  <a:cs typeface="+mn-ea"/>
                  <a:sym typeface="+mn-lt"/>
                </a:rPr>
                <a:t>      单击此处添加段落文字内容</a:t>
              </a:r>
            </a:p>
            <a:p>
              <a:pPr marL="450850" indent="-450850">
                <a:lnSpc>
                  <a:spcPct val="120000"/>
                </a:lnSpc>
              </a:pPr>
              <a:r>
                <a:rPr lang="zh-CN" altLang="en-US" sz="1400" b="0" i="0" dirty="0">
                  <a:cs typeface="+mn-ea"/>
                  <a:sym typeface="+mn-lt"/>
                </a:rPr>
                <a:t>      单击此处添加段落文字内容</a:t>
              </a: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>
              <a:off x="7154061" y="2143116"/>
              <a:ext cx="705997" cy="986219"/>
            </a:xfrm>
            <a:prstGeom prst="chevron">
              <a:avLst>
                <a:gd name="adj" fmla="val 55472"/>
              </a:avLst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 rot="10800000">
              <a:off x="861304" y="3141578"/>
              <a:ext cx="6306359" cy="165957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17999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auto">
            <a:xfrm>
              <a:off x="7160863" y="3141578"/>
              <a:ext cx="311509" cy="165957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5342" y="2014866"/>
            <a:ext cx="1945772" cy="2421124"/>
          </a:xfrm>
          <a:prstGeom prst="rect">
            <a:avLst/>
          </a:prstGeom>
          <a:effectLst/>
        </p:spPr>
      </p:pic>
      <p:sp>
        <p:nvSpPr>
          <p:cNvPr id="19" name="文本框 18"/>
          <p:cNvSpPr txBox="1"/>
          <p:nvPr/>
        </p:nvSpPr>
        <p:spPr>
          <a:xfrm>
            <a:off x="690212" y="270336"/>
            <a:ext cx="3190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击此处添加标题文本</a:t>
            </a:r>
          </a:p>
        </p:txBody>
      </p:sp>
      <p:sp>
        <p:nvSpPr>
          <p:cNvPr id="20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23528" y="270336"/>
            <a:ext cx="354042" cy="314807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513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红橙黄">
  <a:themeElements>
    <a:clrScheme name="自定义 8">
      <a:dk1>
        <a:srgbClr val="000000"/>
      </a:dk1>
      <a:lt1>
        <a:srgbClr val="FFFFFF"/>
      </a:lt1>
      <a:dk2>
        <a:srgbClr val="000000"/>
      </a:dk2>
      <a:lt2>
        <a:srgbClr val="C00000"/>
      </a:lt2>
      <a:accent1>
        <a:srgbClr val="E66400"/>
      </a:accent1>
      <a:accent2>
        <a:srgbClr val="BFBFBF"/>
      </a:accent2>
      <a:accent3>
        <a:srgbClr val="FFFFFF"/>
      </a:accent3>
      <a:accent4>
        <a:srgbClr val="000000"/>
      </a:accent4>
      <a:accent5>
        <a:srgbClr val="D8D8D8"/>
      </a:accent5>
      <a:accent6>
        <a:srgbClr val="C00000"/>
      </a:accent6>
      <a:hlink>
        <a:srgbClr val="E66400"/>
      </a:hlink>
      <a:folHlink>
        <a:srgbClr val="BFBFBF"/>
      </a:folHlink>
    </a:clrScheme>
    <a:fontScheme name="zsjlhuga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CC2B5"/>
        </a:accent1>
        <a:accent2>
          <a:srgbClr val="81A551"/>
        </a:accent2>
        <a:accent3>
          <a:srgbClr val="FFFFFF"/>
        </a:accent3>
        <a:accent4>
          <a:srgbClr val="000000"/>
        </a:accent4>
        <a:accent5>
          <a:srgbClr val="AFDDD7"/>
        </a:accent5>
        <a:accent6>
          <a:srgbClr val="749549"/>
        </a:accent6>
        <a:hlink>
          <a:srgbClr val="F1B50D"/>
        </a:hlink>
        <a:folHlink>
          <a:srgbClr val="15AC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253451"/>
        </a:dk2>
        <a:lt2>
          <a:srgbClr val="4D4D4D"/>
        </a:lt2>
        <a:accent1>
          <a:srgbClr val="88B43A"/>
        </a:accent1>
        <a:accent2>
          <a:srgbClr val="D0C644"/>
        </a:accent2>
        <a:accent3>
          <a:srgbClr val="FFFFFF"/>
        </a:accent3>
        <a:accent4>
          <a:srgbClr val="000000"/>
        </a:accent4>
        <a:accent5>
          <a:srgbClr val="C3D6AE"/>
        </a:accent5>
        <a:accent6>
          <a:srgbClr val="BCB33D"/>
        </a:accent6>
        <a:hlink>
          <a:srgbClr val="DD93B4"/>
        </a:hlink>
        <a:folHlink>
          <a:srgbClr val="87A5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333300"/>
        </a:dk2>
        <a:lt2>
          <a:srgbClr val="4D4D4D"/>
        </a:lt2>
        <a:accent1>
          <a:srgbClr val="F5B80B"/>
        </a:accent1>
        <a:accent2>
          <a:srgbClr val="6292C6"/>
        </a:accent2>
        <a:accent3>
          <a:srgbClr val="FFFFFF"/>
        </a:accent3>
        <a:accent4>
          <a:srgbClr val="000000"/>
        </a:accent4>
        <a:accent5>
          <a:srgbClr val="F9D8AA"/>
        </a:accent5>
        <a:accent6>
          <a:srgbClr val="5884B3"/>
        </a:accent6>
        <a:hlink>
          <a:srgbClr val="74BD43"/>
        </a:hlink>
        <a:folHlink>
          <a:srgbClr val="C4B79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1485</TotalTime>
  <Words>2243</Words>
  <Application>Microsoft Office PowerPoint</Application>
  <PresentationFormat>全屏显示(16:9)</PresentationFormat>
  <Paragraphs>283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阿里巴巴普惠体 2.0 55 Regular</vt:lpstr>
      <vt:lpstr>江城斜黑体 900W</vt:lpstr>
      <vt:lpstr>宋体</vt:lpstr>
      <vt:lpstr>微软雅黑</vt:lpstr>
      <vt:lpstr>Arial</vt:lpstr>
      <vt:lpstr>Calibri</vt:lpstr>
      <vt:lpstr>Wingdings</vt:lpstr>
      <vt:lpstr>红橙黄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建军节</dc:subject>
  <dc:creator>51PPT模板网</dc:creator>
  <cp:keywords>www.51pptmoban.com</cp:keywords>
  <dc:description>www.51pptmoban.com</dc:description>
  <cp:lastModifiedBy>YANGs</cp:lastModifiedBy>
  <cp:revision>218</cp:revision>
  <dcterms:created xsi:type="dcterms:W3CDTF">2013-11-04T01:23:30Z</dcterms:created>
  <dcterms:modified xsi:type="dcterms:W3CDTF">2021-07-26T13:49:08Z</dcterms:modified>
</cp:coreProperties>
</file>