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14" r:id="rId14"/>
    <p:sldId id="305" r:id="rId15"/>
    <p:sldId id="306" r:id="rId16"/>
    <p:sldId id="307" r:id="rId17"/>
    <p:sldId id="309" r:id="rId18"/>
    <p:sldId id="310" r:id="rId19"/>
    <p:sldId id="308" r:id="rId20"/>
    <p:sldId id="313" r:id="rId21"/>
    <p:sldId id="311" r:id="rId22"/>
    <p:sldId id="315" r:id="rId23"/>
    <p:sldId id="31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B9E3"/>
    <a:srgbClr val="FFD640"/>
    <a:srgbClr val="262626"/>
    <a:srgbClr val="EAEAEA"/>
    <a:srgbClr val="2D353E"/>
    <a:srgbClr val="2D333D"/>
    <a:srgbClr val="242D36"/>
    <a:srgbClr val="202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38" autoAdjust="0"/>
  </p:normalViewPr>
  <p:slideViewPr>
    <p:cSldViewPr snapToGrid="0">
      <p:cViewPr>
        <p:scale>
          <a:sx n="50" d="100"/>
          <a:sy n="50" d="100"/>
        </p:scale>
        <p:origin x="1218" y="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0A34B3-9657-4CB9-97DF-8D99FDAF2694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9DD9D-C578-48E2-B439-EF806AE40D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67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E9DD9D-C578-48E2-B439-EF806AE40DE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99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E9DD9D-C578-48E2-B439-EF806AE40DE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238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">
    <p:bg>
      <p:bgPr>
        <a:solidFill>
          <a:srgbClr val="447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 flipH="1" flipV="1">
            <a:off x="-498133" y="-361950"/>
            <a:ext cx="1503145" cy="1503145"/>
          </a:xfrm>
          <a:prstGeom prst="ellipse">
            <a:avLst/>
          </a:prstGeom>
          <a:solidFill>
            <a:schemeClr val="accent1">
              <a:lumMod val="50000"/>
              <a:alpha val="22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 userDrawn="1"/>
        </p:nvSpPr>
        <p:spPr>
          <a:xfrm>
            <a:off x="723841" y="950573"/>
            <a:ext cx="346529" cy="346529"/>
          </a:xfrm>
          <a:prstGeom prst="ellipse">
            <a:avLst/>
          </a:prstGeom>
          <a:solidFill>
            <a:srgbClr val="FFD64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961741" y="6491266"/>
            <a:ext cx="635001" cy="635001"/>
          </a:xfrm>
          <a:prstGeom prst="ellipse">
            <a:avLst/>
          </a:prstGeom>
          <a:noFill/>
          <a:ln w="63500">
            <a:solidFill>
              <a:srgbClr val="FFB9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4807370" y="6491266"/>
            <a:ext cx="2013859" cy="2013859"/>
          </a:xfrm>
          <a:prstGeom prst="ellipse">
            <a:avLst/>
          </a:prstGeom>
          <a:solidFill>
            <a:srgbClr val="92D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 userDrawn="1"/>
        </p:nvSpPr>
        <p:spPr>
          <a:xfrm rot="2700000">
            <a:off x="6202172" y="6437552"/>
            <a:ext cx="261790" cy="26179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2049694" y="6277608"/>
            <a:ext cx="4135770" cy="4135770"/>
          </a:xfrm>
          <a:prstGeom prst="ellipse">
            <a:avLst/>
          </a:prstGeom>
          <a:solidFill>
            <a:srgbClr val="FFB9E3">
              <a:alpha val="22000"/>
            </a:srgb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加号 9"/>
          <p:cNvSpPr/>
          <p:nvPr userDrawn="1"/>
        </p:nvSpPr>
        <p:spPr>
          <a:xfrm rot="2700000">
            <a:off x="11672393" y="5133855"/>
            <a:ext cx="430456" cy="430456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826136" y="6176496"/>
            <a:ext cx="528249" cy="455387"/>
          </a:xfrm>
          <a:prstGeom prst="triangle">
            <a:avLst/>
          </a:prstGeom>
          <a:solidFill>
            <a:srgbClr val="FFB9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10918378" y="6331606"/>
            <a:ext cx="246281" cy="246281"/>
          </a:xfrm>
          <a:prstGeom prst="ellipse">
            <a:avLst/>
          </a:prstGeom>
          <a:solidFill>
            <a:srgbClr val="FFD64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 userDrawn="1"/>
        </p:nvSpPr>
        <p:spPr>
          <a:xfrm>
            <a:off x="7009176" y="6277608"/>
            <a:ext cx="354275" cy="354275"/>
          </a:xfrm>
          <a:prstGeom prst="ellipse">
            <a:avLst/>
          </a:prstGeom>
          <a:noFill/>
          <a:ln w="25400">
            <a:solidFill>
              <a:srgbClr val="FFB9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8576937" y="6240529"/>
            <a:ext cx="2016238" cy="305294"/>
            <a:chOff x="2470369" y="6155508"/>
            <a:chExt cx="2016238" cy="305294"/>
          </a:xfrm>
        </p:grpSpPr>
        <p:grpSp>
          <p:nvGrpSpPr>
            <p:cNvPr id="15" name="组合 14"/>
            <p:cNvGrpSpPr/>
            <p:nvPr/>
          </p:nvGrpSpPr>
          <p:grpSpPr>
            <a:xfrm>
              <a:off x="2470369" y="6278648"/>
              <a:ext cx="2016238" cy="182154"/>
              <a:chOff x="4467527" y="5853557"/>
              <a:chExt cx="2016238" cy="182154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组合 35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组合 36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45" name="直接连接符 44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组合 38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43" name="直接连接符 4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组合 39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" name="组合 15"/>
            <p:cNvGrpSpPr/>
            <p:nvPr/>
          </p:nvGrpSpPr>
          <p:grpSpPr>
            <a:xfrm>
              <a:off x="2470369" y="6155508"/>
              <a:ext cx="2016238" cy="182154"/>
              <a:chOff x="4467527" y="5853557"/>
              <a:chExt cx="2016238" cy="182154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3" name="直接连接符 3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29" name="直接连接符 2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组合 19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3" name="加号 52"/>
          <p:cNvSpPr/>
          <p:nvPr userDrawn="1"/>
        </p:nvSpPr>
        <p:spPr>
          <a:xfrm rot="2700000">
            <a:off x="126786" y="6276038"/>
            <a:ext cx="430456" cy="430456"/>
          </a:xfrm>
          <a:prstGeom prst="mathPlus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 userDrawn="1"/>
        </p:nvGrpSpPr>
        <p:grpSpPr>
          <a:xfrm rot="5400000">
            <a:off x="10806025" y="6642998"/>
            <a:ext cx="2016238" cy="305294"/>
            <a:chOff x="2470369" y="6155508"/>
            <a:chExt cx="2016238" cy="305294"/>
          </a:xfrm>
        </p:grpSpPr>
        <p:grpSp>
          <p:nvGrpSpPr>
            <p:cNvPr id="55" name="组合 54"/>
            <p:cNvGrpSpPr/>
            <p:nvPr/>
          </p:nvGrpSpPr>
          <p:grpSpPr>
            <a:xfrm>
              <a:off x="2470369" y="6278648"/>
              <a:ext cx="2016238" cy="182154"/>
              <a:chOff x="4467527" y="5853557"/>
              <a:chExt cx="2016238" cy="182154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91" name="直接连接符 9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" name="组合 75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89" name="直接连接符 8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7" name="组合 76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87" name="直接连接符 86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85" name="直接连接符 84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83" name="直接连接符 8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81" name="直接连接符 8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6" name="组合 55"/>
            <p:cNvGrpSpPr/>
            <p:nvPr/>
          </p:nvGrpSpPr>
          <p:grpSpPr>
            <a:xfrm>
              <a:off x="2470369" y="6155508"/>
              <a:ext cx="2016238" cy="182154"/>
              <a:chOff x="4467527" y="5853557"/>
              <a:chExt cx="2016238" cy="182154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73" name="直接连接符 7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71" name="直接连接符 7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69" name="直接连接符 6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67" name="直接连接符 66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65" name="直接连接符 64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93" name="等腰三角形 92"/>
          <p:cNvSpPr/>
          <p:nvPr userDrawn="1"/>
        </p:nvSpPr>
        <p:spPr>
          <a:xfrm rot="1793028">
            <a:off x="2127336" y="6278014"/>
            <a:ext cx="271993" cy="455387"/>
          </a:xfrm>
          <a:prstGeom prst="triangl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85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92302D-0150-49F9-AD32-3C673CC49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495D86-B8DE-4E05-B9DA-FC9FE762D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FB239C-EA14-4454-8A29-E262A7F6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B598-0A54-44D8-A998-C82D12D838CD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094398-E579-42E6-9BA8-1B00CF251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E9CE28-3A22-4F48-97FB-8D608C6F5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DF8BB-3426-49E0-9D36-69DE378B8E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10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D6063D1-340A-4DC9-ABBE-D50E37E9F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830B03-6423-4968-9D06-41886C601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322981-8E74-4DE8-804A-1D11082532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7B598-0A54-44D8-A998-C82D12D838CD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1F9DEC-7387-4D66-B7AB-D2491B3721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B1FD39-E954-4AD0-8F65-1FC96D6273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DF8BB-3426-49E0-9D36-69DE378B8E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269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20355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47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椭圆 405"/>
          <p:cNvSpPr/>
          <p:nvPr/>
        </p:nvSpPr>
        <p:spPr>
          <a:xfrm>
            <a:off x="1005012" y="1141195"/>
            <a:ext cx="4626640" cy="4626640"/>
          </a:xfrm>
          <a:prstGeom prst="ellipse">
            <a:avLst/>
          </a:prstGeom>
          <a:solidFill>
            <a:schemeClr val="accent1">
              <a:lumMod val="50000"/>
              <a:alpha val="22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5800" y="2249594"/>
            <a:ext cx="10820400" cy="2088067"/>
          </a:xfrm>
          <a:prstGeom prst="rect">
            <a:avLst/>
          </a:prstGeom>
          <a:solidFill>
            <a:schemeClr val="accent1"/>
          </a:solidFill>
          <a:ln w="1016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795" y="1871435"/>
            <a:ext cx="8762410" cy="1670051"/>
          </a:xfrm>
          <a:prstGeom prst="rect">
            <a:avLst/>
          </a:prstGeom>
          <a:solidFill>
            <a:srgbClr val="FFD640"/>
          </a:solidFill>
          <a:ln w="1016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68085" y="1612899"/>
            <a:ext cx="346529" cy="346529"/>
          </a:xfrm>
          <a:prstGeom prst="ellipse">
            <a:avLst/>
          </a:prstGeom>
          <a:solidFill>
            <a:srgbClr val="FFD64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35060" y="506194"/>
            <a:ext cx="635001" cy="635001"/>
          </a:xfrm>
          <a:prstGeom prst="ellipse">
            <a:avLst/>
          </a:prstGeom>
          <a:noFill/>
          <a:ln w="63500">
            <a:solidFill>
              <a:srgbClr val="FFB9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320743" y="3831653"/>
            <a:ext cx="2013859" cy="2013859"/>
          </a:xfrm>
          <a:prstGeom prst="ellipse">
            <a:avLst/>
          </a:prstGeom>
          <a:solidFill>
            <a:srgbClr val="92D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1793028">
            <a:off x="1886170" y="2829312"/>
            <a:ext cx="271993" cy="455387"/>
          </a:xfrm>
          <a:prstGeom prst="triangl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35179" y="454894"/>
            <a:ext cx="41216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2021</a:t>
            </a:r>
            <a:endParaRPr lang="zh-CN" altLang="en-US" sz="115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22167" y="2087219"/>
            <a:ext cx="79045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蓝色几何风工作总结汇报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8820000" y="1757444"/>
            <a:ext cx="1349832" cy="182154"/>
            <a:chOff x="5050971" y="5167086"/>
            <a:chExt cx="1349832" cy="18215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050971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219700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388429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557158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725887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894616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063345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232074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9" name="等腰三角形 218"/>
          <p:cNvSpPr/>
          <p:nvPr/>
        </p:nvSpPr>
        <p:spPr>
          <a:xfrm rot="7680837">
            <a:off x="1952337" y="2421283"/>
            <a:ext cx="254903" cy="253832"/>
          </a:xfrm>
          <a:prstGeom prst="triangl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2866057" y="3741413"/>
            <a:ext cx="6216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几何风  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/  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工作总结  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/  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工作汇报  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述职报告 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工作计划</a:t>
            </a:r>
          </a:p>
        </p:txBody>
      </p:sp>
      <p:sp>
        <p:nvSpPr>
          <p:cNvPr id="309" name="文本框 308"/>
          <p:cNvSpPr txBox="1"/>
          <p:nvPr/>
        </p:nvSpPr>
        <p:spPr>
          <a:xfrm>
            <a:off x="4556876" y="4627827"/>
            <a:ext cx="2457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  <p:grpSp>
        <p:nvGrpSpPr>
          <p:cNvPr id="312" name="组合 311"/>
          <p:cNvGrpSpPr/>
          <p:nvPr/>
        </p:nvGrpSpPr>
        <p:grpSpPr>
          <a:xfrm>
            <a:off x="3231476" y="4723066"/>
            <a:ext cx="1181197" cy="178854"/>
            <a:chOff x="2470369" y="6155508"/>
            <a:chExt cx="2016238" cy="305294"/>
          </a:xfrm>
        </p:grpSpPr>
        <p:grpSp>
          <p:nvGrpSpPr>
            <p:cNvPr id="313" name="组合 312"/>
            <p:cNvGrpSpPr/>
            <p:nvPr/>
          </p:nvGrpSpPr>
          <p:grpSpPr>
            <a:xfrm>
              <a:off x="2470369" y="6278648"/>
              <a:ext cx="2016238" cy="182154"/>
              <a:chOff x="4467527" y="5853557"/>
              <a:chExt cx="2016238" cy="182154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9" name="直接连接符 34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0" name="直接连接符 34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4" name="组合 333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7" name="直接连接符 346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8" name="直接连接符 347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5" name="组合 334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5" name="直接连接符 344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6" name="直接连接符 345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6" name="组合 335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3" name="直接连接符 34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4" name="直接连接符 34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7" name="组合 336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1" name="直接连接符 34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2" name="直接连接符 34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8" name="组合 337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39" name="直接连接符 33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0" name="直接连接符 33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4" name="组合 313"/>
            <p:cNvGrpSpPr/>
            <p:nvPr/>
          </p:nvGrpSpPr>
          <p:grpSpPr>
            <a:xfrm>
              <a:off x="2470369" y="6155508"/>
              <a:ext cx="2016238" cy="182154"/>
              <a:chOff x="4467527" y="5853557"/>
              <a:chExt cx="2016238" cy="182154"/>
            </a:xfrm>
          </p:grpSpPr>
          <p:grpSp>
            <p:nvGrpSpPr>
              <p:cNvPr id="315" name="组合 314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31" name="直接连接符 33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2" name="直接连接符 33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6" name="组合 315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29" name="直接连接符 32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0" name="直接连接符 32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7" name="组合 316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27" name="直接连接符 326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直接连接符 327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8" name="组合 317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25" name="直接连接符 324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9" name="组合 318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23" name="直接连接符 32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0" name="组合 319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21" name="直接连接符 32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51" name="组合 350"/>
          <p:cNvGrpSpPr/>
          <p:nvPr/>
        </p:nvGrpSpPr>
        <p:grpSpPr>
          <a:xfrm>
            <a:off x="7162002" y="4723066"/>
            <a:ext cx="1181197" cy="178854"/>
            <a:chOff x="2470369" y="6155508"/>
            <a:chExt cx="2016238" cy="305294"/>
          </a:xfrm>
        </p:grpSpPr>
        <p:grpSp>
          <p:nvGrpSpPr>
            <p:cNvPr id="352" name="组合 351"/>
            <p:cNvGrpSpPr/>
            <p:nvPr/>
          </p:nvGrpSpPr>
          <p:grpSpPr>
            <a:xfrm>
              <a:off x="2470369" y="6278648"/>
              <a:ext cx="2016238" cy="182154"/>
              <a:chOff x="4467527" y="5853557"/>
              <a:chExt cx="2016238" cy="182154"/>
            </a:xfrm>
          </p:grpSpPr>
          <p:grpSp>
            <p:nvGrpSpPr>
              <p:cNvPr id="372" name="组合 371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88" name="直接连接符 387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直接连接符 388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3" name="组合 372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86" name="直接连接符 385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7" name="直接连接符 386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4" name="组合 373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84" name="直接连接符 383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5" name="直接连接符 384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5" name="组合 374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82" name="直接连接符 381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3" name="直接连接符 382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6" name="组合 375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80" name="直接连接符 379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1" name="直接连接符 380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7" name="组合 376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78" name="直接连接符 377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9" name="直接连接符 378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53" name="组合 352"/>
            <p:cNvGrpSpPr/>
            <p:nvPr/>
          </p:nvGrpSpPr>
          <p:grpSpPr>
            <a:xfrm>
              <a:off x="2470369" y="6155508"/>
              <a:ext cx="2016238" cy="182154"/>
              <a:chOff x="4467527" y="5853557"/>
              <a:chExt cx="2016238" cy="182154"/>
            </a:xfrm>
          </p:grpSpPr>
          <p:grpSp>
            <p:nvGrpSpPr>
              <p:cNvPr id="354" name="组合 353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70" name="直接连接符 369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1" name="直接连接符 370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5" name="组合 354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68" name="直接连接符 367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9" name="直接连接符 368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6" name="组合 355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66" name="直接连接符 365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7" name="直接连接符 366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7" name="组合 356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64" name="直接连接符 363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5" name="直接连接符 364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8" name="组合 357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62" name="直接连接符 361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3" name="直接连接符 362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9" name="组合 358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60" name="直接连接符 359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1" name="直接连接符 360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90" name="加号 389"/>
          <p:cNvSpPr/>
          <p:nvPr/>
        </p:nvSpPr>
        <p:spPr>
          <a:xfrm rot="2700000">
            <a:off x="888380" y="3725888"/>
            <a:ext cx="430456" cy="430456"/>
          </a:xfrm>
          <a:prstGeom prst="mathPlus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6" name="肘形连接符 395"/>
          <p:cNvCxnSpPr/>
          <p:nvPr/>
        </p:nvCxnSpPr>
        <p:spPr>
          <a:xfrm>
            <a:off x="2079788" y="4627827"/>
            <a:ext cx="7069357" cy="539667"/>
          </a:xfrm>
          <a:prstGeom prst="bentConnector3">
            <a:avLst>
              <a:gd name="adj1" fmla="val -96"/>
            </a:avLst>
          </a:prstGeom>
          <a:ln w="38100">
            <a:solidFill>
              <a:srgbClr val="262626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5" name="矩形 404"/>
          <p:cNvSpPr/>
          <p:nvPr/>
        </p:nvSpPr>
        <p:spPr>
          <a:xfrm rot="2700000">
            <a:off x="10595111" y="3795632"/>
            <a:ext cx="261790" cy="26179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椭圆 406"/>
          <p:cNvSpPr/>
          <p:nvPr/>
        </p:nvSpPr>
        <p:spPr>
          <a:xfrm>
            <a:off x="9832374" y="-2435902"/>
            <a:ext cx="4135770" cy="4135770"/>
          </a:xfrm>
          <a:prstGeom prst="ellipse">
            <a:avLst/>
          </a:prstGeom>
          <a:solidFill>
            <a:schemeClr val="bg1">
              <a:alpha val="22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8" name="椭圆 407"/>
          <p:cNvSpPr/>
          <p:nvPr/>
        </p:nvSpPr>
        <p:spPr>
          <a:xfrm>
            <a:off x="4852959" y="5925136"/>
            <a:ext cx="4135770" cy="4135770"/>
          </a:xfrm>
          <a:prstGeom prst="ellipse">
            <a:avLst/>
          </a:prstGeom>
          <a:solidFill>
            <a:srgbClr val="FFB9E3">
              <a:alpha val="22000"/>
            </a:srgb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492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矩形: 圆角 4">
            <a:extLst>
              <a:ext uri="{FF2B5EF4-FFF2-40B4-BE49-F238E27FC236}">
                <a16:creationId xmlns:a16="http://schemas.microsoft.com/office/drawing/2014/main" id="{91EFEA3E-585C-4AFB-AD68-60E6E8611200}"/>
              </a:ext>
            </a:extLst>
          </p:cNvPr>
          <p:cNvSpPr/>
          <p:nvPr/>
        </p:nvSpPr>
        <p:spPr>
          <a:xfrm>
            <a:off x="1558834" y="3698368"/>
            <a:ext cx="3111640" cy="604911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" name="矩形: 圆角 5">
            <a:extLst>
              <a:ext uri="{FF2B5EF4-FFF2-40B4-BE49-F238E27FC236}">
                <a16:creationId xmlns:a16="http://schemas.microsoft.com/office/drawing/2014/main" id="{2B22E721-CB1F-47C9-BD0D-54DD03C1E69B}"/>
              </a:ext>
            </a:extLst>
          </p:cNvPr>
          <p:cNvSpPr/>
          <p:nvPr/>
        </p:nvSpPr>
        <p:spPr>
          <a:xfrm>
            <a:off x="5183945" y="2915413"/>
            <a:ext cx="1771956" cy="1750107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0EFC985-9B80-45DD-9ABC-6CE739297C20}"/>
              </a:ext>
            </a:extLst>
          </p:cNvPr>
          <p:cNvSpPr/>
          <p:nvPr/>
        </p:nvSpPr>
        <p:spPr>
          <a:xfrm>
            <a:off x="1045363" y="3628029"/>
            <a:ext cx="745587" cy="745587"/>
          </a:xfrm>
          <a:prstGeom prst="ellipse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</a:p>
        </p:txBody>
      </p:sp>
      <p:sp>
        <p:nvSpPr>
          <p:cNvPr id="7" name="矩形: 圆角 7">
            <a:extLst>
              <a:ext uri="{FF2B5EF4-FFF2-40B4-BE49-F238E27FC236}">
                <a16:creationId xmlns:a16="http://schemas.microsoft.com/office/drawing/2014/main" id="{17E6F74C-FEFF-40D1-98A9-6BAA888599A6}"/>
              </a:ext>
            </a:extLst>
          </p:cNvPr>
          <p:cNvSpPr/>
          <p:nvPr/>
        </p:nvSpPr>
        <p:spPr>
          <a:xfrm>
            <a:off x="7836908" y="3626596"/>
            <a:ext cx="3111640" cy="604911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E4E4AA0-4804-493C-A529-4BC7F47B1B10}"/>
              </a:ext>
            </a:extLst>
          </p:cNvPr>
          <p:cNvSpPr/>
          <p:nvPr/>
        </p:nvSpPr>
        <p:spPr>
          <a:xfrm>
            <a:off x="7323437" y="3556257"/>
            <a:ext cx="745587" cy="745587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FC2976-4842-4419-A102-5A3AA7885114}"/>
              </a:ext>
            </a:extLst>
          </p:cNvPr>
          <p:cNvSpPr txBox="1"/>
          <p:nvPr/>
        </p:nvSpPr>
        <p:spPr>
          <a:xfrm>
            <a:off x="1443526" y="4534095"/>
            <a:ext cx="3111640" cy="116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FE7F1A-08EE-4BB9-BE7E-80BA85EBF212}"/>
              </a:ext>
            </a:extLst>
          </p:cNvPr>
          <p:cNvSpPr txBox="1"/>
          <p:nvPr/>
        </p:nvSpPr>
        <p:spPr>
          <a:xfrm>
            <a:off x="7836908" y="4534095"/>
            <a:ext cx="3111640" cy="116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240AA80-4A75-4B06-90B9-E3592CBB16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380" y="1576622"/>
            <a:ext cx="2480023" cy="165334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F708644-F2A9-43E3-A23A-3E7A6A277F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093" y="1576622"/>
            <a:ext cx="2579167" cy="171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4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836136" y="1709055"/>
            <a:ext cx="4987444" cy="3595914"/>
            <a:chOff x="5836136" y="1447798"/>
            <a:chExt cx="4987444" cy="359591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DE07B69-FAAB-4D51-931D-9BC7EA49A6E2}"/>
                </a:ext>
              </a:extLst>
            </p:cNvPr>
            <p:cNvSpPr/>
            <p:nvPr/>
          </p:nvSpPr>
          <p:spPr>
            <a:xfrm>
              <a:off x="5836136" y="2238828"/>
              <a:ext cx="2075543" cy="2075543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" name="泪滴形 4">
              <a:extLst>
                <a:ext uri="{FF2B5EF4-FFF2-40B4-BE49-F238E27FC236}">
                  <a16:creationId xmlns:a16="http://schemas.microsoft.com/office/drawing/2014/main" id="{97B8BFC1-3FA9-4E99-A0FE-6C4656606185}"/>
                </a:ext>
              </a:extLst>
            </p:cNvPr>
            <p:cNvSpPr/>
            <p:nvPr/>
          </p:nvSpPr>
          <p:spPr>
            <a:xfrm>
              <a:off x="7078637" y="1447798"/>
              <a:ext cx="522514" cy="522514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泪滴形 5">
              <a:extLst>
                <a:ext uri="{FF2B5EF4-FFF2-40B4-BE49-F238E27FC236}">
                  <a16:creationId xmlns:a16="http://schemas.microsoft.com/office/drawing/2014/main" id="{7C211DD4-B6AE-4415-ABFE-EBC0832D7300}"/>
                </a:ext>
              </a:extLst>
            </p:cNvPr>
            <p:cNvSpPr/>
            <p:nvPr/>
          </p:nvSpPr>
          <p:spPr>
            <a:xfrm>
              <a:off x="7078637" y="4521198"/>
              <a:ext cx="522514" cy="522514"/>
            </a:xfrm>
            <a:prstGeom prst="teardrop">
              <a:avLst/>
            </a:prstGeom>
            <a:solidFill>
              <a:srgbClr val="92D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泪滴形 6">
              <a:extLst>
                <a:ext uri="{FF2B5EF4-FFF2-40B4-BE49-F238E27FC236}">
                  <a16:creationId xmlns:a16="http://schemas.microsoft.com/office/drawing/2014/main" id="{0316CDB7-EBAE-41A2-91E5-0AC30E6C26A5}"/>
                </a:ext>
              </a:extLst>
            </p:cNvPr>
            <p:cNvSpPr/>
            <p:nvPr/>
          </p:nvSpPr>
          <p:spPr>
            <a:xfrm>
              <a:off x="7974693" y="2461984"/>
              <a:ext cx="522514" cy="522514"/>
            </a:xfrm>
            <a:prstGeom prst="teardrop">
              <a:avLst/>
            </a:prstGeom>
            <a:solidFill>
              <a:srgbClr val="FFD64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泪滴形 7">
              <a:extLst>
                <a:ext uri="{FF2B5EF4-FFF2-40B4-BE49-F238E27FC236}">
                  <a16:creationId xmlns:a16="http://schemas.microsoft.com/office/drawing/2014/main" id="{24626796-D96B-4F08-A0FF-DD717AE6006E}"/>
                </a:ext>
              </a:extLst>
            </p:cNvPr>
            <p:cNvSpPr/>
            <p:nvPr/>
          </p:nvSpPr>
          <p:spPr>
            <a:xfrm>
              <a:off x="7960946" y="3612248"/>
              <a:ext cx="522514" cy="522514"/>
            </a:xfrm>
            <a:prstGeom prst="teardrop">
              <a:avLst/>
            </a:prstGeom>
            <a:solidFill>
              <a:srgbClr val="FFB9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: 圆角 11">
              <a:extLst>
                <a:ext uri="{FF2B5EF4-FFF2-40B4-BE49-F238E27FC236}">
                  <a16:creationId xmlns:a16="http://schemas.microsoft.com/office/drawing/2014/main" id="{F7918627-3093-4A9C-A911-5A2BD0B74563}"/>
                </a:ext>
              </a:extLst>
            </p:cNvPr>
            <p:cNvSpPr/>
            <p:nvPr/>
          </p:nvSpPr>
          <p:spPr>
            <a:xfrm>
              <a:off x="8222203" y="1447798"/>
              <a:ext cx="1991519" cy="522514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0" name="矩形: 圆角 12">
              <a:extLst>
                <a:ext uri="{FF2B5EF4-FFF2-40B4-BE49-F238E27FC236}">
                  <a16:creationId xmlns:a16="http://schemas.microsoft.com/office/drawing/2014/main" id="{AFE4D7FE-38A2-4145-8892-88C21CEC8F82}"/>
                </a:ext>
              </a:extLst>
            </p:cNvPr>
            <p:cNvSpPr/>
            <p:nvPr/>
          </p:nvSpPr>
          <p:spPr>
            <a:xfrm>
              <a:off x="8832061" y="2461984"/>
              <a:ext cx="1991519" cy="522514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1" name="矩形: 圆角 13">
              <a:extLst>
                <a:ext uri="{FF2B5EF4-FFF2-40B4-BE49-F238E27FC236}">
                  <a16:creationId xmlns:a16="http://schemas.microsoft.com/office/drawing/2014/main" id="{E60BBE54-8268-44F4-8892-284CDF8AC927}"/>
                </a:ext>
              </a:extLst>
            </p:cNvPr>
            <p:cNvSpPr/>
            <p:nvPr/>
          </p:nvSpPr>
          <p:spPr>
            <a:xfrm>
              <a:off x="8832061" y="3585612"/>
              <a:ext cx="1991519" cy="522514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2" name="矩形: 圆角 14">
              <a:extLst>
                <a:ext uri="{FF2B5EF4-FFF2-40B4-BE49-F238E27FC236}">
                  <a16:creationId xmlns:a16="http://schemas.microsoft.com/office/drawing/2014/main" id="{2572BEBA-7359-4689-9AE4-06E77D61C5D0}"/>
                </a:ext>
              </a:extLst>
            </p:cNvPr>
            <p:cNvSpPr/>
            <p:nvPr/>
          </p:nvSpPr>
          <p:spPr>
            <a:xfrm>
              <a:off x="8222202" y="4521198"/>
              <a:ext cx="1991519" cy="522514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7"/>
          <a:stretch/>
        </p:blipFill>
        <p:spPr>
          <a:xfrm>
            <a:off x="0" y="1709055"/>
            <a:ext cx="5253184" cy="3873502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54262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63F46EE-33BC-4FE4-BE30-DA6304943E10}"/>
              </a:ext>
            </a:extLst>
          </p:cNvPr>
          <p:cNvSpPr/>
          <p:nvPr/>
        </p:nvSpPr>
        <p:spPr>
          <a:xfrm>
            <a:off x="3347720" y="1355774"/>
            <a:ext cx="2136890" cy="1948966"/>
          </a:xfrm>
          <a:prstGeom prst="rect">
            <a:avLst/>
          </a:pr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F7E9DE6-63CB-4D1E-8B4F-2605B5E54B0D}"/>
              </a:ext>
            </a:extLst>
          </p:cNvPr>
          <p:cNvSpPr/>
          <p:nvPr/>
        </p:nvSpPr>
        <p:spPr>
          <a:xfrm>
            <a:off x="996509" y="3465337"/>
            <a:ext cx="2136891" cy="2138896"/>
          </a:xfrm>
          <a:prstGeom prst="rect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9D6EEEC-CD66-44D8-9F67-29ED19DB97CB}"/>
              </a:ext>
            </a:extLst>
          </p:cNvPr>
          <p:cNvSpPr txBox="1"/>
          <p:nvPr/>
        </p:nvSpPr>
        <p:spPr>
          <a:xfrm>
            <a:off x="3353528" y="1734804"/>
            <a:ext cx="213689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D48F68C-2115-45B5-AB9D-B42BFC12A049}"/>
              </a:ext>
            </a:extLst>
          </p:cNvPr>
          <p:cNvSpPr txBox="1"/>
          <p:nvPr/>
        </p:nvSpPr>
        <p:spPr>
          <a:xfrm>
            <a:off x="999311" y="3877821"/>
            <a:ext cx="213689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9AC2B5E3-DC12-4965-A0EA-25EF4EBE6E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130" y="1370174"/>
            <a:ext cx="3175545" cy="423406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31918FBF-281E-42F2-B782-7FEE2AAA65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9" b="14288"/>
          <a:stretch/>
        </p:blipFill>
        <p:spPr>
          <a:xfrm>
            <a:off x="996509" y="1355774"/>
            <a:ext cx="2136891" cy="1933526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EFF0F60-6F8C-448C-8294-A978E19DC8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9"/>
          <a:stretch/>
        </p:blipFill>
        <p:spPr>
          <a:xfrm>
            <a:off x="3340100" y="3465337"/>
            <a:ext cx="2144510" cy="2138896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4F7E9DE6-63CB-4D1E-8B4F-2605B5E54B0D}"/>
              </a:ext>
            </a:extLst>
          </p:cNvPr>
          <p:cNvSpPr/>
          <p:nvPr/>
        </p:nvSpPr>
        <p:spPr>
          <a:xfrm>
            <a:off x="9077386" y="3465337"/>
            <a:ext cx="2136891" cy="2138896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31918FBF-281E-42F2-B782-7FEE2AAA65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1"/>
          <a:stretch/>
        </p:blipFill>
        <p:spPr>
          <a:xfrm>
            <a:off x="9067800" y="1370174"/>
            <a:ext cx="2146477" cy="1934566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E9D6EEEC-CD66-44D8-9F67-29ED19DB97CB}"/>
              </a:ext>
            </a:extLst>
          </p:cNvPr>
          <p:cNvSpPr txBox="1"/>
          <p:nvPr/>
        </p:nvSpPr>
        <p:spPr>
          <a:xfrm>
            <a:off x="9077387" y="3911537"/>
            <a:ext cx="213689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672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2C7C5E1-4BAA-4149-8B49-816D72C329B1}"/>
              </a:ext>
            </a:extLst>
          </p:cNvPr>
          <p:cNvGrpSpPr/>
          <p:nvPr/>
        </p:nvGrpSpPr>
        <p:grpSpPr>
          <a:xfrm>
            <a:off x="1880920" y="2789290"/>
            <a:ext cx="2931887" cy="1509486"/>
            <a:chOff x="2206171" y="2322285"/>
            <a:chExt cx="2931887" cy="1509486"/>
          </a:xfrm>
          <a:solidFill>
            <a:schemeClr val="bg1"/>
          </a:solidFill>
          <a:effectLst/>
        </p:grpSpPr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id="{1C528028-6D88-4B77-9A91-B1207415D522}"/>
                </a:ext>
              </a:extLst>
            </p:cNvPr>
            <p:cNvSpPr/>
            <p:nvPr/>
          </p:nvSpPr>
          <p:spPr>
            <a:xfrm>
              <a:off x="2206171" y="2322285"/>
              <a:ext cx="1538515" cy="1407886"/>
            </a:xfrm>
            <a:prstGeom prst="blockArc">
              <a:avLst>
                <a:gd name="adj1" fmla="val 10664035"/>
                <a:gd name="adj2" fmla="val 80390"/>
                <a:gd name="adj3" fmla="val 14824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空心弧 5">
              <a:extLst>
                <a:ext uri="{FF2B5EF4-FFF2-40B4-BE49-F238E27FC236}">
                  <a16:creationId xmlns:a16="http://schemas.microsoft.com/office/drawing/2014/main" id="{E10120B0-930D-4452-85E9-61A58460EC30}"/>
                </a:ext>
              </a:extLst>
            </p:cNvPr>
            <p:cNvSpPr/>
            <p:nvPr/>
          </p:nvSpPr>
          <p:spPr>
            <a:xfrm rot="10800000">
              <a:off x="3599543" y="2423885"/>
              <a:ext cx="1538515" cy="1407886"/>
            </a:xfrm>
            <a:prstGeom prst="blockArc">
              <a:avLst>
                <a:gd name="adj1" fmla="val 10664035"/>
                <a:gd name="adj2" fmla="val 80390"/>
                <a:gd name="adj3" fmla="val 14824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90F2-F21E-4B55-82A4-E6CBA74412E3}"/>
              </a:ext>
            </a:extLst>
          </p:cNvPr>
          <p:cNvGrpSpPr/>
          <p:nvPr/>
        </p:nvGrpSpPr>
        <p:grpSpPr>
          <a:xfrm>
            <a:off x="4660405" y="2789290"/>
            <a:ext cx="2931887" cy="1509486"/>
            <a:chOff x="2206171" y="2322285"/>
            <a:chExt cx="2931887" cy="1509486"/>
          </a:xfrm>
          <a:solidFill>
            <a:schemeClr val="bg1"/>
          </a:solidFill>
          <a:effectLst/>
        </p:grpSpPr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A303FE9E-2C13-4C5B-986B-6830F1302342}"/>
                </a:ext>
              </a:extLst>
            </p:cNvPr>
            <p:cNvSpPr/>
            <p:nvPr/>
          </p:nvSpPr>
          <p:spPr>
            <a:xfrm>
              <a:off x="2206171" y="2322285"/>
              <a:ext cx="1538515" cy="1407886"/>
            </a:xfrm>
            <a:prstGeom prst="blockArc">
              <a:avLst>
                <a:gd name="adj1" fmla="val 10664035"/>
                <a:gd name="adj2" fmla="val 80390"/>
                <a:gd name="adj3" fmla="val 14824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空心弧 8">
              <a:extLst>
                <a:ext uri="{FF2B5EF4-FFF2-40B4-BE49-F238E27FC236}">
                  <a16:creationId xmlns:a16="http://schemas.microsoft.com/office/drawing/2014/main" id="{1DE477D7-31AF-4778-9FDF-04F4B166FC26}"/>
                </a:ext>
              </a:extLst>
            </p:cNvPr>
            <p:cNvSpPr/>
            <p:nvPr/>
          </p:nvSpPr>
          <p:spPr>
            <a:xfrm rot="10800000">
              <a:off x="3599543" y="2423885"/>
              <a:ext cx="1538515" cy="1407886"/>
            </a:xfrm>
            <a:prstGeom prst="blockArc">
              <a:avLst>
                <a:gd name="adj1" fmla="val 10664035"/>
                <a:gd name="adj2" fmla="val 157120"/>
                <a:gd name="adj3" fmla="val 11697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A4EAD11-7F96-456B-9E54-C5AD4B826BD7}"/>
              </a:ext>
            </a:extLst>
          </p:cNvPr>
          <p:cNvGrpSpPr/>
          <p:nvPr/>
        </p:nvGrpSpPr>
        <p:grpSpPr>
          <a:xfrm>
            <a:off x="7439889" y="2738490"/>
            <a:ext cx="2917373" cy="1509486"/>
            <a:chOff x="2220685" y="2322285"/>
            <a:chExt cx="2917373" cy="1509486"/>
          </a:xfrm>
          <a:solidFill>
            <a:schemeClr val="bg1"/>
          </a:solidFill>
          <a:effectLst/>
        </p:grpSpPr>
        <p:sp>
          <p:nvSpPr>
            <p:cNvPr id="11" name="空心弧 10">
              <a:extLst>
                <a:ext uri="{FF2B5EF4-FFF2-40B4-BE49-F238E27FC236}">
                  <a16:creationId xmlns:a16="http://schemas.microsoft.com/office/drawing/2014/main" id="{D3045B16-E9D2-4C6F-9F34-FF132BD22CA5}"/>
                </a:ext>
              </a:extLst>
            </p:cNvPr>
            <p:cNvSpPr/>
            <p:nvPr/>
          </p:nvSpPr>
          <p:spPr>
            <a:xfrm>
              <a:off x="2220685" y="2322285"/>
              <a:ext cx="1538515" cy="1407886"/>
            </a:xfrm>
            <a:prstGeom prst="blockArc">
              <a:avLst>
                <a:gd name="adj1" fmla="val 10664035"/>
                <a:gd name="adj2" fmla="val 80390"/>
                <a:gd name="adj3" fmla="val 14824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空心弧 11">
              <a:extLst>
                <a:ext uri="{FF2B5EF4-FFF2-40B4-BE49-F238E27FC236}">
                  <a16:creationId xmlns:a16="http://schemas.microsoft.com/office/drawing/2014/main" id="{50BFA3C0-3D43-4843-8D7F-D4DEC05EAED8}"/>
                </a:ext>
              </a:extLst>
            </p:cNvPr>
            <p:cNvSpPr/>
            <p:nvPr/>
          </p:nvSpPr>
          <p:spPr>
            <a:xfrm rot="10800000">
              <a:off x="3599543" y="2423885"/>
              <a:ext cx="1538515" cy="1407886"/>
            </a:xfrm>
            <a:prstGeom prst="blockArc">
              <a:avLst>
                <a:gd name="adj1" fmla="val 10664035"/>
                <a:gd name="adj2" fmla="val 80390"/>
                <a:gd name="adj3" fmla="val 14824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9041BE14-6EC4-460A-9DA4-4C5D40374032}"/>
              </a:ext>
            </a:extLst>
          </p:cNvPr>
          <p:cNvSpPr/>
          <p:nvPr/>
        </p:nvSpPr>
        <p:spPr>
          <a:xfrm>
            <a:off x="4921663" y="3090461"/>
            <a:ext cx="1008743" cy="1008743"/>
          </a:xfrm>
          <a:prstGeom prst="ellipse">
            <a:avLst/>
          </a:pr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2F4BD5A-A09C-44EE-97B8-9A43481659C0}"/>
              </a:ext>
            </a:extLst>
          </p:cNvPr>
          <p:cNvSpPr/>
          <p:nvPr/>
        </p:nvSpPr>
        <p:spPr>
          <a:xfrm>
            <a:off x="7690263" y="3123118"/>
            <a:ext cx="1008743" cy="1008743"/>
          </a:xfrm>
          <a:prstGeom prst="ellipse">
            <a:avLst/>
          </a:pr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61CA414-73F0-4B9A-88C5-39BF9019B54D}"/>
              </a:ext>
            </a:extLst>
          </p:cNvPr>
          <p:cNvSpPr/>
          <p:nvPr/>
        </p:nvSpPr>
        <p:spPr>
          <a:xfrm>
            <a:off x="9119917" y="2890888"/>
            <a:ext cx="1008743" cy="100874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cs typeface="+mn-ea"/>
                <a:sym typeface="+mn-lt"/>
              </a:rPr>
              <a:t>6</a:t>
            </a:r>
          </a:p>
          <a:p>
            <a:pPr algn="ctr"/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EF684CC-4219-45DD-AFFF-82C220E3CC01}"/>
              </a:ext>
            </a:extLst>
          </p:cNvPr>
          <p:cNvSpPr/>
          <p:nvPr/>
        </p:nvSpPr>
        <p:spPr>
          <a:xfrm>
            <a:off x="3542805" y="2890891"/>
            <a:ext cx="1008743" cy="976260"/>
          </a:xfrm>
          <a:prstGeom prst="ellipse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69838B9-110A-41A4-A483-E7B57091E49B}"/>
              </a:ext>
            </a:extLst>
          </p:cNvPr>
          <p:cNvSpPr/>
          <p:nvPr/>
        </p:nvSpPr>
        <p:spPr>
          <a:xfrm>
            <a:off x="2142178" y="3126747"/>
            <a:ext cx="1008743" cy="100874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</a:p>
          <a:p>
            <a:pPr algn="ctr"/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579D1B3-4EE4-44B5-B7BA-1E9FAC811A60}"/>
              </a:ext>
            </a:extLst>
          </p:cNvPr>
          <p:cNvSpPr/>
          <p:nvPr/>
        </p:nvSpPr>
        <p:spPr>
          <a:xfrm>
            <a:off x="6315033" y="2890889"/>
            <a:ext cx="1008743" cy="1008743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6702976-86F7-4C25-80AD-8E523A74C859}"/>
              </a:ext>
            </a:extLst>
          </p:cNvPr>
          <p:cNvSpPr txBox="1"/>
          <p:nvPr/>
        </p:nvSpPr>
        <p:spPr>
          <a:xfrm>
            <a:off x="1467685" y="4436982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D81B696-811A-41A0-BEBA-9A49C9F22B59}"/>
              </a:ext>
            </a:extLst>
          </p:cNvPr>
          <p:cNvSpPr txBox="1"/>
          <p:nvPr/>
        </p:nvSpPr>
        <p:spPr>
          <a:xfrm>
            <a:off x="3050640" y="1427294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FAFC86C-CC95-40D4-A6E9-7EAB5FBCD551}"/>
              </a:ext>
            </a:extLst>
          </p:cNvPr>
          <p:cNvSpPr txBox="1"/>
          <p:nvPr/>
        </p:nvSpPr>
        <p:spPr>
          <a:xfrm>
            <a:off x="4287794" y="4406726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38A03D0-9F49-42EA-AB0E-EE20A2F3D042}"/>
              </a:ext>
            </a:extLst>
          </p:cNvPr>
          <p:cNvSpPr txBox="1"/>
          <p:nvPr/>
        </p:nvSpPr>
        <p:spPr>
          <a:xfrm>
            <a:off x="5793865" y="1412138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F9E96A9-4F06-40C7-B4E4-F1698A9D7894}"/>
              </a:ext>
            </a:extLst>
          </p:cNvPr>
          <p:cNvSpPr txBox="1"/>
          <p:nvPr/>
        </p:nvSpPr>
        <p:spPr>
          <a:xfrm>
            <a:off x="7056394" y="4406726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B16570-994C-4E02-BFC0-BA7D4AD62AE8}"/>
              </a:ext>
            </a:extLst>
          </p:cNvPr>
          <p:cNvSpPr txBox="1"/>
          <p:nvPr/>
        </p:nvSpPr>
        <p:spPr>
          <a:xfrm>
            <a:off x="8598749" y="1427294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31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87D904CB-785A-4865-AC04-BA706CEF8418}"/>
              </a:ext>
            </a:extLst>
          </p:cNvPr>
          <p:cNvSpPr>
            <a:spLocks/>
          </p:cNvSpPr>
          <p:nvPr/>
        </p:nvSpPr>
        <p:spPr bwMode="auto">
          <a:xfrm>
            <a:off x="4401438" y="1230815"/>
            <a:ext cx="1563783" cy="2429150"/>
          </a:xfrm>
          <a:custGeom>
            <a:avLst/>
            <a:gdLst>
              <a:gd name="T0" fmla="*/ 754 w 754"/>
              <a:gd name="T1" fmla="*/ 351 h 1172"/>
              <a:gd name="T2" fmla="*/ 745 w 754"/>
              <a:gd name="T3" fmla="*/ 289 h 1172"/>
              <a:gd name="T4" fmla="*/ 745 w 754"/>
              <a:gd name="T5" fmla="*/ 289 h 1172"/>
              <a:gd name="T6" fmla="*/ 745 w 754"/>
              <a:gd name="T7" fmla="*/ 289 h 1172"/>
              <a:gd name="T8" fmla="*/ 741 w 754"/>
              <a:gd name="T9" fmla="*/ 275 h 1172"/>
              <a:gd name="T10" fmla="*/ 740 w 754"/>
              <a:gd name="T11" fmla="*/ 273 h 1172"/>
              <a:gd name="T12" fmla="*/ 740 w 754"/>
              <a:gd name="T13" fmla="*/ 270 h 1172"/>
              <a:gd name="T14" fmla="*/ 740 w 754"/>
              <a:gd name="T15" fmla="*/ 270 h 1172"/>
              <a:gd name="T16" fmla="*/ 378 w 754"/>
              <a:gd name="T17" fmla="*/ 0 h 1172"/>
              <a:gd name="T18" fmla="*/ 0 w 754"/>
              <a:gd name="T19" fmla="*/ 378 h 1172"/>
              <a:gd name="T20" fmla="*/ 284 w 754"/>
              <a:gd name="T21" fmla="*/ 744 h 1172"/>
              <a:gd name="T22" fmla="*/ 284 w 754"/>
              <a:gd name="T23" fmla="*/ 744 h 1172"/>
              <a:gd name="T24" fmla="*/ 283 w 754"/>
              <a:gd name="T25" fmla="*/ 768 h 1172"/>
              <a:gd name="T26" fmla="*/ 489 w 754"/>
              <a:gd name="T27" fmla="*/ 1172 h 1172"/>
              <a:gd name="T28" fmla="*/ 431 w 754"/>
              <a:gd name="T29" fmla="*/ 906 h 1172"/>
              <a:gd name="T30" fmla="*/ 450 w 754"/>
              <a:gd name="T31" fmla="*/ 749 h 1172"/>
              <a:gd name="T32" fmla="*/ 754 w 754"/>
              <a:gd name="T33" fmla="*/ 351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4" h="1172">
                <a:moveTo>
                  <a:pt x="754" y="351"/>
                </a:moveTo>
                <a:cubicBezTo>
                  <a:pt x="753" y="330"/>
                  <a:pt x="750" y="309"/>
                  <a:pt x="745" y="289"/>
                </a:cubicBezTo>
                <a:cubicBezTo>
                  <a:pt x="745" y="289"/>
                  <a:pt x="745" y="289"/>
                  <a:pt x="745" y="289"/>
                </a:cubicBezTo>
                <a:cubicBezTo>
                  <a:pt x="745" y="289"/>
                  <a:pt x="745" y="289"/>
                  <a:pt x="745" y="289"/>
                </a:cubicBezTo>
                <a:cubicBezTo>
                  <a:pt x="744" y="284"/>
                  <a:pt x="742" y="280"/>
                  <a:pt x="741" y="275"/>
                </a:cubicBezTo>
                <a:cubicBezTo>
                  <a:pt x="741" y="274"/>
                  <a:pt x="741" y="274"/>
                  <a:pt x="740" y="273"/>
                </a:cubicBezTo>
                <a:cubicBezTo>
                  <a:pt x="740" y="272"/>
                  <a:pt x="740" y="271"/>
                  <a:pt x="740" y="270"/>
                </a:cubicBezTo>
                <a:cubicBezTo>
                  <a:pt x="740" y="270"/>
                  <a:pt x="740" y="270"/>
                  <a:pt x="740" y="270"/>
                </a:cubicBezTo>
                <a:cubicBezTo>
                  <a:pt x="693" y="114"/>
                  <a:pt x="549" y="0"/>
                  <a:pt x="378" y="0"/>
                </a:cubicBezTo>
                <a:cubicBezTo>
                  <a:pt x="169" y="0"/>
                  <a:pt x="0" y="169"/>
                  <a:pt x="0" y="378"/>
                </a:cubicBezTo>
                <a:cubicBezTo>
                  <a:pt x="0" y="554"/>
                  <a:pt x="121" y="702"/>
                  <a:pt x="284" y="744"/>
                </a:cubicBezTo>
                <a:cubicBezTo>
                  <a:pt x="284" y="744"/>
                  <a:pt x="284" y="744"/>
                  <a:pt x="284" y="744"/>
                </a:cubicBezTo>
                <a:cubicBezTo>
                  <a:pt x="283" y="752"/>
                  <a:pt x="283" y="760"/>
                  <a:pt x="283" y="768"/>
                </a:cubicBezTo>
                <a:cubicBezTo>
                  <a:pt x="283" y="934"/>
                  <a:pt x="364" y="1081"/>
                  <a:pt x="489" y="1172"/>
                </a:cubicBezTo>
                <a:cubicBezTo>
                  <a:pt x="452" y="1091"/>
                  <a:pt x="431" y="1001"/>
                  <a:pt x="431" y="906"/>
                </a:cubicBezTo>
                <a:cubicBezTo>
                  <a:pt x="431" y="852"/>
                  <a:pt x="438" y="799"/>
                  <a:pt x="450" y="749"/>
                </a:cubicBezTo>
                <a:cubicBezTo>
                  <a:pt x="494" y="578"/>
                  <a:pt x="605" y="435"/>
                  <a:pt x="754" y="351"/>
                </a:cubicBezTo>
                <a:close/>
              </a:path>
            </a:pathLst>
          </a:cu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97BE7765-B8B3-412E-ADDF-2FCCC9A9A6EE}"/>
              </a:ext>
            </a:extLst>
          </p:cNvPr>
          <p:cNvSpPr>
            <a:spLocks/>
          </p:cNvSpPr>
          <p:nvPr/>
        </p:nvSpPr>
        <p:spPr bwMode="auto">
          <a:xfrm>
            <a:off x="3765630" y="2898943"/>
            <a:ext cx="2515408" cy="1648650"/>
          </a:xfrm>
          <a:custGeom>
            <a:avLst/>
            <a:gdLst>
              <a:gd name="T0" fmla="*/ 514 w 1213"/>
              <a:gd name="T1" fmla="*/ 15 h 795"/>
              <a:gd name="T2" fmla="*/ 452 w 1213"/>
              <a:gd name="T3" fmla="*/ 5 h 795"/>
              <a:gd name="T4" fmla="*/ 452 w 1213"/>
              <a:gd name="T5" fmla="*/ 5 h 795"/>
              <a:gd name="T6" fmla="*/ 452 w 1213"/>
              <a:gd name="T7" fmla="*/ 5 h 795"/>
              <a:gd name="T8" fmla="*/ 438 w 1213"/>
              <a:gd name="T9" fmla="*/ 4 h 795"/>
              <a:gd name="T10" fmla="*/ 436 w 1213"/>
              <a:gd name="T11" fmla="*/ 4 h 795"/>
              <a:gd name="T12" fmla="*/ 433 w 1213"/>
              <a:gd name="T13" fmla="*/ 4 h 795"/>
              <a:gd name="T14" fmla="*/ 433 w 1213"/>
              <a:gd name="T15" fmla="*/ 4 h 795"/>
              <a:gd name="T16" fmla="*/ 64 w 1213"/>
              <a:gd name="T17" fmla="*/ 265 h 795"/>
              <a:gd name="T18" fmla="*/ 307 w 1213"/>
              <a:gd name="T19" fmla="*/ 741 h 795"/>
              <a:gd name="T20" fmla="*/ 742 w 1213"/>
              <a:gd name="T21" fmla="*/ 584 h 795"/>
              <a:gd name="T22" fmla="*/ 742 w 1213"/>
              <a:gd name="T23" fmla="*/ 584 h 795"/>
              <a:gd name="T24" fmla="*/ 765 w 1213"/>
              <a:gd name="T25" fmla="*/ 592 h 795"/>
              <a:gd name="T26" fmla="*/ 1213 w 1213"/>
              <a:gd name="T27" fmla="*/ 521 h 795"/>
              <a:gd name="T28" fmla="*/ 942 w 1213"/>
              <a:gd name="T29" fmla="*/ 494 h 795"/>
              <a:gd name="T30" fmla="*/ 798 w 1213"/>
              <a:gd name="T31" fmla="*/ 427 h 795"/>
              <a:gd name="T32" fmla="*/ 514 w 1213"/>
              <a:gd name="T33" fmla="*/ 15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13" h="795">
                <a:moveTo>
                  <a:pt x="514" y="15"/>
                </a:moveTo>
                <a:cubicBezTo>
                  <a:pt x="494" y="10"/>
                  <a:pt x="473" y="7"/>
                  <a:pt x="452" y="5"/>
                </a:cubicBezTo>
                <a:cubicBezTo>
                  <a:pt x="452" y="5"/>
                  <a:pt x="452" y="5"/>
                  <a:pt x="452" y="5"/>
                </a:cubicBezTo>
                <a:cubicBezTo>
                  <a:pt x="452" y="5"/>
                  <a:pt x="452" y="5"/>
                  <a:pt x="452" y="5"/>
                </a:cubicBezTo>
                <a:cubicBezTo>
                  <a:pt x="447" y="5"/>
                  <a:pt x="443" y="4"/>
                  <a:pt x="438" y="4"/>
                </a:cubicBezTo>
                <a:cubicBezTo>
                  <a:pt x="437" y="4"/>
                  <a:pt x="436" y="4"/>
                  <a:pt x="436" y="4"/>
                </a:cubicBezTo>
                <a:cubicBezTo>
                  <a:pt x="435" y="4"/>
                  <a:pt x="434" y="4"/>
                  <a:pt x="433" y="4"/>
                </a:cubicBezTo>
                <a:cubicBezTo>
                  <a:pt x="433" y="4"/>
                  <a:pt x="433" y="4"/>
                  <a:pt x="433" y="4"/>
                </a:cubicBezTo>
                <a:cubicBezTo>
                  <a:pt x="270" y="0"/>
                  <a:pt x="117" y="102"/>
                  <a:pt x="64" y="265"/>
                </a:cubicBezTo>
                <a:cubicBezTo>
                  <a:pt x="0" y="463"/>
                  <a:pt x="108" y="676"/>
                  <a:pt x="307" y="741"/>
                </a:cubicBezTo>
                <a:cubicBezTo>
                  <a:pt x="474" y="795"/>
                  <a:pt x="652" y="726"/>
                  <a:pt x="742" y="584"/>
                </a:cubicBezTo>
                <a:cubicBezTo>
                  <a:pt x="742" y="584"/>
                  <a:pt x="742" y="584"/>
                  <a:pt x="742" y="584"/>
                </a:cubicBezTo>
                <a:cubicBezTo>
                  <a:pt x="750" y="587"/>
                  <a:pt x="757" y="590"/>
                  <a:pt x="765" y="592"/>
                </a:cubicBezTo>
                <a:cubicBezTo>
                  <a:pt x="923" y="643"/>
                  <a:pt x="1088" y="612"/>
                  <a:pt x="1213" y="521"/>
                </a:cubicBezTo>
                <a:cubicBezTo>
                  <a:pt x="1124" y="532"/>
                  <a:pt x="1032" y="524"/>
                  <a:pt x="942" y="494"/>
                </a:cubicBezTo>
                <a:cubicBezTo>
                  <a:pt x="890" y="477"/>
                  <a:pt x="842" y="455"/>
                  <a:pt x="798" y="427"/>
                </a:cubicBezTo>
                <a:cubicBezTo>
                  <a:pt x="650" y="333"/>
                  <a:pt x="548" y="183"/>
                  <a:pt x="514" y="15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8D9D0331-8DEF-4B43-A3B2-ABB2AA6A80D6}"/>
              </a:ext>
            </a:extLst>
          </p:cNvPr>
          <p:cNvSpPr>
            <a:spLocks/>
          </p:cNvSpPr>
          <p:nvPr/>
        </p:nvSpPr>
        <p:spPr bwMode="auto">
          <a:xfrm>
            <a:off x="5232024" y="3278758"/>
            <a:ext cx="1727952" cy="2355413"/>
          </a:xfrm>
          <a:custGeom>
            <a:avLst/>
            <a:gdLst>
              <a:gd name="T0" fmla="*/ 89 w 834"/>
              <a:gd name="T1" fmla="*/ 509 h 1136"/>
              <a:gd name="T2" fmla="*/ 61 w 834"/>
              <a:gd name="T3" fmla="*/ 564 h 1136"/>
              <a:gd name="T4" fmla="*/ 61 w 834"/>
              <a:gd name="T5" fmla="*/ 564 h 1136"/>
              <a:gd name="T6" fmla="*/ 61 w 834"/>
              <a:gd name="T7" fmla="*/ 564 h 1136"/>
              <a:gd name="T8" fmla="*/ 56 w 834"/>
              <a:gd name="T9" fmla="*/ 578 h 1136"/>
              <a:gd name="T10" fmla="*/ 55 w 834"/>
              <a:gd name="T11" fmla="*/ 580 h 1136"/>
              <a:gd name="T12" fmla="*/ 54 w 834"/>
              <a:gd name="T13" fmla="*/ 582 h 1136"/>
              <a:gd name="T14" fmla="*/ 54 w 834"/>
              <a:gd name="T15" fmla="*/ 582 h 1136"/>
              <a:gd name="T16" fmla="*/ 188 w 834"/>
              <a:gd name="T17" fmla="*/ 1013 h 1136"/>
              <a:gd name="T18" fmla="*/ 715 w 834"/>
              <a:gd name="T19" fmla="*/ 930 h 1136"/>
              <a:gd name="T20" fmla="*/ 701 w 834"/>
              <a:gd name="T21" fmla="*/ 467 h 1136"/>
              <a:gd name="T22" fmla="*/ 701 w 834"/>
              <a:gd name="T23" fmla="*/ 467 h 1136"/>
              <a:gd name="T24" fmla="*/ 716 w 834"/>
              <a:gd name="T25" fmla="*/ 448 h 1136"/>
              <a:gd name="T26" fmla="*/ 787 w 834"/>
              <a:gd name="T27" fmla="*/ 0 h 1136"/>
              <a:gd name="T28" fmla="*/ 677 w 834"/>
              <a:gd name="T29" fmla="*/ 250 h 1136"/>
              <a:gd name="T30" fmla="*/ 569 w 834"/>
              <a:gd name="T31" fmla="*/ 365 h 1136"/>
              <a:gd name="T32" fmla="*/ 89 w 834"/>
              <a:gd name="T33" fmla="*/ 509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4" h="1136">
                <a:moveTo>
                  <a:pt x="89" y="509"/>
                </a:moveTo>
                <a:cubicBezTo>
                  <a:pt x="78" y="526"/>
                  <a:pt x="69" y="545"/>
                  <a:pt x="61" y="564"/>
                </a:cubicBezTo>
                <a:cubicBezTo>
                  <a:pt x="61" y="564"/>
                  <a:pt x="61" y="564"/>
                  <a:pt x="61" y="564"/>
                </a:cubicBezTo>
                <a:cubicBezTo>
                  <a:pt x="61" y="564"/>
                  <a:pt x="61" y="564"/>
                  <a:pt x="61" y="564"/>
                </a:cubicBezTo>
                <a:cubicBezTo>
                  <a:pt x="59" y="569"/>
                  <a:pt x="57" y="573"/>
                  <a:pt x="56" y="578"/>
                </a:cubicBezTo>
                <a:cubicBezTo>
                  <a:pt x="55" y="578"/>
                  <a:pt x="55" y="579"/>
                  <a:pt x="55" y="580"/>
                </a:cubicBezTo>
                <a:cubicBezTo>
                  <a:pt x="55" y="581"/>
                  <a:pt x="54" y="582"/>
                  <a:pt x="54" y="582"/>
                </a:cubicBezTo>
                <a:cubicBezTo>
                  <a:pt x="54" y="582"/>
                  <a:pt x="54" y="582"/>
                  <a:pt x="54" y="582"/>
                </a:cubicBezTo>
                <a:cubicBezTo>
                  <a:pt x="0" y="736"/>
                  <a:pt x="50" y="913"/>
                  <a:pt x="188" y="1013"/>
                </a:cubicBezTo>
                <a:cubicBezTo>
                  <a:pt x="357" y="1136"/>
                  <a:pt x="593" y="1099"/>
                  <a:pt x="715" y="930"/>
                </a:cubicBezTo>
                <a:cubicBezTo>
                  <a:pt x="819" y="787"/>
                  <a:pt x="808" y="597"/>
                  <a:pt x="701" y="467"/>
                </a:cubicBezTo>
                <a:cubicBezTo>
                  <a:pt x="701" y="467"/>
                  <a:pt x="701" y="467"/>
                  <a:pt x="701" y="467"/>
                </a:cubicBezTo>
                <a:cubicBezTo>
                  <a:pt x="706" y="461"/>
                  <a:pt x="711" y="455"/>
                  <a:pt x="716" y="448"/>
                </a:cubicBezTo>
                <a:cubicBezTo>
                  <a:pt x="813" y="314"/>
                  <a:pt x="834" y="147"/>
                  <a:pt x="787" y="0"/>
                </a:cubicBezTo>
                <a:cubicBezTo>
                  <a:pt x="769" y="88"/>
                  <a:pt x="733" y="173"/>
                  <a:pt x="677" y="250"/>
                </a:cubicBezTo>
                <a:cubicBezTo>
                  <a:pt x="645" y="294"/>
                  <a:pt x="609" y="332"/>
                  <a:pt x="569" y="365"/>
                </a:cubicBezTo>
                <a:cubicBezTo>
                  <a:pt x="434" y="478"/>
                  <a:pt x="260" y="528"/>
                  <a:pt x="89" y="5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9211861E-2300-4C51-8848-7D67576D1AE4}"/>
              </a:ext>
            </a:extLst>
          </p:cNvPr>
          <p:cNvSpPr>
            <a:spLocks/>
          </p:cNvSpPr>
          <p:nvPr/>
        </p:nvSpPr>
        <p:spPr bwMode="auto">
          <a:xfrm>
            <a:off x="6363123" y="2521909"/>
            <a:ext cx="2039595" cy="2038204"/>
          </a:xfrm>
          <a:custGeom>
            <a:avLst/>
            <a:gdLst>
              <a:gd name="T0" fmla="*/ 267 w 984"/>
              <a:gd name="T1" fmla="*/ 820 h 983"/>
              <a:gd name="T2" fmla="*/ 311 w 984"/>
              <a:gd name="T3" fmla="*/ 865 h 983"/>
              <a:gd name="T4" fmla="*/ 311 w 984"/>
              <a:gd name="T5" fmla="*/ 865 h 983"/>
              <a:gd name="T6" fmla="*/ 311 w 984"/>
              <a:gd name="T7" fmla="*/ 865 h 983"/>
              <a:gd name="T8" fmla="*/ 323 w 984"/>
              <a:gd name="T9" fmla="*/ 874 h 983"/>
              <a:gd name="T10" fmla="*/ 324 w 984"/>
              <a:gd name="T11" fmla="*/ 875 h 983"/>
              <a:gd name="T12" fmla="*/ 327 w 984"/>
              <a:gd name="T13" fmla="*/ 877 h 983"/>
              <a:gd name="T14" fmla="*/ 327 w 984"/>
              <a:gd name="T15" fmla="*/ 877 h 983"/>
              <a:gd name="T16" fmla="*/ 778 w 984"/>
              <a:gd name="T17" fmla="*/ 883 h 983"/>
              <a:gd name="T18" fmla="*/ 862 w 984"/>
              <a:gd name="T19" fmla="*/ 355 h 983"/>
              <a:gd name="T20" fmla="*/ 417 w 984"/>
              <a:gd name="T21" fmla="*/ 226 h 983"/>
              <a:gd name="T22" fmla="*/ 417 w 984"/>
              <a:gd name="T23" fmla="*/ 226 h 983"/>
              <a:gd name="T24" fmla="*/ 404 w 984"/>
              <a:gd name="T25" fmla="*/ 206 h 983"/>
              <a:gd name="T26" fmla="*/ 0 w 984"/>
              <a:gd name="T27" fmla="*/ 0 h 983"/>
              <a:gd name="T28" fmla="*/ 203 w 984"/>
              <a:gd name="T29" fmla="*/ 181 h 983"/>
              <a:gd name="T30" fmla="*/ 280 w 984"/>
              <a:gd name="T31" fmla="*/ 320 h 983"/>
              <a:gd name="T32" fmla="*/ 267 w 984"/>
              <a:gd name="T33" fmla="*/ 82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4" h="983">
                <a:moveTo>
                  <a:pt x="267" y="820"/>
                </a:moveTo>
                <a:cubicBezTo>
                  <a:pt x="281" y="837"/>
                  <a:pt x="296" y="851"/>
                  <a:pt x="311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15" y="868"/>
                  <a:pt x="319" y="871"/>
                  <a:pt x="323" y="874"/>
                </a:cubicBezTo>
                <a:cubicBezTo>
                  <a:pt x="323" y="875"/>
                  <a:pt x="324" y="875"/>
                  <a:pt x="324" y="875"/>
                </a:cubicBezTo>
                <a:cubicBezTo>
                  <a:pt x="325" y="876"/>
                  <a:pt x="326" y="877"/>
                  <a:pt x="327" y="877"/>
                </a:cubicBezTo>
                <a:cubicBezTo>
                  <a:pt x="327" y="877"/>
                  <a:pt x="327" y="877"/>
                  <a:pt x="327" y="877"/>
                </a:cubicBezTo>
                <a:cubicBezTo>
                  <a:pt x="456" y="976"/>
                  <a:pt x="640" y="983"/>
                  <a:pt x="778" y="883"/>
                </a:cubicBezTo>
                <a:cubicBezTo>
                  <a:pt x="947" y="760"/>
                  <a:pt x="984" y="524"/>
                  <a:pt x="862" y="355"/>
                </a:cubicBezTo>
                <a:cubicBezTo>
                  <a:pt x="758" y="213"/>
                  <a:pt x="574" y="164"/>
                  <a:pt x="417" y="226"/>
                </a:cubicBezTo>
                <a:cubicBezTo>
                  <a:pt x="417" y="226"/>
                  <a:pt x="417" y="226"/>
                  <a:pt x="417" y="226"/>
                </a:cubicBezTo>
                <a:cubicBezTo>
                  <a:pt x="413" y="219"/>
                  <a:pt x="408" y="213"/>
                  <a:pt x="404" y="206"/>
                </a:cubicBezTo>
                <a:cubicBezTo>
                  <a:pt x="306" y="72"/>
                  <a:pt x="154" y="0"/>
                  <a:pt x="0" y="0"/>
                </a:cubicBezTo>
                <a:cubicBezTo>
                  <a:pt x="77" y="44"/>
                  <a:pt x="147" y="105"/>
                  <a:pt x="203" y="181"/>
                </a:cubicBezTo>
                <a:cubicBezTo>
                  <a:pt x="235" y="225"/>
                  <a:pt x="260" y="272"/>
                  <a:pt x="280" y="320"/>
                </a:cubicBezTo>
                <a:cubicBezTo>
                  <a:pt x="345" y="483"/>
                  <a:pt x="338" y="664"/>
                  <a:pt x="267" y="82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6E9B899B-6916-4C03-936D-AD688196A13F}"/>
              </a:ext>
            </a:extLst>
          </p:cNvPr>
          <p:cNvSpPr>
            <a:spLocks/>
          </p:cNvSpPr>
          <p:nvPr/>
        </p:nvSpPr>
        <p:spPr bwMode="auto">
          <a:xfrm>
            <a:off x="5475495" y="1136209"/>
            <a:ext cx="2349848" cy="1605520"/>
          </a:xfrm>
          <a:custGeom>
            <a:avLst/>
            <a:gdLst>
              <a:gd name="T0" fmla="*/ 863 w 1133"/>
              <a:gd name="T1" fmla="*/ 773 h 774"/>
              <a:gd name="T2" fmla="*/ 919 w 1133"/>
              <a:gd name="T3" fmla="*/ 745 h 774"/>
              <a:gd name="T4" fmla="*/ 919 w 1133"/>
              <a:gd name="T5" fmla="*/ 745 h 774"/>
              <a:gd name="T6" fmla="*/ 919 w 1133"/>
              <a:gd name="T7" fmla="*/ 745 h 774"/>
              <a:gd name="T8" fmla="*/ 931 w 1133"/>
              <a:gd name="T9" fmla="*/ 737 h 774"/>
              <a:gd name="T10" fmla="*/ 933 w 1133"/>
              <a:gd name="T11" fmla="*/ 736 h 774"/>
              <a:gd name="T12" fmla="*/ 935 w 1133"/>
              <a:gd name="T13" fmla="*/ 734 h 774"/>
              <a:gd name="T14" fmla="*/ 935 w 1133"/>
              <a:gd name="T15" fmla="*/ 734 h 774"/>
              <a:gd name="T16" fmla="*/ 1080 w 1133"/>
              <a:gd name="T17" fmla="*/ 306 h 774"/>
              <a:gd name="T18" fmla="*/ 604 w 1133"/>
              <a:gd name="T19" fmla="*/ 64 h 774"/>
              <a:gd name="T20" fmla="*/ 344 w 1133"/>
              <a:gd name="T21" fmla="*/ 447 h 774"/>
              <a:gd name="T22" fmla="*/ 344 w 1133"/>
              <a:gd name="T23" fmla="*/ 447 h 774"/>
              <a:gd name="T24" fmla="*/ 321 w 1133"/>
              <a:gd name="T25" fmla="*/ 454 h 774"/>
              <a:gd name="T26" fmla="*/ 0 w 1133"/>
              <a:gd name="T27" fmla="*/ 774 h 774"/>
              <a:gd name="T28" fmla="*/ 235 w 1133"/>
              <a:gd name="T29" fmla="*/ 637 h 774"/>
              <a:gd name="T30" fmla="*/ 391 w 1133"/>
              <a:gd name="T31" fmla="*/ 607 h 774"/>
              <a:gd name="T32" fmla="*/ 863 w 1133"/>
              <a:gd name="T33" fmla="*/ 77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33" h="774">
                <a:moveTo>
                  <a:pt x="863" y="773"/>
                </a:moveTo>
                <a:cubicBezTo>
                  <a:pt x="883" y="765"/>
                  <a:pt x="901" y="755"/>
                  <a:pt x="919" y="745"/>
                </a:cubicBezTo>
                <a:cubicBezTo>
                  <a:pt x="919" y="745"/>
                  <a:pt x="919" y="745"/>
                  <a:pt x="919" y="745"/>
                </a:cubicBezTo>
                <a:cubicBezTo>
                  <a:pt x="919" y="745"/>
                  <a:pt x="919" y="745"/>
                  <a:pt x="919" y="745"/>
                </a:cubicBezTo>
                <a:cubicBezTo>
                  <a:pt x="923" y="742"/>
                  <a:pt x="927" y="739"/>
                  <a:pt x="931" y="737"/>
                </a:cubicBezTo>
                <a:cubicBezTo>
                  <a:pt x="932" y="736"/>
                  <a:pt x="932" y="736"/>
                  <a:pt x="933" y="736"/>
                </a:cubicBezTo>
                <a:cubicBezTo>
                  <a:pt x="934" y="735"/>
                  <a:pt x="934" y="735"/>
                  <a:pt x="935" y="734"/>
                </a:cubicBezTo>
                <a:cubicBezTo>
                  <a:pt x="935" y="734"/>
                  <a:pt x="935" y="734"/>
                  <a:pt x="935" y="734"/>
                </a:cubicBezTo>
                <a:cubicBezTo>
                  <a:pt x="1069" y="642"/>
                  <a:pt x="1133" y="469"/>
                  <a:pt x="1080" y="306"/>
                </a:cubicBezTo>
                <a:cubicBezTo>
                  <a:pt x="1016" y="108"/>
                  <a:pt x="803" y="0"/>
                  <a:pt x="604" y="64"/>
                </a:cubicBezTo>
                <a:cubicBezTo>
                  <a:pt x="437" y="118"/>
                  <a:pt x="333" y="279"/>
                  <a:pt x="344" y="447"/>
                </a:cubicBezTo>
                <a:cubicBezTo>
                  <a:pt x="344" y="447"/>
                  <a:pt x="344" y="447"/>
                  <a:pt x="344" y="447"/>
                </a:cubicBezTo>
                <a:cubicBezTo>
                  <a:pt x="336" y="449"/>
                  <a:pt x="328" y="451"/>
                  <a:pt x="321" y="454"/>
                </a:cubicBezTo>
                <a:cubicBezTo>
                  <a:pt x="163" y="505"/>
                  <a:pt x="48" y="627"/>
                  <a:pt x="0" y="774"/>
                </a:cubicBezTo>
                <a:cubicBezTo>
                  <a:pt x="66" y="714"/>
                  <a:pt x="145" y="666"/>
                  <a:pt x="235" y="637"/>
                </a:cubicBezTo>
                <a:cubicBezTo>
                  <a:pt x="287" y="620"/>
                  <a:pt x="339" y="610"/>
                  <a:pt x="391" y="607"/>
                </a:cubicBezTo>
                <a:cubicBezTo>
                  <a:pt x="566" y="595"/>
                  <a:pt x="737" y="657"/>
                  <a:pt x="863" y="773"/>
                </a:cubicBezTo>
                <a:close/>
              </a:path>
            </a:pathLst>
          </a:cu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36">
            <a:extLst>
              <a:ext uri="{FF2B5EF4-FFF2-40B4-BE49-F238E27FC236}">
                <a16:creationId xmlns:a16="http://schemas.microsoft.com/office/drawing/2014/main" id="{22D6D6B9-B7C1-4C5E-8614-1D988EED6B78}"/>
              </a:ext>
            </a:extLst>
          </p:cNvPr>
          <p:cNvSpPr>
            <a:spLocks noEditPoints="1"/>
          </p:cNvSpPr>
          <p:nvPr/>
        </p:nvSpPr>
        <p:spPr bwMode="auto">
          <a:xfrm>
            <a:off x="7298285" y="3426617"/>
            <a:ext cx="668078" cy="611936"/>
          </a:xfrm>
          <a:custGeom>
            <a:avLst/>
            <a:gdLst/>
            <a:ahLst/>
            <a:cxnLst>
              <a:cxn ang="0">
                <a:pos x="116" y="14"/>
              </a:cxn>
              <a:cxn ang="0">
                <a:pos x="67" y="14"/>
              </a:cxn>
              <a:cxn ang="0">
                <a:pos x="11" y="69"/>
              </a:cxn>
              <a:cxn ang="0">
                <a:pos x="11" y="107"/>
              </a:cxn>
              <a:cxn ang="0">
                <a:pos x="49" y="107"/>
              </a:cxn>
              <a:cxn ang="0">
                <a:pos x="105" y="52"/>
              </a:cxn>
              <a:cxn ang="0">
                <a:pos x="105" y="25"/>
              </a:cxn>
              <a:cxn ang="0">
                <a:pos x="78" y="25"/>
              </a:cxn>
              <a:cxn ang="0">
                <a:pos x="36" y="67"/>
              </a:cxn>
              <a:cxn ang="0">
                <a:pos x="36" y="72"/>
              </a:cxn>
              <a:cxn ang="0">
                <a:pos x="41" y="72"/>
              </a:cxn>
              <a:cxn ang="0">
                <a:pos x="83" y="30"/>
              </a:cxn>
              <a:cxn ang="0">
                <a:pos x="99" y="30"/>
              </a:cxn>
              <a:cxn ang="0">
                <a:pos x="99" y="46"/>
              </a:cxn>
              <a:cxn ang="0">
                <a:pos x="43" y="102"/>
              </a:cxn>
              <a:cxn ang="0">
                <a:pos x="16" y="102"/>
              </a:cxn>
              <a:cxn ang="0">
                <a:pos x="16" y="75"/>
              </a:cxn>
              <a:cxn ang="0">
                <a:pos x="72" y="20"/>
              </a:cxn>
              <a:cxn ang="0">
                <a:pos x="110" y="20"/>
              </a:cxn>
              <a:cxn ang="0">
                <a:pos x="110" y="58"/>
              </a:cxn>
              <a:cxn ang="0">
                <a:pos x="68" y="99"/>
              </a:cxn>
              <a:cxn ang="0">
                <a:pos x="68" y="105"/>
              </a:cxn>
              <a:cxn ang="0">
                <a:pos x="73" y="105"/>
              </a:cxn>
              <a:cxn ang="0">
                <a:pos x="116" y="63"/>
              </a:cxn>
              <a:cxn ang="0">
                <a:pos x="116" y="14"/>
              </a:cxn>
              <a:cxn ang="0">
                <a:pos x="116" y="14"/>
              </a:cxn>
              <a:cxn ang="0">
                <a:pos x="116" y="14"/>
              </a:cxn>
            </a:cxnLst>
            <a:rect l="0" t="0" r="r" b="b"/>
            <a:pathLst>
              <a:path w="129" h="118">
                <a:moveTo>
                  <a:pt x="116" y="14"/>
                </a:moveTo>
                <a:cubicBezTo>
                  <a:pt x="102" y="0"/>
                  <a:pt x="80" y="0"/>
                  <a:pt x="67" y="14"/>
                </a:cubicBezTo>
                <a:cubicBezTo>
                  <a:pt x="11" y="69"/>
                  <a:pt x="11" y="69"/>
                  <a:pt x="11" y="69"/>
                </a:cubicBezTo>
                <a:cubicBezTo>
                  <a:pt x="0" y="80"/>
                  <a:pt x="0" y="97"/>
                  <a:pt x="11" y="107"/>
                </a:cubicBezTo>
                <a:cubicBezTo>
                  <a:pt x="21" y="118"/>
                  <a:pt x="38" y="118"/>
                  <a:pt x="49" y="107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12" y="44"/>
                  <a:pt x="112" y="32"/>
                  <a:pt x="105" y="25"/>
                </a:cubicBezTo>
                <a:cubicBezTo>
                  <a:pt x="97" y="17"/>
                  <a:pt x="85" y="17"/>
                  <a:pt x="78" y="25"/>
                </a:cubicBezTo>
                <a:cubicBezTo>
                  <a:pt x="36" y="67"/>
                  <a:pt x="36" y="67"/>
                  <a:pt x="36" y="67"/>
                </a:cubicBezTo>
                <a:cubicBezTo>
                  <a:pt x="34" y="68"/>
                  <a:pt x="34" y="71"/>
                  <a:pt x="36" y="72"/>
                </a:cubicBezTo>
                <a:cubicBezTo>
                  <a:pt x="37" y="74"/>
                  <a:pt x="39" y="74"/>
                  <a:pt x="41" y="72"/>
                </a:cubicBezTo>
                <a:cubicBezTo>
                  <a:pt x="83" y="30"/>
                  <a:pt x="83" y="30"/>
                  <a:pt x="83" y="30"/>
                </a:cubicBezTo>
                <a:cubicBezTo>
                  <a:pt x="88" y="26"/>
                  <a:pt x="95" y="26"/>
                  <a:pt x="99" y="30"/>
                </a:cubicBezTo>
                <a:cubicBezTo>
                  <a:pt x="104" y="35"/>
                  <a:pt x="104" y="42"/>
                  <a:pt x="99" y="46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6" y="109"/>
                  <a:pt x="24" y="109"/>
                  <a:pt x="16" y="102"/>
                </a:cubicBezTo>
                <a:cubicBezTo>
                  <a:pt x="9" y="94"/>
                  <a:pt x="9" y="82"/>
                  <a:pt x="16" y="75"/>
                </a:cubicBezTo>
                <a:cubicBezTo>
                  <a:pt x="72" y="20"/>
                  <a:pt x="72" y="20"/>
                  <a:pt x="72" y="20"/>
                </a:cubicBezTo>
                <a:cubicBezTo>
                  <a:pt x="82" y="9"/>
                  <a:pt x="99" y="9"/>
                  <a:pt x="110" y="20"/>
                </a:cubicBezTo>
                <a:cubicBezTo>
                  <a:pt x="120" y="30"/>
                  <a:pt x="120" y="47"/>
                  <a:pt x="110" y="58"/>
                </a:cubicBezTo>
                <a:cubicBezTo>
                  <a:pt x="68" y="99"/>
                  <a:pt x="68" y="99"/>
                  <a:pt x="68" y="99"/>
                </a:cubicBezTo>
                <a:cubicBezTo>
                  <a:pt x="67" y="101"/>
                  <a:pt x="67" y="103"/>
                  <a:pt x="68" y="105"/>
                </a:cubicBezTo>
                <a:cubicBezTo>
                  <a:pt x="70" y="106"/>
                  <a:pt x="72" y="106"/>
                  <a:pt x="73" y="105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29" y="49"/>
                  <a:pt x="129" y="27"/>
                  <a:pt x="116" y="14"/>
                </a:cubicBezTo>
                <a:close/>
                <a:moveTo>
                  <a:pt x="116" y="14"/>
                </a:moveTo>
                <a:cubicBezTo>
                  <a:pt x="116" y="14"/>
                  <a:pt x="116" y="14"/>
                  <a:pt x="116" y="1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53">
            <a:extLst>
              <a:ext uri="{FF2B5EF4-FFF2-40B4-BE49-F238E27FC236}">
                <a16:creationId xmlns:a16="http://schemas.microsoft.com/office/drawing/2014/main" id="{F4FDB951-33ED-4381-992D-A9A0C0C702B5}"/>
              </a:ext>
            </a:extLst>
          </p:cNvPr>
          <p:cNvSpPr>
            <a:spLocks noEditPoints="1"/>
          </p:cNvSpPr>
          <p:nvPr/>
        </p:nvSpPr>
        <p:spPr bwMode="auto">
          <a:xfrm>
            <a:off x="5810133" y="4538107"/>
            <a:ext cx="552990" cy="637200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rgbClr val="4472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Group 16">
            <a:extLst>
              <a:ext uri="{FF2B5EF4-FFF2-40B4-BE49-F238E27FC236}">
                <a16:creationId xmlns:a16="http://schemas.microsoft.com/office/drawing/2014/main" id="{E03C73B6-5C73-4C7B-9878-99931923D7D6}"/>
              </a:ext>
            </a:extLst>
          </p:cNvPr>
          <p:cNvGrpSpPr/>
          <p:nvPr/>
        </p:nvGrpSpPr>
        <p:grpSpPr>
          <a:xfrm>
            <a:off x="4262080" y="3375885"/>
            <a:ext cx="634394" cy="637200"/>
            <a:chOff x="4019550" y="3568701"/>
            <a:chExt cx="358775" cy="360363"/>
          </a:xfrm>
          <a:solidFill>
            <a:schemeClr val="bg1"/>
          </a:solidFill>
        </p:grpSpPr>
        <p:sp>
          <p:nvSpPr>
            <p:cNvPr id="12" name="Freeform 105">
              <a:extLst>
                <a:ext uri="{FF2B5EF4-FFF2-40B4-BE49-F238E27FC236}">
                  <a16:creationId xmlns:a16="http://schemas.microsoft.com/office/drawing/2014/main" id="{5AA9CDBD-FD59-4D84-8943-D7D040E084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06">
              <a:extLst>
                <a:ext uri="{FF2B5EF4-FFF2-40B4-BE49-F238E27FC236}">
                  <a16:creationId xmlns:a16="http://schemas.microsoft.com/office/drawing/2014/main" id="{6BE56A35-E092-4F4A-8B77-A87EA1064D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9">
            <a:extLst>
              <a:ext uri="{FF2B5EF4-FFF2-40B4-BE49-F238E27FC236}">
                <a16:creationId xmlns:a16="http://schemas.microsoft.com/office/drawing/2014/main" id="{F7D64E1C-CA6B-437A-A5AC-3E3F8D169EC7}"/>
              </a:ext>
            </a:extLst>
          </p:cNvPr>
          <p:cNvGrpSpPr/>
          <p:nvPr/>
        </p:nvGrpSpPr>
        <p:grpSpPr>
          <a:xfrm>
            <a:off x="6678994" y="1678628"/>
            <a:ext cx="631586" cy="392986"/>
            <a:chOff x="7145338" y="3636963"/>
            <a:chExt cx="357188" cy="222250"/>
          </a:xfrm>
          <a:solidFill>
            <a:schemeClr val="bg1"/>
          </a:solidFill>
        </p:grpSpPr>
        <p:sp>
          <p:nvSpPr>
            <p:cNvPr id="15" name="Freeform 145">
              <a:extLst>
                <a:ext uri="{FF2B5EF4-FFF2-40B4-BE49-F238E27FC236}">
                  <a16:creationId xmlns:a16="http://schemas.microsoft.com/office/drawing/2014/main" id="{EF391814-5DFE-4414-8694-119A463250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5338" y="3636963"/>
              <a:ext cx="357188" cy="222250"/>
            </a:xfrm>
            <a:custGeom>
              <a:avLst/>
              <a:gdLst/>
              <a:ahLst/>
              <a:cxnLst>
                <a:cxn ang="0">
                  <a:pos x="122" y="37"/>
                </a:cxn>
                <a:cxn ang="0">
                  <a:pos x="122" y="37"/>
                </a:cxn>
                <a:cxn ang="0">
                  <a:pos x="122" y="36"/>
                </a:cxn>
                <a:cxn ang="0">
                  <a:pos x="122" y="36"/>
                </a:cxn>
                <a:cxn ang="0">
                  <a:pos x="61" y="0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40"/>
                </a:cxn>
                <a:cxn ang="0">
                  <a:pos x="61" y="76"/>
                </a:cxn>
                <a:cxn ang="0">
                  <a:pos x="122" y="40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8"/>
                </a:cxn>
                <a:cxn ang="0">
                  <a:pos x="122" y="37"/>
                </a:cxn>
                <a:cxn ang="0">
                  <a:pos x="61" y="69"/>
                </a:cxn>
                <a:cxn ang="0">
                  <a:pos x="8" y="38"/>
                </a:cxn>
                <a:cxn ang="0">
                  <a:pos x="61" y="7"/>
                </a:cxn>
                <a:cxn ang="0">
                  <a:pos x="114" y="38"/>
                </a:cxn>
                <a:cxn ang="0">
                  <a:pos x="61" y="69"/>
                </a:cxn>
                <a:cxn ang="0">
                  <a:pos x="61" y="69"/>
                </a:cxn>
                <a:cxn ang="0">
                  <a:pos x="61" y="69"/>
                </a:cxn>
              </a:cxnLst>
              <a:rect l="0" t="0" r="r" b="b"/>
              <a:pathLst>
                <a:path w="122" h="76">
                  <a:moveTo>
                    <a:pt x="122" y="37"/>
                  </a:move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6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11" y="15"/>
                    <a:pt x="86" y="0"/>
                    <a:pt x="61" y="0"/>
                  </a:cubicBezTo>
                  <a:cubicBezTo>
                    <a:pt x="35" y="0"/>
                    <a:pt x="11" y="1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61"/>
                    <a:pt x="35" y="76"/>
                    <a:pt x="61" y="76"/>
                  </a:cubicBezTo>
                  <a:cubicBezTo>
                    <a:pt x="86" y="76"/>
                    <a:pt x="111" y="61"/>
                    <a:pt x="122" y="40"/>
                  </a:cubicBezTo>
                  <a:cubicBezTo>
                    <a:pt x="122" y="40"/>
                    <a:pt x="122" y="40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8"/>
                    <a:pt x="122" y="38"/>
                  </a:cubicBezTo>
                  <a:cubicBezTo>
                    <a:pt x="122" y="38"/>
                    <a:pt x="122" y="37"/>
                    <a:pt x="122" y="37"/>
                  </a:cubicBezTo>
                  <a:close/>
                  <a:moveTo>
                    <a:pt x="61" y="69"/>
                  </a:moveTo>
                  <a:cubicBezTo>
                    <a:pt x="39" y="69"/>
                    <a:pt x="18" y="56"/>
                    <a:pt x="8" y="38"/>
                  </a:cubicBezTo>
                  <a:cubicBezTo>
                    <a:pt x="18" y="20"/>
                    <a:pt x="39" y="7"/>
                    <a:pt x="61" y="7"/>
                  </a:cubicBezTo>
                  <a:cubicBezTo>
                    <a:pt x="82" y="7"/>
                    <a:pt x="104" y="20"/>
                    <a:pt x="114" y="38"/>
                  </a:cubicBezTo>
                  <a:cubicBezTo>
                    <a:pt x="103" y="56"/>
                    <a:pt x="82" y="69"/>
                    <a:pt x="61" y="69"/>
                  </a:cubicBezTo>
                  <a:close/>
                  <a:moveTo>
                    <a:pt x="61" y="69"/>
                  </a:moveTo>
                  <a:cubicBezTo>
                    <a:pt x="61" y="69"/>
                    <a:pt x="61" y="69"/>
                    <a:pt x="61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46">
              <a:extLst>
                <a:ext uri="{FF2B5EF4-FFF2-40B4-BE49-F238E27FC236}">
                  <a16:creationId xmlns:a16="http://schemas.microsoft.com/office/drawing/2014/main" id="{903428CC-B781-4A21-ABB6-63452C207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0275" y="3703638"/>
              <a:ext cx="50800" cy="508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3" y="15"/>
                </a:cxn>
                <a:cxn ang="0">
                  <a:pos x="15" y="3"/>
                </a:cxn>
                <a:cxn ang="0">
                  <a:pos x="15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3" y="17"/>
                    <a:pt x="3" y="16"/>
                    <a:pt x="3" y="15"/>
                  </a:cubicBezTo>
                  <a:cubicBezTo>
                    <a:pt x="3" y="9"/>
                    <a:pt x="9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47">
              <a:extLst>
                <a:ext uri="{FF2B5EF4-FFF2-40B4-BE49-F238E27FC236}">
                  <a16:creationId xmlns:a16="http://schemas.microsoft.com/office/drawing/2014/main" id="{DF2F9455-CA30-44D0-9277-D62A5DD796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5350" y="3668713"/>
              <a:ext cx="158750" cy="15875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7" y="54"/>
                </a:cxn>
                <a:cxn ang="0">
                  <a:pos x="54" y="27"/>
                </a:cxn>
                <a:cxn ang="0">
                  <a:pos x="27" y="0"/>
                </a:cxn>
                <a:cxn ang="0">
                  <a:pos x="27" y="50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50" y="27"/>
                </a:cxn>
                <a:cxn ang="0">
                  <a:pos x="27" y="50"/>
                </a:cxn>
                <a:cxn ang="0">
                  <a:pos x="27" y="50"/>
                </a:cxn>
                <a:cxn ang="0">
                  <a:pos x="27" y="50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27" y="50"/>
                  </a:moveTo>
                  <a:cubicBezTo>
                    <a:pt x="14" y="50"/>
                    <a:pt x="4" y="40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40" y="4"/>
                    <a:pt x="50" y="14"/>
                    <a:pt x="50" y="27"/>
                  </a:cubicBezTo>
                  <a:cubicBezTo>
                    <a:pt x="50" y="40"/>
                    <a:pt x="40" y="50"/>
                    <a:pt x="27" y="50"/>
                  </a:cubicBezTo>
                  <a:close/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23">
            <a:extLst>
              <a:ext uri="{FF2B5EF4-FFF2-40B4-BE49-F238E27FC236}">
                <a16:creationId xmlns:a16="http://schemas.microsoft.com/office/drawing/2014/main" id="{E1E88FC3-89D3-4637-B1C2-41A576C22795}"/>
              </a:ext>
            </a:extLst>
          </p:cNvPr>
          <p:cNvGrpSpPr/>
          <p:nvPr/>
        </p:nvGrpSpPr>
        <p:grpSpPr>
          <a:xfrm>
            <a:off x="4810224" y="1647978"/>
            <a:ext cx="634394" cy="519304"/>
            <a:chOff x="4856163" y="3600451"/>
            <a:chExt cx="358775" cy="293688"/>
          </a:xfrm>
          <a:solidFill>
            <a:schemeClr val="bg1"/>
          </a:solidFill>
        </p:grpSpPr>
        <p:sp>
          <p:nvSpPr>
            <p:cNvPr id="19" name="Freeform 148">
              <a:extLst>
                <a:ext uri="{FF2B5EF4-FFF2-40B4-BE49-F238E27FC236}">
                  <a16:creationId xmlns:a16="http://schemas.microsoft.com/office/drawing/2014/main" id="{073F5D25-B4E4-45E8-879E-FE5AEB1F8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49">
              <a:extLst>
                <a:ext uri="{FF2B5EF4-FFF2-40B4-BE49-F238E27FC236}">
                  <a16:creationId xmlns:a16="http://schemas.microsoft.com/office/drawing/2014/main" id="{375D6C8C-0388-45D1-B8FD-B1115B448D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2E587F77-C315-4CAE-B017-91027985ECB7}"/>
              </a:ext>
            </a:extLst>
          </p:cNvPr>
          <p:cNvSpPr txBox="1"/>
          <p:nvPr/>
        </p:nvSpPr>
        <p:spPr>
          <a:xfrm>
            <a:off x="1001487" y="1191154"/>
            <a:ext cx="31810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4FF1153-DB3C-48E0-B524-5830E711947E}"/>
              </a:ext>
            </a:extLst>
          </p:cNvPr>
          <p:cNvSpPr txBox="1"/>
          <p:nvPr/>
        </p:nvSpPr>
        <p:spPr>
          <a:xfrm>
            <a:off x="623209" y="3112952"/>
            <a:ext cx="3166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8387050-6666-4899-B281-29EB1B669425}"/>
              </a:ext>
            </a:extLst>
          </p:cNvPr>
          <p:cNvSpPr txBox="1"/>
          <p:nvPr/>
        </p:nvSpPr>
        <p:spPr>
          <a:xfrm>
            <a:off x="1970061" y="4555674"/>
            <a:ext cx="3166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F180D41-718F-4D09-B71B-4E51BE7FA05C}"/>
              </a:ext>
            </a:extLst>
          </p:cNvPr>
          <p:cNvSpPr txBox="1"/>
          <p:nvPr/>
        </p:nvSpPr>
        <p:spPr>
          <a:xfrm>
            <a:off x="8139244" y="1319336"/>
            <a:ext cx="31673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3D1F67E-15C3-417D-B3C2-D4E104ECE094}"/>
              </a:ext>
            </a:extLst>
          </p:cNvPr>
          <p:cNvSpPr txBox="1"/>
          <p:nvPr/>
        </p:nvSpPr>
        <p:spPr>
          <a:xfrm>
            <a:off x="8484803" y="3112952"/>
            <a:ext cx="329982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3D1F67E-15C3-417D-B3C2-D4E104ECE094}"/>
              </a:ext>
            </a:extLst>
          </p:cNvPr>
          <p:cNvSpPr txBox="1"/>
          <p:nvPr/>
        </p:nvSpPr>
        <p:spPr>
          <a:xfrm>
            <a:off x="7136541" y="5010361"/>
            <a:ext cx="329982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956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4605933C-9214-43C0-8B39-A5F927E1C151}"/>
              </a:ext>
            </a:extLst>
          </p:cNvPr>
          <p:cNvSpPr/>
          <p:nvPr/>
        </p:nvSpPr>
        <p:spPr>
          <a:xfrm>
            <a:off x="4474417" y="1863970"/>
            <a:ext cx="3094892" cy="3094892"/>
          </a:xfrm>
          <a:prstGeom prst="blockArc">
            <a:avLst>
              <a:gd name="adj1" fmla="val 16967564"/>
              <a:gd name="adj2" fmla="val 4565833"/>
              <a:gd name="adj3" fmla="val 270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BF0D9736-F005-41A6-9A63-E3B58885839F}"/>
              </a:ext>
            </a:extLst>
          </p:cNvPr>
          <p:cNvSpPr/>
          <p:nvPr/>
        </p:nvSpPr>
        <p:spPr>
          <a:xfrm flipH="1">
            <a:off x="4439246" y="1863970"/>
            <a:ext cx="3094893" cy="3094892"/>
          </a:xfrm>
          <a:prstGeom prst="blockArc">
            <a:avLst>
              <a:gd name="adj1" fmla="val 16967564"/>
              <a:gd name="adj2" fmla="val 4565833"/>
              <a:gd name="adj3" fmla="val 270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2E8EB25-F56C-4F74-9C8D-21336FDBE62B}"/>
              </a:ext>
            </a:extLst>
          </p:cNvPr>
          <p:cNvSpPr/>
          <p:nvPr/>
        </p:nvSpPr>
        <p:spPr>
          <a:xfrm>
            <a:off x="4762029" y="1863970"/>
            <a:ext cx="550190" cy="550190"/>
          </a:xfrm>
          <a:prstGeom prst="ellipse">
            <a:avLst/>
          </a:prstGeom>
          <a:solidFill>
            <a:srgbClr val="4472C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16D072C-ADF7-4F38-AC93-02B432439762}"/>
              </a:ext>
            </a:extLst>
          </p:cNvPr>
          <p:cNvSpPr/>
          <p:nvPr/>
        </p:nvSpPr>
        <p:spPr>
          <a:xfrm>
            <a:off x="4164151" y="3143355"/>
            <a:ext cx="550190" cy="550190"/>
          </a:xfrm>
          <a:prstGeom prst="ellipse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705908E-582B-49AE-9AE1-C7DED05F47F9}"/>
              </a:ext>
            </a:extLst>
          </p:cNvPr>
          <p:cNvSpPr/>
          <p:nvPr/>
        </p:nvSpPr>
        <p:spPr>
          <a:xfrm>
            <a:off x="4762029" y="4318783"/>
            <a:ext cx="550190" cy="550190"/>
          </a:xfrm>
          <a:prstGeom prst="ellipse">
            <a:avLst/>
          </a:pr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A278611-73C8-4B40-8891-0F51511D78D1}"/>
              </a:ext>
            </a:extLst>
          </p:cNvPr>
          <p:cNvSpPr/>
          <p:nvPr/>
        </p:nvSpPr>
        <p:spPr>
          <a:xfrm>
            <a:off x="6661167" y="1863970"/>
            <a:ext cx="550190" cy="550190"/>
          </a:xfrm>
          <a:prstGeom prst="ellipse">
            <a:avLst/>
          </a:pr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9B60014-02B3-406C-92AA-3948ACFB4526}"/>
              </a:ext>
            </a:extLst>
          </p:cNvPr>
          <p:cNvSpPr/>
          <p:nvPr/>
        </p:nvSpPr>
        <p:spPr>
          <a:xfrm>
            <a:off x="7259044" y="3143355"/>
            <a:ext cx="550190" cy="550190"/>
          </a:xfrm>
          <a:prstGeom prst="ellipse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12F0C10-0745-4DCC-99B4-67DC6EDA5457}"/>
              </a:ext>
            </a:extLst>
          </p:cNvPr>
          <p:cNvSpPr/>
          <p:nvPr/>
        </p:nvSpPr>
        <p:spPr>
          <a:xfrm>
            <a:off x="6547463" y="4318783"/>
            <a:ext cx="550190" cy="550190"/>
          </a:xfrm>
          <a:prstGeom prst="ellipse">
            <a:avLst/>
          </a:prstGeom>
          <a:solidFill>
            <a:srgbClr val="4472C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3B0D0C0-023C-48DB-ADF4-88A29A03F88F}"/>
              </a:ext>
            </a:extLst>
          </p:cNvPr>
          <p:cNvSpPr/>
          <p:nvPr/>
        </p:nvSpPr>
        <p:spPr>
          <a:xfrm>
            <a:off x="5037124" y="2468881"/>
            <a:ext cx="1899138" cy="1899138"/>
          </a:xfrm>
          <a:prstGeom prst="ellipse">
            <a:avLst/>
          </a:prstGeom>
          <a:solidFill>
            <a:srgbClr val="4472C4"/>
          </a:solidFill>
          <a:ln w="9525" cap="flat">
            <a:solidFill>
              <a:schemeClr val="bg1"/>
            </a:solidFill>
            <a:prstDash val="solid"/>
            <a:miter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4" name="图形 12" descr="单级齿轮">
            <a:extLst>
              <a:ext uri="{FF2B5EF4-FFF2-40B4-BE49-F238E27FC236}">
                <a16:creationId xmlns:a16="http://schemas.microsoft.com/office/drawing/2014/main" id="{2F8C9E9F-515D-49DE-BBF1-5703EA0EE1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61963" y="2817269"/>
            <a:ext cx="1074064" cy="1074064"/>
          </a:xfrm>
          <a:prstGeom prst="rect">
            <a:avLst/>
          </a:prstGeom>
          <a:effectLst/>
        </p:spPr>
      </p:pic>
      <p:pic>
        <p:nvPicPr>
          <p:cNvPr id="15" name="图形 13" descr="齿轮">
            <a:extLst>
              <a:ext uri="{FF2B5EF4-FFF2-40B4-BE49-F238E27FC236}">
                <a16:creationId xmlns:a16="http://schemas.microsoft.com/office/drawing/2014/main" id="{869718B8-5FF5-4723-A07C-CD4D27018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8995" y="3221799"/>
            <a:ext cx="914400" cy="914400"/>
          </a:xfrm>
          <a:prstGeom prst="rect">
            <a:avLst/>
          </a:prstGeom>
          <a:effectLst/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BA68484F-DF17-44A9-808A-6BB2A2721367}"/>
              </a:ext>
            </a:extLst>
          </p:cNvPr>
          <p:cNvSpPr txBox="1"/>
          <p:nvPr/>
        </p:nvSpPr>
        <p:spPr>
          <a:xfrm>
            <a:off x="1279625" y="1614696"/>
            <a:ext cx="30361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DADE71D-C0F0-46B5-A94C-E3A31AF01712}"/>
              </a:ext>
            </a:extLst>
          </p:cNvPr>
          <p:cNvSpPr txBox="1"/>
          <p:nvPr/>
        </p:nvSpPr>
        <p:spPr>
          <a:xfrm>
            <a:off x="807967" y="3069874"/>
            <a:ext cx="30361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31FE509-A505-4528-B1A6-A5A43F9CFE24}"/>
              </a:ext>
            </a:extLst>
          </p:cNvPr>
          <p:cNvSpPr txBox="1"/>
          <p:nvPr/>
        </p:nvSpPr>
        <p:spPr>
          <a:xfrm>
            <a:off x="1551931" y="4428541"/>
            <a:ext cx="30361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EA87BFA-D800-4483-BBAE-07E12D3CFDDC}"/>
              </a:ext>
            </a:extLst>
          </p:cNvPr>
          <p:cNvSpPr txBox="1"/>
          <p:nvPr/>
        </p:nvSpPr>
        <p:spPr>
          <a:xfrm>
            <a:off x="7569309" y="1614696"/>
            <a:ext cx="32003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21AB28B-827B-4EEC-86AD-C35914A58EFA}"/>
              </a:ext>
            </a:extLst>
          </p:cNvPr>
          <p:cNvSpPr txBox="1"/>
          <p:nvPr/>
        </p:nvSpPr>
        <p:spPr>
          <a:xfrm>
            <a:off x="8000838" y="3069874"/>
            <a:ext cx="32003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76C3F78-1C88-4111-81E3-0AC398D7B6D1}"/>
              </a:ext>
            </a:extLst>
          </p:cNvPr>
          <p:cNvSpPr txBox="1"/>
          <p:nvPr/>
        </p:nvSpPr>
        <p:spPr>
          <a:xfrm>
            <a:off x="7261832" y="4423125"/>
            <a:ext cx="32003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040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箭头: 右 2">
            <a:extLst>
              <a:ext uri="{FF2B5EF4-FFF2-40B4-BE49-F238E27FC236}">
                <a16:creationId xmlns:a16="http://schemas.microsoft.com/office/drawing/2014/main" id="{B67FF3F5-9343-49EC-8668-F54D94ED4427}"/>
              </a:ext>
            </a:extLst>
          </p:cNvPr>
          <p:cNvSpPr/>
          <p:nvPr/>
        </p:nvSpPr>
        <p:spPr>
          <a:xfrm>
            <a:off x="2100295" y="5110844"/>
            <a:ext cx="8451668" cy="182880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618CAE9A-8369-47E3-8D8F-54CA35D47E1A}"/>
              </a:ext>
            </a:extLst>
          </p:cNvPr>
          <p:cNvSpPr/>
          <p:nvPr/>
        </p:nvSpPr>
        <p:spPr>
          <a:xfrm>
            <a:off x="2701185" y="4999809"/>
            <a:ext cx="409129" cy="352697"/>
          </a:xfrm>
          <a:prstGeom prst="hexag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4B937B14-B608-4680-A0FC-7321360F3C4F}"/>
              </a:ext>
            </a:extLst>
          </p:cNvPr>
          <p:cNvSpPr/>
          <p:nvPr/>
        </p:nvSpPr>
        <p:spPr>
          <a:xfrm>
            <a:off x="4028239" y="4999808"/>
            <a:ext cx="409129" cy="352697"/>
          </a:xfrm>
          <a:prstGeom prst="hexag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六边形 6">
            <a:extLst>
              <a:ext uri="{FF2B5EF4-FFF2-40B4-BE49-F238E27FC236}">
                <a16:creationId xmlns:a16="http://schemas.microsoft.com/office/drawing/2014/main" id="{C03AD179-9F75-459D-AF09-0A50C3DA6ECD}"/>
              </a:ext>
            </a:extLst>
          </p:cNvPr>
          <p:cNvSpPr/>
          <p:nvPr/>
        </p:nvSpPr>
        <p:spPr>
          <a:xfrm>
            <a:off x="5411782" y="4999805"/>
            <a:ext cx="409129" cy="352697"/>
          </a:xfrm>
          <a:prstGeom prst="hexag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2C3ECF34-ED86-431E-801D-E1917B633742}"/>
              </a:ext>
            </a:extLst>
          </p:cNvPr>
          <p:cNvSpPr/>
          <p:nvPr/>
        </p:nvSpPr>
        <p:spPr>
          <a:xfrm>
            <a:off x="6693767" y="4999804"/>
            <a:ext cx="409129" cy="352697"/>
          </a:xfrm>
          <a:prstGeom prst="hexag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id="{21EDA83E-CABD-4C97-87D0-50C7314E2748}"/>
              </a:ext>
            </a:extLst>
          </p:cNvPr>
          <p:cNvSpPr/>
          <p:nvPr/>
        </p:nvSpPr>
        <p:spPr>
          <a:xfrm>
            <a:off x="8020821" y="5022349"/>
            <a:ext cx="409129" cy="352697"/>
          </a:xfrm>
          <a:prstGeom prst="hexag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070CF7-2DDA-47D6-9194-7A128380892B}"/>
              </a:ext>
            </a:extLst>
          </p:cNvPr>
          <p:cNvSpPr txBox="1"/>
          <p:nvPr/>
        </p:nvSpPr>
        <p:spPr>
          <a:xfrm>
            <a:off x="2507709" y="5463541"/>
            <a:ext cx="87286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038CC06-4EBD-497B-80B2-3D2749E20A69}"/>
              </a:ext>
            </a:extLst>
          </p:cNvPr>
          <p:cNvSpPr txBox="1"/>
          <p:nvPr/>
        </p:nvSpPr>
        <p:spPr>
          <a:xfrm>
            <a:off x="3796372" y="5463540"/>
            <a:ext cx="87286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48D1A6B-176E-4F8D-84AA-C923955CAE87}"/>
              </a:ext>
            </a:extLst>
          </p:cNvPr>
          <p:cNvSpPr txBox="1"/>
          <p:nvPr/>
        </p:nvSpPr>
        <p:spPr>
          <a:xfrm>
            <a:off x="5179915" y="5463538"/>
            <a:ext cx="87286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277152F-1ECB-4155-8CB6-32A45C19D2F7}"/>
              </a:ext>
            </a:extLst>
          </p:cNvPr>
          <p:cNvSpPr txBox="1"/>
          <p:nvPr/>
        </p:nvSpPr>
        <p:spPr>
          <a:xfrm>
            <a:off x="6534270" y="5463538"/>
            <a:ext cx="87286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F7B59B-7DC6-4195-9428-217A545C8AF2}"/>
              </a:ext>
            </a:extLst>
          </p:cNvPr>
          <p:cNvSpPr txBox="1"/>
          <p:nvPr/>
        </p:nvSpPr>
        <p:spPr>
          <a:xfrm>
            <a:off x="7852121" y="5463538"/>
            <a:ext cx="87286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9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id="{52614CA7-5EC7-4B34-810F-3FA3A06574DF}"/>
              </a:ext>
            </a:extLst>
          </p:cNvPr>
          <p:cNvSpPr/>
          <p:nvPr/>
        </p:nvSpPr>
        <p:spPr>
          <a:xfrm>
            <a:off x="9471506" y="5014651"/>
            <a:ext cx="409129" cy="352697"/>
          </a:xfrm>
          <a:prstGeom prst="hexag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5180841-A361-4C89-A6E7-420C75B427B3}"/>
              </a:ext>
            </a:extLst>
          </p:cNvPr>
          <p:cNvSpPr txBox="1"/>
          <p:nvPr/>
        </p:nvSpPr>
        <p:spPr>
          <a:xfrm>
            <a:off x="9175589" y="5470683"/>
            <a:ext cx="100096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11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10A3B04-6EB0-4FF8-907C-E04F7352DB6B}"/>
              </a:ext>
            </a:extLst>
          </p:cNvPr>
          <p:cNvCxnSpPr/>
          <p:nvPr/>
        </p:nvCxnSpPr>
        <p:spPr>
          <a:xfrm flipV="1">
            <a:off x="2905749" y="4118066"/>
            <a:ext cx="0" cy="881738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六边形 17">
            <a:extLst>
              <a:ext uri="{FF2B5EF4-FFF2-40B4-BE49-F238E27FC236}">
                <a16:creationId xmlns:a16="http://schemas.microsoft.com/office/drawing/2014/main" id="{12DCB5D5-E3E5-473C-AD80-36A5E2EB7361}"/>
              </a:ext>
            </a:extLst>
          </p:cNvPr>
          <p:cNvSpPr/>
          <p:nvPr/>
        </p:nvSpPr>
        <p:spPr>
          <a:xfrm>
            <a:off x="2618764" y="3735007"/>
            <a:ext cx="573969" cy="494800"/>
          </a:xfrm>
          <a:prstGeom prst="hexagon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114ECA5-2FCF-4725-B7C8-4D5DD94BE993}"/>
              </a:ext>
            </a:extLst>
          </p:cNvPr>
          <p:cNvCxnSpPr/>
          <p:nvPr/>
        </p:nvCxnSpPr>
        <p:spPr>
          <a:xfrm flipV="1">
            <a:off x="5620389" y="4118066"/>
            <a:ext cx="0" cy="881738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六边形 19">
            <a:extLst>
              <a:ext uri="{FF2B5EF4-FFF2-40B4-BE49-F238E27FC236}">
                <a16:creationId xmlns:a16="http://schemas.microsoft.com/office/drawing/2014/main" id="{B3283F05-9D8D-42E0-A1E4-3F39892F0FBA}"/>
              </a:ext>
            </a:extLst>
          </p:cNvPr>
          <p:cNvSpPr/>
          <p:nvPr/>
        </p:nvSpPr>
        <p:spPr>
          <a:xfrm>
            <a:off x="5333404" y="3735007"/>
            <a:ext cx="573969" cy="494800"/>
          </a:xfrm>
          <a:prstGeom prst="hexagon">
            <a:avLst/>
          </a:pr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26C5D65-9B96-4CCA-A174-096832396765}"/>
              </a:ext>
            </a:extLst>
          </p:cNvPr>
          <p:cNvCxnSpPr/>
          <p:nvPr/>
        </p:nvCxnSpPr>
        <p:spPr>
          <a:xfrm flipV="1">
            <a:off x="8216503" y="4131129"/>
            <a:ext cx="0" cy="881738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六边形 21">
            <a:extLst>
              <a:ext uri="{FF2B5EF4-FFF2-40B4-BE49-F238E27FC236}">
                <a16:creationId xmlns:a16="http://schemas.microsoft.com/office/drawing/2014/main" id="{E414E382-3FF7-45EF-A3BF-D0EF81301F73}"/>
              </a:ext>
            </a:extLst>
          </p:cNvPr>
          <p:cNvSpPr/>
          <p:nvPr/>
        </p:nvSpPr>
        <p:spPr>
          <a:xfrm>
            <a:off x="7929518" y="3748070"/>
            <a:ext cx="573969" cy="494800"/>
          </a:xfrm>
          <a:prstGeom prst="hexagon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9A72D38-65D4-4CBD-A2E1-83AF8AD07B74}"/>
              </a:ext>
            </a:extLst>
          </p:cNvPr>
          <p:cNvCxnSpPr>
            <a:cxnSpLocks/>
          </p:cNvCxnSpPr>
          <p:nvPr/>
        </p:nvCxnSpPr>
        <p:spPr>
          <a:xfrm flipV="1">
            <a:off x="4225790" y="3126855"/>
            <a:ext cx="7012" cy="1872949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六边形 23">
            <a:extLst>
              <a:ext uri="{FF2B5EF4-FFF2-40B4-BE49-F238E27FC236}">
                <a16:creationId xmlns:a16="http://schemas.microsoft.com/office/drawing/2014/main" id="{F428196E-787E-4856-B3F4-20FD00A7FF87}"/>
              </a:ext>
            </a:extLst>
          </p:cNvPr>
          <p:cNvSpPr/>
          <p:nvPr/>
        </p:nvSpPr>
        <p:spPr>
          <a:xfrm>
            <a:off x="3938805" y="2632055"/>
            <a:ext cx="573969" cy="494800"/>
          </a:xfrm>
          <a:prstGeom prst="hexagon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7D490EC6-3CDF-4B6B-A086-5C62D21F3762}"/>
              </a:ext>
            </a:extLst>
          </p:cNvPr>
          <p:cNvCxnSpPr>
            <a:cxnSpLocks/>
          </p:cNvCxnSpPr>
          <p:nvPr/>
        </p:nvCxnSpPr>
        <p:spPr>
          <a:xfrm flipV="1">
            <a:off x="6875392" y="3139010"/>
            <a:ext cx="7012" cy="1872949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六边形 25">
            <a:extLst>
              <a:ext uri="{FF2B5EF4-FFF2-40B4-BE49-F238E27FC236}">
                <a16:creationId xmlns:a16="http://schemas.microsoft.com/office/drawing/2014/main" id="{B3429034-9CC0-49B5-92C1-78D7832ABDAA}"/>
              </a:ext>
            </a:extLst>
          </p:cNvPr>
          <p:cNvSpPr/>
          <p:nvPr/>
        </p:nvSpPr>
        <p:spPr>
          <a:xfrm>
            <a:off x="6588407" y="2644210"/>
            <a:ext cx="573969" cy="494800"/>
          </a:xfrm>
          <a:prstGeom prst="hexagon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E144A6F-E37A-4947-A06B-96CB697E24F9}"/>
              </a:ext>
            </a:extLst>
          </p:cNvPr>
          <p:cNvCxnSpPr>
            <a:cxnSpLocks/>
          </p:cNvCxnSpPr>
          <p:nvPr/>
        </p:nvCxnSpPr>
        <p:spPr>
          <a:xfrm flipV="1">
            <a:off x="9672451" y="3133978"/>
            <a:ext cx="7012" cy="1872949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六边形 27">
            <a:extLst>
              <a:ext uri="{FF2B5EF4-FFF2-40B4-BE49-F238E27FC236}">
                <a16:creationId xmlns:a16="http://schemas.microsoft.com/office/drawing/2014/main" id="{61660A48-ADC3-45EF-9FCF-3E10AF385B79}"/>
              </a:ext>
            </a:extLst>
          </p:cNvPr>
          <p:cNvSpPr/>
          <p:nvPr/>
        </p:nvSpPr>
        <p:spPr>
          <a:xfrm>
            <a:off x="9385466" y="2639178"/>
            <a:ext cx="573969" cy="494800"/>
          </a:xfrm>
          <a:prstGeom prst="hexagon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9" name="图形 27" descr="标牌">
            <a:extLst>
              <a:ext uri="{FF2B5EF4-FFF2-40B4-BE49-F238E27FC236}">
                <a16:creationId xmlns:a16="http://schemas.microsoft.com/office/drawing/2014/main" id="{5CC04513-E9DD-40AE-97B6-B0CBA5BB02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18590" y="3787409"/>
            <a:ext cx="393041" cy="393041"/>
          </a:xfrm>
          <a:prstGeom prst="rect">
            <a:avLst/>
          </a:prstGeom>
          <a:effectLst/>
        </p:spPr>
      </p:pic>
      <p:pic>
        <p:nvPicPr>
          <p:cNvPr id="30" name="图形 28" descr="戏剧">
            <a:extLst>
              <a:ext uri="{FF2B5EF4-FFF2-40B4-BE49-F238E27FC236}">
                <a16:creationId xmlns:a16="http://schemas.microsoft.com/office/drawing/2014/main" id="{71081192-4EC1-4D8E-A5A6-50C32687C0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55759" y="3835838"/>
            <a:ext cx="393041" cy="393041"/>
          </a:xfrm>
          <a:prstGeom prst="rect">
            <a:avLst/>
          </a:prstGeom>
          <a:effectLst/>
        </p:spPr>
      </p:pic>
      <p:pic>
        <p:nvPicPr>
          <p:cNvPr id="31" name="图形 29" descr="领奖台">
            <a:extLst>
              <a:ext uri="{FF2B5EF4-FFF2-40B4-BE49-F238E27FC236}">
                <a16:creationId xmlns:a16="http://schemas.microsoft.com/office/drawing/2014/main" id="{70A0531D-1AEE-4FDD-BBF9-40E9FCBA8A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44327" y="2678294"/>
            <a:ext cx="393041" cy="393041"/>
          </a:xfrm>
          <a:prstGeom prst="rect">
            <a:avLst/>
          </a:prstGeom>
          <a:effectLst/>
        </p:spPr>
      </p:pic>
      <p:pic>
        <p:nvPicPr>
          <p:cNvPr id="32" name="图形 30" descr="花环">
            <a:extLst>
              <a:ext uri="{FF2B5EF4-FFF2-40B4-BE49-F238E27FC236}">
                <a16:creationId xmlns:a16="http://schemas.microsoft.com/office/drawing/2014/main" id="{140DFF98-8349-484F-A454-924A443C4DA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71858" y="2699937"/>
            <a:ext cx="393041" cy="393041"/>
          </a:xfrm>
          <a:prstGeom prst="rect">
            <a:avLst/>
          </a:prstGeom>
          <a:effectLst/>
        </p:spPr>
      </p:pic>
      <p:pic>
        <p:nvPicPr>
          <p:cNvPr id="33" name="图形 31" descr="盆栽花卉">
            <a:extLst>
              <a:ext uri="{FF2B5EF4-FFF2-40B4-BE49-F238E27FC236}">
                <a16:creationId xmlns:a16="http://schemas.microsoft.com/office/drawing/2014/main" id="{2C8F74B6-17A9-4881-9455-818FE85BCEF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028864" y="3798949"/>
            <a:ext cx="393041" cy="393041"/>
          </a:xfrm>
          <a:prstGeom prst="rect">
            <a:avLst/>
          </a:prstGeom>
          <a:effectLst/>
        </p:spPr>
      </p:pic>
      <p:pic>
        <p:nvPicPr>
          <p:cNvPr id="34" name="图形 32" descr="星星">
            <a:extLst>
              <a:ext uri="{FF2B5EF4-FFF2-40B4-BE49-F238E27FC236}">
                <a16:creationId xmlns:a16="http://schemas.microsoft.com/office/drawing/2014/main" id="{79ECE1AD-BA02-49F5-8ED8-73790FF1C9F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475929" y="2696689"/>
            <a:ext cx="393041" cy="393041"/>
          </a:xfrm>
          <a:prstGeom prst="rect">
            <a:avLst/>
          </a:prstGeom>
          <a:effectLst/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7313FEC4-B302-4433-926A-8D57C81F7982}"/>
              </a:ext>
            </a:extLst>
          </p:cNvPr>
          <p:cNvSpPr txBox="1"/>
          <p:nvPr/>
        </p:nvSpPr>
        <p:spPr>
          <a:xfrm>
            <a:off x="1656141" y="2863731"/>
            <a:ext cx="2183410" cy="8617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E7DFD7C-4E3B-41C9-8933-D52F78DC0A4A}"/>
              </a:ext>
            </a:extLst>
          </p:cNvPr>
          <p:cNvSpPr txBox="1"/>
          <p:nvPr/>
        </p:nvSpPr>
        <p:spPr>
          <a:xfrm>
            <a:off x="3176952" y="1611334"/>
            <a:ext cx="21834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C0E0A01-0FDD-4B28-9B21-9C53AFD8832E}"/>
              </a:ext>
            </a:extLst>
          </p:cNvPr>
          <p:cNvSpPr txBox="1"/>
          <p:nvPr/>
        </p:nvSpPr>
        <p:spPr>
          <a:xfrm>
            <a:off x="4592728" y="2803660"/>
            <a:ext cx="2183410" cy="8617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A652F9C-82CE-4EBA-9283-0E3608FA8FDE}"/>
              </a:ext>
            </a:extLst>
          </p:cNvPr>
          <p:cNvSpPr txBox="1"/>
          <p:nvPr/>
        </p:nvSpPr>
        <p:spPr>
          <a:xfrm>
            <a:off x="5820911" y="1579065"/>
            <a:ext cx="21834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FE17495-8913-41C3-9A5B-96B2D24B7040}"/>
              </a:ext>
            </a:extLst>
          </p:cNvPr>
          <p:cNvSpPr txBox="1"/>
          <p:nvPr/>
        </p:nvSpPr>
        <p:spPr>
          <a:xfrm>
            <a:off x="7253307" y="2803660"/>
            <a:ext cx="2183410" cy="8617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FD4E2E0-5998-4C31-ACEA-DD6D7DF03405}"/>
              </a:ext>
            </a:extLst>
          </p:cNvPr>
          <p:cNvSpPr txBox="1"/>
          <p:nvPr/>
        </p:nvSpPr>
        <p:spPr>
          <a:xfrm>
            <a:off x="8624982" y="1616481"/>
            <a:ext cx="21834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288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FE84537-BF87-490A-912A-F35B35933276}"/>
              </a:ext>
            </a:extLst>
          </p:cNvPr>
          <p:cNvSpPr>
            <a:spLocks/>
          </p:cNvSpPr>
          <p:nvPr/>
        </p:nvSpPr>
        <p:spPr bwMode="auto">
          <a:xfrm>
            <a:off x="3997112" y="3523438"/>
            <a:ext cx="1899435" cy="1902076"/>
          </a:xfrm>
          <a:custGeom>
            <a:avLst/>
            <a:gdLst>
              <a:gd name="T0" fmla="*/ 606 w 606"/>
              <a:gd name="T1" fmla="*/ 67 h 607"/>
              <a:gd name="T2" fmla="*/ 606 w 606"/>
              <a:gd name="T3" fmla="*/ 323 h 607"/>
              <a:gd name="T4" fmla="*/ 606 w 606"/>
              <a:gd name="T5" fmla="*/ 323 h 607"/>
              <a:gd name="T6" fmla="*/ 303 w 606"/>
              <a:gd name="T7" fmla="*/ 607 h 607"/>
              <a:gd name="T8" fmla="*/ 0 w 606"/>
              <a:gd name="T9" fmla="*/ 304 h 607"/>
              <a:gd name="T10" fmla="*/ 303 w 606"/>
              <a:gd name="T11" fmla="*/ 0 h 607"/>
              <a:gd name="T12" fmla="*/ 539 w 606"/>
              <a:gd name="T13" fmla="*/ 0 h 607"/>
              <a:gd name="T14" fmla="*/ 606 w 606"/>
              <a:gd name="T15" fmla="*/ 6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6" h="607">
                <a:moveTo>
                  <a:pt x="606" y="67"/>
                </a:moveTo>
                <a:cubicBezTo>
                  <a:pt x="606" y="323"/>
                  <a:pt x="606" y="323"/>
                  <a:pt x="606" y="323"/>
                </a:cubicBezTo>
                <a:cubicBezTo>
                  <a:pt x="606" y="323"/>
                  <a:pt x="606" y="323"/>
                  <a:pt x="606" y="323"/>
                </a:cubicBezTo>
                <a:cubicBezTo>
                  <a:pt x="596" y="481"/>
                  <a:pt x="464" y="607"/>
                  <a:pt x="303" y="607"/>
                </a:cubicBezTo>
                <a:cubicBezTo>
                  <a:pt x="136" y="607"/>
                  <a:pt x="0" y="471"/>
                  <a:pt x="0" y="304"/>
                </a:cubicBezTo>
                <a:cubicBezTo>
                  <a:pt x="0" y="136"/>
                  <a:pt x="136" y="0"/>
                  <a:pt x="303" y="0"/>
                </a:cubicBezTo>
                <a:cubicBezTo>
                  <a:pt x="539" y="0"/>
                  <a:pt x="539" y="0"/>
                  <a:pt x="539" y="0"/>
                </a:cubicBezTo>
                <a:cubicBezTo>
                  <a:pt x="576" y="0"/>
                  <a:pt x="606" y="30"/>
                  <a:pt x="606" y="67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82C9361E-1CF7-4721-9805-9D82B79B9D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6566" y="3722892"/>
            <a:ext cx="1499207" cy="150184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49E7F7D-E966-4654-99D1-133B57192A29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3997112" y="1507868"/>
            <a:ext cx="1899435" cy="1902076"/>
          </a:xfrm>
          <a:custGeom>
            <a:avLst/>
            <a:gdLst>
              <a:gd name="T0" fmla="*/ 606 w 606"/>
              <a:gd name="T1" fmla="*/ 67 h 607"/>
              <a:gd name="T2" fmla="*/ 606 w 606"/>
              <a:gd name="T3" fmla="*/ 323 h 607"/>
              <a:gd name="T4" fmla="*/ 606 w 606"/>
              <a:gd name="T5" fmla="*/ 323 h 607"/>
              <a:gd name="T6" fmla="*/ 303 w 606"/>
              <a:gd name="T7" fmla="*/ 607 h 607"/>
              <a:gd name="T8" fmla="*/ 0 w 606"/>
              <a:gd name="T9" fmla="*/ 304 h 607"/>
              <a:gd name="T10" fmla="*/ 303 w 606"/>
              <a:gd name="T11" fmla="*/ 0 h 607"/>
              <a:gd name="T12" fmla="*/ 539 w 606"/>
              <a:gd name="T13" fmla="*/ 0 h 607"/>
              <a:gd name="T14" fmla="*/ 606 w 606"/>
              <a:gd name="T15" fmla="*/ 6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6" h="607">
                <a:moveTo>
                  <a:pt x="606" y="67"/>
                </a:moveTo>
                <a:cubicBezTo>
                  <a:pt x="606" y="323"/>
                  <a:pt x="606" y="323"/>
                  <a:pt x="606" y="323"/>
                </a:cubicBezTo>
                <a:cubicBezTo>
                  <a:pt x="606" y="323"/>
                  <a:pt x="606" y="323"/>
                  <a:pt x="606" y="323"/>
                </a:cubicBezTo>
                <a:cubicBezTo>
                  <a:pt x="596" y="481"/>
                  <a:pt x="464" y="607"/>
                  <a:pt x="303" y="607"/>
                </a:cubicBezTo>
                <a:cubicBezTo>
                  <a:pt x="136" y="607"/>
                  <a:pt x="0" y="471"/>
                  <a:pt x="0" y="304"/>
                </a:cubicBezTo>
                <a:cubicBezTo>
                  <a:pt x="0" y="136"/>
                  <a:pt x="136" y="0"/>
                  <a:pt x="303" y="0"/>
                </a:cubicBezTo>
                <a:cubicBezTo>
                  <a:pt x="539" y="0"/>
                  <a:pt x="539" y="0"/>
                  <a:pt x="539" y="0"/>
                </a:cubicBezTo>
                <a:cubicBezTo>
                  <a:pt x="576" y="0"/>
                  <a:pt x="606" y="30"/>
                  <a:pt x="606" y="67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313A0D19-292F-4902-B674-AA3EA37CF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7886" y="1708642"/>
            <a:ext cx="1499207" cy="150184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E2A13417-E1F3-448B-8300-645178B525EB}"/>
              </a:ext>
            </a:extLst>
          </p:cNvPr>
          <p:cNvSpPr>
            <a:spLocks/>
          </p:cNvSpPr>
          <p:nvPr/>
        </p:nvSpPr>
        <p:spPr bwMode="auto">
          <a:xfrm rot="10800000">
            <a:off x="6096001" y="1507868"/>
            <a:ext cx="1899435" cy="1902076"/>
          </a:xfrm>
          <a:custGeom>
            <a:avLst/>
            <a:gdLst>
              <a:gd name="T0" fmla="*/ 606 w 606"/>
              <a:gd name="T1" fmla="*/ 67 h 607"/>
              <a:gd name="T2" fmla="*/ 606 w 606"/>
              <a:gd name="T3" fmla="*/ 323 h 607"/>
              <a:gd name="T4" fmla="*/ 606 w 606"/>
              <a:gd name="T5" fmla="*/ 323 h 607"/>
              <a:gd name="T6" fmla="*/ 303 w 606"/>
              <a:gd name="T7" fmla="*/ 607 h 607"/>
              <a:gd name="T8" fmla="*/ 0 w 606"/>
              <a:gd name="T9" fmla="*/ 304 h 607"/>
              <a:gd name="T10" fmla="*/ 303 w 606"/>
              <a:gd name="T11" fmla="*/ 0 h 607"/>
              <a:gd name="T12" fmla="*/ 539 w 606"/>
              <a:gd name="T13" fmla="*/ 0 h 607"/>
              <a:gd name="T14" fmla="*/ 606 w 606"/>
              <a:gd name="T15" fmla="*/ 6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6" h="607">
                <a:moveTo>
                  <a:pt x="606" y="67"/>
                </a:moveTo>
                <a:cubicBezTo>
                  <a:pt x="606" y="323"/>
                  <a:pt x="606" y="323"/>
                  <a:pt x="606" y="323"/>
                </a:cubicBezTo>
                <a:cubicBezTo>
                  <a:pt x="606" y="323"/>
                  <a:pt x="606" y="323"/>
                  <a:pt x="606" y="323"/>
                </a:cubicBezTo>
                <a:cubicBezTo>
                  <a:pt x="596" y="481"/>
                  <a:pt x="464" y="607"/>
                  <a:pt x="303" y="607"/>
                </a:cubicBezTo>
                <a:cubicBezTo>
                  <a:pt x="136" y="607"/>
                  <a:pt x="0" y="471"/>
                  <a:pt x="0" y="304"/>
                </a:cubicBezTo>
                <a:cubicBezTo>
                  <a:pt x="0" y="136"/>
                  <a:pt x="136" y="0"/>
                  <a:pt x="303" y="0"/>
                </a:cubicBezTo>
                <a:cubicBezTo>
                  <a:pt x="539" y="0"/>
                  <a:pt x="539" y="0"/>
                  <a:pt x="539" y="0"/>
                </a:cubicBezTo>
                <a:cubicBezTo>
                  <a:pt x="576" y="0"/>
                  <a:pt x="606" y="30"/>
                  <a:pt x="606" y="67"/>
                </a:cubicBezTo>
                <a:close/>
              </a:path>
            </a:pathLst>
          </a:cu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4D96E24A-FDA3-4744-BB80-0636681BF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775" y="1708642"/>
            <a:ext cx="1499207" cy="150184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0DC5375F-696C-4378-BF2D-9E2489924FE2}"/>
              </a:ext>
            </a:extLst>
          </p:cNvPr>
          <p:cNvSpPr>
            <a:spLocks/>
          </p:cNvSpPr>
          <p:nvPr/>
        </p:nvSpPr>
        <p:spPr bwMode="auto">
          <a:xfrm flipH="1">
            <a:off x="6096000" y="3523438"/>
            <a:ext cx="1899435" cy="1902076"/>
          </a:xfrm>
          <a:custGeom>
            <a:avLst/>
            <a:gdLst>
              <a:gd name="T0" fmla="*/ 606 w 606"/>
              <a:gd name="T1" fmla="*/ 67 h 607"/>
              <a:gd name="T2" fmla="*/ 606 w 606"/>
              <a:gd name="T3" fmla="*/ 323 h 607"/>
              <a:gd name="T4" fmla="*/ 606 w 606"/>
              <a:gd name="T5" fmla="*/ 323 h 607"/>
              <a:gd name="T6" fmla="*/ 303 w 606"/>
              <a:gd name="T7" fmla="*/ 607 h 607"/>
              <a:gd name="T8" fmla="*/ 0 w 606"/>
              <a:gd name="T9" fmla="*/ 304 h 607"/>
              <a:gd name="T10" fmla="*/ 303 w 606"/>
              <a:gd name="T11" fmla="*/ 0 h 607"/>
              <a:gd name="T12" fmla="*/ 539 w 606"/>
              <a:gd name="T13" fmla="*/ 0 h 607"/>
              <a:gd name="T14" fmla="*/ 606 w 606"/>
              <a:gd name="T15" fmla="*/ 6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6" h="607">
                <a:moveTo>
                  <a:pt x="606" y="67"/>
                </a:moveTo>
                <a:cubicBezTo>
                  <a:pt x="606" y="323"/>
                  <a:pt x="606" y="323"/>
                  <a:pt x="606" y="323"/>
                </a:cubicBezTo>
                <a:cubicBezTo>
                  <a:pt x="606" y="323"/>
                  <a:pt x="606" y="323"/>
                  <a:pt x="606" y="323"/>
                </a:cubicBezTo>
                <a:cubicBezTo>
                  <a:pt x="596" y="481"/>
                  <a:pt x="464" y="607"/>
                  <a:pt x="303" y="607"/>
                </a:cubicBezTo>
                <a:cubicBezTo>
                  <a:pt x="136" y="607"/>
                  <a:pt x="0" y="471"/>
                  <a:pt x="0" y="304"/>
                </a:cubicBezTo>
                <a:cubicBezTo>
                  <a:pt x="0" y="136"/>
                  <a:pt x="136" y="0"/>
                  <a:pt x="303" y="0"/>
                </a:cubicBezTo>
                <a:cubicBezTo>
                  <a:pt x="539" y="0"/>
                  <a:pt x="539" y="0"/>
                  <a:pt x="539" y="0"/>
                </a:cubicBezTo>
                <a:cubicBezTo>
                  <a:pt x="576" y="0"/>
                  <a:pt x="606" y="30"/>
                  <a:pt x="606" y="67"/>
                </a:cubicBezTo>
                <a:close/>
              </a:path>
            </a:pathLst>
          </a:cu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Oval 6">
            <a:extLst>
              <a:ext uri="{FF2B5EF4-FFF2-40B4-BE49-F238E27FC236}">
                <a16:creationId xmlns:a16="http://schemas.microsoft.com/office/drawing/2014/main" id="{23DCA040-951A-4835-B3A0-4353FA7DE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5454" y="3722892"/>
            <a:ext cx="1499207" cy="150184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Group 22">
            <a:extLst>
              <a:ext uri="{FF2B5EF4-FFF2-40B4-BE49-F238E27FC236}">
                <a16:creationId xmlns:a16="http://schemas.microsoft.com/office/drawing/2014/main" id="{E56B072C-E50F-4178-A946-54BEEDE321BB}"/>
              </a:ext>
            </a:extLst>
          </p:cNvPr>
          <p:cNvGrpSpPr/>
          <p:nvPr/>
        </p:nvGrpSpPr>
        <p:grpSpPr>
          <a:xfrm>
            <a:off x="4551159" y="2079775"/>
            <a:ext cx="758262" cy="758262"/>
            <a:chOff x="10996613" y="1925638"/>
            <a:chExt cx="534987" cy="534988"/>
          </a:xfrm>
          <a:solidFill>
            <a:srgbClr val="0070C0"/>
          </a:solidFill>
        </p:grpSpPr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1EBA3C47-EAFC-47B8-8F0B-B2D418313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204DBA46-B1F6-45DC-B113-929BA10691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19">
            <a:extLst>
              <a:ext uri="{FF2B5EF4-FFF2-40B4-BE49-F238E27FC236}">
                <a16:creationId xmlns:a16="http://schemas.microsoft.com/office/drawing/2014/main" id="{7492437F-3581-4C58-A981-A12C3817083F}"/>
              </a:ext>
            </a:extLst>
          </p:cNvPr>
          <p:cNvSpPr>
            <a:spLocks noEditPoints="1"/>
          </p:cNvSpPr>
          <p:nvPr/>
        </p:nvSpPr>
        <p:spPr bwMode="auto">
          <a:xfrm>
            <a:off x="6687301" y="4094221"/>
            <a:ext cx="715512" cy="760510"/>
          </a:xfrm>
          <a:custGeom>
            <a:avLst/>
            <a:gdLst>
              <a:gd name="T0" fmla="*/ 2343 w 3184"/>
              <a:gd name="T1" fmla="*/ 2439 h 3385"/>
              <a:gd name="T2" fmla="*/ 2177 w 3184"/>
              <a:gd name="T3" fmla="*/ 2677 h 3385"/>
              <a:gd name="T4" fmla="*/ 2213 w 3184"/>
              <a:gd name="T5" fmla="*/ 2975 h 3385"/>
              <a:gd name="T6" fmla="*/ 2429 w 3184"/>
              <a:gd name="T7" fmla="*/ 3166 h 3385"/>
              <a:gd name="T8" fmla="*/ 2729 w 3184"/>
              <a:gd name="T9" fmla="*/ 3166 h 3385"/>
              <a:gd name="T10" fmla="*/ 2945 w 3184"/>
              <a:gd name="T11" fmla="*/ 2975 h 3385"/>
              <a:gd name="T12" fmla="*/ 2981 w 3184"/>
              <a:gd name="T13" fmla="*/ 2677 h 3385"/>
              <a:gd name="T14" fmla="*/ 2816 w 3184"/>
              <a:gd name="T15" fmla="*/ 2439 h 3385"/>
              <a:gd name="T16" fmla="*/ 604 w 3184"/>
              <a:gd name="T17" fmla="*/ 1277 h 3385"/>
              <a:gd name="T18" fmla="*/ 329 w 3184"/>
              <a:gd name="T19" fmla="*/ 1382 h 3385"/>
              <a:gd name="T20" fmla="*/ 193 w 3184"/>
              <a:gd name="T21" fmla="*/ 1640 h 3385"/>
              <a:gd name="T22" fmla="*/ 264 w 3184"/>
              <a:gd name="T23" fmla="*/ 1929 h 3385"/>
              <a:gd name="T24" fmla="*/ 503 w 3184"/>
              <a:gd name="T25" fmla="*/ 2095 h 3385"/>
              <a:gd name="T26" fmla="*/ 799 w 3184"/>
              <a:gd name="T27" fmla="*/ 2059 h 3385"/>
              <a:gd name="T28" fmla="*/ 991 w 3184"/>
              <a:gd name="T29" fmla="*/ 1842 h 3385"/>
              <a:gd name="T30" fmla="*/ 991 w 3184"/>
              <a:gd name="T31" fmla="*/ 1543 h 3385"/>
              <a:gd name="T32" fmla="*/ 799 w 3184"/>
              <a:gd name="T33" fmla="*/ 1325 h 3385"/>
              <a:gd name="T34" fmla="*/ 2528 w 3184"/>
              <a:gd name="T35" fmla="*/ 194 h 3385"/>
              <a:gd name="T36" fmla="*/ 2270 w 3184"/>
              <a:gd name="T37" fmla="*/ 331 h 3385"/>
              <a:gd name="T38" fmla="*/ 2165 w 3184"/>
              <a:gd name="T39" fmla="*/ 606 h 3385"/>
              <a:gd name="T40" fmla="*/ 2270 w 3184"/>
              <a:gd name="T41" fmla="*/ 882 h 3385"/>
              <a:gd name="T42" fmla="*/ 2528 w 3184"/>
              <a:gd name="T43" fmla="*/ 1018 h 3385"/>
              <a:gd name="T44" fmla="*/ 2816 w 3184"/>
              <a:gd name="T45" fmla="*/ 947 h 3385"/>
              <a:gd name="T46" fmla="*/ 2981 w 3184"/>
              <a:gd name="T47" fmla="*/ 708 h 3385"/>
              <a:gd name="T48" fmla="*/ 2945 w 3184"/>
              <a:gd name="T49" fmla="*/ 411 h 3385"/>
              <a:gd name="T50" fmla="*/ 2729 w 3184"/>
              <a:gd name="T51" fmla="*/ 219 h 3385"/>
              <a:gd name="T52" fmla="*/ 2701 w 3184"/>
              <a:gd name="T53" fmla="*/ 13 h 3385"/>
              <a:gd name="T54" fmla="*/ 3006 w 3184"/>
              <a:gd name="T55" fmla="*/ 177 h 3385"/>
              <a:gd name="T56" fmla="*/ 3170 w 3184"/>
              <a:gd name="T57" fmla="*/ 483 h 3385"/>
              <a:gd name="T58" fmla="*/ 3134 w 3184"/>
              <a:gd name="T59" fmla="*/ 841 h 3385"/>
              <a:gd name="T60" fmla="*/ 2915 w 3184"/>
              <a:gd name="T61" fmla="*/ 1107 h 3385"/>
              <a:gd name="T62" fmla="*/ 2578 w 3184"/>
              <a:gd name="T63" fmla="*/ 1211 h 3385"/>
              <a:gd name="T64" fmla="*/ 2260 w 3184"/>
              <a:gd name="T65" fmla="*/ 1119 h 3385"/>
              <a:gd name="T66" fmla="*/ 1187 w 3184"/>
              <a:gd name="T67" fmla="*/ 1539 h 3385"/>
              <a:gd name="T68" fmla="*/ 1187 w 3184"/>
              <a:gd name="T69" fmla="*/ 1843 h 3385"/>
              <a:gd name="T70" fmla="*/ 2262 w 3184"/>
              <a:gd name="T71" fmla="*/ 2266 h 3385"/>
              <a:gd name="T72" fmla="*/ 2579 w 3184"/>
              <a:gd name="T73" fmla="*/ 2175 h 3385"/>
              <a:gd name="T74" fmla="*/ 2918 w 3184"/>
              <a:gd name="T75" fmla="*/ 2278 h 3385"/>
              <a:gd name="T76" fmla="*/ 3137 w 3184"/>
              <a:gd name="T77" fmla="*/ 2545 h 3385"/>
              <a:gd name="T78" fmla="*/ 3171 w 3184"/>
              <a:gd name="T79" fmla="*/ 2902 h 3385"/>
              <a:gd name="T80" fmla="*/ 3007 w 3184"/>
              <a:gd name="T81" fmla="*/ 3208 h 3385"/>
              <a:gd name="T82" fmla="*/ 2702 w 3184"/>
              <a:gd name="T83" fmla="*/ 3373 h 3385"/>
              <a:gd name="T84" fmla="*/ 2345 w 3184"/>
              <a:gd name="T85" fmla="*/ 3337 h 3385"/>
              <a:gd name="T86" fmla="*/ 2080 w 3184"/>
              <a:gd name="T87" fmla="*/ 3118 h 3385"/>
              <a:gd name="T88" fmla="*/ 1976 w 3184"/>
              <a:gd name="T89" fmla="*/ 2780 h 3385"/>
              <a:gd name="T90" fmla="*/ 1050 w 3184"/>
              <a:gd name="T91" fmla="*/ 2101 h 3385"/>
              <a:gd name="T92" fmla="*/ 773 w 3184"/>
              <a:gd name="T93" fmla="*/ 2273 h 3385"/>
              <a:gd name="T94" fmla="*/ 426 w 3184"/>
              <a:gd name="T95" fmla="*/ 2270 h 3385"/>
              <a:gd name="T96" fmla="*/ 139 w 3184"/>
              <a:gd name="T97" fmla="*/ 2077 h 3385"/>
              <a:gd name="T98" fmla="*/ 3 w 3184"/>
              <a:gd name="T99" fmla="*/ 1754 h 3385"/>
              <a:gd name="T100" fmla="*/ 73 w 3184"/>
              <a:gd name="T101" fmla="*/ 1403 h 3385"/>
              <a:gd name="T102" fmla="*/ 317 w 3184"/>
              <a:gd name="T103" fmla="*/ 1160 h 3385"/>
              <a:gd name="T104" fmla="*/ 662 w 3184"/>
              <a:gd name="T105" fmla="*/ 1089 h 3385"/>
              <a:gd name="T106" fmla="*/ 967 w 3184"/>
              <a:gd name="T107" fmla="*/ 1210 h 3385"/>
              <a:gd name="T108" fmla="*/ 1984 w 3184"/>
              <a:gd name="T109" fmla="*/ 709 h 3385"/>
              <a:gd name="T110" fmla="*/ 2022 w 3184"/>
              <a:gd name="T111" fmla="*/ 370 h 3385"/>
              <a:gd name="T112" fmla="*/ 2241 w 3184"/>
              <a:gd name="T113" fmla="*/ 104 h 3385"/>
              <a:gd name="T114" fmla="*/ 2578 w 3184"/>
              <a:gd name="T115" fmla="*/ 0 h 3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4" h="3385">
                <a:moveTo>
                  <a:pt x="2579" y="2364"/>
                </a:moveTo>
                <a:lnTo>
                  <a:pt x="2528" y="2367"/>
                </a:lnTo>
                <a:lnTo>
                  <a:pt x="2478" y="2377"/>
                </a:lnTo>
                <a:lnTo>
                  <a:pt x="2429" y="2392"/>
                </a:lnTo>
                <a:lnTo>
                  <a:pt x="2385" y="2413"/>
                </a:lnTo>
                <a:lnTo>
                  <a:pt x="2343" y="2439"/>
                </a:lnTo>
                <a:lnTo>
                  <a:pt x="2304" y="2469"/>
                </a:lnTo>
                <a:lnTo>
                  <a:pt x="2270" y="2504"/>
                </a:lnTo>
                <a:lnTo>
                  <a:pt x="2239" y="2542"/>
                </a:lnTo>
                <a:lnTo>
                  <a:pt x="2213" y="2584"/>
                </a:lnTo>
                <a:lnTo>
                  <a:pt x="2193" y="2630"/>
                </a:lnTo>
                <a:lnTo>
                  <a:pt x="2177" y="2677"/>
                </a:lnTo>
                <a:lnTo>
                  <a:pt x="2168" y="2727"/>
                </a:lnTo>
                <a:lnTo>
                  <a:pt x="2165" y="2779"/>
                </a:lnTo>
                <a:lnTo>
                  <a:pt x="2168" y="2831"/>
                </a:lnTo>
                <a:lnTo>
                  <a:pt x="2177" y="2882"/>
                </a:lnTo>
                <a:lnTo>
                  <a:pt x="2193" y="2929"/>
                </a:lnTo>
                <a:lnTo>
                  <a:pt x="2213" y="2975"/>
                </a:lnTo>
                <a:lnTo>
                  <a:pt x="2239" y="3017"/>
                </a:lnTo>
                <a:lnTo>
                  <a:pt x="2270" y="3055"/>
                </a:lnTo>
                <a:lnTo>
                  <a:pt x="2304" y="3090"/>
                </a:lnTo>
                <a:lnTo>
                  <a:pt x="2343" y="3120"/>
                </a:lnTo>
                <a:lnTo>
                  <a:pt x="2385" y="3146"/>
                </a:lnTo>
                <a:lnTo>
                  <a:pt x="2429" y="3166"/>
                </a:lnTo>
                <a:lnTo>
                  <a:pt x="2478" y="3182"/>
                </a:lnTo>
                <a:lnTo>
                  <a:pt x="2528" y="3191"/>
                </a:lnTo>
                <a:lnTo>
                  <a:pt x="2579" y="3195"/>
                </a:lnTo>
                <a:lnTo>
                  <a:pt x="2632" y="3191"/>
                </a:lnTo>
                <a:lnTo>
                  <a:pt x="2681" y="3182"/>
                </a:lnTo>
                <a:lnTo>
                  <a:pt x="2729" y="3166"/>
                </a:lnTo>
                <a:lnTo>
                  <a:pt x="2774" y="3146"/>
                </a:lnTo>
                <a:lnTo>
                  <a:pt x="2816" y="3120"/>
                </a:lnTo>
                <a:lnTo>
                  <a:pt x="2855" y="3090"/>
                </a:lnTo>
                <a:lnTo>
                  <a:pt x="2889" y="3055"/>
                </a:lnTo>
                <a:lnTo>
                  <a:pt x="2920" y="3017"/>
                </a:lnTo>
                <a:lnTo>
                  <a:pt x="2945" y="2975"/>
                </a:lnTo>
                <a:lnTo>
                  <a:pt x="2966" y="2929"/>
                </a:lnTo>
                <a:lnTo>
                  <a:pt x="2981" y="2882"/>
                </a:lnTo>
                <a:lnTo>
                  <a:pt x="2991" y="2831"/>
                </a:lnTo>
                <a:lnTo>
                  <a:pt x="2994" y="2779"/>
                </a:lnTo>
                <a:lnTo>
                  <a:pt x="2991" y="2727"/>
                </a:lnTo>
                <a:lnTo>
                  <a:pt x="2981" y="2677"/>
                </a:lnTo>
                <a:lnTo>
                  <a:pt x="2966" y="2630"/>
                </a:lnTo>
                <a:lnTo>
                  <a:pt x="2945" y="2584"/>
                </a:lnTo>
                <a:lnTo>
                  <a:pt x="2920" y="2542"/>
                </a:lnTo>
                <a:lnTo>
                  <a:pt x="2889" y="2504"/>
                </a:lnTo>
                <a:lnTo>
                  <a:pt x="2855" y="2469"/>
                </a:lnTo>
                <a:lnTo>
                  <a:pt x="2816" y="2439"/>
                </a:lnTo>
                <a:lnTo>
                  <a:pt x="2774" y="2413"/>
                </a:lnTo>
                <a:lnTo>
                  <a:pt x="2729" y="2392"/>
                </a:lnTo>
                <a:lnTo>
                  <a:pt x="2681" y="2377"/>
                </a:lnTo>
                <a:lnTo>
                  <a:pt x="2632" y="2367"/>
                </a:lnTo>
                <a:lnTo>
                  <a:pt x="2579" y="2364"/>
                </a:lnTo>
                <a:close/>
                <a:moveTo>
                  <a:pt x="604" y="1277"/>
                </a:moveTo>
                <a:lnTo>
                  <a:pt x="553" y="1280"/>
                </a:lnTo>
                <a:lnTo>
                  <a:pt x="503" y="1289"/>
                </a:lnTo>
                <a:lnTo>
                  <a:pt x="454" y="1305"/>
                </a:lnTo>
                <a:lnTo>
                  <a:pt x="410" y="1325"/>
                </a:lnTo>
                <a:lnTo>
                  <a:pt x="368" y="1351"/>
                </a:lnTo>
                <a:lnTo>
                  <a:pt x="329" y="1382"/>
                </a:lnTo>
                <a:lnTo>
                  <a:pt x="295" y="1416"/>
                </a:lnTo>
                <a:lnTo>
                  <a:pt x="264" y="1455"/>
                </a:lnTo>
                <a:lnTo>
                  <a:pt x="238" y="1497"/>
                </a:lnTo>
                <a:lnTo>
                  <a:pt x="218" y="1543"/>
                </a:lnTo>
                <a:lnTo>
                  <a:pt x="202" y="1590"/>
                </a:lnTo>
                <a:lnTo>
                  <a:pt x="193" y="1640"/>
                </a:lnTo>
                <a:lnTo>
                  <a:pt x="190" y="1692"/>
                </a:lnTo>
                <a:lnTo>
                  <a:pt x="193" y="1744"/>
                </a:lnTo>
                <a:lnTo>
                  <a:pt x="202" y="1794"/>
                </a:lnTo>
                <a:lnTo>
                  <a:pt x="218" y="1842"/>
                </a:lnTo>
                <a:lnTo>
                  <a:pt x="238" y="1888"/>
                </a:lnTo>
                <a:lnTo>
                  <a:pt x="264" y="1929"/>
                </a:lnTo>
                <a:lnTo>
                  <a:pt x="295" y="1968"/>
                </a:lnTo>
                <a:lnTo>
                  <a:pt x="329" y="2002"/>
                </a:lnTo>
                <a:lnTo>
                  <a:pt x="368" y="2033"/>
                </a:lnTo>
                <a:lnTo>
                  <a:pt x="410" y="2059"/>
                </a:lnTo>
                <a:lnTo>
                  <a:pt x="454" y="2079"/>
                </a:lnTo>
                <a:lnTo>
                  <a:pt x="503" y="2095"/>
                </a:lnTo>
                <a:lnTo>
                  <a:pt x="553" y="2104"/>
                </a:lnTo>
                <a:lnTo>
                  <a:pt x="604" y="2107"/>
                </a:lnTo>
                <a:lnTo>
                  <a:pt x="656" y="2104"/>
                </a:lnTo>
                <a:lnTo>
                  <a:pt x="706" y="2095"/>
                </a:lnTo>
                <a:lnTo>
                  <a:pt x="754" y="2079"/>
                </a:lnTo>
                <a:lnTo>
                  <a:pt x="799" y="2059"/>
                </a:lnTo>
                <a:lnTo>
                  <a:pt x="841" y="2033"/>
                </a:lnTo>
                <a:lnTo>
                  <a:pt x="879" y="2002"/>
                </a:lnTo>
                <a:lnTo>
                  <a:pt x="914" y="1968"/>
                </a:lnTo>
                <a:lnTo>
                  <a:pt x="945" y="1929"/>
                </a:lnTo>
                <a:lnTo>
                  <a:pt x="970" y="1888"/>
                </a:lnTo>
                <a:lnTo>
                  <a:pt x="991" y="1842"/>
                </a:lnTo>
                <a:lnTo>
                  <a:pt x="1006" y="1794"/>
                </a:lnTo>
                <a:lnTo>
                  <a:pt x="1016" y="1744"/>
                </a:lnTo>
                <a:lnTo>
                  <a:pt x="1019" y="1692"/>
                </a:lnTo>
                <a:lnTo>
                  <a:pt x="1016" y="1640"/>
                </a:lnTo>
                <a:lnTo>
                  <a:pt x="1006" y="1590"/>
                </a:lnTo>
                <a:lnTo>
                  <a:pt x="991" y="1543"/>
                </a:lnTo>
                <a:lnTo>
                  <a:pt x="970" y="1497"/>
                </a:lnTo>
                <a:lnTo>
                  <a:pt x="945" y="1455"/>
                </a:lnTo>
                <a:lnTo>
                  <a:pt x="914" y="1416"/>
                </a:lnTo>
                <a:lnTo>
                  <a:pt x="880" y="1382"/>
                </a:lnTo>
                <a:lnTo>
                  <a:pt x="841" y="1351"/>
                </a:lnTo>
                <a:lnTo>
                  <a:pt x="799" y="1325"/>
                </a:lnTo>
                <a:lnTo>
                  <a:pt x="755" y="1305"/>
                </a:lnTo>
                <a:lnTo>
                  <a:pt x="706" y="1289"/>
                </a:lnTo>
                <a:lnTo>
                  <a:pt x="657" y="1280"/>
                </a:lnTo>
                <a:lnTo>
                  <a:pt x="604" y="1277"/>
                </a:lnTo>
                <a:close/>
                <a:moveTo>
                  <a:pt x="2579" y="191"/>
                </a:moveTo>
                <a:lnTo>
                  <a:pt x="2528" y="194"/>
                </a:lnTo>
                <a:lnTo>
                  <a:pt x="2478" y="203"/>
                </a:lnTo>
                <a:lnTo>
                  <a:pt x="2430" y="219"/>
                </a:lnTo>
                <a:lnTo>
                  <a:pt x="2385" y="239"/>
                </a:lnTo>
                <a:lnTo>
                  <a:pt x="2343" y="265"/>
                </a:lnTo>
                <a:lnTo>
                  <a:pt x="2305" y="296"/>
                </a:lnTo>
                <a:lnTo>
                  <a:pt x="2270" y="331"/>
                </a:lnTo>
                <a:lnTo>
                  <a:pt x="2239" y="369"/>
                </a:lnTo>
                <a:lnTo>
                  <a:pt x="2213" y="411"/>
                </a:lnTo>
                <a:lnTo>
                  <a:pt x="2193" y="457"/>
                </a:lnTo>
                <a:lnTo>
                  <a:pt x="2177" y="504"/>
                </a:lnTo>
                <a:lnTo>
                  <a:pt x="2168" y="554"/>
                </a:lnTo>
                <a:lnTo>
                  <a:pt x="2165" y="606"/>
                </a:lnTo>
                <a:lnTo>
                  <a:pt x="2168" y="659"/>
                </a:lnTo>
                <a:lnTo>
                  <a:pt x="2177" y="708"/>
                </a:lnTo>
                <a:lnTo>
                  <a:pt x="2193" y="756"/>
                </a:lnTo>
                <a:lnTo>
                  <a:pt x="2213" y="802"/>
                </a:lnTo>
                <a:lnTo>
                  <a:pt x="2239" y="843"/>
                </a:lnTo>
                <a:lnTo>
                  <a:pt x="2270" y="882"/>
                </a:lnTo>
                <a:lnTo>
                  <a:pt x="2304" y="916"/>
                </a:lnTo>
                <a:lnTo>
                  <a:pt x="2343" y="947"/>
                </a:lnTo>
                <a:lnTo>
                  <a:pt x="2385" y="973"/>
                </a:lnTo>
                <a:lnTo>
                  <a:pt x="2429" y="993"/>
                </a:lnTo>
                <a:lnTo>
                  <a:pt x="2478" y="1009"/>
                </a:lnTo>
                <a:lnTo>
                  <a:pt x="2528" y="1018"/>
                </a:lnTo>
                <a:lnTo>
                  <a:pt x="2579" y="1021"/>
                </a:lnTo>
                <a:lnTo>
                  <a:pt x="2632" y="1018"/>
                </a:lnTo>
                <a:lnTo>
                  <a:pt x="2681" y="1009"/>
                </a:lnTo>
                <a:lnTo>
                  <a:pt x="2729" y="993"/>
                </a:lnTo>
                <a:lnTo>
                  <a:pt x="2774" y="973"/>
                </a:lnTo>
                <a:lnTo>
                  <a:pt x="2816" y="947"/>
                </a:lnTo>
                <a:lnTo>
                  <a:pt x="2855" y="916"/>
                </a:lnTo>
                <a:lnTo>
                  <a:pt x="2889" y="882"/>
                </a:lnTo>
                <a:lnTo>
                  <a:pt x="2920" y="843"/>
                </a:lnTo>
                <a:lnTo>
                  <a:pt x="2945" y="802"/>
                </a:lnTo>
                <a:lnTo>
                  <a:pt x="2966" y="756"/>
                </a:lnTo>
                <a:lnTo>
                  <a:pt x="2981" y="708"/>
                </a:lnTo>
                <a:lnTo>
                  <a:pt x="2991" y="659"/>
                </a:lnTo>
                <a:lnTo>
                  <a:pt x="2994" y="606"/>
                </a:lnTo>
                <a:lnTo>
                  <a:pt x="2991" y="554"/>
                </a:lnTo>
                <a:lnTo>
                  <a:pt x="2981" y="504"/>
                </a:lnTo>
                <a:lnTo>
                  <a:pt x="2966" y="457"/>
                </a:lnTo>
                <a:lnTo>
                  <a:pt x="2945" y="411"/>
                </a:lnTo>
                <a:lnTo>
                  <a:pt x="2920" y="369"/>
                </a:lnTo>
                <a:lnTo>
                  <a:pt x="2889" y="331"/>
                </a:lnTo>
                <a:lnTo>
                  <a:pt x="2855" y="296"/>
                </a:lnTo>
                <a:lnTo>
                  <a:pt x="2816" y="265"/>
                </a:lnTo>
                <a:lnTo>
                  <a:pt x="2774" y="239"/>
                </a:lnTo>
                <a:lnTo>
                  <a:pt x="2729" y="219"/>
                </a:lnTo>
                <a:lnTo>
                  <a:pt x="2681" y="203"/>
                </a:lnTo>
                <a:lnTo>
                  <a:pt x="2632" y="194"/>
                </a:lnTo>
                <a:lnTo>
                  <a:pt x="2579" y="191"/>
                </a:lnTo>
                <a:close/>
                <a:moveTo>
                  <a:pt x="2578" y="0"/>
                </a:moveTo>
                <a:lnTo>
                  <a:pt x="2640" y="3"/>
                </a:lnTo>
                <a:lnTo>
                  <a:pt x="2701" y="13"/>
                </a:lnTo>
                <a:lnTo>
                  <a:pt x="2758" y="28"/>
                </a:lnTo>
                <a:lnTo>
                  <a:pt x="2814" y="48"/>
                </a:lnTo>
                <a:lnTo>
                  <a:pt x="2866" y="73"/>
                </a:lnTo>
                <a:lnTo>
                  <a:pt x="2917" y="104"/>
                </a:lnTo>
                <a:lnTo>
                  <a:pt x="2963" y="138"/>
                </a:lnTo>
                <a:lnTo>
                  <a:pt x="3006" y="177"/>
                </a:lnTo>
                <a:lnTo>
                  <a:pt x="3045" y="221"/>
                </a:lnTo>
                <a:lnTo>
                  <a:pt x="3079" y="267"/>
                </a:lnTo>
                <a:lnTo>
                  <a:pt x="3110" y="318"/>
                </a:lnTo>
                <a:lnTo>
                  <a:pt x="3135" y="370"/>
                </a:lnTo>
                <a:lnTo>
                  <a:pt x="3155" y="426"/>
                </a:lnTo>
                <a:lnTo>
                  <a:pt x="3170" y="483"/>
                </a:lnTo>
                <a:lnTo>
                  <a:pt x="3180" y="543"/>
                </a:lnTo>
                <a:lnTo>
                  <a:pt x="3183" y="605"/>
                </a:lnTo>
                <a:lnTo>
                  <a:pt x="3180" y="667"/>
                </a:lnTo>
                <a:lnTo>
                  <a:pt x="3170" y="728"/>
                </a:lnTo>
                <a:lnTo>
                  <a:pt x="3155" y="785"/>
                </a:lnTo>
                <a:lnTo>
                  <a:pt x="3134" y="841"/>
                </a:lnTo>
                <a:lnTo>
                  <a:pt x="3110" y="893"/>
                </a:lnTo>
                <a:lnTo>
                  <a:pt x="3079" y="944"/>
                </a:lnTo>
                <a:lnTo>
                  <a:pt x="3044" y="990"/>
                </a:lnTo>
                <a:lnTo>
                  <a:pt x="3005" y="1034"/>
                </a:lnTo>
                <a:lnTo>
                  <a:pt x="2963" y="1073"/>
                </a:lnTo>
                <a:lnTo>
                  <a:pt x="2915" y="1107"/>
                </a:lnTo>
                <a:lnTo>
                  <a:pt x="2866" y="1138"/>
                </a:lnTo>
                <a:lnTo>
                  <a:pt x="2814" y="1163"/>
                </a:lnTo>
                <a:lnTo>
                  <a:pt x="2758" y="1183"/>
                </a:lnTo>
                <a:lnTo>
                  <a:pt x="2700" y="1198"/>
                </a:lnTo>
                <a:lnTo>
                  <a:pt x="2640" y="1208"/>
                </a:lnTo>
                <a:lnTo>
                  <a:pt x="2578" y="1211"/>
                </a:lnTo>
                <a:lnTo>
                  <a:pt x="2521" y="1208"/>
                </a:lnTo>
                <a:lnTo>
                  <a:pt x="2464" y="1199"/>
                </a:lnTo>
                <a:lnTo>
                  <a:pt x="2410" y="1186"/>
                </a:lnTo>
                <a:lnTo>
                  <a:pt x="2357" y="1169"/>
                </a:lnTo>
                <a:lnTo>
                  <a:pt x="2307" y="1146"/>
                </a:lnTo>
                <a:lnTo>
                  <a:pt x="2260" y="1119"/>
                </a:lnTo>
                <a:lnTo>
                  <a:pt x="2215" y="1088"/>
                </a:lnTo>
                <a:lnTo>
                  <a:pt x="2173" y="1053"/>
                </a:lnTo>
                <a:lnTo>
                  <a:pt x="2134" y="1015"/>
                </a:lnTo>
                <a:lnTo>
                  <a:pt x="2099" y="973"/>
                </a:lnTo>
                <a:lnTo>
                  <a:pt x="1173" y="1492"/>
                </a:lnTo>
                <a:lnTo>
                  <a:pt x="1187" y="1539"/>
                </a:lnTo>
                <a:lnTo>
                  <a:pt x="1199" y="1589"/>
                </a:lnTo>
                <a:lnTo>
                  <a:pt x="1205" y="1640"/>
                </a:lnTo>
                <a:lnTo>
                  <a:pt x="1207" y="1692"/>
                </a:lnTo>
                <a:lnTo>
                  <a:pt x="1205" y="1743"/>
                </a:lnTo>
                <a:lnTo>
                  <a:pt x="1199" y="1795"/>
                </a:lnTo>
                <a:lnTo>
                  <a:pt x="1187" y="1843"/>
                </a:lnTo>
                <a:lnTo>
                  <a:pt x="1173" y="1892"/>
                </a:lnTo>
                <a:lnTo>
                  <a:pt x="2101" y="2411"/>
                </a:lnTo>
                <a:lnTo>
                  <a:pt x="2136" y="2370"/>
                </a:lnTo>
                <a:lnTo>
                  <a:pt x="2174" y="2332"/>
                </a:lnTo>
                <a:lnTo>
                  <a:pt x="2216" y="2297"/>
                </a:lnTo>
                <a:lnTo>
                  <a:pt x="2262" y="2266"/>
                </a:lnTo>
                <a:lnTo>
                  <a:pt x="2309" y="2239"/>
                </a:lnTo>
                <a:lnTo>
                  <a:pt x="2359" y="2216"/>
                </a:lnTo>
                <a:lnTo>
                  <a:pt x="2412" y="2199"/>
                </a:lnTo>
                <a:lnTo>
                  <a:pt x="2465" y="2185"/>
                </a:lnTo>
                <a:lnTo>
                  <a:pt x="2522" y="2177"/>
                </a:lnTo>
                <a:lnTo>
                  <a:pt x="2579" y="2175"/>
                </a:lnTo>
                <a:lnTo>
                  <a:pt x="2641" y="2178"/>
                </a:lnTo>
                <a:lnTo>
                  <a:pt x="2701" y="2188"/>
                </a:lnTo>
                <a:lnTo>
                  <a:pt x="2759" y="2202"/>
                </a:lnTo>
                <a:lnTo>
                  <a:pt x="2815" y="2223"/>
                </a:lnTo>
                <a:lnTo>
                  <a:pt x="2867" y="2248"/>
                </a:lnTo>
                <a:lnTo>
                  <a:pt x="2918" y="2278"/>
                </a:lnTo>
                <a:lnTo>
                  <a:pt x="2964" y="2313"/>
                </a:lnTo>
                <a:lnTo>
                  <a:pt x="3007" y="2352"/>
                </a:lnTo>
                <a:lnTo>
                  <a:pt x="3046" y="2396"/>
                </a:lnTo>
                <a:lnTo>
                  <a:pt x="3080" y="2442"/>
                </a:lnTo>
                <a:lnTo>
                  <a:pt x="3111" y="2491"/>
                </a:lnTo>
                <a:lnTo>
                  <a:pt x="3137" y="2545"/>
                </a:lnTo>
                <a:lnTo>
                  <a:pt x="3157" y="2601"/>
                </a:lnTo>
                <a:lnTo>
                  <a:pt x="3171" y="2658"/>
                </a:lnTo>
                <a:lnTo>
                  <a:pt x="3181" y="2718"/>
                </a:lnTo>
                <a:lnTo>
                  <a:pt x="3184" y="2780"/>
                </a:lnTo>
                <a:lnTo>
                  <a:pt x="3181" y="2842"/>
                </a:lnTo>
                <a:lnTo>
                  <a:pt x="3171" y="2902"/>
                </a:lnTo>
                <a:lnTo>
                  <a:pt x="3157" y="2960"/>
                </a:lnTo>
                <a:lnTo>
                  <a:pt x="3137" y="3016"/>
                </a:lnTo>
                <a:lnTo>
                  <a:pt x="3111" y="3068"/>
                </a:lnTo>
                <a:lnTo>
                  <a:pt x="3081" y="3118"/>
                </a:lnTo>
                <a:lnTo>
                  <a:pt x="3046" y="3165"/>
                </a:lnTo>
                <a:lnTo>
                  <a:pt x="3007" y="3208"/>
                </a:lnTo>
                <a:lnTo>
                  <a:pt x="2964" y="3247"/>
                </a:lnTo>
                <a:lnTo>
                  <a:pt x="2918" y="3282"/>
                </a:lnTo>
                <a:lnTo>
                  <a:pt x="2868" y="3313"/>
                </a:lnTo>
                <a:lnTo>
                  <a:pt x="2815" y="3337"/>
                </a:lnTo>
                <a:lnTo>
                  <a:pt x="2759" y="3358"/>
                </a:lnTo>
                <a:lnTo>
                  <a:pt x="2702" y="3373"/>
                </a:lnTo>
                <a:lnTo>
                  <a:pt x="2642" y="3382"/>
                </a:lnTo>
                <a:lnTo>
                  <a:pt x="2580" y="3385"/>
                </a:lnTo>
                <a:lnTo>
                  <a:pt x="2519" y="3382"/>
                </a:lnTo>
                <a:lnTo>
                  <a:pt x="2458" y="3373"/>
                </a:lnTo>
                <a:lnTo>
                  <a:pt x="2400" y="3358"/>
                </a:lnTo>
                <a:lnTo>
                  <a:pt x="2345" y="3337"/>
                </a:lnTo>
                <a:lnTo>
                  <a:pt x="2292" y="3312"/>
                </a:lnTo>
                <a:lnTo>
                  <a:pt x="2243" y="3282"/>
                </a:lnTo>
                <a:lnTo>
                  <a:pt x="2196" y="3247"/>
                </a:lnTo>
                <a:lnTo>
                  <a:pt x="2154" y="3208"/>
                </a:lnTo>
                <a:lnTo>
                  <a:pt x="2115" y="3164"/>
                </a:lnTo>
                <a:lnTo>
                  <a:pt x="2080" y="3118"/>
                </a:lnTo>
                <a:lnTo>
                  <a:pt x="2049" y="3068"/>
                </a:lnTo>
                <a:lnTo>
                  <a:pt x="2024" y="3015"/>
                </a:lnTo>
                <a:lnTo>
                  <a:pt x="2004" y="2959"/>
                </a:lnTo>
                <a:lnTo>
                  <a:pt x="1988" y="2902"/>
                </a:lnTo>
                <a:lnTo>
                  <a:pt x="1979" y="2842"/>
                </a:lnTo>
                <a:lnTo>
                  <a:pt x="1976" y="2780"/>
                </a:lnTo>
                <a:lnTo>
                  <a:pt x="1979" y="2727"/>
                </a:lnTo>
                <a:lnTo>
                  <a:pt x="1985" y="2677"/>
                </a:lnTo>
                <a:lnTo>
                  <a:pt x="1996" y="2626"/>
                </a:lnTo>
                <a:lnTo>
                  <a:pt x="2012" y="2578"/>
                </a:lnTo>
                <a:lnTo>
                  <a:pt x="1085" y="2059"/>
                </a:lnTo>
                <a:lnTo>
                  <a:pt x="1050" y="2101"/>
                </a:lnTo>
                <a:lnTo>
                  <a:pt x="1011" y="2139"/>
                </a:lnTo>
                <a:lnTo>
                  <a:pt x="968" y="2174"/>
                </a:lnTo>
                <a:lnTo>
                  <a:pt x="924" y="2205"/>
                </a:lnTo>
                <a:lnTo>
                  <a:pt x="876" y="2233"/>
                </a:lnTo>
                <a:lnTo>
                  <a:pt x="825" y="2256"/>
                </a:lnTo>
                <a:lnTo>
                  <a:pt x="773" y="2273"/>
                </a:lnTo>
                <a:lnTo>
                  <a:pt x="719" y="2286"/>
                </a:lnTo>
                <a:lnTo>
                  <a:pt x="662" y="2295"/>
                </a:lnTo>
                <a:lnTo>
                  <a:pt x="604" y="2297"/>
                </a:lnTo>
                <a:lnTo>
                  <a:pt x="543" y="2294"/>
                </a:lnTo>
                <a:lnTo>
                  <a:pt x="483" y="2285"/>
                </a:lnTo>
                <a:lnTo>
                  <a:pt x="426" y="2270"/>
                </a:lnTo>
                <a:lnTo>
                  <a:pt x="370" y="2249"/>
                </a:lnTo>
                <a:lnTo>
                  <a:pt x="317" y="2225"/>
                </a:lnTo>
                <a:lnTo>
                  <a:pt x="267" y="2194"/>
                </a:lnTo>
                <a:lnTo>
                  <a:pt x="220" y="2159"/>
                </a:lnTo>
                <a:lnTo>
                  <a:pt x="178" y="2120"/>
                </a:lnTo>
                <a:lnTo>
                  <a:pt x="139" y="2077"/>
                </a:lnTo>
                <a:lnTo>
                  <a:pt x="104" y="2030"/>
                </a:lnTo>
                <a:lnTo>
                  <a:pt x="73" y="1980"/>
                </a:lnTo>
                <a:lnTo>
                  <a:pt x="47" y="1928"/>
                </a:lnTo>
                <a:lnTo>
                  <a:pt x="28" y="1872"/>
                </a:lnTo>
                <a:lnTo>
                  <a:pt x="12" y="1814"/>
                </a:lnTo>
                <a:lnTo>
                  <a:pt x="3" y="1754"/>
                </a:lnTo>
                <a:lnTo>
                  <a:pt x="0" y="1692"/>
                </a:lnTo>
                <a:lnTo>
                  <a:pt x="3" y="1630"/>
                </a:lnTo>
                <a:lnTo>
                  <a:pt x="12" y="1570"/>
                </a:lnTo>
                <a:lnTo>
                  <a:pt x="28" y="1513"/>
                </a:lnTo>
                <a:lnTo>
                  <a:pt x="47" y="1457"/>
                </a:lnTo>
                <a:lnTo>
                  <a:pt x="73" y="1403"/>
                </a:lnTo>
                <a:lnTo>
                  <a:pt x="104" y="1354"/>
                </a:lnTo>
                <a:lnTo>
                  <a:pt x="139" y="1308"/>
                </a:lnTo>
                <a:lnTo>
                  <a:pt x="177" y="1264"/>
                </a:lnTo>
                <a:lnTo>
                  <a:pt x="220" y="1225"/>
                </a:lnTo>
                <a:lnTo>
                  <a:pt x="266" y="1190"/>
                </a:lnTo>
                <a:lnTo>
                  <a:pt x="317" y="1160"/>
                </a:lnTo>
                <a:lnTo>
                  <a:pt x="369" y="1135"/>
                </a:lnTo>
                <a:lnTo>
                  <a:pt x="425" y="1114"/>
                </a:lnTo>
                <a:lnTo>
                  <a:pt x="482" y="1100"/>
                </a:lnTo>
                <a:lnTo>
                  <a:pt x="543" y="1090"/>
                </a:lnTo>
                <a:lnTo>
                  <a:pt x="603" y="1087"/>
                </a:lnTo>
                <a:lnTo>
                  <a:pt x="662" y="1089"/>
                </a:lnTo>
                <a:lnTo>
                  <a:pt x="718" y="1097"/>
                </a:lnTo>
                <a:lnTo>
                  <a:pt x="772" y="1111"/>
                </a:lnTo>
                <a:lnTo>
                  <a:pt x="825" y="1128"/>
                </a:lnTo>
                <a:lnTo>
                  <a:pt x="875" y="1151"/>
                </a:lnTo>
                <a:lnTo>
                  <a:pt x="923" y="1178"/>
                </a:lnTo>
                <a:lnTo>
                  <a:pt x="967" y="1210"/>
                </a:lnTo>
                <a:lnTo>
                  <a:pt x="1010" y="1244"/>
                </a:lnTo>
                <a:lnTo>
                  <a:pt x="1048" y="1283"/>
                </a:lnTo>
                <a:lnTo>
                  <a:pt x="1082" y="1324"/>
                </a:lnTo>
                <a:lnTo>
                  <a:pt x="2009" y="806"/>
                </a:lnTo>
                <a:lnTo>
                  <a:pt x="1994" y="758"/>
                </a:lnTo>
                <a:lnTo>
                  <a:pt x="1984" y="709"/>
                </a:lnTo>
                <a:lnTo>
                  <a:pt x="1977" y="658"/>
                </a:lnTo>
                <a:lnTo>
                  <a:pt x="1975" y="605"/>
                </a:lnTo>
                <a:lnTo>
                  <a:pt x="1978" y="543"/>
                </a:lnTo>
                <a:lnTo>
                  <a:pt x="1987" y="483"/>
                </a:lnTo>
                <a:lnTo>
                  <a:pt x="2002" y="426"/>
                </a:lnTo>
                <a:lnTo>
                  <a:pt x="2022" y="370"/>
                </a:lnTo>
                <a:lnTo>
                  <a:pt x="2048" y="318"/>
                </a:lnTo>
                <a:lnTo>
                  <a:pt x="2078" y="267"/>
                </a:lnTo>
                <a:lnTo>
                  <a:pt x="2113" y="221"/>
                </a:lnTo>
                <a:lnTo>
                  <a:pt x="2152" y="177"/>
                </a:lnTo>
                <a:lnTo>
                  <a:pt x="2195" y="138"/>
                </a:lnTo>
                <a:lnTo>
                  <a:pt x="2241" y="104"/>
                </a:lnTo>
                <a:lnTo>
                  <a:pt x="2291" y="73"/>
                </a:lnTo>
                <a:lnTo>
                  <a:pt x="2344" y="48"/>
                </a:lnTo>
                <a:lnTo>
                  <a:pt x="2399" y="28"/>
                </a:lnTo>
                <a:lnTo>
                  <a:pt x="2457" y="13"/>
                </a:lnTo>
                <a:lnTo>
                  <a:pt x="2517" y="3"/>
                </a:lnTo>
                <a:lnTo>
                  <a:pt x="2578" y="0"/>
                </a:lnTo>
                <a:close/>
              </a:path>
            </a:pathLst>
          </a:custGeom>
          <a:solidFill>
            <a:srgbClr val="FFB9E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Freeform 29">
            <a:extLst>
              <a:ext uri="{FF2B5EF4-FFF2-40B4-BE49-F238E27FC236}">
                <a16:creationId xmlns:a16="http://schemas.microsoft.com/office/drawing/2014/main" id="{2A90BA7F-3F85-4A57-86F9-B20FAE25447E}"/>
              </a:ext>
            </a:extLst>
          </p:cNvPr>
          <p:cNvSpPr>
            <a:spLocks noEditPoints="1"/>
          </p:cNvSpPr>
          <p:nvPr/>
        </p:nvSpPr>
        <p:spPr bwMode="auto">
          <a:xfrm>
            <a:off x="6685053" y="2074151"/>
            <a:ext cx="717760" cy="769510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rgbClr val="FFD6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Group 27">
            <a:extLst>
              <a:ext uri="{FF2B5EF4-FFF2-40B4-BE49-F238E27FC236}">
                <a16:creationId xmlns:a16="http://schemas.microsoft.com/office/drawing/2014/main" id="{7106FE0E-4C77-4D37-B444-77E91E17C484}"/>
              </a:ext>
            </a:extLst>
          </p:cNvPr>
          <p:cNvGrpSpPr/>
          <p:nvPr/>
        </p:nvGrpSpPr>
        <p:grpSpPr>
          <a:xfrm>
            <a:off x="4605160" y="4093096"/>
            <a:ext cx="650260" cy="762760"/>
            <a:chOff x="1671638" y="5013325"/>
            <a:chExt cx="458787" cy="538162"/>
          </a:xfrm>
          <a:solidFill>
            <a:srgbClr val="92D050"/>
          </a:solidFill>
        </p:grpSpPr>
        <p:sp>
          <p:nvSpPr>
            <p:cNvPr id="22" name="Freeform 211">
              <a:extLst>
                <a:ext uri="{FF2B5EF4-FFF2-40B4-BE49-F238E27FC236}">
                  <a16:creationId xmlns:a16="http://schemas.microsoft.com/office/drawing/2014/main" id="{5A174979-FF5C-4CE6-9467-6B3E5D3DB7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12">
              <a:extLst>
                <a:ext uri="{FF2B5EF4-FFF2-40B4-BE49-F238E27FC236}">
                  <a16:creationId xmlns:a16="http://schemas.microsoft.com/office/drawing/2014/main" id="{65E6088F-1693-4BCC-B066-03C87EA3D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DEE7E663-66CD-4F48-8998-87AAA162A945}"/>
              </a:ext>
            </a:extLst>
          </p:cNvPr>
          <p:cNvSpPr txBox="1"/>
          <p:nvPr/>
        </p:nvSpPr>
        <p:spPr>
          <a:xfrm>
            <a:off x="766795" y="2074151"/>
            <a:ext cx="305489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DA4C36-9CB3-4A22-8DFD-3EC84869EF21}"/>
              </a:ext>
            </a:extLst>
          </p:cNvPr>
          <p:cNvSpPr txBox="1"/>
          <p:nvPr/>
        </p:nvSpPr>
        <p:spPr>
          <a:xfrm>
            <a:off x="8193567" y="3645323"/>
            <a:ext cx="303528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2888F65-2D3D-4299-8A50-3D0ABE49B10A}"/>
              </a:ext>
            </a:extLst>
          </p:cNvPr>
          <p:cNvSpPr txBox="1"/>
          <p:nvPr/>
        </p:nvSpPr>
        <p:spPr>
          <a:xfrm>
            <a:off x="782463" y="3705904"/>
            <a:ext cx="305489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2DB2F86-407C-447C-9A65-47A316F97D57}"/>
              </a:ext>
            </a:extLst>
          </p:cNvPr>
          <p:cNvSpPr txBox="1"/>
          <p:nvPr/>
        </p:nvSpPr>
        <p:spPr>
          <a:xfrm>
            <a:off x="8182939" y="1966624"/>
            <a:ext cx="303528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155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AADC9689-242B-47F5-A9C2-C64A7C60C942}"/>
              </a:ext>
            </a:extLst>
          </p:cNvPr>
          <p:cNvSpPr>
            <a:spLocks/>
          </p:cNvSpPr>
          <p:nvPr/>
        </p:nvSpPr>
        <p:spPr bwMode="auto">
          <a:xfrm>
            <a:off x="6788264" y="2214962"/>
            <a:ext cx="1218317" cy="1583298"/>
          </a:xfrm>
          <a:custGeom>
            <a:avLst/>
            <a:gdLst>
              <a:gd name="T0" fmla="*/ 599 w 693"/>
              <a:gd name="T1" fmla="*/ 347 h 901"/>
              <a:gd name="T2" fmla="*/ 375 w 693"/>
              <a:gd name="T3" fmla="*/ 0 h 901"/>
              <a:gd name="T4" fmla="*/ 264 w 693"/>
              <a:gd name="T5" fmla="*/ 112 h 901"/>
              <a:gd name="T6" fmla="*/ 272 w 693"/>
              <a:gd name="T7" fmla="*/ 139 h 901"/>
              <a:gd name="T8" fmla="*/ 267 w 693"/>
              <a:gd name="T9" fmla="*/ 251 h 901"/>
              <a:gd name="T10" fmla="*/ 218 w 693"/>
              <a:gd name="T11" fmla="*/ 268 h 901"/>
              <a:gd name="T12" fmla="*/ 122 w 693"/>
              <a:gd name="T13" fmla="*/ 255 h 901"/>
              <a:gd name="T14" fmla="*/ 1 w 693"/>
              <a:gd name="T15" fmla="*/ 376 h 901"/>
              <a:gd name="T16" fmla="*/ 0 w 693"/>
              <a:gd name="T17" fmla="*/ 378 h 901"/>
              <a:gd name="T18" fmla="*/ 162 w 693"/>
              <a:gd name="T19" fmla="*/ 807 h 901"/>
              <a:gd name="T20" fmla="*/ 388 w 693"/>
              <a:gd name="T21" fmla="*/ 807 h 901"/>
              <a:gd name="T22" fmla="*/ 447 w 693"/>
              <a:gd name="T23" fmla="*/ 901 h 901"/>
              <a:gd name="T24" fmla="*/ 507 w 693"/>
              <a:gd name="T25" fmla="*/ 807 h 901"/>
              <a:gd name="T26" fmla="*/ 693 w 693"/>
              <a:gd name="T27" fmla="*/ 807 h 901"/>
              <a:gd name="T28" fmla="*/ 599 w 693"/>
              <a:gd name="T29" fmla="*/ 347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3" h="901">
                <a:moveTo>
                  <a:pt x="599" y="347"/>
                </a:moveTo>
                <a:cubicBezTo>
                  <a:pt x="545" y="218"/>
                  <a:pt x="470" y="102"/>
                  <a:pt x="375" y="0"/>
                </a:cubicBezTo>
                <a:cubicBezTo>
                  <a:pt x="264" y="112"/>
                  <a:pt x="264" y="112"/>
                  <a:pt x="264" y="112"/>
                </a:cubicBezTo>
                <a:cubicBezTo>
                  <a:pt x="267" y="120"/>
                  <a:pt x="269" y="129"/>
                  <a:pt x="272" y="139"/>
                </a:cubicBezTo>
                <a:cubicBezTo>
                  <a:pt x="285" y="190"/>
                  <a:pt x="292" y="225"/>
                  <a:pt x="267" y="251"/>
                </a:cubicBezTo>
                <a:cubicBezTo>
                  <a:pt x="249" y="268"/>
                  <a:pt x="227" y="268"/>
                  <a:pt x="218" y="268"/>
                </a:cubicBezTo>
                <a:cubicBezTo>
                  <a:pt x="194" y="268"/>
                  <a:pt x="151" y="261"/>
                  <a:pt x="122" y="255"/>
                </a:cubicBezTo>
                <a:cubicBezTo>
                  <a:pt x="1" y="376"/>
                  <a:pt x="1" y="376"/>
                  <a:pt x="1" y="376"/>
                </a:cubicBezTo>
                <a:cubicBezTo>
                  <a:pt x="1" y="377"/>
                  <a:pt x="0" y="377"/>
                  <a:pt x="0" y="378"/>
                </a:cubicBezTo>
                <a:cubicBezTo>
                  <a:pt x="100" y="493"/>
                  <a:pt x="161" y="643"/>
                  <a:pt x="162" y="807"/>
                </a:cubicBezTo>
                <a:cubicBezTo>
                  <a:pt x="388" y="807"/>
                  <a:pt x="388" y="807"/>
                  <a:pt x="388" y="807"/>
                </a:cubicBezTo>
                <a:cubicBezTo>
                  <a:pt x="447" y="901"/>
                  <a:pt x="447" y="901"/>
                  <a:pt x="447" y="901"/>
                </a:cubicBezTo>
                <a:cubicBezTo>
                  <a:pt x="507" y="807"/>
                  <a:pt x="507" y="807"/>
                  <a:pt x="507" y="807"/>
                </a:cubicBezTo>
                <a:cubicBezTo>
                  <a:pt x="693" y="807"/>
                  <a:pt x="693" y="807"/>
                  <a:pt x="693" y="807"/>
                </a:cubicBezTo>
                <a:cubicBezTo>
                  <a:pt x="692" y="648"/>
                  <a:pt x="661" y="493"/>
                  <a:pt x="599" y="347"/>
                </a:cubicBezTo>
                <a:close/>
              </a:path>
            </a:pathLst>
          </a:custGeom>
          <a:solidFill>
            <a:srgbClr val="FFB9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C0F70239-319D-4A2C-8803-F46BFAC88FC8}"/>
              </a:ext>
            </a:extLst>
          </p:cNvPr>
          <p:cNvSpPr>
            <a:spLocks/>
          </p:cNvSpPr>
          <p:nvPr/>
        </p:nvSpPr>
        <p:spPr bwMode="auto">
          <a:xfrm>
            <a:off x="6743712" y="3724578"/>
            <a:ext cx="1261155" cy="1386242"/>
          </a:xfrm>
          <a:custGeom>
            <a:avLst/>
            <a:gdLst>
              <a:gd name="T0" fmla="*/ 562 w 718"/>
              <a:gd name="T1" fmla="*/ 0 h 789"/>
              <a:gd name="T2" fmla="*/ 517 w 718"/>
              <a:gd name="T3" fmla="*/ 70 h 789"/>
              <a:gd name="T4" fmla="*/ 473 w 718"/>
              <a:gd name="T5" fmla="*/ 94 h 789"/>
              <a:gd name="T6" fmla="*/ 429 w 718"/>
              <a:gd name="T7" fmla="*/ 70 h 789"/>
              <a:gd name="T8" fmla="*/ 385 w 718"/>
              <a:gd name="T9" fmla="*/ 0 h 789"/>
              <a:gd name="T10" fmla="*/ 188 w 718"/>
              <a:gd name="T11" fmla="*/ 0 h 789"/>
              <a:gd name="T12" fmla="*/ 186 w 718"/>
              <a:gd name="T13" fmla="*/ 0 h 789"/>
              <a:gd name="T14" fmla="*/ 0 w 718"/>
              <a:gd name="T15" fmla="*/ 414 h 789"/>
              <a:gd name="T16" fmla="*/ 152 w 718"/>
              <a:gd name="T17" fmla="*/ 565 h 789"/>
              <a:gd name="T18" fmla="*/ 125 w 718"/>
              <a:gd name="T19" fmla="*/ 688 h 789"/>
              <a:gd name="T20" fmla="*/ 248 w 718"/>
              <a:gd name="T21" fmla="*/ 661 h 789"/>
              <a:gd name="T22" fmla="*/ 376 w 718"/>
              <a:gd name="T23" fmla="*/ 789 h 789"/>
              <a:gd name="T24" fmla="*/ 625 w 718"/>
              <a:gd name="T25" fmla="*/ 417 h 789"/>
              <a:gd name="T26" fmla="*/ 718 w 718"/>
              <a:gd name="T27" fmla="*/ 0 h 789"/>
              <a:gd name="T28" fmla="*/ 562 w 718"/>
              <a:gd name="T29" fmla="*/ 0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8" h="789">
                <a:moveTo>
                  <a:pt x="562" y="0"/>
                </a:moveTo>
                <a:cubicBezTo>
                  <a:pt x="517" y="70"/>
                  <a:pt x="517" y="70"/>
                  <a:pt x="517" y="70"/>
                </a:cubicBezTo>
                <a:cubicBezTo>
                  <a:pt x="508" y="85"/>
                  <a:pt x="491" y="94"/>
                  <a:pt x="473" y="94"/>
                </a:cubicBezTo>
                <a:cubicBezTo>
                  <a:pt x="455" y="94"/>
                  <a:pt x="439" y="85"/>
                  <a:pt x="429" y="70"/>
                </a:cubicBezTo>
                <a:cubicBezTo>
                  <a:pt x="385" y="0"/>
                  <a:pt x="385" y="0"/>
                  <a:pt x="385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7" y="0"/>
                  <a:pt x="187" y="0"/>
                  <a:pt x="186" y="0"/>
                </a:cubicBezTo>
                <a:cubicBezTo>
                  <a:pt x="175" y="160"/>
                  <a:pt x="106" y="305"/>
                  <a:pt x="0" y="414"/>
                </a:cubicBezTo>
                <a:cubicBezTo>
                  <a:pt x="152" y="565"/>
                  <a:pt x="152" y="565"/>
                  <a:pt x="152" y="565"/>
                </a:cubicBezTo>
                <a:cubicBezTo>
                  <a:pt x="125" y="688"/>
                  <a:pt x="125" y="688"/>
                  <a:pt x="125" y="688"/>
                </a:cubicBezTo>
                <a:cubicBezTo>
                  <a:pt x="248" y="661"/>
                  <a:pt x="248" y="661"/>
                  <a:pt x="248" y="661"/>
                </a:cubicBezTo>
                <a:cubicBezTo>
                  <a:pt x="376" y="789"/>
                  <a:pt x="376" y="789"/>
                  <a:pt x="376" y="789"/>
                </a:cubicBezTo>
                <a:cubicBezTo>
                  <a:pt x="483" y="681"/>
                  <a:pt x="566" y="556"/>
                  <a:pt x="625" y="417"/>
                </a:cubicBezTo>
                <a:cubicBezTo>
                  <a:pt x="681" y="284"/>
                  <a:pt x="712" y="144"/>
                  <a:pt x="718" y="0"/>
                </a:cubicBezTo>
                <a:lnTo>
                  <a:pt x="562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E35B49AF-CCE0-442C-85C9-CAB433E45C65}"/>
              </a:ext>
            </a:extLst>
          </p:cNvPr>
          <p:cNvSpPr>
            <a:spLocks/>
          </p:cNvSpPr>
          <p:nvPr/>
        </p:nvSpPr>
        <p:spPr bwMode="auto">
          <a:xfrm>
            <a:off x="5993188" y="1544973"/>
            <a:ext cx="1391383" cy="1266296"/>
          </a:xfrm>
          <a:custGeom>
            <a:avLst/>
            <a:gdLst>
              <a:gd name="T0" fmla="*/ 792 w 792"/>
              <a:gd name="T1" fmla="*/ 344 h 721"/>
              <a:gd name="T2" fmla="*/ 417 w 792"/>
              <a:gd name="T3" fmla="*/ 93 h 721"/>
              <a:gd name="T4" fmla="*/ 0 w 792"/>
              <a:gd name="T5" fmla="*/ 0 h 721"/>
              <a:gd name="T6" fmla="*/ 0 w 792"/>
              <a:gd name="T7" fmla="*/ 182 h 721"/>
              <a:gd name="T8" fmla="*/ 89 w 792"/>
              <a:gd name="T9" fmla="*/ 238 h 721"/>
              <a:gd name="T10" fmla="*/ 113 w 792"/>
              <a:gd name="T11" fmla="*/ 282 h 721"/>
              <a:gd name="T12" fmla="*/ 89 w 792"/>
              <a:gd name="T13" fmla="*/ 326 h 721"/>
              <a:gd name="T14" fmla="*/ 0 w 792"/>
              <a:gd name="T15" fmla="*/ 383 h 721"/>
              <a:gd name="T16" fmla="*/ 0 w 792"/>
              <a:gd name="T17" fmla="*/ 530 h 721"/>
              <a:gd name="T18" fmla="*/ 0 w 792"/>
              <a:gd name="T19" fmla="*/ 532 h 721"/>
              <a:gd name="T20" fmla="*/ 417 w 792"/>
              <a:gd name="T21" fmla="*/ 721 h 721"/>
              <a:gd name="T22" fmla="*/ 558 w 792"/>
              <a:gd name="T23" fmla="*/ 579 h 721"/>
              <a:gd name="T24" fmla="*/ 683 w 792"/>
              <a:gd name="T25" fmla="*/ 595 h 721"/>
              <a:gd name="T26" fmla="*/ 659 w 792"/>
              <a:gd name="T27" fmla="*/ 478 h 721"/>
              <a:gd name="T28" fmla="*/ 792 w 792"/>
              <a:gd name="T29" fmla="*/ 344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2" h="721">
                <a:moveTo>
                  <a:pt x="792" y="344"/>
                </a:moveTo>
                <a:cubicBezTo>
                  <a:pt x="683" y="236"/>
                  <a:pt x="557" y="152"/>
                  <a:pt x="417" y="93"/>
                </a:cubicBezTo>
                <a:cubicBezTo>
                  <a:pt x="284" y="36"/>
                  <a:pt x="144" y="5"/>
                  <a:pt x="0" y="0"/>
                </a:cubicBezTo>
                <a:cubicBezTo>
                  <a:pt x="0" y="182"/>
                  <a:pt x="0" y="182"/>
                  <a:pt x="0" y="182"/>
                </a:cubicBezTo>
                <a:cubicBezTo>
                  <a:pt x="89" y="238"/>
                  <a:pt x="89" y="238"/>
                  <a:pt x="89" y="238"/>
                </a:cubicBezTo>
                <a:cubicBezTo>
                  <a:pt x="104" y="248"/>
                  <a:pt x="113" y="264"/>
                  <a:pt x="113" y="282"/>
                </a:cubicBezTo>
                <a:cubicBezTo>
                  <a:pt x="113" y="300"/>
                  <a:pt x="104" y="317"/>
                  <a:pt x="89" y="326"/>
                </a:cubicBezTo>
                <a:cubicBezTo>
                  <a:pt x="0" y="383"/>
                  <a:pt x="0" y="383"/>
                  <a:pt x="0" y="383"/>
                </a:cubicBezTo>
                <a:cubicBezTo>
                  <a:pt x="0" y="530"/>
                  <a:pt x="0" y="530"/>
                  <a:pt x="0" y="530"/>
                </a:cubicBezTo>
                <a:cubicBezTo>
                  <a:pt x="0" y="531"/>
                  <a:pt x="0" y="531"/>
                  <a:pt x="0" y="532"/>
                </a:cubicBezTo>
                <a:cubicBezTo>
                  <a:pt x="162" y="543"/>
                  <a:pt x="308" y="613"/>
                  <a:pt x="417" y="721"/>
                </a:cubicBezTo>
                <a:cubicBezTo>
                  <a:pt x="558" y="579"/>
                  <a:pt x="558" y="579"/>
                  <a:pt x="558" y="579"/>
                </a:cubicBezTo>
                <a:cubicBezTo>
                  <a:pt x="683" y="595"/>
                  <a:pt x="683" y="595"/>
                  <a:pt x="683" y="595"/>
                </a:cubicBezTo>
                <a:cubicBezTo>
                  <a:pt x="659" y="478"/>
                  <a:pt x="659" y="478"/>
                  <a:pt x="659" y="478"/>
                </a:cubicBezTo>
                <a:lnTo>
                  <a:pt x="792" y="344"/>
                </a:lnTo>
                <a:close/>
              </a:path>
            </a:pathLst>
          </a:custGeom>
          <a:solidFill>
            <a:srgbClr val="FFD6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7A974A81-9015-4FAC-84F8-EBADC366BCB7}"/>
              </a:ext>
            </a:extLst>
          </p:cNvPr>
          <p:cNvSpPr>
            <a:spLocks/>
          </p:cNvSpPr>
          <p:nvPr/>
        </p:nvSpPr>
        <p:spPr bwMode="auto">
          <a:xfrm>
            <a:off x="5717310" y="4514513"/>
            <a:ext cx="1620996" cy="1221744"/>
          </a:xfrm>
          <a:custGeom>
            <a:avLst/>
            <a:gdLst>
              <a:gd name="T0" fmla="*/ 816 w 923"/>
              <a:gd name="T1" fmla="*/ 268 h 695"/>
              <a:gd name="T2" fmla="*/ 720 w 923"/>
              <a:gd name="T3" fmla="*/ 289 h 695"/>
              <a:gd name="T4" fmla="*/ 709 w 923"/>
              <a:gd name="T5" fmla="*/ 291 h 695"/>
              <a:gd name="T6" fmla="*/ 672 w 923"/>
              <a:gd name="T7" fmla="*/ 275 h 695"/>
              <a:gd name="T8" fmla="*/ 658 w 923"/>
              <a:gd name="T9" fmla="*/ 227 h 695"/>
              <a:gd name="T10" fmla="*/ 679 w 923"/>
              <a:gd name="T11" fmla="*/ 132 h 695"/>
              <a:gd name="T12" fmla="*/ 547 w 923"/>
              <a:gd name="T13" fmla="*/ 1 h 695"/>
              <a:gd name="T14" fmla="*/ 546 w 923"/>
              <a:gd name="T15" fmla="*/ 0 h 695"/>
              <a:gd name="T16" fmla="*/ 110 w 923"/>
              <a:gd name="T17" fmla="*/ 164 h 695"/>
              <a:gd name="T18" fmla="*/ 104 w 923"/>
              <a:gd name="T19" fmla="*/ 164 h 695"/>
              <a:gd name="T20" fmla="*/ 104 w 923"/>
              <a:gd name="T21" fmla="*/ 351 h 695"/>
              <a:gd name="T22" fmla="*/ 0 w 923"/>
              <a:gd name="T23" fmla="*/ 418 h 695"/>
              <a:gd name="T24" fmla="*/ 104 w 923"/>
              <a:gd name="T25" fmla="*/ 484 h 695"/>
              <a:gd name="T26" fmla="*/ 104 w 923"/>
              <a:gd name="T27" fmla="*/ 695 h 695"/>
              <a:gd name="T28" fmla="*/ 110 w 923"/>
              <a:gd name="T29" fmla="*/ 695 h 695"/>
              <a:gd name="T30" fmla="*/ 574 w 923"/>
              <a:gd name="T31" fmla="*/ 602 h 695"/>
              <a:gd name="T32" fmla="*/ 923 w 923"/>
              <a:gd name="T33" fmla="*/ 375 h 695"/>
              <a:gd name="T34" fmla="*/ 816 w 923"/>
              <a:gd name="T35" fmla="*/ 268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23" h="695">
                <a:moveTo>
                  <a:pt x="816" y="268"/>
                </a:moveTo>
                <a:cubicBezTo>
                  <a:pt x="720" y="289"/>
                  <a:pt x="720" y="289"/>
                  <a:pt x="720" y="289"/>
                </a:cubicBezTo>
                <a:cubicBezTo>
                  <a:pt x="716" y="290"/>
                  <a:pt x="713" y="291"/>
                  <a:pt x="709" y="291"/>
                </a:cubicBezTo>
                <a:cubicBezTo>
                  <a:pt x="695" y="291"/>
                  <a:pt x="682" y="285"/>
                  <a:pt x="672" y="275"/>
                </a:cubicBezTo>
                <a:cubicBezTo>
                  <a:pt x="659" y="263"/>
                  <a:pt x="654" y="245"/>
                  <a:pt x="658" y="227"/>
                </a:cubicBezTo>
                <a:cubicBezTo>
                  <a:pt x="679" y="132"/>
                  <a:pt x="679" y="132"/>
                  <a:pt x="679" y="132"/>
                </a:cubicBezTo>
                <a:cubicBezTo>
                  <a:pt x="547" y="1"/>
                  <a:pt x="547" y="1"/>
                  <a:pt x="547" y="1"/>
                </a:cubicBezTo>
                <a:cubicBezTo>
                  <a:pt x="547" y="0"/>
                  <a:pt x="547" y="0"/>
                  <a:pt x="546" y="0"/>
                </a:cubicBezTo>
                <a:cubicBezTo>
                  <a:pt x="430" y="102"/>
                  <a:pt x="277" y="164"/>
                  <a:pt x="110" y="164"/>
                </a:cubicBezTo>
                <a:cubicBezTo>
                  <a:pt x="108" y="164"/>
                  <a:pt x="106" y="164"/>
                  <a:pt x="104" y="164"/>
                </a:cubicBezTo>
                <a:cubicBezTo>
                  <a:pt x="104" y="351"/>
                  <a:pt x="104" y="351"/>
                  <a:pt x="104" y="351"/>
                </a:cubicBezTo>
                <a:cubicBezTo>
                  <a:pt x="0" y="418"/>
                  <a:pt x="0" y="418"/>
                  <a:pt x="0" y="418"/>
                </a:cubicBezTo>
                <a:cubicBezTo>
                  <a:pt x="104" y="484"/>
                  <a:pt x="104" y="484"/>
                  <a:pt x="104" y="484"/>
                </a:cubicBezTo>
                <a:cubicBezTo>
                  <a:pt x="104" y="695"/>
                  <a:pt x="104" y="695"/>
                  <a:pt x="104" y="695"/>
                </a:cubicBezTo>
                <a:cubicBezTo>
                  <a:pt x="106" y="695"/>
                  <a:pt x="108" y="695"/>
                  <a:pt x="110" y="695"/>
                </a:cubicBezTo>
                <a:cubicBezTo>
                  <a:pt x="271" y="695"/>
                  <a:pt x="427" y="664"/>
                  <a:pt x="574" y="602"/>
                </a:cubicBezTo>
                <a:cubicBezTo>
                  <a:pt x="703" y="547"/>
                  <a:pt x="821" y="471"/>
                  <a:pt x="923" y="375"/>
                </a:cubicBezTo>
                <a:lnTo>
                  <a:pt x="816" y="268"/>
                </a:lnTo>
                <a:close/>
              </a:path>
            </a:pathLst>
          </a:custGeom>
          <a:solidFill>
            <a:srgbClr val="0070C0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0CC3CB48-DE5D-47C9-83FC-8F7F6E2DB09E}"/>
              </a:ext>
            </a:extLst>
          </p:cNvPr>
          <p:cNvSpPr>
            <a:spLocks/>
          </p:cNvSpPr>
          <p:nvPr/>
        </p:nvSpPr>
        <p:spPr bwMode="auto">
          <a:xfrm>
            <a:off x="3806729" y="3482971"/>
            <a:ext cx="1218317" cy="1583298"/>
          </a:xfrm>
          <a:custGeom>
            <a:avLst/>
            <a:gdLst>
              <a:gd name="T0" fmla="*/ 94 w 693"/>
              <a:gd name="T1" fmla="*/ 555 h 901"/>
              <a:gd name="T2" fmla="*/ 318 w 693"/>
              <a:gd name="T3" fmla="*/ 901 h 901"/>
              <a:gd name="T4" fmla="*/ 428 w 693"/>
              <a:gd name="T5" fmla="*/ 790 h 901"/>
              <a:gd name="T6" fmla="*/ 421 w 693"/>
              <a:gd name="T7" fmla="*/ 763 h 901"/>
              <a:gd name="T8" fmla="*/ 426 w 693"/>
              <a:gd name="T9" fmla="*/ 651 h 901"/>
              <a:gd name="T10" fmla="*/ 475 w 693"/>
              <a:gd name="T11" fmla="*/ 633 h 901"/>
              <a:gd name="T12" fmla="*/ 571 w 693"/>
              <a:gd name="T13" fmla="*/ 646 h 901"/>
              <a:gd name="T14" fmla="*/ 692 w 693"/>
              <a:gd name="T15" fmla="*/ 525 h 901"/>
              <a:gd name="T16" fmla="*/ 693 w 693"/>
              <a:gd name="T17" fmla="*/ 524 h 901"/>
              <a:gd name="T18" fmla="*/ 531 w 693"/>
              <a:gd name="T19" fmla="*/ 94 h 901"/>
              <a:gd name="T20" fmla="*/ 305 w 693"/>
              <a:gd name="T21" fmla="*/ 94 h 901"/>
              <a:gd name="T22" fmla="*/ 245 w 693"/>
              <a:gd name="T23" fmla="*/ 0 h 901"/>
              <a:gd name="T24" fmla="*/ 186 w 693"/>
              <a:gd name="T25" fmla="*/ 94 h 901"/>
              <a:gd name="T26" fmla="*/ 0 w 693"/>
              <a:gd name="T27" fmla="*/ 94 h 901"/>
              <a:gd name="T28" fmla="*/ 94 w 693"/>
              <a:gd name="T29" fmla="*/ 555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3" h="901">
                <a:moveTo>
                  <a:pt x="94" y="555"/>
                </a:moveTo>
                <a:cubicBezTo>
                  <a:pt x="148" y="683"/>
                  <a:pt x="223" y="799"/>
                  <a:pt x="318" y="901"/>
                </a:cubicBezTo>
                <a:cubicBezTo>
                  <a:pt x="428" y="790"/>
                  <a:pt x="428" y="790"/>
                  <a:pt x="428" y="790"/>
                </a:cubicBezTo>
                <a:cubicBezTo>
                  <a:pt x="426" y="781"/>
                  <a:pt x="423" y="772"/>
                  <a:pt x="421" y="763"/>
                </a:cubicBezTo>
                <a:cubicBezTo>
                  <a:pt x="408" y="711"/>
                  <a:pt x="401" y="676"/>
                  <a:pt x="426" y="651"/>
                </a:cubicBezTo>
                <a:cubicBezTo>
                  <a:pt x="444" y="633"/>
                  <a:pt x="466" y="633"/>
                  <a:pt x="475" y="633"/>
                </a:cubicBezTo>
                <a:cubicBezTo>
                  <a:pt x="499" y="633"/>
                  <a:pt x="542" y="641"/>
                  <a:pt x="571" y="646"/>
                </a:cubicBezTo>
                <a:cubicBezTo>
                  <a:pt x="692" y="525"/>
                  <a:pt x="692" y="525"/>
                  <a:pt x="692" y="525"/>
                </a:cubicBezTo>
                <a:cubicBezTo>
                  <a:pt x="692" y="524"/>
                  <a:pt x="693" y="524"/>
                  <a:pt x="693" y="524"/>
                </a:cubicBezTo>
                <a:cubicBezTo>
                  <a:pt x="593" y="408"/>
                  <a:pt x="532" y="258"/>
                  <a:pt x="531" y="94"/>
                </a:cubicBezTo>
                <a:cubicBezTo>
                  <a:pt x="305" y="94"/>
                  <a:pt x="305" y="94"/>
                  <a:pt x="305" y="94"/>
                </a:cubicBezTo>
                <a:cubicBezTo>
                  <a:pt x="245" y="0"/>
                  <a:pt x="245" y="0"/>
                  <a:pt x="245" y="0"/>
                </a:cubicBezTo>
                <a:cubicBezTo>
                  <a:pt x="186" y="94"/>
                  <a:pt x="186" y="94"/>
                  <a:pt x="186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254"/>
                  <a:pt x="32" y="409"/>
                  <a:pt x="94" y="555"/>
                </a:cubicBezTo>
                <a:close/>
              </a:path>
            </a:pathLst>
          </a:custGeom>
          <a:solidFill>
            <a:srgbClr val="FFB9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EE75514C-C39F-4193-8F6E-A2CD8D98018D}"/>
              </a:ext>
            </a:extLst>
          </p:cNvPr>
          <p:cNvSpPr>
            <a:spLocks/>
          </p:cNvSpPr>
          <p:nvPr/>
        </p:nvSpPr>
        <p:spPr bwMode="auto">
          <a:xfrm>
            <a:off x="3808443" y="2170410"/>
            <a:ext cx="1261155" cy="1386242"/>
          </a:xfrm>
          <a:custGeom>
            <a:avLst/>
            <a:gdLst>
              <a:gd name="T0" fmla="*/ 156 w 718"/>
              <a:gd name="T1" fmla="*/ 789 h 789"/>
              <a:gd name="T2" fmla="*/ 200 w 718"/>
              <a:gd name="T3" fmla="*/ 719 h 789"/>
              <a:gd name="T4" fmla="*/ 244 w 718"/>
              <a:gd name="T5" fmla="*/ 695 h 789"/>
              <a:gd name="T6" fmla="*/ 289 w 718"/>
              <a:gd name="T7" fmla="*/ 719 h 789"/>
              <a:gd name="T8" fmla="*/ 333 w 718"/>
              <a:gd name="T9" fmla="*/ 789 h 789"/>
              <a:gd name="T10" fmla="*/ 530 w 718"/>
              <a:gd name="T11" fmla="*/ 789 h 789"/>
              <a:gd name="T12" fmla="*/ 532 w 718"/>
              <a:gd name="T13" fmla="*/ 789 h 789"/>
              <a:gd name="T14" fmla="*/ 718 w 718"/>
              <a:gd name="T15" fmla="*/ 376 h 789"/>
              <a:gd name="T16" fmla="*/ 566 w 718"/>
              <a:gd name="T17" fmla="*/ 224 h 789"/>
              <a:gd name="T18" fmla="*/ 593 w 718"/>
              <a:gd name="T19" fmla="*/ 101 h 789"/>
              <a:gd name="T20" fmla="*/ 470 w 718"/>
              <a:gd name="T21" fmla="*/ 128 h 789"/>
              <a:gd name="T22" fmla="*/ 341 w 718"/>
              <a:gd name="T23" fmla="*/ 0 h 789"/>
              <a:gd name="T24" fmla="*/ 93 w 718"/>
              <a:gd name="T25" fmla="*/ 373 h 789"/>
              <a:gd name="T26" fmla="*/ 0 w 718"/>
              <a:gd name="T27" fmla="*/ 789 h 789"/>
              <a:gd name="T28" fmla="*/ 156 w 718"/>
              <a:gd name="T29" fmla="*/ 789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8" h="789">
                <a:moveTo>
                  <a:pt x="156" y="789"/>
                </a:moveTo>
                <a:cubicBezTo>
                  <a:pt x="200" y="719"/>
                  <a:pt x="200" y="719"/>
                  <a:pt x="200" y="719"/>
                </a:cubicBezTo>
                <a:cubicBezTo>
                  <a:pt x="210" y="704"/>
                  <a:pt x="227" y="695"/>
                  <a:pt x="244" y="695"/>
                </a:cubicBezTo>
                <a:cubicBezTo>
                  <a:pt x="262" y="695"/>
                  <a:pt x="279" y="704"/>
                  <a:pt x="289" y="719"/>
                </a:cubicBezTo>
                <a:cubicBezTo>
                  <a:pt x="333" y="789"/>
                  <a:pt x="333" y="789"/>
                  <a:pt x="333" y="789"/>
                </a:cubicBezTo>
                <a:cubicBezTo>
                  <a:pt x="530" y="789"/>
                  <a:pt x="530" y="789"/>
                  <a:pt x="530" y="789"/>
                </a:cubicBezTo>
                <a:cubicBezTo>
                  <a:pt x="531" y="789"/>
                  <a:pt x="531" y="789"/>
                  <a:pt x="532" y="789"/>
                </a:cubicBezTo>
                <a:cubicBezTo>
                  <a:pt x="543" y="629"/>
                  <a:pt x="612" y="484"/>
                  <a:pt x="718" y="376"/>
                </a:cubicBezTo>
                <a:cubicBezTo>
                  <a:pt x="566" y="224"/>
                  <a:pt x="566" y="224"/>
                  <a:pt x="566" y="224"/>
                </a:cubicBezTo>
                <a:cubicBezTo>
                  <a:pt x="593" y="101"/>
                  <a:pt x="593" y="101"/>
                  <a:pt x="593" y="101"/>
                </a:cubicBezTo>
                <a:cubicBezTo>
                  <a:pt x="470" y="128"/>
                  <a:pt x="470" y="128"/>
                  <a:pt x="470" y="128"/>
                </a:cubicBezTo>
                <a:cubicBezTo>
                  <a:pt x="341" y="0"/>
                  <a:pt x="341" y="0"/>
                  <a:pt x="341" y="0"/>
                </a:cubicBezTo>
                <a:cubicBezTo>
                  <a:pt x="235" y="108"/>
                  <a:pt x="152" y="233"/>
                  <a:pt x="93" y="373"/>
                </a:cubicBezTo>
                <a:cubicBezTo>
                  <a:pt x="37" y="505"/>
                  <a:pt x="6" y="645"/>
                  <a:pt x="0" y="789"/>
                </a:cubicBezTo>
                <a:lnTo>
                  <a:pt x="156" y="789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629387A4-BAA3-49C3-A66E-8AB10F92E35C}"/>
              </a:ext>
            </a:extLst>
          </p:cNvPr>
          <p:cNvSpPr>
            <a:spLocks/>
          </p:cNvSpPr>
          <p:nvPr/>
        </p:nvSpPr>
        <p:spPr bwMode="auto">
          <a:xfrm>
            <a:off x="4428739" y="4471675"/>
            <a:ext cx="1391383" cy="1264582"/>
          </a:xfrm>
          <a:custGeom>
            <a:avLst/>
            <a:gdLst>
              <a:gd name="T0" fmla="*/ 0 w 792"/>
              <a:gd name="T1" fmla="*/ 376 h 720"/>
              <a:gd name="T2" fmla="*/ 375 w 792"/>
              <a:gd name="T3" fmla="*/ 628 h 720"/>
              <a:gd name="T4" fmla="*/ 792 w 792"/>
              <a:gd name="T5" fmla="*/ 720 h 720"/>
              <a:gd name="T6" fmla="*/ 792 w 792"/>
              <a:gd name="T7" fmla="*/ 539 h 720"/>
              <a:gd name="T8" fmla="*/ 703 w 792"/>
              <a:gd name="T9" fmla="*/ 482 h 720"/>
              <a:gd name="T10" fmla="*/ 679 w 792"/>
              <a:gd name="T11" fmla="*/ 438 h 720"/>
              <a:gd name="T12" fmla="*/ 703 w 792"/>
              <a:gd name="T13" fmla="*/ 394 h 720"/>
              <a:gd name="T14" fmla="*/ 792 w 792"/>
              <a:gd name="T15" fmla="*/ 337 h 720"/>
              <a:gd name="T16" fmla="*/ 792 w 792"/>
              <a:gd name="T17" fmla="*/ 190 h 720"/>
              <a:gd name="T18" fmla="*/ 792 w 792"/>
              <a:gd name="T19" fmla="*/ 189 h 720"/>
              <a:gd name="T20" fmla="*/ 375 w 792"/>
              <a:gd name="T21" fmla="*/ 0 h 720"/>
              <a:gd name="T22" fmla="*/ 234 w 792"/>
              <a:gd name="T23" fmla="*/ 141 h 720"/>
              <a:gd name="T24" fmla="*/ 109 w 792"/>
              <a:gd name="T25" fmla="*/ 126 h 720"/>
              <a:gd name="T26" fmla="*/ 133 w 792"/>
              <a:gd name="T27" fmla="*/ 242 h 720"/>
              <a:gd name="T28" fmla="*/ 0 w 792"/>
              <a:gd name="T29" fmla="*/ 37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2" h="720">
                <a:moveTo>
                  <a:pt x="0" y="376"/>
                </a:moveTo>
                <a:cubicBezTo>
                  <a:pt x="108" y="484"/>
                  <a:pt x="234" y="568"/>
                  <a:pt x="375" y="628"/>
                </a:cubicBezTo>
                <a:cubicBezTo>
                  <a:pt x="507" y="684"/>
                  <a:pt x="648" y="715"/>
                  <a:pt x="792" y="720"/>
                </a:cubicBezTo>
                <a:cubicBezTo>
                  <a:pt x="792" y="539"/>
                  <a:pt x="792" y="539"/>
                  <a:pt x="792" y="539"/>
                </a:cubicBezTo>
                <a:cubicBezTo>
                  <a:pt x="703" y="482"/>
                  <a:pt x="703" y="482"/>
                  <a:pt x="703" y="482"/>
                </a:cubicBezTo>
                <a:cubicBezTo>
                  <a:pt x="688" y="473"/>
                  <a:pt x="679" y="456"/>
                  <a:pt x="679" y="438"/>
                </a:cubicBezTo>
                <a:cubicBezTo>
                  <a:pt x="679" y="420"/>
                  <a:pt x="688" y="404"/>
                  <a:pt x="703" y="394"/>
                </a:cubicBezTo>
                <a:cubicBezTo>
                  <a:pt x="792" y="337"/>
                  <a:pt x="792" y="337"/>
                  <a:pt x="792" y="337"/>
                </a:cubicBezTo>
                <a:cubicBezTo>
                  <a:pt x="792" y="190"/>
                  <a:pt x="792" y="190"/>
                  <a:pt x="792" y="190"/>
                </a:cubicBezTo>
                <a:cubicBezTo>
                  <a:pt x="792" y="190"/>
                  <a:pt x="792" y="189"/>
                  <a:pt x="792" y="189"/>
                </a:cubicBezTo>
                <a:cubicBezTo>
                  <a:pt x="630" y="177"/>
                  <a:pt x="484" y="107"/>
                  <a:pt x="375" y="0"/>
                </a:cubicBezTo>
                <a:cubicBezTo>
                  <a:pt x="234" y="141"/>
                  <a:pt x="234" y="141"/>
                  <a:pt x="234" y="141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33" y="242"/>
                  <a:pt x="133" y="242"/>
                  <a:pt x="133" y="242"/>
                </a:cubicBezTo>
                <a:lnTo>
                  <a:pt x="0" y="376"/>
                </a:lnTo>
                <a:close/>
              </a:path>
            </a:pathLst>
          </a:custGeom>
          <a:solidFill>
            <a:srgbClr val="FFD6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id="{D353F88F-DEF5-4AD0-B9D0-A08318DCDDDB}"/>
              </a:ext>
            </a:extLst>
          </p:cNvPr>
          <p:cNvSpPr>
            <a:spLocks/>
          </p:cNvSpPr>
          <p:nvPr/>
        </p:nvSpPr>
        <p:spPr bwMode="auto">
          <a:xfrm>
            <a:off x="4475004" y="1544973"/>
            <a:ext cx="1620996" cy="1223457"/>
          </a:xfrm>
          <a:custGeom>
            <a:avLst/>
            <a:gdLst>
              <a:gd name="T0" fmla="*/ 107 w 923"/>
              <a:gd name="T1" fmla="*/ 427 h 696"/>
              <a:gd name="T2" fmla="*/ 203 w 923"/>
              <a:gd name="T3" fmla="*/ 406 h 696"/>
              <a:gd name="T4" fmla="*/ 214 w 923"/>
              <a:gd name="T5" fmla="*/ 405 h 696"/>
              <a:gd name="T6" fmla="*/ 251 w 923"/>
              <a:gd name="T7" fmla="*/ 420 h 696"/>
              <a:gd name="T8" fmla="*/ 265 w 923"/>
              <a:gd name="T9" fmla="*/ 468 h 696"/>
              <a:gd name="T10" fmla="*/ 244 w 923"/>
              <a:gd name="T11" fmla="*/ 563 h 696"/>
              <a:gd name="T12" fmla="*/ 376 w 923"/>
              <a:gd name="T13" fmla="*/ 695 h 696"/>
              <a:gd name="T14" fmla="*/ 376 w 923"/>
              <a:gd name="T15" fmla="*/ 696 h 696"/>
              <a:gd name="T16" fmla="*/ 813 w 923"/>
              <a:gd name="T17" fmla="*/ 531 h 696"/>
              <a:gd name="T18" fmla="*/ 818 w 923"/>
              <a:gd name="T19" fmla="*/ 531 h 696"/>
              <a:gd name="T20" fmla="*/ 818 w 923"/>
              <a:gd name="T21" fmla="*/ 348 h 696"/>
              <a:gd name="T22" fmla="*/ 923 w 923"/>
              <a:gd name="T23" fmla="*/ 281 h 696"/>
              <a:gd name="T24" fmla="*/ 818 w 923"/>
              <a:gd name="T25" fmla="*/ 215 h 696"/>
              <a:gd name="T26" fmla="*/ 818 w 923"/>
              <a:gd name="T27" fmla="*/ 0 h 696"/>
              <a:gd name="T28" fmla="*/ 813 w 923"/>
              <a:gd name="T29" fmla="*/ 0 h 696"/>
              <a:gd name="T30" fmla="*/ 349 w 923"/>
              <a:gd name="T31" fmla="*/ 94 h 696"/>
              <a:gd name="T32" fmla="*/ 0 w 923"/>
              <a:gd name="T33" fmla="*/ 320 h 696"/>
              <a:gd name="T34" fmla="*/ 107 w 923"/>
              <a:gd name="T35" fmla="*/ 427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23" h="696">
                <a:moveTo>
                  <a:pt x="107" y="427"/>
                </a:moveTo>
                <a:cubicBezTo>
                  <a:pt x="203" y="406"/>
                  <a:pt x="203" y="406"/>
                  <a:pt x="203" y="406"/>
                </a:cubicBezTo>
                <a:cubicBezTo>
                  <a:pt x="206" y="405"/>
                  <a:pt x="210" y="405"/>
                  <a:pt x="214" y="405"/>
                </a:cubicBezTo>
                <a:cubicBezTo>
                  <a:pt x="228" y="405"/>
                  <a:pt x="241" y="410"/>
                  <a:pt x="251" y="420"/>
                </a:cubicBezTo>
                <a:cubicBezTo>
                  <a:pt x="264" y="433"/>
                  <a:pt x="269" y="451"/>
                  <a:pt x="265" y="468"/>
                </a:cubicBezTo>
                <a:cubicBezTo>
                  <a:pt x="244" y="563"/>
                  <a:pt x="244" y="563"/>
                  <a:pt x="244" y="563"/>
                </a:cubicBezTo>
                <a:cubicBezTo>
                  <a:pt x="376" y="695"/>
                  <a:pt x="376" y="695"/>
                  <a:pt x="376" y="695"/>
                </a:cubicBezTo>
                <a:cubicBezTo>
                  <a:pt x="376" y="695"/>
                  <a:pt x="376" y="695"/>
                  <a:pt x="376" y="696"/>
                </a:cubicBezTo>
                <a:cubicBezTo>
                  <a:pt x="493" y="593"/>
                  <a:pt x="646" y="531"/>
                  <a:pt x="813" y="531"/>
                </a:cubicBezTo>
                <a:cubicBezTo>
                  <a:pt x="815" y="531"/>
                  <a:pt x="817" y="531"/>
                  <a:pt x="818" y="531"/>
                </a:cubicBezTo>
                <a:cubicBezTo>
                  <a:pt x="818" y="348"/>
                  <a:pt x="818" y="348"/>
                  <a:pt x="818" y="348"/>
                </a:cubicBezTo>
                <a:cubicBezTo>
                  <a:pt x="923" y="281"/>
                  <a:pt x="923" y="281"/>
                  <a:pt x="923" y="281"/>
                </a:cubicBezTo>
                <a:cubicBezTo>
                  <a:pt x="818" y="215"/>
                  <a:pt x="818" y="215"/>
                  <a:pt x="818" y="215"/>
                </a:cubicBezTo>
                <a:cubicBezTo>
                  <a:pt x="818" y="0"/>
                  <a:pt x="818" y="0"/>
                  <a:pt x="818" y="0"/>
                </a:cubicBezTo>
                <a:cubicBezTo>
                  <a:pt x="817" y="0"/>
                  <a:pt x="815" y="0"/>
                  <a:pt x="813" y="0"/>
                </a:cubicBezTo>
                <a:cubicBezTo>
                  <a:pt x="652" y="0"/>
                  <a:pt x="496" y="31"/>
                  <a:pt x="349" y="94"/>
                </a:cubicBezTo>
                <a:cubicBezTo>
                  <a:pt x="219" y="148"/>
                  <a:pt x="102" y="224"/>
                  <a:pt x="0" y="320"/>
                </a:cubicBezTo>
                <a:lnTo>
                  <a:pt x="107" y="427"/>
                </a:lnTo>
                <a:close/>
              </a:path>
            </a:pathLst>
          </a:custGeom>
          <a:solidFill>
            <a:srgbClr val="0070C0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13">
            <a:extLst>
              <a:ext uri="{FF2B5EF4-FFF2-40B4-BE49-F238E27FC236}">
                <a16:creationId xmlns:a16="http://schemas.microsoft.com/office/drawing/2014/main" id="{D2A8976C-36C2-41D3-AAF6-8FFBE40B9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7348" y="2691322"/>
            <a:ext cx="1896873" cy="189344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AutoShape 19">
            <a:extLst>
              <a:ext uri="{FF2B5EF4-FFF2-40B4-BE49-F238E27FC236}">
                <a16:creationId xmlns:a16="http://schemas.microsoft.com/office/drawing/2014/main" id="{9B7A9241-3807-49BC-9170-C1FB3147AC07}"/>
              </a:ext>
            </a:extLst>
          </p:cNvPr>
          <p:cNvSpPr>
            <a:spLocks noChangeAspect="1"/>
          </p:cNvSpPr>
          <p:nvPr/>
        </p:nvSpPr>
        <p:spPr bwMode="auto">
          <a:xfrm>
            <a:off x="4172786" y="2743262"/>
            <a:ext cx="436809" cy="436923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2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AutoShape 82">
            <a:extLst>
              <a:ext uri="{FF2B5EF4-FFF2-40B4-BE49-F238E27FC236}">
                <a16:creationId xmlns:a16="http://schemas.microsoft.com/office/drawing/2014/main" id="{DD392426-C93A-4120-9FD5-C230257D8D3E}"/>
              </a:ext>
            </a:extLst>
          </p:cNvPr>
          <p:cNvSpPr>
            <a:spLocks noChangeAspect="1"/>
          </p:cNvSpPr>
          <p:nvPr/>
        </p:nvSpPr>
        <p:spPr bwMode="auto">
          <a:xfrm>
            <a:off x="7237392" y="2902274"/>
            <a:ext cx="374183" cy="3742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2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6431F249-91F5-4CB1-B5F7-9F9ED77C02F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1338" y="1894872"/>
            <a:ext cx="343009" cy="538827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Freeform 290">
            <a:extLst>
              <a:ext uri="{FF2B5EF4-FFF2-40B4-BE49-F238E27FC236}">
                <a16:creationId xmlns:a16="http://schemas.microsoft.com/office/drawing/2014/main" id="{9919FEE0-926A-4F44-99F9-789D9539CC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21390" y="1992832"/>
            <a:ext cx="478451" cy="370577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Freeform 266">
            <a:extLst>
              <a:ext uri="{FF2B5EF4-FFF2-40B4-BE49-F238E27FC236}">
                <a16:creationId xmlns:a16="http://schemas.microsoft.com/office/drawing/2014/main" id="{C2C1342C-AA0F-4AB4-8768-13A823D02DB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163561" y="4071076"/>
            <a:ext cx="466007" cy="513692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reeform 102">
            <a:extLst>
              <a:ext uri="{FF2B5EF4-FFF2-40B4-BE49-F238E27FC236}">
                <a16:creationId xmlns:a16="http://schemas.microsoft.com/office/drawing/2014/main" id="{09E24E84-A0D6-456C-9815-221FE7BEB4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03747" y="4943567"/>
            <a:ext cx="489084" cy="437143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 48">
            <a:extLst>
              <a:ext uri="{FF2B5EF4-FFF2-40B4-BE49-F238E27FC236}">
                <a16:creationId xmlns:a16="http://schemas.microsoft.com/office/drawing/2014/main" id="{208A9141-A8BF-4C62-8203-A0CD71CBCC1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006908" y="4891808"/>
            <a:ext cx="460761" cy="407474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Freeform 106">
            <a:extLst>
              <a:ext uri="{FF2B5EF4-FFF2-40B4-BE49-F238E27FC236}">
                <a16:creationId xmlns:a16="http://schemas.microsoft.com/office/drawing/2014/main" id="{93C35E2B-0B69-4EAF-A804-91CDCD3D977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95047" y="4035110"/>
            <a:ext cx="466453" cy="403686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098"/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AutoShape 123">
            <a:extLst>
              <a:ext uri="{FF2B5EF4-FFF2-40B4-BE49-F238E27FC236}">
                <a16:creationId xmlns:a16="http://schemas.microsoft.com/office/drawing/2014/main" id="{D22F4193-6EEE-4613-B717-87C7AC43B632}"/>
              </a:ext>
            </a:extLst>
          </p:cNvPr>
          <p:cNvSpPr>
            <a:spLocks noChangeAspect="1"/>
          </p:cNvSpPr>
          <p:nvPr/>
        </p:nvSpPr>
        <p:spPr bwMode="auto">
          <a:xfrm>
            <a:off x="5608093" y="3314526"/>
            <a:ext cx="619149" cy="68124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2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0C6D540-DB63-4465-9F6E-6483FD96D9F1}"/>
              </a:ext>
            </a:extLst>
          </p:cNvPr>
          <p:cNvSpPr txBox="1"/>
          <p:nvPr/>
        </p:nvSpPr>
        <p:spPr>
          <a:xfrm>
            <a:off x="1427311" y="1876408"/>
            <a:ext cx="25091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C538193-1F11-4F1D-A2DD-9CAAE6CF4870}"/>
              </a:ext>
            </a:extLst>
          </p:cNvPr>
          <p:cNvSpPr txBox="1"/>
          <p:nvPr/>
        </p:nvSpPr>
        <p:spPr>
          <a:xfrm>
            <a:off x="999999" y="3277211"/>
            <a:ext cx="25091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2AA5D19-027F-42B0-BA1E-87DA93781276}"/>
              </a:ext>
            </a:extLst>
          </p:cNvPr>
          <p:cNvSpPr txBox="1"/>
          <p:nvPr/>
        </p:nvSpPr>
        <p:spPr>
          <a:xfrm>
            <a:off x="1476918" y="4682651"/>
            <a:ext cx="25091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FE33366-B591-4D37-9D6E-41B6C055BA81}"/>
              </a:ext>
            </a:extLst>
          </p:cNvPr>
          <p:cNvSpPr txBox="1"/>
          <p:nvPr/>
        </p:nvSpPr>
        <p:spPr>
          <a:xfrm>
            <a:off x="8050498" y="1876408"/>
            <a:ext cx="25091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1FFB35C-4FA6-4327-BF0D-B961D8A6DF67}"/>
              </a:ext>
            </a:extLst>
          </p:cNvPr>
          <p:cNvSpPr txBox="1"/>
          <p:nvPr/>
        </p:nvSpPr>
        <p:spPr>
          <a:xfrm>
            <a:off x="8521337" y="3180854"/>
            <a:ext cx="25091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21B1FD5-B34C-40A3-B0F4-7E2B2F5EF4F0}"/>
              </a:ext>
            </a:extLst>
          </p:cNvPr>
          <p:cNvSpPr txBox="1"/>
          <p:nvPr/>
        </p:nvSpPr>
        <p:spPr>
          <a:xfrm>
            <a:off x="8004867" y="4732440"/>
            <a:ext cx="25091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200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5A46E94E-1467-4435-AB89-E1146D17A8A0}"/>
              </a:ext>
            </a:extLst>
          </p:cNvPr>
          <p:cNvSpPr/>
          <p:nvPr/>
        </p:nvSpPr>
        <p:spPr>
          <a:xfrm>
            <a:off x="3596903" y="1847108"/>
            <a:ext cx="2432571" cy="665020"/>
          </a:xfrm>
          <a:prstGeom prst="rightArrow">
            <a:avLst/>
          </a:prstGeom>
          <a:solidFill>
            <a:srgbClr val="4472C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4BF8AE7B-1FAF-4FA8-B225-D3EBD050A7CA}"/>
              </a:ext>
            </a:extLst>
          </p:cNvPr>
          <p:cNvSpPr/>
          <p:nvPr/>
        </p:nvSpPr>
        <p:spPr>
          <a:xfrm>
            <a:off x="6256976" y="1847108"/>
            <a:ext cx="2432571" cy="665020"/>
          </a:xfrm>
          <a:prstGeom prst="rightArrow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箭头: 圆角右 5">
            <a:extLst>
              <a:ext uri="{FF2B5EF4-FFF2-40B4-BE49-F238E27FC236}">
                <a16:creationId xmlns:a16="http://schemas.microsoft.com/office/drawing/2014/main" id="{C8A84B17-2294-4C41-B0AD-55D56F52A792}"/>
              </a:ext>
            </a:extLst>
          </p:cNvPr>
          <p:cNvSpPr/>
          <p:nvPr/>
        </p:nvSpPr>
        <p:spPr>
          <a:xfrm>
            <a:off x="2080928" y="1847108"/>
            <a:ext cx="1288473" cy="1510146"/>
          </a:xfrm>
          <a:prstGeom prst="ben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箭头: 圆角右 6">
            <a:extLst>
              <a:ext uri="{FF2B5EF4-FFF2-40B4-BE49-F238E27FC236}">
                <a16:creationId xmlns:a16="http://schemas.microsoft.com/office/drawing/2014/main" id="{6963D276-6146-45D5-835B-00367755CC76}"/>
              </a:ext>
            </a:extLst>
          </p:cNvPr>
          <p:cNvSpPr/>
          <p:nvPr/>
        </p:nvSpPr>
        <p:spPr>
          <a:xfrm rot="16200000">
            <a:off x="2080928" y="3384963"/>
            <a:ext cx="1288473" cy="1510146"/>
          </a:xfrm>
          <a:prstGeom prst="ben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箭头: 圆角右 7">
            <a:extLst>
              <a:ext uri="{FF2B5EF4-FFF2-40B4-BE49-F238E27FC236}">
                <a16:creationId xmlns:a16="http://schemas.microsoft.com/office/drawing/2014/main" id="{6A284CEF-A999-47D2-A931-2F8C4FB8FA5C}"/>
              </a:ext>
            </a:extLst>
          </p:cNvPr>
          <p:cNvSpPr/>
          <p:nvPr/>
        </p:nvSpPr>
        <p:spPr>
          <a:xfrm rot="5400000">
            <a:off x="9027885" y="1847108"/>
            <a:ext cx="1288473" cy="1510146"/>
          </a:xfrm>
          <a:prstGeom prst="ben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箭头: 圆角右 8">
            <a:extLst>
              <a:ext uri="{FF2B5EF4-FFF2-40B4-BE49-F238E27FC236}">
                <a16:creationId xmlns:a16="http://schemas.microsoft.com/office/drawing/2014/main" id="{6C694B60-C10B-4610-86D6-B6018E5D09C9}"/>
              </a:ext>
            </a:extLst>
          </p:cNvPr>
          <p:cNvSpPr/>
          <p:nvPr/>
        </p:nvSpPr>
        <p:spPr>
          <a:xfrm rot="10800000">
            <a:off x="8917048" y="3384963"/>
            <a:ext cx="1288473" cy="1510146"/>
          </a:xfrm>
          <a:prstGeom prst="ben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192D5D33-3DCC-474E-A9EE-6DF83ED421ED}"/>
              </a:ext>
            </a:extLst>
          </p:cNvPr>
          <p:cNvSpPr/>
          <p:nvPr/>
        </p:nvSpPr>
        <p:spPr>
          <a:xfrm rot="10800000">
            <a:off x="3596903" y="4230090"/>
            <a:ext cx="2432571" cy="665020"/>
          </a:xfrm>
          <a:prstGeom prst="rightArrow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C80A40E2-92A1-4B2E-9673-5542BABCB9DB}"/>
              </a:ext>
            </a:extLst>
          </p:cNvPr>
          <p:cNvSpPr/>
          <p:nvPr/>
        </p:nvSpPr>
        <p:spPr>
          <a:xfrm rot="10800000">
            <a:off x="6256975" y="4230090"/>
            <a:ext cx="2432571" cy="665020"/>
          </a:xfrm>
          <a:prstGeom prst="rightArrow">
            <a:avLst/>
          </a:pr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ADE98B4-E895-4894-A2A1-4A54F978C1D9}"/>
              </a:ext>
            </a:extLst>
          </p:cNvPr>
          <p:cNvSpPr txBox="1"/>
          <p:nvPr/>
        </p:nvSpPr>
        <p:spPr>
          <a:xfrm>
            <a:off x="3801694" y="2512128"/>
            <a:ext cx="22764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56ECCE1-DF22-4174-82D7-0985BAC56CB9}"/>
              </a:ext>
            </a:extLst>
          </p:cNvPr>
          <p:cNvSpPr txBox="1"/>
          <p:nvPr/>
        </p:nvSpPr>
        <p:spPr>
          <a:xfrm>
            <a:off x="6311907" y="2512128"/>
            <a:ext cx="22764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F19BC2-AB23-493A-AE9F-4EA48CD51B65}"/>
              </a:ext>
            </a:extLst>
          </p:cNvPr>
          <p:cNvSpPr txBox="1"/>
          <p:nvPr/>
        </p:nvSpPr>
        <p:spPr>
          <a:xfrm>
            <a:off x="3878302" y="4785999"/>
            <a:ext cx="22764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4BE32CB-4387-4C38-823E-33E790FB604C}"/>
              </a:ext>
            </a:extLst>
          </p:cNvPr>
          <p:cNvSpPr txBox="1"/>
          <p:nvPr/>
        </p:nvSpPr>
        <p:spPr>
          <a:xfrm>
            <a:off x="6436181" y="4776914"/>
            <a:ext cx="22764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632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47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椭圆 405"/>
          <p:cNvSpPr/>
          <p:nvPr/>
        </p:nvSpPr>
        <p:spPr>
          <a:xfrm>
            <a:off x="1005012" y="1141195"/>
            <a:ext cx="4626640" cy="4626640"/>
          </a:xfrm>
          <a:prstGeom prst="ellipse">
            <a:avLst/>
          </a:prstGeom>
          <a:solidFill>
            <a:schemeClr val="accent1">
              <a:lumMod val="50000"/>
              <a:alpha val="22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5800" y="1596572"/>
            <a:ext cx="10820400" cy="4613728"/>
          </a:xfrm>
          <a:prstGeom prst="rect">
            <a:avLst/>
          </a:prstGeom>
          <a:noFill/>
          <a:ln w="1016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5120" y="1438133"/>
            <a:ext cx="346529" cy="346529"/>
          </a:xfrm>
          <a:prstGeom prst="ellipse">
            <a:avLst/>
          </a:prstGeom>
          <a:solidFill>
            <a:srgbClr val="FFD64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35060" y="506194"/>
            <a:ext cx="635001" cy="635001"/>
          </a:xfrm>
          <a:prstGeom prst="ellipse">
            <a:avLst/>
          </a:prstGeom>
          <a:noFill/>
          <a:ln w="63500">
            <a:solidFill>
              <a:srgbClr val="FFB9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073093" y="5658747"/>
            <a:ext cx="2013859" cy="2013859"/>
          </a:xfrm>
          <a:prstGeom prst="ellipse">
            <a:avLst/>
          </a:prstGeom>
          <a:solidFill>
            <a:srgbClr val="92D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89273" y="53604"/>
            <a:ext cx="927369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CONTENTS</a:t>
            </a:r>
            <a:endParaRPr lang="zh-CN" altLang="en-US" sz="115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259835" y="1869913"/>
            <a:ext cx="1349832" cy="182154"/>
            <a:chOff x="5050971" y="5167086"/>
            <a:chExt cx="1349832" cy="18215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050971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219700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388429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557158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725887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894616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063345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232074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0" name="加号 389"/>
          <p:cNvSpPr/>
          <p:nvPr/>
        </p:nvSpPr>
        <p:spPr>
          <a:xfrm rot="2700000">
            <a:off x="166193" y="2934908"/>
            <a:ext cx="430456" cy="430456"/>
          </a:xfrm>
          <a:prstGeom prst="mathPlus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矩形 404"/>
          <p:cNvSpPr/>
          <p:nvPr/>
        </p:nvSpPr>
        <p:spPr>
          <a:xfrm rot="2700000">
            <a:off x="11153687" y="1098409"/>
            <a:ext cx="261790" cy="26179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椭圆 406"/>
          <p:cNvSpPr/>
          <p:nvPr/>
        </p:nvSpPr>
        <p:spPr>
          <a:xfrm>
            <a:off x="9832374" y="-2435902"/>
            <a:ext cx="4135770" cy="4135770"/>
          </a:xfrm>
          <a:prstGeom prst="ellipse">
            <a:avLst/>
          </a:prstGeom>
          <a:solidFill>
            <a:schemeClr val="bg1">
              <a:alpha val="22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8" name="椭圆 407"/>
          <p:cNvSpPr/>
          <p:nvPr/>
        </p:nvSpPr>
        <p:spPr>
          <a:xfrm>
            <a:off x="4852959" y="5925136"/>
            <a:ext cx="4135770" cy="4135770"/>
          </a:xfrm>
          <a:prstGeom prst="ellipse">
            <a:avLst/>
          </a:prstGeom>
          <a:solidFill>
            <a:srgbClr val="FFB9E3">
              <a:alpha val="22000"/>
            </a:srgb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29781" y="1955530"/>
            <a:ext cx="4841375" cy="954013"/>
            <a:chOff x="1329781" y="1955530"/>
            <a:chExt cx="4841375" cy="954013"/>
          </a:xfrm>
        </p:grpSpPr>
        <p:sp>
          <p:nvSpPr>
            <p:cNvPr id="3" name="矩形 2"/>
            <p:cNvSpPr/>
            <p:nvPr/>
          </p:nvSpPr>
          <p:spPr>
            <a:xfrm>
              <a:off x="2956815" y="2204228"/>
              <a:ext cx="32143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1329781" y="2730689"/>
              <a:ext cx="1181197" cy="178854"/>
              <a:chOff x="2470369" y="6155508"/>
              <a:chExt cx="2016238" cy="305294"/>
            </a:xfrm>
          </p:grpSpPr>
          <p:grpSp>
            <p:nvGrpSpPr>
              <p:cNvPr id="108" name="组合 107"/>
              <p:cNvGrpSpPr/>
              <p:nvPr/>
            </p:nvGrpSpPr>
            <p:grpSpPr>
              <a:xfrm>
                <a:off x="2470369" y="6278648"/>
                <a:ext cx="2016238" cy="182154"/>
                <a:chOff x="4467527" y="5853557"/>
                <a:chExt cx="2016238" cy="182154"/>
              </a:xfrm>
            </p:grpSpPr>
            <p:grpSp>
              <p:nvGrpSpPr>
                <p:cNvPr id="128" name="组合 127"/>
                <p:cNvGrpSpPr/>
                <p:nvPr/>
              </p:nvGrpSpPr>
              <p:grpSpPr>
                <a:xfrm>
                  <a:off x="446752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9" name="组合 128"/>
                <p:cNvGrpSpPr/>
                <p:nvPr/>
              </p:nvGrpSpPr>
              <p:grpSpPr>
                <a:xfrm>
                  <a:off x="4803283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5139039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1" name="组合 130"/>
                <p:cNvGrpSpPr/>
                <p:nvPr/>
              </p:nvGrpSpPr>
              <p:grpSpPr>
                <a:xfrm>
                  <a:off x="5474795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2" name="组合 131"/>
                <p:cNvGrpSpPr/>
                <p:nvPr/>
              </p:nvGrpSpPr>
              <p:grpSpPr>
                <a:xfrm>
                  <a:off x="5810551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36" name="直接连接符 135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直接连接符 136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3" name="组合 132"/>
                <p:cNvGrpSpPr/>
                <p:nvPr/>
              </p:nvGrpSpPr>
              <p:grpSpPr>
                <a:xfrm>
                  <a:off x="614630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34" name="直接连接符 133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5" name="直接连接符 134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09" name="组合 108"/>
              <p:cNvGrpSpPr/>
              <p:nvPr/>
            </p:nvGrpSpPr>
            <p:grpSpPr>
              <a:xfrm>
                <a:off x="2470369" y="6155508"/>
                <a:ext cx="2016238" cy="182154"/>
                <a:chOff x="4467527" y="5853557"/>
                <a:chExt cx="2016238" cy="182154"/>
              </a:xfrm>
            </p:grpSpPr>
            <p:grpSp>
              <p:nvGrpSpPr>
                <p:cNvPr id="110" name="组合 109"/>
                <p:cNvGrpSpPr/>
                <p:nvPr/>
              </p:nvGrpSpPr>
              <p:grpSpPr>
                <a:xfrm>
                  <a:off x="446752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26" name="直接连接符 125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7" name="直接连接符 126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1" name="组合 110"/>
                <p:cNvGrpSpPr/>
                <p:nvPr/>
              </p:nvGrpSpPr>
              <p:grpSpPr>
                <a:xfrm>
                  <a:off x="4803283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2" name="组合 111"/>
                <p:cNvGrpSpPr/>
                <p:nvPr/>
              </p:nvGrpSpPr>
              <p:grpSpPr>
                <a:xfrm>
                  <a:off x="5139039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3" name="组合 112"/>
                <p:cNvGrpSpPr/>
                <p:nvPr/>
              </p:nvGrpSpPr>
              <p:grpSpPr>
                <a:xfrm>
                  <a:off x="5474795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4" name="组合 113"/>
                <p:cNvGrpSpPr/>
                <p:nvPr/>
              </p:nvGrpSpPr>
              <p:grpSpPr>
                <a:xfrm>
                  <a:off x="5810551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5" name="组合 114"/>
                <p:cNvGrpSpPr/>
                <p:nvPr/>
              </p:nvGrpSpPr>
              <p:grpSpPr>
                <a:xfrm>
                  <a:off x="614630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16" name="直接连接符 115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直接连接符 116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46" name="文本框 145"/>
            <p:cNvSpPr txBox="1"/>
            <p:nvPr/>
          </p:nvSpPr>
          <p:spPr>
            <a:xfrm>
              <a:off x="1702067" y="1955530"/>
              <a:ext cx="100540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ln>
                    <a:gradFill>
                      <a:gsLst>
                        <a:gs pos="27000">
                          <a:schemeClr val="bg1"/>
                        </a:gs>
                        <a:gs pos="89000">
                          <a:srgbClr val="4472C4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rial Black" panose="020B0A04020102020204" pitchFamily="34" charset="0"/>
                  <a:cs typeface="+mn-ea"/>
                  <a:sym typeface="+mn-lt"/>
                </a:rPr>
                <a:t>01</a:t>
              </a:r>
              <a:endParaRPr lang="zh-CN" altLang="en-US" sz="48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2566315" y="2781950"/>
            <a:ext cx="4668767" cy="954013"/>
            <a:chOff x="1329781" y="1955530"/>
            <a:chExt cx="4668767" cy="954013"/>
          </a:xfrm>
        </p:grpSpPr>
        <p:sp>
          <p:nvSpPr>
            <p:cNvPr id="149" name="矩形 148"/>
            <p:cNvSpPr/>
            <p:nvPr/>
          </p:nvSpPr>
          <p:spPr>
            <a:xfrm>
              <a:off x="2784207" y="2109418"/>
              <a:ext cx="32143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1329781" y="2730689"/>
              <a:ext cx="1181197" cy="178854"/>
              <a:chOff x="2470369" y="6155508"/>
              <a:chExt cx="2016238" cy="305294"/>
            </a:xfrm>
          </p:grpSpPr>
          <p:grpSp>
            <p:nvGrpSpPr>
              <p:cNvPr id="152" name="组合 151"/>
              <p:cNvGrpSpPr/>
              <p:nvPr/>
            </p:nvGrpSpPr>
            <p:grpSpPr>
              <a:xfrm>
                <a:off x="2470369" y="6278648"/>
                <a:ext cx="2016238" cy="182154"/>
                <a:chOff x="4467527" y="5853557"/>
                <a:chExt cx="2016238" cy="182154"/>
              </a:xfrm>
            </p:grpSpPr>
            <p:grpSp>
              <p:nvGrpSpPr>
                <p:cNvPr id="172" name="组合 171"/>
                <p:cNvGrpSpPr/>
                <p:nvPr/>
              </p:nvGrpSpPr>
              <p:grpSpPr>
                <a:xfrm>
                  <a:off x="446752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3" name="组合 172"/>
                <p:cNvGrpSpPr/>
                <p:nvPr/>
              </p:nvGrpSpPr>
              <p:grpSpPr>
                <a:xfrm>
                  <a:off x="4803283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86" name="直接连接符 185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" name="直接连接符 186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4" name="组合 173"/>
                <p:cNvGrpSpPr/>
                <p:nvPr/>
              </p:nvGrpSpPr>
              <p:grpSpPr>
                <a:xfrm>
                  <a:off x="5139039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84" name="直接连接符 183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5" name="直接连接符 184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5" name="组合 174"/>
                <p:cNvGrpSpPr/>
                <p:nvPr/>
              </p:nvGrpSpPr>
              <p:grpSpPr>
                <a:xfrm>
                  <a:off x="5474795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3" name="直接连接符 182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6" name="组合 175"/>
                <p:cNvGrpSpPr/>
                <p:nvPr/>
              </p:nvGrpSpPr>
              <p:grpSpPr>
                <a:xfrm>
                  <a:off x="5810551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80" name="直接连接符 179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1" name="直接连接符 180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7" name="组合 176"/>
                <p:cNvGrpSpPr/>
                <p:nvPr/>
              </p:nvGrpSpPr>
              <p:grpSpPr>
                <a:xfrm>
                  <a:off x="614630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9" name="直接连接符 178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53" name="组合 152"/>
              <p:cNvGrpSpPr/>
              <p:nvPr/>
            </p:nvGrpSpPr>
            <p:grpSpPr>
              <a:xfrm>
                <a:off x="2470369" y="6155508"/>
                <a:ext cx="2016238" cy="182154"/>
                <a:chOff x="4467527" y="5853557"/>
                <a:chExt cx="2016238" cy="182154"/>
              </a:xfrm>
            </p:grpSpPr>
            <p:grpSp>
              <p:nvGrpSpPr>
                <p:cNvPr id="154" name="组合 153"/>
                <p:cNvGrpSpPr/>
                <p:nvPr/>
              </p:nvGrpSpPr>
              <p:grpSpPr>
                <a:xfrm>
                  <a:off x="446752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5" name="组合 154"/>
                <p:cNvGrpSpPr/>
                <p:nvPr/>
              </p:nvGrpSpPr>
              <p:grpSpPr>
                <a:xfrm>
                  <a:off x="4803283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接连接符 168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组合 155"/>
                <p:cNvGrpSpPr/>
                <p:nvPr/>
              </p:nvGrpSpPr>
              <p:grpSpPr>
                <a:xfrm>
                  <a:off x="5139039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7" name="组合 156"/>
                <p:cNvGrpSpPr/>
                <p:nvPr/>
              </p:nvGrpSpPr>
              <p:grpSpPr>
                <a:xfrm>
                  <a:off x="5474795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8" name="组合 157"/>
                <p:cNvGrpSpPr/>
                <p:nvPr/>
              </p:nvGrpSpPr>
              <p:grpSpPr>
                <a:xfrm>
                  <a:off x="5810551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9" name="组合 158"/>
                <p:cNvGrpSpPr/>
                <p:nvPr/>
              </p:nvGrpSpPr>
              <p:grpSpPr>
                <a:xfrm>
                  <a:off x="614630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51" name="文本框 150"/>
            <p:cNvSpPr txBox="1"/>
            <p:nvPr/>
          </p:nvSpPr>
          <p:spPr>
            <a:xfrm>
              <a:off x="1702067" y="1955530"/>
              <a:ext cx="100540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ln>
                    <a:gradFill>
                      <a:gsLst>
                        <a:gs pos="27000">
                          <a:schemeClr val="bg1"/>
                        </a:gs>
                        <a:gs pos="89000">
                          <a:srgbClr val="4472C4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rial Black" panose="020B0A04020102020204" pitchFamily="34" charset="0"/>
                  <a:cs typeface="+mn-ea"/>
                  <a:sym typeface="+mn-lt"/>
                </a:rPr>
                <a:t>02</a:t>
              </a:r>
              <a:endParaRPr lang="zh-CN" altLang="en-US" sz="48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3802849" y="3608370"/>
            <a:ext cx="4668767" cy="954013"/>
            <a:chOff x="1329781" y="1955530"/>
            <a:chExt cx="4668767" cy="954013"/>
          </a:xfrm>
        </p:grpSpPr>
        <p:sp>
          <p:nvSpPr>
            <p:cNvPr id="191" name="矩形 190"/>
            <p:cNvSpPr/>
            <p:nvPr/>
          </p:nvSpPr>
          <p:spPr>
            <a:xfrm>
              <a:off x="2784207" y="2109418"/>
              <a:ext cx="32143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grpSp>
          <p:nvGrpSpPr>
            <p:cNvPr id="192" name="组合 191"/>
            <p:cNvGrpSpPr/>
            <p:nvPr/>
          </p:nvGrpSpPr>
          <p:grpSpPr>
            <a:xfrm>
              <a:off x="1329781" y="2730689"/>
              <a:ext cx="1181197" cy="178854"/>
              <a:chOff x="2470369" y="6155508"/>
              <a:chExt cx="2016238" cy="305294"/>
            </a:xfrm>
          </p:grpSpPr>
          <p:grpSp>
            <p:nvGrpSpPr>
              <p:cNvPr id="194" name="组合 193"/>
              <p:cNvGrpSpPr/>
              <p:nvPr/>
            </p:nvGrpSpPr>
            <p:grpSpPr>
              <a:xfrm>
                <a:off x="2470369" y="6278648"/>
                <a:ext cx="2016238" cy="182154"/>
                <a:chOff x="4467527" y="5853557"/>
                <a:chExt cx="2016238" cy="182154"/>
              </a:xfrm>
            </p:grpSpPr>
            <p:grpSp>
              <p:nvGrpSpPr>
                <p:cNvPr id="214" name="组合 213"/>
                <p:cNvGrpSpPr/>
                <p:nvPr/>
              </p:nvGrpSpPr>
              <p:grpSpPr>
                <a:xfrm>
                  <a:off x="446752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32" name="直接连接符 231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3" name="直接连接符 232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5" name="组合 214"/>
                <p:cNvGrpSpPr/>
                <p:nvPr/>
              </p:nvGrpSpPr>
              <p:grpSpPr>
                <a:xfrm>
                  <a:off x="4803283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1" name="直接连接符 230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6" name="组合 215"/>
                <p:cNvGrpSpPr/>
                <p:nvPr/>
              </p:nvGrpSpPr>
              <p:grpSpPr>
                <a:xfrm>
                  <a:off x="5139039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9" name="直接连接符 228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7" name="组合 216"/>
                <p:cNvGrpSpPr/>
                <p:nvPr/>
              </p:nvGrpSpPr>
              <p:grpSpPr>
                <a:xfrm>
                  <a:off x="5474795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8" name="组合 217"/>
                <p:cNvGrpSpPr/>
                <p:nvPr/>
              </p:nvGrpSpPr>
              <p:grpSpPr>
                <a:xfrm>
                  <a:off x="5810551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1" name="组合 220"/>
                <p:cNvGrpSpPr/>
                <p:nvPr/>
              </p:nvGrpSpPr>
              <p:grpSpPr>
                <a:xfrm>
                  <a:off x="614630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5" name="组合 194"/>
              <p:cNvGrpSpPr/>
              <p:nvPr/>
            </p:nvGrpSpPr>
            <p:grpSpPr>
              <a:xfrm>
                <a:off x="2470369" y="6155508"/>
                <a:ext cx="2016238" cy="182154"/>
                <a:chOff x="4467527" y="5853557"/>
                <a:chExt cx="2016238" cy="182154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446752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7" name="组合 196"/>
                <p:cNvGrpSpPr/>
                <p:nvPr/>
              </p:nvGrpSpPr>
              <p:grpSpPr>
                <a:xfrm>
                  <a:off x="4803283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8" name="组合 197"/>
                <p:cNvGrpSpPr/>
                <p:nvPr/>
              </p:nvGrpSpPr>
              <p:grpSpPr>
                <a:xfrm>
                  <a:off x="5139039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直接连接符 208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9" name="组合 198"/>
                <p:cNvGrpSpPr/>
                <p:nvPr/>
              </p:nvGrpSpPr>
              <p:grpSpPr>
                <a:xfrm>
                  <a:off x="5474795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7" name="直接连接符 206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0" name="组合 199"/>
                <p:cNvGrpSpPr/>
                <p:nvPr/>
              </p:nvGrpSpPr>
              <p:grpSpPr>
                <a:xfrm>
                  <a:off x="5810551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1" name="组合 200"/>
                <p:cNvGrpSpPr/>
                <p:nvPr/>
              </p:nvGrpSpPr>
              <p:grpSpPr>
                <a:xfrm>
                  <a:off x="614630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93" name="文本框 192"/>
            <p:cNvSpPr txBox="1"/>
            <p:nvPr/>
          </p:nvSpPr>
          <p:spPr>
            <a:xfrm>
              <a:off x="1702067" y="1955530"/>
              <a:ext cx="100540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ln>
                    <a:gradFill>
                      <a:gsLst>
                        <a:gs pos="27000">
                          <a:schemeClr val="bg1"/>
                        </a:gs>
                        <a:gs pos="89000">
                          <a:srgbClr val="4472C4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rial Black" panose="020B0A04020102020204" pitchFamily="34" charset="0"/>
                  <a:cs typeface="+mn-ea"/>
                  <a:sym typeface="+mn-lt"/>
                </a:rPr>
                <a:t>03</a:t>
              </a:r>
              <a:endParaRPr lang="zh-CN" altLang="en-US" sz="48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5039383" y="4434790"/>
            <a:ext cx="4668767" cy="954013"/>
            <a:chOff x="1329781" y="1955530"/>
            <a:chExt cx="4668767" cy="954013"/>
          </a:xfrm>
        </p:grpSpPr>
        <p:sp>
          <p:nvSpPr>
            <p:cNvPr id="235" name="矩形 234"/>
            <p:cNvSpPr/>
            <p:nvPr/>
          </p:nvSpPr>
          <p:spPr>
            <a:xfrm>
              <a:off x="2784207" y="2109418"/>
              <a:ext cx="32143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grpSp>
          <p:nvGrpSpPr>
            <p:cNvPr id="236" name="组合 235"/>
            <p:cNvGrpSpPr/>
            <p:nvPr/>
          </p:nvGrpSpPr>
          <p:grpSpPr>
            <a:xfrm>
              <a:off x="1329781" y="2730689"/>
              <a:ext cx="1181197" cy="178854"/>
              <a:chOff x="2470369" y="6155508"/>
              <a:chExt cx="2016238" cy="305294"/>
            </a:xfrm>
          </p:grpSpPr>
          <p:grpSp>
            <p:nvGrpSpPr>
              <p:cNvPr id="238" name="组合 237"/>
              <p:cNvGrpSpPr/>
              <p:nvPr/>
            </p:nvGrpSpPr>
            <p:grpSpPr>
              <a:xfrm>
                <a:off x="2470369" y="6278648"/>
                <a:ext cx="2016238" cy="182154"/>
                <a:chOff x="4467527" y="5853557"/>
                <a:chExt cx="2016238" cy="182154"/>
              </a:xfrm>
            </p:grpSpPr>
            <p:grpSp>
              <p:nvGrpSpPr>
                <p:cNvPr id="258" name="组合 257"/>
                <p:cNvGrpSpPr/>
                <p:nvPr/>
              </p:nvGrpSpPr>
              <p:grpSpPr>
                <a:xfrm>
                  <a:off x="446752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9" name="组合 258"/>
                <p:cNvGrpSpPr/>
                <p:nvPr/>
              </p:nvGrpSpPr>
              <p:grpSpPr>
                <a:xfrm>
                  <a:off x="4803283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0" name="组合 259"/>
                <p:cNvGrpSpPr/>
                <p:nvPr/>
              </p:nvGrpSpPr>
              <p:grpSpPr>
                <a:xfrm>
                  <a:off x="5139039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1" name="组合 260"/>
                <p:cNvGrpSpPr/>
                <p:nvPr/>
              </p:nvGrpSpPr>
              <p:grpSpPr>
                <a:xfrm>
                  <a:off x="5474795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68" name="直接连接符 267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9" name="直接连接符 268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2" name="组合 261"/>
                <p:cNvGrpSpPr/>
                <p:nvPr/>
              </p:nvGrpSpPr>
              <p:grpSpPr>
                <a:xfrm>
                  <a:off x="5810551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7" name="直接连接符 266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3" name="组合 262"/>
                <p:cNvGrpSpPr/>
                <p:nvPr/>
              </p:nvGrpSpPr>
              <p:grpSpPr>
                <a:xfrm>
                  <a:off x="614630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39" name="组合 238"/>
              <p:cNvGrpSpPr/>
              <p:nvPr/>
            </p:nvGrpSpPr>
            <p:grpSpPr>
              <a:xfrm>
                <a:off x="2470369" y="6155508"/>
                <a:ext cx="2016238" cy="182154"/>
                <a:chOff x="4467527" y="5853557"/>
                <a:chExt cx="2016238" cy="182154"/>
              </a:xfrm>
            </p:grpSpPr>
            <p:grpSp>
              <p:nvGrpSpPr>
                <p:cNvPr id="240" name="组合 239"/>
                <p:cNvGrpSpPr/>
                <p:nvPr/>
              </p:nvGrpSpPr>
              <p:grpSpPr>
                <a:xfrm>
                  <a:off x="446752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56" name="直接连接符 255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7" name="直接连接符 256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1" name="组合 240"/>
                <p:cNvGrpSpPr/>
                <p:nvPr/>
              </p:nvGrpSpPr>
              <p:grpSpPr>
                <a:xfrm>
                  <a:off x="4803283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2" name="组合 241"/>
                <p:cNvGrpSpPr/>
                <p:nvPr/>
              </p:nvGrpSpPr>
              <p:grpSpPr>
                <a:xfrm>
                  <a:off x="5139039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3" name="组合 242"/>
                <p:cNvGrpSpPr/>
                <p:nvPr/>
              </p:nvGrpSpPr>
              <p:grpSpPr>
                <a:xfrm>
                  <a:off x="5474795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4" name="组合 243"/>
                <p:cNvGrpSpPr/>
                <p:nvPr/>
              </p:nvGrpSpPr>
              <p:grpSpPr>
                <a:xfrm>
                  <a:off x="5810551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5" name="组合 244"/>
                <p:cNvGrpSpPr/>
                <p:nvPr/>
              </p:nvGrpSpPr>
              <p:grpSpPr>
                <a:xfrm>
                  <a:off x="6146307" y="5853557"/>
                  <a:ext cx="337458" cy="182154"/>
                  <a:chOff x="4467527" y="5853557"/>
                  <a:chExt cx="337458" cy="182154"/>
                </a:xfrm>
              </p:grpSpPr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4467527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7" name="直接连接符 246"/>
                  <p:cNvCxnSpPr/>
                  <p:nvPr/>
                </p:nvCxnSpPr>
                <p:spPr>
                  <a:xfrm flipH="1">
                    <a:off x="4636256" y="5853557"/>
                    <a:ext cx="168729" cy="18215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37" name="文本框 236"/>
            <p:cNvSpPr txBox="1"/>
            <p:nvPr/>
          </p:nvSpPr>
          <p:spPr>
            <a:xfrm>
              <a:off x="1702067" y="1955530"/>
              <a:ext cx="100540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ln>
                    <a:gradFill>
                      <a:gsLst>
                        <a:gs pos="27000">
                          <a:schemeClr val="bg1"/>
                        </a:gs>
                        <a:gs pos="89000">
                          <a:srgbClr val="4472C4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rial Black" panose="020B0A04020102020204" pitchFamily="34" charset="0"/>
                  <a:cs typeface="+mn-ea"/>
                  <a:sym typeface="+mn-lt"/>
                </a:rPr>
                <a:t>04</a:t>
              </a:r>
              <a:endParaRPr lang="zh-CN" altLang="en-US" sz="48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766023" y="2586733"/>
            <a:ext cx="1905752" cy="2307777"/>
            <a:chOff x="-938738" y="-195949"/>
            <a:chExt cx="1905752" cy="2307777"/>
          </a:xfrm>
        </p:grpSpPr>
        <p:sp>
          <p:nvSpPr>
            <p:cNvPr id="276" name="椭圆 275"/>
            <p:cNvSpPr/>
            <p:nvPr/>
          </p:nvSpPr>
          <p:spPr>
            <a:xfrm>
              <a:off x="620485" y="1765299"/>
              <a:ext cx="346529" cy="346529"/>
            </a:xfrm>
            <a:prstGeom prst="ellipse">
              <a:avLst/>
            </a:prstGeom>
            <a:solidFill>
              <a:srgbClr val="FFB9E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椭圆 276"/>
            <p:cNvSpPr/>
            <p:nvPr/>
          </p:nvSpPr>
          <p:spPr>
            <a:xfrm>
              <a:off x="-938738" y="-195949"/>
              <a:ext cx="1339138" cy="1339138"/>
            </a:xfrm>
            <a:prstGeom prst="ellipse">
              <a:avLst/>
            </a:prstGeom>
            <a:solidFill>
              <a:srgbClr val="FFD64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317F0C4-0AC2-B404-4453-5897A6AEF262}"/>
              </a:ext>
            </a:extLst>
          </p:cNvPr>
          <p:cNvSpPr txBox="1"/>
          <p:nvPr/>
        </p:nvSpPr>
        <p:spPr>
          <a:xfrm>
            <a:off x="106400600" y="-55099466"/>
            <a:ext cx="695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259637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4" name="Group 13">
            <a:extLst>
              <a:ext uri="{FF2B5EF4-FFF2-40B4-BE49-F238E27FC236}">
                <a16:creationId xmlns:a16="http://schemas.microsoft.com/office/drawing/2014/main" id="{A38C1DD7-C3CC-4218-84E2-EDADB0E863A2}"/>
              </a:ext>
            </a:extLst>
          </p:cNvPr>
          <p:cNvGrpSpPr/>
          <p:nvPr/>
        </p:nvGrpSpPr>
        <p:grpSpPr>
          <a:xfrm>
            <a:off x="4019179" y="1413978"/>
            <a:ext cx="2990186" cy="1205029"/>
            <a:chOff x="2767013" y="674688"/>
            <a:chExt cx="4876800" cy="196532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6C3F6A6-5334-46C4-92D4-8AF45EA9A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6388" y="755650"/>
              <a:ext cx="4797425" cy="1884362"/>
            </a:xfrm>
            <a:custGeom>
              <a:avLst/>
              <a:gdLst>
                <a:gd name="T0" fmla="*/ 1413 w 7197"/>
                <a:gd name="T1" fmla="*/ 0 h 2827"/>
                <a:gd name="T2" fmla="*/ 0 w 7197"/>
                <a:gd name="T3" fmla="*/ 1414 h 2827"/>
                <a:gd name="T4" fmla="*/ 1413 w 7197"/>
                <a:gd name="T5" fmla="*/ 2827 h 2827"/>
                <a:gd name="T6" fmla="*/ 2203 w 7197"/>
                <a:gd name="T7" fmla="*/ 2586 h 2827"/>
                <a:gd name="T8" fmla="*/ 2618 w 7197"/>
                <a:gd name="T9" fmla="*/ 2193 h 2827"/>
                <a:gd name="T10" fmla="*/ 2834 w 7197"/>
                <a:gd name="T11" fmla="*/ 1897 h 2827"/>
                <a:gd name="T12" fmla="*/ 2929 w 7197"/>
                <a:gd name="T13" fmla="*/ 1785 h 2827"/>
                <a:gd name="T14" fmla="*/ 3598 w 7197"/>
                <a:gd name="T15" fmla="*/ 1508 h 2827"/>
                <a:gd name="T16" fmla="*/ 3660 w 7197"/>
                <a:gd name="T17" fmla="*/ 1510 h 2827"/>
                <a:gd name="T18" fmla="*/ 3711 w 7197"/>
                <a:gd name="T19" fmla="*/ 1507 h 2827"/>
                <a:gd name="T20" fmla="*/ 3917 w 7197"/>
                <a:gd name="T21" fmla="*/ 1507 h 2827"/>
                <a:gd name="T22" fmla="*/ 4056 w 7197"/>
                <a:gd name="T23" fmla="*/ 1502 h 2827"/>
                <a:gd name="T24" fmla="*/ 6338 w 7197"/>
                <a:gd name="T25" fmla="*/ 1502 h 2827"/>
                <a:gd name="T26" fmla="*/ 6375 w 7197"/>
                <a:gd name="T27" fmla="*/ 1498 h 2827"/>
                <a:gd name="T28" fmla="*/ 6451 w 7197"/>
                <a:gd name="T29" fmla="*/ 1502 h 2827"/>
                <a:gd name="T30" fmla="*/ 7197 w 7197"/>
                <a:gd name="T31" fmla="*/ 756 h 2827"/>
                <a:gd name="T32" fmla="*/ 6451 w 7197"/>
                <a:gd name="T33" fmla="*/ 10 h 2827"/>
                <a:gd name="T34" fmla="*/ 6379 w 7197"/>
                <a:gd name="T35" fmla="*/ 13 h 2827"/>
                <a:gd name="T36" fmla="*/ 6338 w 7197"/>
                <a:gd name="T37" fmla="*/ 8 h 2827"/>
                <a:gd name="T38" fmla="*/ 1564 w 7197"/>
                <a:gd name="T39" fmla="*/ 8 h 2827"/>
                <a:gd name="T40" fmla="*/ 1413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1413" y="0"/>
                  </a:move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60F96AB-D637-453F-BB01-F0F3DDBE9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674688"/>
              <a:ext cx="4795838" cy="1885950"/>
            </a:xfrm>
            <a:custGeom>
              <a:avLst/>
              <a:gdLst>
                <a:gd name="T0" fmla="*/ 6451 w 7197"/>
                <a:gd name="T1" fmla="*/ 10 h 2827"/>
                <a:gd name="T2" fmla="*/ 6379 w 7197"/>
                <a:gd name="T3" fmla="*/ 13 h 2827"/>
                <a:gd name="T4" fmla="*/ 6338 w 7197"/>
                <a:gd name="T5" fmla="*/ 8 h 2827"/>
                <a:gd name="T6" fmla="*/ 1564 w 7197"/>
                <a:gd name="T7" fmla="*/ 8 h 2827"/>
                <a:gd name="T8" fmla="*/ 1413 w 7197"/>
                <a:gd name="T9" fmla="*/ 0 h 2827"/>
                <a:gd name="T10" fmla="*/ 0 w 7197"/>
                <a:gd name="T11" fmla="*/ 1414 h 2827"/>
                <a:gd name="T12" fmla="*/ 1413 w 7197"/>
                <a:gd name="T13" fmla="*/ 2827 h 2827"/>
                <a:gd name="T14" fmla="*/ 2203 w 7197"/>
                <a:gd name="T15" fmla="*/ 2586 h 2827"/>
                <a:gd name="T16" fmla="*/ 2618 w 7197"/>
                <a:gd name="T17" fmla="*/ 2193 h 2827"/>
                <a:gd name="T18" fmla="*/ 2834 w 7197"/>
                <a:gd name="T19" fmla="*/ 1897 h 2827"/>
                <a:gd name="T20" fmla="*/ 2929 w 7197"/>
                <a:gd name="T21" fmla="*/ 1785 h 2827"/>
                <a:gd name="T22" fmla="*/ 3598 w 7197"/>
                <a:gd name="T23" fmla="*/ 1508 h 2827"/>
                <a:gd name="T24" fmla="*/ 3660 w 7197"/>
                <a:gd name="T25" fmla="*/ 1510 h 2827"/>
                <a:gd name="T26" fmla="*/ 3711 w 7197"/>
                <a:gd name="T27" fmla="*/ 1507 h 2827"/>
                <a:gd name="T28" fmla="*/ 3917 w 7197"/>
                <a:gd name="T29" fmla="*/ 1507 h 2827"/>
                <a:gd name="T30" fmla="*/ 4056 w 7197"/>
                <a:gd name="T31" fmla="*/ 1502 h 2827"/>
                <a:gd name="T32" fmla="*/ 6338 w 7197"/>
                <a:gd name="T33" fmla="*/ 1502 h 2827"/>
                <a:gd name="T34" fmla="*/ 6375 w 7197"/>
                <a:gd name="T35" fmla="*/ 1498 h 2827"/>
                <a:gd name="T36" fmla="*/ 6451 w 7197"/>
                <a:gd name="T37" fmla="*/ 1502 h 2827"/>
                <a:gd name="T38" fmla="*/ 7197 w 7197"/>
                <a:gd name="T39" fmla="*/ 756 h 2827"/>
                <a:gd name="T40" fmla="*/ 6451 w 7197"/>
                <a:gd name="T41" fmla="*/ 1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6451" y="10"/>
                  </a:move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lose/>
                </a:path>
              </a:pathLst>
            </a:custGeom>
            <a:solidFill>
              <a:srgbClr val="4472C4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71A4E5B7-AB5E-4406-AABA-8E95A8C6B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F6D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8">
              <a:extLst>
                <a:ext uri="{FF2B5EF4-FFF2-40B4-BE49-F238E27FC236}">
                  <a16:creationId xmlns:a16="http://schemas.microsoft.com/office/drawing/2014/main" id="{A611D3C1-0430-4DE5-96A5-6D43EEB90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14">
            <a:extLst>
              <a:ext uri="{FF2B5EF4-FFF2-40B4-BE49-F238E27FC236}">
                <a16:creationId xmlns:a16="http://schemas.microsoft.com/office/drawing/2014/main" id="{B329F8BF-3297-4C68-96AB-5454E3171E50}"/>
              </a:ext>
            </a:extLst>
          </p:cNvPr>
          <p:cNvGrpSpPr/>
          <p:nvPr/>
        </p:nvGrpSpPr>
        <p:grpSpPr>
          <a:xfrm>
            <a:off x="5350474" y="2248266"/>
            <a:ext cx="2991159" cy="1205030"/>
            <a:chOff x="4743451" y="1854200"/>
            <a:chExt cx="4878387" cy="1965325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377AE704-D631-48A8-811B-DAADC6CB1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1935163"/>
              <a:ext cx="4797425" cy="1884362"/>
            </a:xfrm>
            <a:custGeom>
              <a:avLst/>
              <a:gdLst>
                <a:gd name="T0" fmla="*/ 5784 w 7197"/>
                <a:gd name="T1" fmla="*/ 0 h 2827"/>
                <a:gd name="T2" fmla="*/ 5633 w 7197"/>
                <a:gd name="T3" fmla="*/ 8 h 2827"/>
                <a:gd name="T4" fmla="*/ 859 w 7197"/>
                <a:gd name="T5" fmla="*/ 8 h 2827"/>
                <a:gd name="T6" fmla="*/ 818 w 7197"/>
                <a:gd name="T7" fmla="*/ 13 h 2827"/>
                <a:gd name="T8" fmla="*/ 746 w 7197"/>
                <a:gd name="T9" fmla="*/ 9 h 2827"/>
                <a:gd name="T10" fmla="*/ 0 w 7197"/>
                <a:gd name="T11" fmla="*/ 755 h 2827"/>
                <a:gd name="T12" fmla="*/ 746 w 7197"/>
                <a:gd name="T13" fmla="*/ 1501 h 2827"/>
                <a:gd name="T14" fmla="*/ 822 w 7197"/>
                <a:gd name="T15" fmla="*/ 1497 h 2827"/>
                <a:gd name="T16" fmla="*/ 859 w 7197"/>
                <a:gd name="T17" fmla="*/ 1501 h 2827"/>
                <a:gd name="T18" fmla="*/ 3141 w 7197"/>
                <a:gd name="T19" fmla="*/ 1501 h 2827"/>
                <a:gd name="T20" fmla="*/ 3280 w 7197"/>
                <a:gd name="T21" fmla="*/ 1507 h 2827"/>
                <a:gd name="T22" fmla="*/ 3486 w 7197"/>
                <a:gd name="T23" fmla="*/ 1507 h 2827"/>
                <a:gd name="T24" fmla="*/ 3537 w 7197"/>
                <a:gd name="T25" fmla="*/ 1510 h 2827"/>
                <a:gd name="T26" fmla="*/ 3599 w 7197"/>
                <a:gd name="T27" fmla="*/ 1508 h 2827"/>
                <a:gd name="T28" fmla="*/ 4268 w 7197"/>
                <a:gd name="T29" fmla="*/ 1785 h 2827"/>
                <a:gd name="T30" fmla="*/ 4363 w 7197"/>
                <a:gd name="T31" fmla="*/ 1896 h 2827"/>
                <a:gd name="T32" fmla="*/ 4579 w 7197"/>
                <a:gd name="T33" fmla="*/ 2193 h 2827"/>
                <a:gd name="T34" fmla="*/ 4994 w 7197"/>
                <a:gd name="T35" fmla="*/ 2585 h 2827"/>
                <a:gd name="T36" fmla="*/ 5784 w 7197"/>
                <a:gd name="T37" fmla="*/ 2827 h 2827"/>
                <a:gd name="T38" fmla="*/ 7197 w 7197"/>
                <a:gd name="T39" fmla="*/ 1413 h 2827"/>
                <a:gd name="T40" fmla="*/ 5784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5784" y="0"/>
                  </a:moveTo>
                  <a:cubicBezTo>
                    <a:pt x="5733" y="0"/>
                    <a:pt x="5683" y="3"/>
                    <a:pt x="5633" y="8"/>
                  </a:cubicBezTo>
                  <a:cubicBezTo>
                    <a:pt x="859" y="8"/>
                    <a:pt x="859" y="8"/>
                    <a:pt x="859" y="8"/>
                  </a:cubicBezTo>
                  <a:cubicBezTo>
                    <a:pt x="845" y="8"/>
                    <a:pt x="831" y="10"/>
                    <a:pt x="818" y="13"/>
                  </a:cubicBezTo>
                  <a:cubicBezTo>
                    <a:pt x="794" y="10"/>
                    <a:pt x="770" y="9"/>
                    <a:pt x="746" y="9"/>
                  </a:cubicBezTo>
                  <a:cubicBezTo>
                    <a:pt x="334" y="9"/>
                    <a:pt x="0" y="343"/>
                    <a:pt x="0" y="755"/>
                  </a:cubicBezTo>
                  <a:cubicBezTo>
                    <a:pt x="0" y="1167"/>
                    <a:pt x="334" y="1501"/>
                    <a:pt x="746" y="1501"/>
                  </a:cubicBezTo>
                  <a:cubicBezTo>
                    <a:pt x="772" y="1501"/>
                    <a:pt x="797" y="1500"/>
                    <a:pt x="822" y="1497"/>
                  </a:cubicBezTo>
                  <a:cubicBezTo>
                    <a:pt x="834" y="1500"/>
                    <a:pt x="846" y="1501"/>
                    <a:pt x="859" y="1501"/>
                  </a:cubicBezTo>
                  <a:cubicBezTo>
                    <a:pt x="3141" y="1501"/>
                    <a:pt x="3141" y="1501"/>
                    <a:pt x="3141" y="1501"/>
                  </a:cubicBezTo>
                  <a:cubicBezTo>
                    <a:pt x="3189" y="1502"/>
                    <a:pt x="3235" y="1504"/>
                    <a:pt x="3280" y="1507"/>
                  </a:cubicBezTo>
                  <a:cubicBezTo>
                    <a:pt x="3486" y="1507"/>
                    <a:pt x="3486" y="1507"/>
                    <a:pt x="3486" y="1507"/>
                  </a:cubicBezTo>
                  <a:cubicBezTo>
                    <a:pt x="3503" y="1507"/>
                    <a:pt x="3520" y="1508"/>
                    <a:pt x="3537" y="1510"/>
                  </a:cubicBezTo>
                  <a:cubicBezTo>
                    <a:pt x="3557" y="1509"/>
                    <a:pt x="3578" y="1508"/>
                    <a:pt x="3599" y="1508"/>
                  </a:cubicBezTo>
                  <a:cubicBezTo>
                    <a:pt x="3851" y="1508"/>
                    <a:pt x="4089" y="1606"/>
                    <a:pt x="4268" y="1785"/>
                  </a:cubicBezTo>
                  <a:cubicBezTo>
                    <a:pt x="4303" y="1820"/>
                    <a:pt x="4334" y="1857"/>
                    <a:pt x="4363" y="1896"/>
                  </a:cubicBezTo>
                  <a:cubicBezTo>
                    <a:pt x="4398" y="1943"/>
                    <a:pt x="4536" y="2143"/>
                    <a:pt x="4579" y="2193"/>
                  </a:cubicBezTo>
                  <a:cubicBezTo>
                    <a:pt x="4696" y="2330"/>
                    <a:pt x="4819" y="2468"/>
                    <a:pt x="4994" y="2585"/>
                  </a:cubicBezTo>
                  <a:cubicBezTo>
                    <a:pt x="5219" y="2738"/>
                    <a:pt x="5491" y="2827"/>
                    <a:pt x="5784" y="2827"/>
                  </a:cubicBezTo>
                  <a:cubicBezTo>
                    <a:pt x="6565" y="2827"/>
                    <a:pt x="7197" y="2194"/>
                    <a:pt x="7197" y="1413"/>
                  </a:cubicBezTo>
                  <a:cubicBezTo>
                    <a:pt x="7197" y="633"/>
                    <a:pt x="6565" y="0"/>
                    <a:pt x="578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BB9DC31F-7855-499C-819D-1B0CB0809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3451" y="1854200"/>
              <a:ext cx="4797425" cy="1885950"/>
            </a:xfrm>
            <a:custGeom>
              <a:avLst/>
              <a:gdLst>
                <a:gd name="T0" fmla="*/ 746 w 7197"/>
                <a:gd name="T1" fmla="*/ 9 h 2827"/>
                <a:gd name="T2" fmla="*/ 818 w 7197"/>
                <a:gd name="T3" fmla="*/ 13 h 2827"/>
                <a:gd name="T4" fmla="*/ 859 w 7197"/>
                <a:gd name="T5" fmla="*/ 8 h 2827"/>
                <a:gd name="T6" fmla="*/ 5633 w 7197"/>
                <a:gd name="T7" fmla="*/ 8 h 2827"/>
                <a:gd name="T8" fmla="*/ 5784 w 7197"/>
                <a:gd name="T9" fmla="*/ 0 h 2827"/>
                <a:gd name="T10" fmla="*/ 7197 w 7197"/>
                <a:gd name="T11" fmla="*/ 1413 h 2827"/>
                <a:gd name="T12" fmla="*/ 5784 w 7197"/>
                <a:gd name="T13" fmla="*/ 2827 h 2827"/>
                <a:gd name="T14" fmla="*/ 4994 w 7197"/>
                <a:gd name="T15" fmla="*/ 2585 h 2827"/>
                <a:gd name="T16" fmla="*/ 4579 w 7197"/>
                <a:gd name="T17" fmla="*/ 2193 h 2827"/>
                <a:gd name="T18" fmla="*/ 4363 w 7197"/>
                <a:gd name="T19" fmla="*/ 1896 h 2827"/>
                <a:gd name="T20" fmla="*/ 4268 w 7197"/>
                <a:gd name="T21" fmla="*/ 1785 h 2827"/>
                <a:gd name="T22" fmla="*/ 3599 w 7197"/>
                <a:gd name="T23" fmla="*/ 1508 h 2827"/>
                <a:gd name="T24" fmla="*/ 3537 w 7197"/>
                <a:gd name="T25" fmla="*/ 1510 h 2827"/>
                <a:gd name="T26" fmla="*/ 3486 w 7197"/>
                <a:gd name="T27" fmla="*/ 1507 h 2827"/>
                <a:gd name="T28" fmla="*/ 3280 w 7197"/>
                <a:gd name="T29" fmla="*/ 1507 h 2827"/>
                <a:gd name="T30" fmla="*/ 3141 w 7197"/>
                <a:gd name="T31" fmla="*/ 1501 h 2827"/>
                <a:gd name="T32" fmla="*/ 859 w 7197"/>
                <a:gd name="T33" fmla="*/ 1501 h 2827"/>
                <a:gd name="T34" fmla="*/ 822 w 7197"/>
                <a:gd name="T35" fmla="*/ 1497 h 2827"/>
                <a:gd name="T36" fmla="*/ 746 w 7197"/>
                <a:gd name="T37" fmla="*/ 1501 h 2827"/>
                <a:gd name="T38" fmla="*/ 0 w 7197"/>
                <a:gd name="T39" fmla="*/ 755 h 2827"/>
                <a:gd name="T40" fmla="*/ 746 w 7197"/>
                <a:gd name="T41" fmla="*/ 9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746" y="9"/>
                  </a:moveTo>
                  <a:cubicBezTo>
                    <a:pt x="770" y="9"/>
                    <a:pt x="794" y="10"/>
                    <a:pt x="818" y="13"/>
                  </a:cubicBezTo>
                  <a:cubicBezTo>
                    <a:pt x="831" y="10"/>
                    <a:pt x="845" y="8"/>
                    <a:pt x="859" y="8"/>
                  </a:cubicBezTo>
                  <a:cubicBezTo>
                    <a:pt x="5633" y="8"/>
                    <a:pt x="5633" y="8"/>
                    <a:pt x="5633" y="8"/>
                  </a:cubicBezTo>
                  <a:cubicBezTo>
                    <a:pt x="5683" y="3"/>
                    <a:pt x="5733" y="0"/>
                    <a:pt x="5784" y="0"/>
                  </a:cubicBezTo>
                  <a:cubicBezTo>
                    <a:pt x="6565" y="0"/>
                    <a:pt x="7197" y="633"/>
                    <a:pt x="7197" y="1413"/>
                  </a:cubicBezTo>
                  <a:cubicBezTo>
                    <a:pt x="7197" y="2194"/>
                    <a:pt x="6565" y="2827"/>
                    <a:pt x="5784" y="2827"/>
                  </a:cubicBezTo>
                  <a:cubicBezTo>
                    <a:pt x="5491" y="2827"/>
                    <a:pt x="5219" y="2738"/>
                    <a:pt x="4994" y="2585"/>
                  </a:cubicBezTo>
                  <a:cubicBezTo>
                    <a:pt x="4819" y="2468"/>
                    <a:pt x="4696" y="2330"/>
                    <a:pt x="4579" y="2193"/>
                  </a:cubicBezTo>
                  <a:cubicBezTo>
                    <a:pt x="4536" y="2143"/>
                    <a:pt x="4398" y="1943"/>
                    <a:pt x="4363" y="1896"/>
                  </a:cubicBezTo>
                  <a:cubicBezTo>
                    <a:pt x="4334" y="1857"/>
                    <a:pt x="4303" y="1820"/>
                    <a:pt x="4268" y="1785"/>
                  </a:cubicBezTo>
                  <a:cubicBezTo>
                    <a:pt x="4089" y="1606"/>
                    <a:pt x="3851" y="1508"/>
                    <a:pt x="3599" y="1508"/>
                  </a:cubicBezTo>
                  <a:cubicBezTo>
                    <a:pt x="3578" y="1508"/>
                    <a:pt x="3557" y="1509"/>
                    <a:pt x="3537" y="1510"/>
                  </a:cubicBezTo>
                  <a:cubicBezTo>
                    <a:pt x="3520" y="1508"/>
                    <a:pt x="3503" y="1507"/>
                    <a:pt x="3486" y="1507"/>
                  </a:cubicBezTo>
                  <a:cubicBezTo>
                    <a:pt x="3280" y="1507"/>
                    <a:pt x="3280" y="1507"/>
                    <a:pt x="3280" y="1507"/>
                  </a:cubicBezTo>
                  <a:cubicBezTo>
                    <a:pt x="3235" y="1504"/>
                    <a:pt x="3189" y="1502"/>
                    <a:pt x="3141" y="1501"/>
                  </a:cubicBezTo>
                  <a:cubicBezTo>
                    <a:pt x="859" y="1501"/>
                    <a:pt x="859" y="1501"/>
                    <a:pt x="859" y="1501"/>
                  </a:cubicBezTo>
                  <a:cubicBezTo>
                    <a:pt x="846" y="1501"/>
                    <a:pt x="834" y="1500"/>
                    <a:pt x="822" y="1497"/>
                  </a:cubicBezTo>
                  <a:cubicBezTo>
                    <a:pt x="797" y="1500"/>
                    <a:pt x="772" y="1501"/>
                    <a:pt x="746" y="1501"/>
                  </a:cubicBezTo>
                  <a:cubicBezTo>
                    <a:pt x="334" y="1501"/>
                    <a:pt x="0" y="1167"/>
                    <a:pt x="0" y="755"/>
                  </a:cubicBezTo>
                  <a:cubicBezTo>
                    <a:pt x="0" y="343"/>
                    <a:pt x="334" y="9"/>
                    <a:pt x="746" y="9"/>
                  </a:cubicBezTo>
                  <a:close/>
                </a:path>
              </a:pathLst>
            </a:custGeom>
            <a:solidFill>
              <a:srgbClr val="FFD6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12">
              <a:extLst>
                <a:ext uri="{FF2B5EF4-FFF2-40B4-BE49-F238E27FC236}">
                  <a16:creationId xmlns:a16="http://schemas.microsoft.com/office/drawing/2014/main" id="{09E4B2F0-349E-4630-948F-1D5D0D1EE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4463" y="1958975"/>
              <a:ext cx="1670050" cy="16716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15">
            <a:extLst>
              <a:ext uri="{FF2B5EF4-FFF2-40B4-BE49-F238E27FC236}">
                <a16:creationId xmlns:a16="http://schemas.microsoft.com/office/drawing/2014/main" id="{E7381BD3-009C-4E54-859A-FCF6EDB329C2}"/>
              </a:ext>
            </a:extLst>
          </p:cNvPr>
          <p:cNvGrpSpPr/>
          <p:nvPr/>
        </p:nvGrpSpPr>
        <p:grpSpPr>
          <a:xfrm>
            <a:off x="4019179" y="3082555"/>
            <a:ext cx="2990186" cy="1205029"/>
            <a:chOff x="2767013" y="674688"/>
            <a:chExt cx="4876800" cy="1965324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F4673E4-0B86-45F0-BB30-1517FE24E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6388" y="755650"/>
              <a:ext cx="4797425" cy="1884362"/>
            </a:xfrm>
            <a:custGeom>
              <a:avLst/>
              <a:gdLst>
                <a:gd name="T0" fmla="*/ 1413 w 7197"/>
                <a:gd name="T1" fmla="*/ 0 h 2827"/>
                <a:gd name="T2" fmla="*/ 0 w 7197"/>
                <a:gd name="T3" fmla="*/ 1414 h 2827"/>
                <a:gd name="T4" fmla="*/ 1413 w 7197"/>
                <a:gd name="T5" fmla="*/ 2827 h 2827"/>
                <a:gd name="T6" fmla="*/ 2203 w 7197"/>
                <a:gd name="T7" fmla="*/ 2586 h 2827"/>
                <a:gd name="T8" fmla="*/ 2618 w 7197"/>
                <a:gd name="T9" fmla="*/ 2193 h 2827"/>
                <a:gd name="T10" fmla="*/ 2834 w 7197"/>
                <a:gd name="T11" fmla="*/ 1897 h 2827"/>
                <a:gd name="T12" fmla="*/ 2929 w 7197"/>
                <a:gd name="T13" fmla="*/ 1785 h 2827"/>
                <a:gd name="T14" fmla="*/ 3598 w 7197"/>
                <a:gd name="T15" fmla="*/ 1508 h 2827"/>
                <a:gd name="T16" fmla="*/ 3660 w 7197"/>
                <a:gd name="T17" fmla="*/ 1510 h 2827"/>
                <a:gd name="T18" fmla="*/ 3711 w 7197"/>
                <a:gd name="T19" fmla="*/ 1507 h 2827"/>
                <a:gd name="T20" fmla="*/ 3917 w 7197"/>
                <a:gd name="T21" fmla="*/ 1507 h 2827"/>
                <a:gd name="T22" fmla="*/ 4056 w 7197"/>
                <a:gd name="T23" fmla="*/ 1502 h 2827"/>
                <a:gd name="T24" fmla="*/ 6338 w 7197"/>
                <a:gd name="T25" fmla="*/ 1502 h 2827"/>
                <a:gd name="T26" fmla="*/ 6375 w 7197"/>
                <a:gd name="T27" fmla="*/ 1498 h 2827"/>
                <a:gd name="T28" fmla="*/ 6451 w 7197"/>
                <a:gd name="T29" fmla="*/ 1502 h 2827"/>
                <a:gd name="T30" fmla="*/ 7197 w 7197"/>
                <a:gd name="T31" fmla="*/ 756 h 2827"/>
                <a:gd name="T32" fmla="*/ 6451 w 7197"/>
                <a:gd name="T33" fmla="*/ 10 h 2827"/>
                <a:gd name="T34" fmla="*/ 6379 w 7197"/>
                <a:gd name="T35" fmla="*/ 13 h 2827"/>
                <a:gd name="T36" fmla="*/ 6338 w 7197"/>
                <a:gd name="T37" fmla="*/ 8 h 2827"/>
                <a:gd name="T38" fmla="*/ 1564 w 7197"/>
                <a:gd name="T39" fmla="*/ 8 h 2827"/>
                <a:gd name="T40" fmla="*/ 1413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1413" y="0"/>
                  </a:move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5EB1A993-3A77-4F69-994F-F1DF4F7C2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674688"/>
              <a:ext cx="4795838" cy="1885950"/>
            </a:xfrm>
            <a:custGeom>
              <a:avLst/>
              <a:gdLst>
                <a:gd name="T0" fmla="*/ 6451 w 7197"/>
                <a:gd name="T1" fmla="*/ 10 h 2827"/>
                <a:gd name="T2" fmla="*/ 6379 w 7197"/>
                <a:gd name="T3" fmla="*/ 13 h 2827"/>
                <a:gd name="T4" fmla="*/ 6338 w 7197"/>
                <a:gd name="T5" fmla="*/ 8 h 2827"/>
                <a:gd name="T6" fmla="*/ 1564 w 7197"/>
                <a:gd name="T7" fmla="*/ 8 h 2827"/>
                <a:gd name="T8" fmla="*/ 1413 w 7197"/>
                <a:gd name="T9" fmla="*/ 0 h 2827"/>
                <a:gd name="T10" fmla="*/ 0 w 7197"/>
                <a:gd name="T11" fmla="*/ 1414 h 2827"/>
                <a:gd name="T12" fmla="*/ 1413 w 7197"/>
                <a:gd name="T13" fmla="*/ 2827 h 2827"/>
                <a:gd name="T14" fmla="*/ 2203 w 7197"/>
                <a:gd name="T15" fmla="*/ 2586 h 2827"/>
                <a:gd name="T16" fmla="*/ 2618 w 7197"/>
                <a:gd name="T17" fmla="*/ 2193 h 2827"/>
                <a:gd name="T18" fmla="*/ 2834 w 7197"/>
                <a:gd name="T19" fmla="*/ 1897 h 2827"/>
                <a:gd name="T20" fmla="*/ 2929 w 7197"/>
                <a:gd name="T21" fmla="*/ 1785 h 2827"/>
                <a:gd name="T22" fmla="*/ 3598 w 7197"/>
                <a:gd name="T23" fmla="*/ 1508 h 2827"/>
                <a:gd name="T24" fmla="*/ 3660 w 7197"/>
                <a:gd name="T25" fmla="*/ 1510 h 2827"/>
                <a:gd name="T26" fmla="*/ 3711 w 7197"/>
                <a:gd name="T27" fmla="*/ 1507 h 2827"/>
                <a:gd name="T28" fmla="*/ 3917 w 7197"/>
                <a:gd name="T29" fmla="*/ 1507 h 2827"/>
                <a:gd name="T30" fmla="*/ 4056 w 7197"/>
                <a:gd name="T31" fmla="*/ 1502 h 2827"/>
                <a:gd name="T32" fmla="*/ 6338 w 7197"/>
                <a:gd name="T33" fmla="*/ 1502 h 2827"/>
                <a:gd name="T34" fmla="*/ 6375 w 7197"/>
                <a:gd name="T35" fmla="*/ 1498 h 2827"/>
                <a:gd name="T36" fmla="*/ 6451 w 7197"/>
                <a:gd name="T37" fmla="*/ 1502 h 2827"/>
                <a:gd name="T38" fmla="*/ 7197 w 7197"/>
                <a:gd name="T39" fmla="*/ 756 h 2827"/>
                <a:gd name="T40" fmla="*/ 6451 w 7197"/>
                <a:gd name="T41" fmla="*/ 1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6451" y="10"/>
                  </a:move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lose/>
                </a:path>
              </a:pathLst>
            </a:custGeom>
            <a:solidFill>
              <a:srgbClr val="FFB9E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7">
              <a:extLst>
                <a:ext uri="{FF2B5EF4-FFF2-40B4-BE49-F238E27FC236}">
                  <a16:creationId xmlns:a16="http://schemas.microsoft.com/office/drawing/2014/main" id="{42A520C8-A9FA-44D0-B34A-9D52C2B460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F6D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8">
              <a:extLst>
                <a:ext uri="{FF2B5EF4-FFF2-40B4-BE49-F238E27FC236}">
                  <a16:creationId xmlns:a16="http://schemas.microsoft.com/office/drawing/2014/main" id="{1425FDC7-2AC2-4C53-B8DD-CA1D88409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21">
            <a:extLst>
              <a:ext uri="{FF2B5EF4-FFF2-40B4-BE49-F238E27FC236}">
                <a16:creationId xmlns:a16="http://schemas.microsoft.com/office/drawing/2014/main" id="{3583FB9C-DF78-4DB3-AAF7-DAD15CDAA6A7}"/>
              </a:ext>
            </a:extLst>
          </p:cNvPr>
          <p:cNvGrpSpPr/>
          <p:nvPr/>
        </p:nvGrpSpPr>
        <p:grpSpPr>
          <a:xfrm>
            <a:off x="5350474" y="3916843"/>
            <a:ext cx="2991159" cy="1205030"/>
            <a:chOff x="4743451" y="1854200"/>
            <a:chExt cx="4878387" cy="1965325"/>
          </a:xfrm>
        </p:grpSpPr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F7C9B6FB-4112-4589-8328-CAC6AC079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1935163"/>
              <a:ext cx="4797425" cy="1884362"/>
            </a:xfrm>
            <a:custGeom>
              <a:avLst/>
              <a:gdLst>
                <a:gd name="T0" fmla="*/ 5784 w 7197"/>
                <a:gd name="T1" fmla="*/ 0 h 2827"/>
                <a:gd name="T2" fmla="*/ 5633 w 7197"/>
                <a:gd name="T3" fmla="*/ 8 h 2827"/>
                <a:gd name="T4" fmla="*/ 859 w 7197"/>
                <a:gd name="T5" fmla="*/ 8 h 2827"/>
                <a:gd name="T6" fmla="*/ 818 w 7197"/>
                <a:gd name="T7" fmla="*/ 13 h 2827"/>
                <a:gd name="T8" fmla="*/ 746 w 7197"/>
                <a:gd name="T9" fmla="*/ 9 h 2827"/>
                <a:gd name="T10" fmla="*/ 0 w 7197"/>
                <a:gd name="T11" fmla="*/ 755 h 2827"/>
                <a:gd name="T12" fmla="*/ 746 w 7197"/>
                <a:gd name="T13" fmla="*/ 1501 h 2827"/>
                <a:gd name="T14" fmla="*/ 822 w 7197"/>
                <a:gd name="T15" fmla="*/ 1497 h 2827"/>
                <a:gd name="T16" fmla="*/ 859 w 7197"/>
                <a:gd name="T17" fmla="*/ 1501 h 2827"/>
                <a:gd name="T18" fmla="*/ 3141 w 7197"/>
                <a:gd name="T19" fmla="*/ 1501 h 2827"/>
                <a:gd name="T20" fmla="*/ 3280 w 7197"/>
                <a:gd name="T21" fmla="*/ 1507 h 2827"/>
                <a:gd name="T22" fmla="*/ 3486 w 7197"/>
                <a:gd name="T23" fmla="*/ 1507 h 2827"/>
                <a:gd name="T24" fmla="*/ 3537 w 7197"/>
                <a:gd name="T25" fmla="*/ 1510 h 2827"/>
                <a:gd name="T26" fmla="*/ 3599 w 7197"/>
                <a:gd name="T27" fmla="*/ 1508 h 2827"/>
                <a:gd name="T28" fmla="*/ 4268 w 7197"/>
                <a:gd name="T29" fmla="*/ 1785 h 2827"/>
                <a:gd name="T30" fmla="*/ 4363 w 7197"/>
                <a:gd name="T31" fmla="*/ 1896 h 2827"/>
                <a:gd name="T32" fmla="*/ 4579 w 7197"/>
                <a:gd name="T33" fmla="*/ 2193 h 2827"/>
                <a:gd name="T34" fmla="*/ 4994 w 7197"/>
                <a:gd name="T35" fmla="*/ 2585 h 2827"/>
                <a:gd name="T36" fmla="*/ 5784 w 7197"/>
                <a:gd name="T37" fmla="*/ 2827 h 2827"/>
                <a:gd name="T38" fmla="*/ 7197 w 7197"/>
                <a:gd name="T39" fmla="*/ 1413 h 2827"/>
                <a:gd name="T40" fmla="*/ 5784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5784" y="0"/>
                  </a:moveTo>
                  <a:cubicBezTo>
                    <a:pt x="5733" y="0"/>
                    <a:pt x="5683" y="3"/>
                    <a:pt x="5633" y="8"/>
                  </a:cubicBezTo>
                  <a:cubicBezTo>
                    <a:pt x="859" y="8"/>
                    <a:pt x="859" y="8"/>
                    <a:pt x="859" y="8"/>
                  </a:cubicBezTo>
                  <a:cubicBezTo>
                    <a:pt x="845" y="8"/>
                    <a:pt x="831" y="10"/>
                    <a:pt x="818" y="13"/>
                  </a:cubicBezTo>
                  <a:cubicBezTo>
                    <a:pt x="794" y="10"/>
                    <a:pt x="770" y="9"/>
                    <a:pt x="746" y="9"/>
                  </a:cubicBezTo>
                  <a:cubicBezTo>
                    <a:pt x="334" y="9"/>
                    <a:pt x="0" y="343"/>
                    <a:pt x="0" y="755"/>
                  </a:cubicBezTo>
                  <a:cubicBezTo>
                    <a:pt x="0" y="1167"/>
                    <a:pt x="334" y="1501"/>
                    <a:pt x="746" y="1501"/>
                  </a:cubicBezTo>
                  <a:cubicBezTo>
                    <a:pt x="772" y="1501"/>
                    <a:pt x="797" y="1500"/>
                    <a:pt x="822" y="1497"/>
                  </a:cubicBezTo>
                  <a:cubicBezTo>
                    <a:pt x="834" y="1500"/>
                    <a:pt x="846" y="1501"/>
                    <a:pt x="859" y="1501"/>
                  </a:cubicBezTo>
                  <a:cubicBezTo>
                    <a:pt x="3141" y="1501"/>
                    <a:pt x="3141" y="1501"/>
                    <a:pt x="3141" y="1501"/>
                  </a:cubicBezTo>
                  <a:cubicBezTo>
                    <a:pt x="3189" y="1502"/>
                    <a:pt x="3235" y="1504"/>
                    <a:pt x="3280" y="1507"/>
                  </a:cubicBezTo>
                  <a:cubicBezTo>
                    <a:pt x="3486" y="1507"/>
                    <a:pt x="3486" y="1507"/>
                    <a:pt x="3486" y="1507"/>
                  </a:cubicBezTo>
                  <a:cubicBezTo>
                    <a:pt x="3503" y="1507"/>
                    <a:pt x="3520" y="1508"/>
                    <a:pt x="3537" y="1510"/>
                  </a:cubicBezTo>
                  <a:cubicBezTo>
                    <a:pt x="3557" y="1509"/>
                    <a:pt x="3578" y="1508"/>
                    <a:pt x="3599" y="1508"/>
                  </a:cubicBezTo>
                  <a:cubicBezTo>
                    <a:pt x="3851" y="1508"/>
                    <a:pt x="4089" y="1606"/>
                    <a:pt x="4268" y="1785"/>
                  </a:cubicBezTo>
                  <a:cubicBezTo>
                    <a:pt x="4303" y="1820"/>
                    <a:pt x="4334" y="1857"/>
                    <a:pt x="4363" y="1896"/>
                  </a:cubicBezTo>
                  <a:cubicBezTo>
                    <a:pt x="4398" y="1943"/>
                    <a:pt x="4536" y="2143"/>
                    <a:pt x="4579" y="2193"/>
                  </a:cubicBezTo>
                  <a:cubicBezTo>
                    <a:pt x="4696" y="2330"/>
                    <a:pt x="4819" y="2468"/>
                    <a:pt x="4994" y="2585"/>
                  </a:cubicBezTo>
                  <a:cubicBezTo>
                    <a:pt x="5219" y="2738"/>
                    <a:pt x="5491" y="2827"/>
                    <a:pt x="5784" y="2827"/>
                  </a:cubicBezTo>
                  <a:cubicBezTo>
                    <a:pt x="6565" y="2827"/>
                    <a:pt x="7197" y="2194"/>
                    <a:pt x="7197" y="1413"/>
                  </a:cubicBezTo>
                  <a:cubicBezTo>
                    <a:pt x="7197" y="633"/>
                    <a:pt x="6565" y="0"/>
                    <a:pt x="57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2DECCC3B-7918-497B-BA17-9ADE1820A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3451" y="1854200"/>
              <a:ext cx="4797425" cy="1885950"/>
            </a:xfrm>
            <a:custGeom>
              <a:avLst/>
              <a:gdLst>
                <a:gd name="T0" fmla="*/ 746 w 7197"/>
                <a:gd name="T1" fmla="*/ 9 h 2827"/>
                <a:gd name="T2" fmla="*/ 818 w 7197"/>
                <a:gd name="T3" fmla="*/ 13 h 2827"/>
                <a:gd name="T4" fmla="*/ 859 w 7197"/>
                <a:gd name="T5" fmla="*/ 8 h 2827"/>
                <a:gd name="T6" fmla="*/ 5633 w 7197"/>
                <a:gd name="T7" fmla="*/ 8 h 2827"/>
                <a:gd name="T8" fmla="*/ 5784 w 7197"/>
                <a:gd name="T9" fmla="*/ 0 h 2827"/>
                <a:gd name="T10" fmla="*/ 7197 w 7197"/>
                <a:gd name="T11" fmla="*/ 1413 h 2827"/>
                <a:gd name="T12" fmla="*/ 5784 w 7197"/>
                <a:gd name="T13" fmla="*/ 2827 h 2827"/>
                <a:gd name="T14" fmla="*/ 4994 w 7197"/>
                <a:gd name="T15" fmla="*/ 2585 h 2827"/>
                <a:gd name="T16" fmla="*/ 4579 w 7197"/>
                <a:gd name="T17" fmla="*/ 2193 h 2827"/>
                <a:gd name="T18" fmla="*/ 4363 w 7197"/>
                <a:gd name="T19" fmla="*/ 1896 h 2827"/>
                <a:gd name="T20" fmla="*/ 4268 w 7197"/>
                <a:gd name="T21" fmla="*/ 1785 h 2827"/>
                <a:gd name="T22" fmla="*/ 3599 w 7197"/>
                <a:gd name="T23" fmla="*/ 1508 h 2827"/>
                <a:gd name="T24" fmla="*/ 3537 w 7197"/>
                <a:gd name="T25" fmla="*/ 1510 h 2827"/>
                <a:gd name="T26" fmla="*/ 3486 w 7197"/>
                <a:gd name="T27" fmla="*/ 1507 h 2827"/>
                <a:gd name="T28" fmla="*/ 3280 w 7197"/>
                <a:gd name="T29" fmla="*/ 1507 h 2827"/>
                <a:gd name="T30" fmla="*/ 3141 w 7197"/>
                <a:gd name="T31" fmla="*/ 1501 h 2827"/>
                <a:gd name="T32" fmla="*/ 859 w 7197"/>
                <a:gd name="T33" fmla="*/ 1501 h 2827"/>
                <a:gd name="T34" fmla="*/ 822 w 7197"/>
                <a:gd name="T35" fmla="*/ 1497 h 2827"/>
                <a:gd name="T36" fmla="*/ 746 w 7197"/>
                <a:gd name="T37" fmla="*/ 1501 h 2827"/>
                <a:gd name="T38" fmla="*/ 0 w 7197"/>
                <a:gd name="T39" fmla="*/ 755 h 2827"/>
                <a:gd name="T40" fmla="*/ 746 w 7197"/>
                <a:gd name="T41" fmla="*/ 9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746" y="9"/>
                  </a:moveTo>
                  <a:cubicBezTo>
                    <a:pt x="770" y="9"/>
                    <a:pt x="794" y="10"/>
                    <a:pt x="818" y="13"/>
                  </a:cubicBezTo>
                  <a:cubicBezTo>
                    <a:pt x="831" y="10"/>
                    <a:pt x="845" y="8"/>
                    <a:pt x="859" y="8"/>
                  </a:cubicBezTo>
                  <a:cubicBezTo>
                    <a:pt x="5633" y="8"/>
                    <a:pt x="5633" y="8"/>
                    <a:pt x="5633" y="8"/>
                  </a:cubicBezTo>
                  <a:cubicBezTo>
                    <a:pt x="5683" y="3"/>
                    <a:pt x="5733" y="0"/>
                    <a:pt x="5784" y="0"/>
                  </a:cubicBezTo>
                  <a:cubicBezTo>
                    <a:pt x="6565" y="0"/>
                    <a:pt x="7197" y="633"/>
                    <a:pt x="7197" y="1413"/>
                  </a:cubicBezTo>
                  <a:cubicBezTo>
                    <a:pt x="7197" y="2194"/>
                    <a:pt x="6565" y="2827"/>
                    <a:pt x="5784" y="2827"/>
                  </a:cubicBezTo>
                  <a:cubicBezTo>
                    <a:pt x="5491" y="2827"/>
                    <a:pt x="5219" y="2738"/>
                    <a:pt x="4994" y="2585"/>
                  </a:cubicBezTo>
                  <a:cubicBezTo>
                    <a:pt x="4819" y="2468"/>
                    <a:pt x="4696" y="2330"/>
                    <a:pt x="4579" y="2193"/>
                  </a:cubicBezTo>
                  <a:cubicBezTo>
                    <a:pt x="4536" y="2143"/>
                    <a:pt x="4398" y="1943"/>
                    <a:pt x="4363" y="1896"/>
                  </a:cubicBezTo>
                  <a:cubicBezTo>
                    <a:pt x="4334" y="1857"/>
                    <a:pt x="4303" y="1820"/>
                    <a:pt x="4268" y="1785"/>
                  </a:cubicBezTo>
                  <a:cubicBezTo>
                    <a:pt x="4089" y="1606"/>
                    <a:pt x="3851" y="1508"/>
                    <a:pt x="3599" y="1508"/>
                  </a:cubicBezTo>
                  <a:cubicBezTo>
                    <a:pt x="3578" y="1508"/>
                    <a:pt x="3557" y="1509"/>
                    <a:pt x="3537" y="1510"/>
                  </a:cubicBezTo>
                  <a:cubicBezTo>
                    <a:pt x="3520" y="1508"/>
                    <a:pt x="3503" y="1507"/>
                    <a:pt x="3486" y="1507"/>
                  </a:cubicBezTo>
                  <a:cubicBezTo>
                    <a:pt x="3280" y="1507"/>
                    <a:pt x="3280" y="1507"/>
                    <a:pt x="3280" y="1507"/>
                  </a:cubicBezTo>
                  <a:cubicBezTo>
                    <a:pt x="3235" y="1504"/>
                    <a:pt x="3189" y="1502"/>
                    <a:pt x="3141" y="1501"/>
                  </a:cubicBezTo>
                  <a:cubicBezTo>
                    <a:pt x="859" y="1501"/>
                    <a:pt x="859" y="1501"/>
                    <a:pt x="859" y="1501"/>
                  </a:cubicBezTo>
                  <a:cubicBezTo>
                    <a:pt x="846" y="1501"/>
                    <a:pt x="834" y="1500"/>
                    <a:pt x="822" y="1497"/>
                  </a:cubicBezTo>
                  <a:cubicBezTo>
                    <a:pt x="797" y="1500"/>
                    <a:pt x="772" y="1501"/>
                    <a:pt x="746" y="1501"/>
                  </a:cubicBezTo>
                  <a:cubicBezTo>
                    <a:pt x="334" y="1501"/>
                    <a:pt x="0" y="1167"/>
                    <a:pt x="0" y="755"/>
                  </a:cubicBezTo>
                  <a:cubicBezTo>
                    <a:pt x="0" y="343"/>
                    <a:pt x="334" y="9"/>
                    <a:pt x="746" y="9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12">
              <a:extLst>
                <a:ext uri="{FF2B5EF4-FFF2-40B4-BE49-F238E27FC236}">
                  <a16:creationId xmlns:a16="http://schemas.microsoft.com/office/drawing/2014/main" id="{BB062B05-A3DF-44D7-86D4-BBDE84847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4463" y="1958975"/>
              <a:ext cx="1670050" cy="16716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26">
            <a:extLst>
              <a:ext uri="{FF2B5EF4-FFF2-40B4-BE49-F238E27FC236}">
                <a16:creationId xmlns:a16="http://schemas.microsoft.com/office/drawing/2014/main" id="{893DD962-C56B-4B4A-A6D2-6647A562E629}"/>
              </a:ext>
            </a:extLst>
          </p:cNvPr>
          <p:cNvGrpSpPr/>
          <p:nvPr/>
        </p:nvGrpSpPr>
        <p:grpSpPr>
          <a:xfrm>
            <a:off x="4019179" y="4751131"/>
            <a:ext cx="2990186" cy="1205029"/>
            <a:chOff x="2767013" y="674688"/>
            <a:chExt cx="4876800" cy="1965324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DF16258E-8649-42DD-BBA4-020CBDB9E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6388" y="755650"/>
              <a:ext cx="4797425" cy="1884362"/>
            </a:xfrm>
            <a:custGeom>
              <a:avLst/>
              <a:gdLst>
                <a:gd name="T0" fmla="*/ 1413 w 7197"/>
                <a:gd name="T1" fmla="*/ 0 h 2827"/>
                <a:gd name="T2" fmla="*/ 0 w 7197"/>
                <a:gd name="T3" fmla="*/ 1414 h 2827"/>
                <a:gd name="T4" fmla="*/ 1413 w 7197"/>
                <a:gd name="T5" fmla="*/ 2827 h 2827"/>
                <a:gd name="T6" fmla="*/ 2203 w 7197"/>
                <a:gd name="T7" fmla="*/ 2586 h 2827"/>
                <a:gd name="T8" fmla="*/ 2618 w 7197"/>
                <a:gd name="T9" fmla="*/ 2193 h 2827"/>
                <a:gd name="T10" fmla="*/ 2834 w 7197"/>
                <a:gd name="T11" fmla="*/ 1897 h 2827"/>
                <a:gd name="T12" fmla="*/ 2929 w 7197"/>
                <a:gd name="T13" fmla="*/ 1785 h 2827"/>
                <a:gd name="T14" fmla="*/ 3598 w 7197"/>
                <a:gd name="T15" fmla="*/ 1508 h 2827"/>
                <a:gd name="T16" fmla="*/ 3660 w 7197"/>
                <a:gd name="T17" fmla="*/ 1510 h 2827"/>
                <a:gd name="T18" fmla="*/ 3711 w 7197"/>
                <a:gd name="T19" fmla="*/ 1507 h 2827"/>
                <a:gd name="T20" fmla="*/ 3917 w 7197"/>
                <a:gd name="T21" fmla="*/ 1507 h 2827"/>
                <a:gd name="T22" fmla="*/ 4056 w 7197"/>
                <a:gd name="T23" fmla="*/ 1502 h 2827"/>
                <a:gd name="T24" fmla="*/ 6338 w 7197"/>
                <a:gd name="T25" fmla="*/ 1502 h 2827"/>
                <a:gd name="T26" fmla="*/ 6375 w 7197"/>
                <a:gd name="T27" fmla="*/ 1498 h 2827"/>
                <a:gd name="T28" fmla="*/ 6451 w 7197"/>
                <a:gd name="T29" fmla="*/ 1502 h 2827"/>
                <a:gd name="T30" fmla="*/ 7197 w 7197"/>
                <a:gd name="T31" fmla="*/ 756 h 2827"/>
                <a:gd name="T32" fmla="*/ 6451 w 7197"/>
                <a:gd name="T33" fmla="*/ 10 h 2827"/>
                <a:gd name="T34" fmla="*/ 6379 w 7197"/>
                <a:gd name="T35" fmla="*/ 13 h 2827"/>
                <a:gd name="T36" fmla="*/ 6338 w 7197"/>
                <a:gd name="T37" fmla="*/ 8 h 2827"/>
                <a:gd name="T38" fmla="*/ 1564 w 7197"/>
                <a:gd name="T39" fmla="*/ 8 h 2827"/>
                <a:gd name="T40" fmla="*/ 1413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1413" y="0"/>
                  </a:move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91D9E8FC-168B-4CC8-B120-BBC5DC7A1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674688"/>
              <a:ext cx="4795838" cy="1885950"/>
            </a:xfrm>
            <a:custGeom>
              <a:avLst/>
              <a:gdLst>
                <a:gd name="T0" fmla="*/ 6451 w 7197"/>
                <a:gd name="T1" fmla="*/ 10 h 2827"/>
                <a:gd name="T2" fmla="*/ 6379 w 7197"/>
                <a:gd name="T3" fmla="*/ 13 h 2827"/>
                <a:gd name="T4" fmla="*/ 6338 w 7197"/>
                <a:gd name="T5" fmla="*/ 8 h 2827"/>
                <a:gd name="T6" fmla="*/ 1564 w 7197"/>
                <a:gd name="T7" fmla="*/ 8 h 2827"/>
                <a:gd name="T8" fmla="*/ 1413 w 7197"/>
                <a:gd name="T9" fmla="*/ 0 h 2827"/>
                <a:gd name="T10" fmla="*/ 0 w 7197"/>
                <a:gd name="T11" fmla="*/ 1414 h 2827"/>
                <a:gd name="T12" fmla="*/ 1413 w 7197"/>
                <a:gd name="T13" fmla="*/ 2827 h 2827"/>
                <a:gd name="T14" fmla="*/ 2203 w 7197"/>
                <a:gd name="T15" fmla="*/ 2586 h 2827"/>
                <a:gd name="T16" fmla="*/ 2618 w 7197"/>
                <a:gd name="T17" fmla="*/ 2193 h 2827"/>
                <a:gd name="T18" fmla="*/ 2834 w 7197"/>
                <a:gd name="T19" fmla="*/ 1897 h 2827"/>
                <a:gd name="T20" fmla="*/ 2929 w 7197"/>
                <a:gd name="T21" fmla="*/ 1785 h 2827"/>
                <a:gd name="T22" fmla="*/ 3598 w 7197"/>
                <a:gd name="T23" fmla="*/ 1508 h 2827"/>
                <a:gd name="T24" fmla="*/ 3660 w 7197"/>
                <a:gd name="T25" fmla="*/ 1510 h 2827"/>
                <a:gd name="T26" fmla="*/ 3711 w 7197"/>
                <a:gd name="T27" fmla="*/ 1507 h 2827"/>
                <a:gd name="T28" fmla="*/ 3917 w 7197"/>
                <a:gd name="T29" fmla="*/ 1507 h 2827"/>
                <a:gd name="T30" fmla="*/ 4056 w 7197"/>
                <a:gd name="T31" fmla="*/ 1502 h 2827"/>
                <a:gd name="T32" fmla="*/ 6338 w 7197"/>
                <a:gd name="T33" fmla="*/ 1502 h 2827"/>
                <a:gd name="T34" fmla="*/ 6375 w 7197"/>
                <a:gd name="T35" fmla="*/ 1498 h 2827"/>
                <a:gd name="T36" fmla="*/ 6451 w 7197"/>
                <a:gd name="T37" fmla="*/ 1502 h 2827"/>
                <a:gd name="T38" fmla="*/ 7197 w 7197"/>
                <a:gd name="T39" fmla="*/ 756 h 2827"/>
                <a:gd name="T40" fmla="*/ 6451 w 7197"/>
                <a:gd name="T41" fmla="*/ 1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6451" y="10"/>
                  </a:move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7">
              <a:extLst>
                <a:ext uri="{FF2B5EF4-FFF2-40B4-BE49-F238E27FC236}">
                  <a16:creationId xmlns:a16="http://schemas.microsoft.com/office/drawing/2014/main" id="{F930600C-3ADD-4597-9FEA-4C85B8759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F6D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8">
              <a:extLst>
                <a:ext uri="{FF2B5EF4-FFF2-40B4-BE49-F238E27FC236}">
                  <a16:creationId xmlns:a16="http://schemas.microsoft.com/office/drawing/2014/main" id="{40D28673-84E6-4FEC-B87E-A14A50B4D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472C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33">
            <a:extLst>
              <a:ext uri="{FF2B5EF4-FFF2-40B4-BE49-F238E27FC236}">
                <a16:creationId xmlns:a16="http://schemas.microsoft.com/office/drawing/2014/main" id="{77BA7D95-18B4-481A-BD27-9330B36C1B92}"/>
              </a:ext>
            </a:extLst>
          </p:cNvPr>
          <p:cNvGrpSpPr/>
          <p:nvPr/>
        </p:nvGrpSpPr>
        <p:grpSpPr>
          <a:xfrm>
            <a:off x="4348518" y="3462671"/>
            <a:ext cx="477837" cy="398463"/>
            <a:chOff x="10987088" y="1993900"/>
            <a:chExt cx="477837" cy="398463"/>
          </a:xfrm>
          <a:solidFill>
            <a:srgbClr val="FFB9E3"/>
          </a:solidFill>
        </p:grpSpPr>
        <p:sp>
          <p:nvSpPr>
            <p:cNvPr id="28" name="Freeform 107">
              <a:extLst>
                <a:ext uri="{FF2B5EF4-FFF2-40B4-BE49-F238E27FC236}">
                  <a16:creationId xmlns:a16="http://schemas.microsoft.com/office/drawing/2014/main" id="{02D4BDC1-1F7F-4F79-BBA5-DD3C9A899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08">
              <a:extLst>
                <a:ext uri="{FF2B5EF4-FFF2-40B4-BE49-F238E27FC236}">
                  <a16:creationId xmlns:a16="http://schemas.microsoft.com/office/drawing/2014/main" id="{4015622F-93A3-48D3-BDC3-53EBDF017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36">
            <a:extLst>
              <a:ext uri="{FF2B5EF4-FFF2-40B4-BE49-F238E27FC236}">
                <a16:creationId xmlns:a16="http://schemas.microsoft.com/office/drawing/2014/main" id="{D7A848AE-3CB3-4941-B909-D84B0FA76D68}"/>
              </a:ext>
            </a:extLst>
          </p:cNvPr>
          <p:cNvGrpSpPr/>
          <p:nvPr/>
        </p:nvGrpSpPr>
        <p:grpSpPr>
          <a:xfrm>
            <a:off x="7487244" y="2615844"/>
            <a:ext cx="463550" cy="407988"/>
            <a:chOff x="10059988" y="2759075"/>
            <a:chExt cx="463550" cy="407988"/>
          </a:xfrm>
          <a:solidFill>
            <a:srgbClr val="FFD640"/>
          </a:solidFill>
        </p:grpSpPr>
        <p:sp>
          <p:nvSpPr>
            <p:cNvPr id="31" name="Freeform 182">
              <a:extLst>
                <a:ext uri="{FF2B5EF4-FFF2-40B4-BE49-F238E27FC236}">
                  <a16:creationId xmlns:a16="http://schemas.microsoft.com/office/drawing/2014/main" id="{3D5A205D-4D12-4AF1-9866-F6D6EC535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83">
              <a:extLst>
                <a:ext uri="{FF2B5EF4-FFF2-40B4-BE49-F238E27FC236}">
                  <a16:creationId xmlns:a16="http://schemas.microsoft.com/office/drawing/2014/main" id="{CC2C0B03-32A8-4786-B4A9-4CB28745A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84">
              <a:extLst>
                <a:ext uri="{FF2B5EF4-FFF2-40B4-BE49-F238E27FC236}">
                  <a16:creationId xmlns:a16="http://schemas.microsoft.com/office/drawing/2014/main" id="{D7FDC708-9EA7-4D6F-B4F0-5F9C667B0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85">
              <a:extLst>
                <a:ext uri="{FF2B5EF4-FFF2-40B4-BE49-F238E27FC236}">
                  <a16:creationId xmlns:a16="http://schemas.microsoft.com/office/drawing/2014/main" id="{ACE2A503-B6DB-458B-8D09-E17C319AB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41">
            <a:extLst>
              <a:ext uri="{FF2B5EF4-FFF2-40B4-BE49-F238E27FC236}">
                <a16:creationId xmlns:a16="http://schemas.microsoft.com/office/drawing/2014/main" id="{BA01543B-1F5B-44C5-A033-68E67BAE8120}"/>
              </a:ext>
            </a:extLst>
          </p:cNvPr>
          <p:cNvGrpSpPr/>
          <p:nvPr/>
        </p:nvGrpSpPr>
        <p:grpSpPr>
          <a:xfrm>
            <a:off x="7508163" y="4254644"/>
            <a:ext cx="444500" cy="439738"/>
            <a:chOff x="2587625" y="4291013"/>
            <a:chExt cx="444500" cy="439738"/>
          </a:xfrm>
          <a:solidFill>
            <a:srgbClr val="92D050"/>
          </a:solidFill>
        </p:grpSpPr>
        <p:sp>
          <p:nvSpPr>
            <p:cNvPr id="36" name="Freeform 290">
              <a:extLst>
                <a:ext uri="{FF2B5EF4-FFF2-40B4-BE49-F238E27FC236}">
                  <a16:creationId xmlns:a16="http://schemas.microsoft.com/office/drawing/2014/main" id="{13C7F287-A917-40D5-9815-8DA8F4CF10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91">
              <a:extLst>
                <a:ext uri="{FF2B5EF4-FFF2-40B4-BE49-F238E27FC236}">
                  <a16:creationId xmlns:a16="http://schemas.microsoft.com/office/drawing/2014/main" id="{9B0D5FAC-047D-4FDA-87C6-D5EABF037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92">
              <a:extLst>
                <a:ext uri="{FF2B5EF4-FFF2-40B4-BE49-F238E27FC236}">
                  <a16:creationId xmlns:a16="http://schemas.microsoft.com/office/drawing/2014/main" id="{3C265F75-CFD0-49CA-AE20-C30985221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93">
              <a:extLst>
                <a:ext uri="{FF2B5EF4-FFF2-40B4-BE49-F238E27FC236}">
                  <a16:creationId xmlns:a16="http://schemas.microsoft.com/office/drawing/2014/main" id="{9BF9E157-CF7A-457F-AA67-2B5D43FA6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94">
              <a:extLst>
                <a:ext uri="{FF2B5EF4-FFF2-40B4-BE49-F238E27FC236}">
                  <a16:creationId xmlns:a16="http://schemas.microsoft.com/office/drawing/2014/main" id="{1A29AB0A-D206-4A70-9B0A-F625E8DE5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95">
              <a:extLst>
                <a:ext uri="{FF2B5EF4-FFF2-40B4-BE49-F238E27FC236}">
                  <a16:creationId xmlns:a16="http://schemas.microsoft.com/office/drawing/2014/main" id="{32B4CC8B-F5CA-4F6A-B771-077C09CC8C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48">
            <a:extLst>
              <a:ext uri="{FF2B5EF4-FFF2-40B4-BE49-F238E27FC236}">
                <a16:creationId xmlns:a16="http://schemas.microsoft.com/office/drawing/2014/main" id="{C61A9E64-C556-45C4-B8A7-DF1A607E6092}"/>
              </a:ext>
            </a:extLst>
          </p:cNvPr>
          <p:cNvGrpSpPr/>
          <p:nvPr/>
        </p:nvGrpSpPr>
        <p:grpSpPr>
          <a:xfrm>
            <a:off x="4407331" y="1727726"/>
            <a:ext cx="359552" cy="528864"/>
            <a:chOff x="9209088" y="5059363"/>
            <a:chExt cx="300038" cy="441324"/>
          </a:xfrm>
          <a:solidFill>
            <a:srgbClr val="4472C4"/>
          </a:solidFill>
        </p:grpSpPr>
        <p:sp>
          <p:nvSpPr>
            <p:cNvPr id="43" name="Freeform 412">
              <a:extLst>
                <a:ext uri="{FF2B5EF4-FFF2-40B4-BE49-F238E27FC236}">
                  <a16:creationId xmlns:a16="http://schemas.microsoft.com/office/drawing/2014/main" id="{237B86C1-F0BE-4882-BBAC-EA0339F27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13">
              <a:extLst>
                <a:ext uri="{FF2B5EF4-FFF2-40B4-BE49-F238E27FC236}">
                  <a16:creationId xmlns:a16="http://schemas.microsoft.com/office/drawing/2014/main" id="{A05DB245-C522-4569-BA59-3B181DB4B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414">
              <a:extLst>
                <a:ext uri="{FF2B5EF4-FFF2-40B4-BE49-F238E27FC236}">
                  <a16:creationId xmlns:a16="http://schemas.microsoft.com/office/drawing/2014/main" id="{6CEF4E9B-6D3B-43CC-97B3-A4D466CF6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415">
              <a:extLst>
                <a:ext uri="{FF2B5EF4-FFF2-40B4-BE49-F238E27FC236}">
                  <a16:creationId xmlns:a16="http://schemas.microsoft.com/office/drawing/2014/main" id="{A7E43D08-2E95-4049-8941-A4E4250B6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416">
              <a:extLst>
                <a:ext uri="{FF2B5EF4-FFF2-40B4-BE49-F238E27FC236}">
                  <a16:creationId xmlns:a16="http://schemas.microsoft.com/office/drawing/2014/main" id="{EA0CBBD6-8986-4388-87AB-3E9311FD2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417">
              <a:extLst>
                <a:ext uri="{FF2B5EF4-FFF2-40B4-BE49-F238E27FC236}">
                  <a16:creationId xmlns:a16="http://schemas.microsoft.com/office/drawing/2014/main" id="{96755604-DD68-45F3-B1E2-D443BD165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Inhaltsplatzhalter 4">
            <a:extLst>
              <a:ext uri="{FF2B5EF4-FFF2-40B4-BE49-F238E27FC236}">
                <a16:creationId xmlns:a16="http://schemas.microsoft.com/office/drawing/2014/main" id="{EE486D78-388F-4DCA-B9B6-7614562E7A27}"/>
              </a:ext>
            </a:extLst>
          </p:cNvPr>
          <p:cNvSpPr txBox="1">
            <a:spLocks/>
          </p:cNvSpPr>
          <p:nvPr/>
        </p:nvSpPr>
        <p:spPr>
          <a:xfrm>
            <a:off x="5398144" y="1502489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40%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50" name="Inhaltsplatzhalter 4">
            <a:extLst>
              <a:ext uri="{FF2B5EF4-FFF2-40B4-BE49-F238E27FC236}">
                <a16:creationId xmlns:a16="http://schemas.microsoft.com/office/drawing/2014/main" id="{27424C83-2A2A-4F25-870D-5C962775AB26}"/>
              </a:ext>
            </a:extLst>
          </p:cNvPr>
          <p:cNvSpPr txBox="1">
            <a:spLocks/>
          </p:cNvSpPr>
          <p:nvPr/>
        </p:nvSpPr>
        <p:spPr>
          <a:xfrm>
            <a:off x="5963281" y="2342690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50%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51" name="Inhaltsplatzhalter 4">
            <a:extLst>
              <a:ext uri="{FF2B5EF4-FFF2-40B4-BE49-F238E27FC236}">
                <a16:creationId xmlns:a16="http://schemas.microsoft.com/office/drawing/2014/main" id="{7D89B918-B953-416F-BCE3-F77F54C4CAD6}"/>
              </a:ext>
            </a:extLst>
          </p:cNvPr>
          <p:cNvSpPr txBox="1">
            <a:spLocks/>
          </p:cNvSpPr>
          <p:nvPr/>
        </p:nvSpPr>
        <p:spPr>
          <a:xfrm>
            <a:off x="5479910" y="3182891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70%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52" name="Inhaltsplatzhalter 4">
            <a:extLst>
              <a:ext uri="{FF2B5EF4-FFF2-40B4-BE49-F238E27FC236}">
                <a16:creationId xmlns:a16="http://schemas.microsoft.com/office/drawing/2014/main" id="{96A51204-01F7-4B71-B6F9-97F928C12D31}"/>
              </a:ext>
            </a:extLst>
          </p:cNvPr>
          <p:cNvSpPr txBox="1">
            <a:spLocks/>
          </p:cNvSpPr>
          <p:nvPr/>
        </p:nvSpPr>
        <p:spPr>
          <a:xfrm>
            <a:off x="6026536" y="4023092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50%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53" name="Inhaltsplatzhalter 4">
            <a:extLst>
              <a:ext uri="{FF2B5EF4-FFF2-40B4-BE49-F238E27FC236}">
                <a16:creationId xmlns:a16="http://schemas.microsoft.com/office/drawing/2014/main" id="{6488C56A-E3B3-4C8E-852B-01D5CE36E200}"/>
              </a:ext>
            </a:extLst>
          </p:cNvPr>
          <p:cNvSpPr txBox="1">
            <a:spLocks/>
          </p:cNvSpPr>
          <p:nvPr/>
        </p:nvSpPr>
        <p:spPr>
          <a:xfrm>
            <a:off x="5349501" y="4863292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50%</a:t>
            </a:r>
            <a:endParaRPr lang="en-US" sz="20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54" name="Group 65">
            <a:extLst>
              <a:ext uri="{FF2B5EF4-FFF2-40B4-BE49-F238E27FC236}">
                <a16:creationId xmlns:a16="http://schemas.microsoft.com/office/drawing/2014/main" id="{43C957B4-2D5F-4B29-B0A2-535C2E79F81F}"/>
              </a:ext>
            </a:extLst>
          </p:cNvPr>
          <p:cNvGrpSpPr/>
          <p:nvPr/>
        </p:nvGrpSpPr>
        <p:grpSpPr>
          <a:xfrm>
            <a:off x="4335733" y="5024905"/>
            <a:ext cx="546026" cy="634378"/>
            <a:chOff x="2593975" y="4225925"/>
            <a:chExt cx="490538" cy="569912"/>
          </a:xfrm>
          <a:solidFill>
            <a:srgbClr val="4472C4"/>
          </a:solidFill>
        </p:grpSpPr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id="{92CDFDD4-3745-4317-82C1-B3C8CABBD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9">
              <a:extLst>
                <a:ext uri="{FF2B5EF4-FFF2-40B4-BE49-F238E27FC236}">
                  <a16:creationId xmlns:a16="http://schemas.microsoft.com/office/drawing/2014/main" id="{15F1A7E9-625C-4BBB-9B24-51FBA22B34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FC40D0A1-7823-4C86-BA02-25C1BED228D0}"/>
              </a:ext>
            </a:extLst>
          </p:cNvPr>
          <p:cNvSpPr txBox="1"/>
          <p:nvPr/>
        </p:nvSpPr>
        <p:spPr>
          <a:xfrm>
            <a:off x="725714" y="1543368"/>
            <a:ext cx="306184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10FBFCA-DB24-4FC3-9314-D17C8ED98B06}"/>
              </a:ext>
            </a:extLst>
          </p:cNvPr>
          <p:cNvSpPr txBox="1"/>
          <p:nvPr/>
        </p:nvSpPr>
        <p:spPr>
          <a:xfrm>
            <a:off x="741107" y="3184026"/>
            <a:ext cx="306184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1BF38AC-E8D4-4831-9F9E-1BBA7F6F540C}"/>
              </a:ext>
            </a:extLst>
          </p:cNvPr>
          <p:cNvSpPr txBox="1"/>
          <p:nvPr/>
        </p:nvSpPr>
        <p:spPr>
          <a:xfrm>
            <a:off x="807922" y="4977634"/>
            <a:ext cx="306184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D63F8DD-7480-4E74-A787-C0BF6C3C1085}"/>
              </a:ext>
            </a:extLst>
          </p:cNvPr>
          <p:cNvSpPr txBox="1"/>
          <p:nvPr/>
        </p:nvSpPr>
        <p:spPr>
          <a:xfrm>
            <a:off x="8420204" y="2593203"/>
            <a:ext cx="32060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CC57AEAF-C363-4161-899E-E610471EE187}"/>
              </a:ext>
            </a:extLst>
          </p:cNvPr>
          <p:cNvSpPr txBox="1"/>
          <p:nvPr/>
        </p:nvSpPr>
        <p:spPr>
          <a:xfrm>
            <a:off x="8522086" y="4213168"/>
            <a:ext cx="32060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366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椭圆 405"/>
          <p:cNvSpPr/>
          <p:nvPr/>
        </p:nvSpPr>
        <p:spPr>
          <a:xfrm>
            <a:off x="1005012" y="1141195"/>
            <a:ext cx="4626640" cy="4626640"/>
          </a:xfrm>
          <a:prstGeom prst="ellipse">
            <a:avLst/>
          </a:prstGeom>
          <a:solidFill>
            <a:schemeClr val="accent1">
              <a:lumMod val="50000"/>
              <a:alpha val="22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5800" y="2249594"/>
            <a:ext cx="10820400" cy="2088067"/>
          </a:xfrm>
          <a:prstGeom prst="rect">
            <a:avLst/>
          </a:prstGeom>
          <a:solidFill>
            <a:schemeClr val="accent1"/>
          </a:solidFill>
          <a:ln w="1016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795" y="1871435"/>
            <a:ext cx="8762410" cy="1670051"/>
          </a:xfrm>
          <a:prstGeom prst="rect">
            <a:avLst/>
          </a:prstGeom>
          <a:solidFill>
            <a:srgbClr val="FFD640"/>
          </a:solidFill>
          <a:ln w="1016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68085" y="1612899"/>
            <a:ext cx="346529" cy="346529"/>
          </a:xfrm>
          <a:prstGeom prst="ellipse">
            <a:avLst/>
          </a:prstGeom>
          <a:solidFill>
            <a:srgbClr val="FFD64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35060" y="506194"/>
            <a:ext cx="635001" cy="635001"/>
          </a:xfrm>
          <a:prstGeom prst="ellipse">
            <a:avLst/>
          </a:prstGeom>
          <a:noFill/>
          <a:ln w="63500">
            <a:solidFill>
              <a:srgbClr val="FFB9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320743" y="3831653"/>
            <a:ext cx="2013859" cy="2013859"/>
          </a:xfrm>
          <a:prstGeom prst="ellipse">
            <a:avLst/>
          </a:prstGeom>
          <a:solidFill>
            <a:srgbClr val="92D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1793028">
            <a:off x="1886170" y="2829312"/>
            <a:ext cx="271993" cy="455387"/>
          </a:xfrm>
          <a:prstGeom prst="triangl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35179" y="454894"/>
            <a:ext cx="41216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2021</a:t>
            </a:r>
            <a:endParaRPr lang="zh-CN" altLang="en-US" sz="115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43725" y="2087219"/>
            <a:ext cx="79045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感谢聆听！</a:t>
            </a:r>
            <a:r>
              <a:rPr lang="en-US" altLang="zh-CN" sz="60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THANKS</a:t>
            </a:r>
            <a:endParaRPr lang="zh-CN" altLang="en-US" sz="60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20000" y="1757444"/>
            <a:ext cx="1349832" cy="182154"/>
            <a:chOff x="5050971" y="5167086"/>
            <a:chExt cx="1349832" cy="18215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050971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219700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388429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557158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725887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894616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063345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232074" y="5167086"/>
              <a:ext cx="168729" cy="1821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9" name="等腰三角形 218"/>
          <p:cNvSpPr/>
          <p:nvPr/>
        </p:nvSpPr>
        <p:spPr>
          <a:xfrm rot="7680837">
            <a:off x="1952337" y="2421283"/>
            <a:ext cx="254903" cy="253832"/>
          </a:xfrm>
          <a:prstGeom prst="triangl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2866057" y="3741413"/>
            <a:ext cx="6216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几何风  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/  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工作总结  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/  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工作汇报  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述职报告 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工作计划</a:t>
            </a:r>
          </a:p>
        </p:txBody>
      </p:sp>
      <p:sp>
        <p:nvSpPr>
          <p:cNvPr id="309" name="文本框 308"/>
          <p:cNvSpPr txBox="1"/>
          <p:nvPr/>
        </p:nvSpPr>
        <p:spPr>
          <a:xfrm>
            <a:off x="4556876" y="4627827"/>
            <a:ext cx="2457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  <p:grpSp>
        <p:nvGrpSpPr>
          <p:cNvPr id="312" name="组合 311"/>
          <p:cNvGrpSpPr/>
          <p:nvPr/>
        </p:nvGrpSpPr>
        <p:grpSpPr>
          <a:xfrm>
            <a:off x="3231476" y="4723066"/>
            <a:ext cx="1181197" cy="178854"/>
            <a:chOff x="2470369" y="6155508"/>
            <a:chExt cx="2016238" cy="305294"/>
          </a:xfrm>
        </p:grpSpPr>
        <p:grpSp>
          <p:nvGrpSpPr>
            <p:cNvPr id="313" name="组合 312"/>
            <p:cNvGrpSpPr/>
            <p:nvPr/>
          </p:nvGrpSpPr>
          <p:grpSpPr>
            <a:xfrm>
              <a:off x="2470369" y="6278648"/>
              <a:ext cx="2016238" cy="182154"/>
              <a:chOff x="4467527" y="5853557"/>
              <a:chExt cx="2016238" cy="182154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9" name="直接连接符 34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0" name="直接连接符 34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4" name="组合 333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7" name="直接连接符 346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8" name="直接连接符 347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5" name="组合 334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5" name="直接连接符 344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6" name="直接连接符 345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6" name="组合 335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3" name="直接连接符 34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4" name="直接连接符 34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7" name="组合 336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1" name="直接连接符 34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2" name="直接连接符 34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8" name="组合 337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39" name="直接连接符 33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0" name="直接连接符 33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4" name="组合 313"/>
            <p:cNvGrpSpPr/>
            <p:nvPr/>
          </p:nvGrpSpPr>
          <p:grpSpPr>
            <a:xfrm>
              <a:off x="2470369" y="6155508"/>
              <a:ext cx="2016238" cy="182154"/>
              <a:chOff x="4467527" y="5853557"/>
              <a:chExt cx="2016238" cy="182154"/>
            </a:xfrm>
          </p:grpSpPr>
          <p:grpSp>
            <p:nvGrpSpPr>
              <p:cNvPr id="315" name="组合 314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31" name="直接连接符 33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2" name="直接连接符 33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6" name="组合 315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29" name="直接连接符 32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0" name="直接连接符 32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7" name="组合 316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27" name="直接连接符 326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直接连接符 327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8" name="组合 317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25" name="直接连接符 324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9" name="组合 318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23" name="直接连接符 32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0" name="组合 319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21" name="直接连接符 32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51" name="组合 350"/>
          <p:cNvGrpSpPr/>
          <p:nvPr/>
        </p:nvGrpSpPr>
        <p:grpSpPr>
          <a:xfrm>
            <a:off x="7162002" y="4723066"/>
            <a:ext cx="1181197" cy="178854"/>
            <a:chOff x="2470369" y="6155508"/>
            <a:chExt cx="2016238" cy="305294"/>
          </a:xfrm>
        </p:grpSpPr>
        <p:grpSp>
          <p:nvGrpSpPr>
            <p:cNvPr id="352" name="组合 351"/>
            <p:cNvGrpSpPr/>
            <p:nvPr/>
          </p:nvGrpSpPr>
          <p:grpSpPr>
            <a:xfrm>
              <a:off x="2470369" y="6278648"/>
              <a:ext cx="2016238" cy="182154"/>
              <a:chOff x="4467527" y="5853557"/>
              <a:chExt cx="2016238" cy="182154"/>
            </a:xfrm>
          </p:grpSpPr>
          <p:grpSp>
            <p:nvGrpSpPr>
              <p:cNvPr id="372" name="组合 371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88" name="直接连接符 387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直接连接符 388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3" name="组合 372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86" name="直接连接符 385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7" name="直接连接符 386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4" name="组合 373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84" name="直接连接符 383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5" name="直接连接符 384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5" name="组合 374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82" name="直接连接符 381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3" name="直接连接符 382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6" name="组合 375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80" name="直接连接符 379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1" name="直接连接符 380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7" name="组合 376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78" name="直接连接符 377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9" name="直接连接符 378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53" name="组合 352"/>
            <p:cNvGrpSpPr/>
            <p:nvPr/>
          </p:nvGrpSpPr>
          <p:grpSpPr>
            <a:xfrm>
              <a:off x="2470369" y="6155508"/>
              <a:ext cx="2016238" cy="182154"/>
              <a:chOff x="4467527" y="5853557"/>
              <a:chExt cx="2016238" cy="182154"/>
            </a:xfrm>
          </p:grpSpPr>
          <p:grpSp>
            <p:nvGrpSpPr>
              <p:cNvPr id="354" name="组合 353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70" name="直接连接符 369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1" name="直接连接符 370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5" name="组合 354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68" name="直接连接符 367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9" name="直接连接符 368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6" name="组合 355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66" name="直接连接符 365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7" name="直接连接符 366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7" name="组合 356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64" name="直接连接符 363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5" name="直接连接符 364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8" name="组合 357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62" name="直接连接符 361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3" name="直接连接符 362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9" name="组合 358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60" name="直接连接符 359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1" name="直接连接符 360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90" name="加号 389"/>
          <p:cNvSpPr/>
          <p:nvPr/>
        </p:nvSpPr>
        <p:spPr>
          <a:xfrm rot="2700000">
            <a:off x="888380" y="3725888"/>
            <a:ext cx="430456" cy="430456"/>
          </a:xfrm>
          <a:prstGeom prst="mathPlus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6" name="肘形连接符 395"/>
          <p:cNvCxnSpPr/>
          <p:nvPr/>
        </p:nvCxnSpPr>
        <p:spPr>
          <a:xfrm>
            <a:off x="2079788" y="4627827"/>
            <a:ext cx="7069357" cy="539667"/>
          </a:xfrm>
          <a:prstGeom prst="bentConnector3">
            <a:avLst>
              <a:gd name="adj1" fmla="val -96"/>
            </a:avLst>
          </a:prstGeom>
          <a:ln w="38100">
            <a:solidFill>
              <a:srgbClr val="262626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5" name="矩形 404"/>
          <p:cNvSpPr/>
          <p:nvPr/>
        </p:nvSpPr>
        <p:spPr>
          <a:xfrm rot="2700000">
            <a:off x="10595111" y="3795632"/>
            <a:ext cx="261790" cy="26179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椭圆 406"/>
          <p:cNvSpPr/>
          <p:nvPr/>
        </p:nvSpPr>
        <p:spPr>
          <a:xfrm>
            <a:off x="9832374" y="-2435902"/>
            <a:ext cx="4135770" cy="4135770"/>
          </a:xfrm>
          <a:prstGeom prst="ellipse">
            <a:avLst/>
          </a:prstGeom>
          <a:solidFill>
            <a:schemeClr val="bg1">
              <a:alpha val="22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8" name="椭圆 407"/>
          <p:cNvSpPr/>
          <p:nvPr/>
        </p:nvSpPr>
        <p:spPr>
          <a:xfrm>
            <a:off x="4852959" y="5925136"/>
            <a:ext cx="4135770" cy="4135770"/>
          </a:xfrm>
          <a:prstGeom prst="ellipse">
            <a:avLst/>
          </a:prstGeom>
          <a:solidFill>
            <a:srgbClr val="FFB9E3">
              <a:alpha val="22000"/>
            </a:srgb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414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33617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47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椭圆 405"/>
          <p:cNvSpPr/>
          <p:nvPr/>
        </p:nvSpPr>
        <p:spPr>
          <a:xfrm>
            <a:off x="1005012" y="1141195"/>
            <a:ext cx="4626640" cy="4626640"/>
          </a:xfrm>
          <a:prstGeom prst="ellipse">
            <a:avLst/>
          </a:prstGeom>
          <a:solidFill>
            <a:srgbClr val="FFD640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671339" y="4082698"/>
            <a:ext cx="346529" cy="346529"/>
          </a:xfrm>
          <a:prstGeom prst="ellipse">
            <a:avLst/>
          </a:prstGeom>
          <a:solidFill>
            <a:srgbClr val="92D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38539" y="2815166"/>
            <a:ext cx="635001" cy="635001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284582" y="4173030"/>
            <a:ext cx="2013859" cy="2013859"/>
          </a:xfrm>
          <a:prstGeom prst="ellipse">
            <a:avLst/>
          </a:prstGeom>
          <a:solidFill>
            <a:srgbClr val="92D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8250" y="983894"/>
            <a:ext cx="21531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90" name="加号 389"/>
          <p:cNvSpPr/>
          <p:nvPr/>
        </p:nvSpPr>
        <p:spPr>
          <a:xfrm rot="2700000">
            <a:off x="4495607" y="1869880"/>
            <a:ext cx="430456" cy="430456"/>
          </a:xfrm>
          <a:prstGeom prst="mathPlus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矩形 404"/>
          <p:cNvSpPr/>
          <p:nvPr/>
        </p:nvSpPr>
        <p:spPr>
          <a:xfrm rot="2700000">
            <a:off x="11153687" y="1098409"/>
            <a:ext cx="261790" cy="26179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椭圆 406"/>
          <p:cNvSpPr/>
          <p:nvPr/>
        </p:nvSpPr>
        <p:spPr>
          <a:xfrm>
            <a:off x="9832374" y="-2435902"/>
            <a:ext cx="4135770" cy="4135770"/>
          </a:xfrm>
          <a:prstGeom prst="ellipse">
            <a:avLst/>
          </a:prstGeom>
          <a:solidFill>
            <a:schemeClr val="bg1">
              <a:alpha val="22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8" name="椭圆 407"/>
          <p:cNvSpPr/>
          <p:nvPr/>
        </p:nvSpPr>
        <p:spPr>
          <a:xfrm>
            <a:off x="4852959" y="5925136"/>
            <a:ext cx="4135770" cy="4135770"/>
          </a:xfrm>
          <a:prstGeom prst="ellipse">
            <a:avLst/>
          </a:prstGeom>
          <a:solidFill>
            <a:srgbClr val="FFB9E3">
              <a:alpha val="22000"/>
            </a:srgb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9109" y="2504428"/>
            <a:ext cx="47211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4129111" y="3324965"/>
            <a:ext cx="6096000" cy="8867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20" name="等腰三角形 219"/>
          <p:cNvSpPr/>
          <p:nvPr/>
        </p:nvSpPr>
        <p:spPr>
          <a:xfrm>
            <a:off x="5015212" y="4441567"/>
            <a:ext cx="528249" cy="455387"/>
          </a:xfrm>
          <a:prstGeom prst="triangle">
            <a:avLst/>
          </a:prstGeom>
          <a:solidFill>
            <a:srgbClr val="FFB9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8" name="椭圆 277"/>
          <p:cNvSpPr/>
          <p:nvPr/>
        </p:nvSpPr>
        <p:spPr>
          <a:xfrm>
            <a:off x="8107454" y="4596677"/>
            <a:ext cx="246281" cy="246281"/>
          </a:xfrm>
          <a:prstGeom prst="ellipse">
            <a:avLst/>
          </a:prstGeom>
          <a:solidFill>
            <a:srgbClr val="FFD64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9" name="椭圆 278"/>
          <p:cNvSpPr/>
          <p:nvPr/>
        </p:nvSpPr>
        <p:spPr>
          <a:xfrm>
            <a:off x="4198252" y="4542679"/>
            <a:ext cx="354275" cy="354275"/>
          </a:xfrm>
          <a:prstGeom prst="ellipse">
            <a:avLst/>
          </a:prstGeom>
          <a:noFill/>
          <a:ln w="254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0" name="加号 279"/>
          <p:cNvSpPr/>
          <p:nvPr/>
        </p:nvSpPr>
        <p:spPr>
          <a:xfrm rot="2700000">
            <a:off x="8620960" y="4488684"/>
            <a:ext cx="430456" cy="430456"/>
          </a:xfrm>
          <a:prstGeom prst="mathPlus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1" name="组合 280"/>
          <p:cNvGrpSpPr/>
          <p:nvPr/>
        </p:nvGrpSpPr>
        <p:grpSpPr>
          <a:xfrm>
            <a:off x="5766013" y="4505600"/>
            <a:ext cx="2016238" cy="305294"/>
            <a:chOff x="2470369" y="6155508"/>
            <a:chExt cx="2016238" cy="305294"/>
          </a:xfrm>
        </p:grpSpPr>
        <p:grpSp>
          <p:nvGrpSpPr>
            <p:cNvPr id="325" name="组合 324"/>
            <p:cNvGrpSpPr/>
            <p:nvPr/>
          </p:nvGrpSpPr>
          <p:grpSpPr>
            <a:xfrm>
              <a:off x="2470369" y="6278648"/>
              <a:ext cx="2016238" cy="182154"/>
              <a:chOff x="4467527" y="5853557"/>
              <a:chExt cx="2016238" cy="182154"/>
            </a:xfrm>
          </p:grpSpPr>
          <p:grpSp>
            <p:nvGrpSpPr>
              <p:cNvPr id="345" name="组合 344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61" name="直接连接符 36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2" name="直接连接符 36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6" name="组合 345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59" name="直接连接符 35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0" name="直接连接符 35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7" name="组合 346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57" name="直接连接符 356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8" name="直接连接符 357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8" name="组合 347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55" name="直接连接符 354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6" name="直接连接符 355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9" name="组合 348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53" name="直接连接符 35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4" name="直接连接符 35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0" name="组合 349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51" name="直接连接符 35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2" name="直接连接符 35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26" name="组合 325"/>
            <p:cNvGrpSpPr/>
            <p:nvPr/>
          </p:nvGrpSpPr>
          <p:grpSpPr>
            <a:xfrm>
              <a:off x="2470369" y="6155508"/>
              <a:ext cx="2016238" cy="182154"/>
              <a:chOff x="4467527" y="5853557"/>
              <a:chExt cx="2016238" cy="182154"/>
            </a:xfrm>
          </p:grpSpPr>
          <p:grpSp>
            <p:nvGrpSpPr>
              <p:cNvPr id="327" name="组合 326"/>
              <p:cNvGrpSpPr/>
              <p:nvPr/>
            </p:nvGrpSpPr>
            <p:grpSpPr>
              <a:xfrm>
                <a:off x="446752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3" name="直接连接符 34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4" name="直接连接符 34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8" name="组合 327"/>
              <p:cNvGrpSpPr/>
              <p:nvPr/>
            </p:nvGrpSpPr>
            <p:grpSpPr>
              <a:xfrm>
                <a:off x="4803283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41" name="直接连接符 340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2" name="直接连接符 341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9" name="组合 328"/>
              <p:cNvGrpSpPr/>
              <p:nvPr/>
            </p:nvGrpSpPr>
            <p:grpSpPr>
              <a:xfrm>
                <a:off x="5139039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39" name="直接连接符 338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0" name="直接连接符 339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0" name="组合 329"/>
              <p:cNvGrpSpPr/>
              <p:nvPr/>
            </p:nvGrpSpPr>
            <p:grpSpPr>
              <a:xfrm>
                <a:off x="5474795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37" name="直接连接符 336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8" name="直接连接符 337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1" name="组合 330"/>
              <p:cNvGrpSpPr/>
              <p:nvPr/>
            </p:nvGrpSpPr>
            <p:grpSpPr>
              <a:xfrm>
                <a:off x="5810551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35" name="直接连接符 334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6" name="直接连接符 335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2" name="组合 331"/>
              <p:cNvGrpSpPr/>
              <p:nvPr/>
            </p:nvGrpSpPr>
            <p:grpSpPr>
              <a:xfrm>
                <a:off x="6146307" y="5853557"/>
                <a:ext cx="337458" cy="182154"/>
                <a:chOff x="4467527" y="5853557"/>
                <a:chExt cx="337458" cy="182154"/>
              </a:xfrm>
            </p:grpSpPr>
            <p:cxnSp>
              <p:nvCxnSpPr>
                <p:cNvPr id="333" name="直接连接符 332"/>
                <p:cNvCxnSpPr/>
                <p:nvPr/>
              </p:nvCxnSpPr>
              <p:spPr>
                <a:xfrm>
                  <a:off x="4467527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4" name="直接连接符 333"/>
                <p:cNvCxnSpPr/>
                <p:nvPr/>
              </p:nvCxnSpPr>
              <p:spPr>
                <a:xfrm flipH="1">
                  <a:off x="4636256" y="5853557"/>
                  <a:ext cx="168729" cy="1821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86252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7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03" name="箭头: 右 1">
            <a:extLst>
              <a:ext uri="{FF2B5EF4-FFF2-40B4-BE49-F238E27FC236}">
                <a16:creationId xmlns:a16="http://schemas.microsoft.com/office/drawing/2014/main" id="{CA20AE40-3562-49CA-8CB3-637FD57D8F17}"/>
              </a:ext>
            </a:extLst>
          </p:cNvPr>
          <p:cNvSpPr/>
          <p:nvPr/>
        </p:nvSpPr>
        <p:spPr>
          <a:xfrm>
            <a:off x="731519" y="3581109"/>
            <a:ext cx="10874327" cy="439615"/>
          </a:xfrm>
          <a:prstGeom prst="rightArrow">
            <a:avLst>
              <a:gd name="adj1" fmla="val 30800"/>
              <a:gd name="adj2" fmla="val 468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7955EAFF-3E7A-4093-96CC-D9DF9630CC5A}"/>
              </a:ext>
            </a:extLst>
          </p:cNvPr>
          <p:cNvSpPr/>
          <p:nvPr/>
        </p:nvSpPr>
        <p:spPr>
          <a:xfrm>
            <a:off x="1125415" y="3429001"/>
            <a:ext cx="743830" cy="743830"/>
          </a:xfrm>
          <a:prstGeom prst="ellipse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02165F0E-C91E-46C2-BD66-7707E2CA9C48}"/>
              </a:ext>
            </a:extLst>
          </p:cNvPr>
          <p:cNvCxnSpPr>
            <a:cxnSpLocks/>
            <a:stCxn id="105" idx="0"/>
            <a:endCxn id="107" idx="4"/>
          </p:cNvCxnSpPr>
          <p:nvPr/>
        </p:nvCxnSpPr>
        <p:spPr>
          <a:xfrm flipV="1">
            <a:off x="1497330" y="2899411"/>
            <a:ext cx="0" cy="529590"/>
          </a:xfrm>
          <a:prstGeom prst="line">
            <a:avLst/>
          </a:prstGeom>
          <a:solidFill>
            <a:srgbClr val="FFD640"/>
          </a:solidFill>
          <a:ln>
            <a:solidFill>
              <a:srgbClr val="FFD640"/>
            </a:solidFill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7" name="椭圆 106">
            <a:extLst>
              <a:ext uri="{FF2B5EF4-FFF2-40B4-BE49-F238E27FC236}">
                <a16:creationId xmlns:a16="http://schemas.microsoft.com/office/drawing/2014/main" id="{2442B798-47F8-44F8-9DBC-DB35DAD147D3}"/>
              </a:ext>
            </a:extLst>
          </p:cNvPr>
          <p:cNvSpPr/>
          <p:nvPr/>
        </p:nvSpPr>
        <p:spPr>
          <a:xfrm>
            <a:off x="1348740" y="2602232"/>
            <a:ext cx="297179" cy="297179"/>
          </a:xfrm>
          <a:prstGeom prst="ellipse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45096D96-40DB-4CCB-BE19-492D6B8D61ED}"/>
              </a:ext>
            </a:extLst>
          </p:cNvPr>
          <p:cNvGrpSpPr/>
          <p:nvPr/>
        </p:nvGrpSpPr>
        <p:grpSpPr>
          <a:xfrm>
            <a:off x="4831900" y="2750821"/>
            <a:ext cx="614877" cy="1359878"/>
            <a:chOff x="4249028" y="2750821"/>
            <a:chExt cx="614877" cy="1359878"/>
          </a:xfrm>
          <a:solidFill>
            <a:srgbClr val="92D050"/>
          </a:solidFill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BC1FB723-1B55-4354-9C0B-6E40CA2F7761}"/>
                </a:ext>
              </a:extLst>
            </p:cNvPr>
            <p:cNvSpPr/>
            <p:nvPr/>
          </p:nvSpPr>
          <p:spPr>
            <a:xfrm>
              <a:off x="4249028" y="3495822"/>
              <a:ext cx="614877" cy="6148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68EAF946-00A6-461B-882C-D92A55A8C0DE}"/>
                </a:ext>
              </a:extLst>
            </p:cNvPr>
            <p:cNvCxnSpPr>
              <a:cxnSpLocks/>
              <a:stCxn id="109" idx="0"/>
              <a:endCxn id="111" idx="4"/>
            </p:cNvCxnSpPr>
            <p:nvPr/>
          </p:nvCxnSpPr>
          <p:spPr>
            <a:xfrm flipH="1" flipV="1">
              <a:off x="4547675" y="3048000"/>
              <a:ext cx="8792" cy="447822"/>
            </a:xfrm>
            <a:prstGeom prst="line">
              <a:avLst/>
            </a:prstGeom>
            <a:grpFill/>
            <a:ln>
              <a:solidFill>
                <a:srgbClr val="92D050"/>
              </a:solidFill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678FA03-9F39-4FB3-913F-5EA3D623DF87}"/>
                </a:ext>
              </a:extLst>
            </p:cNvPr>
            <p:cNvSpPr/>
            <p:nvPr/>
          </p:nvSpPr>
          <p:spPr>
            <a:xfrm>
              <a:off x="4399085" y="2750821"/>
              <a:ext cx="297179" cy="29717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304958EA-4C5E-443E-B0AA-72ABEDE38D75}"/>
              </a:ext>
            </a:extLst>
          </p:cNvPr>
          <p:cNvGrpSpPr/>
          <p:nvPr/>
        </p:nvGrpSpPr>
        <p:grpSpPr>
          <a:xfrm>
            <a:off x="8409432" y="2750821"/>
            <a:ext cx="614877" cy="1357533"/>
            <a:chOff x="7243688" y="2750821"/>
            <a:chExt cx="614877" cy="1357533"/>
          </a:xfrm>
          <a:solidFill>
            <a:schemeClr val="bg1">
              <a:lumMod val="75000"/>
            </a:schemeClr>
          </a:solidFill>
        </p:grpSpPr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B955E46B-E21A-45A1-B570-33B142E28D62}"/>
                </a:ext>
              </a:extLst>
            </p:cNvPr>
            <p:cNvSpPr/>
            <p:nvPr/>
          </p:nvSpPr>
          <p:spPr>
            <a:xfrm>
              <a:off x="7243688" y="3493477"/>
              <a:ext cx="614877" cy="6148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9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E0E1FED-3515-44DE-9D20-E646048E611E}"/>
                </a:ext>
              </a:extLst>
            </p:cNvPr>
            <p:cNvCxnSpPr>
              <a:cxnSpLocks/>
              <a:stCxn id="113" idx="0"/>
              <a:endCxn id="115" idx="4"/>
            </p:cNvCxnSpPr>
            <p:nvPr/>
          </p:nvCxnSpPr>
          <p:spPr>
            <a:xfrm flipV="1">
              <a:off x="7551127" y="3048000"/>
              <a:ext cx="2051" cy="445477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55DC2F80-3FDB-48C0-B078-073F9A3CF6E1}"/>
                </a:ext>
              </a:extLst>
            </p:cNvPr>
            <p:cNvSpPr/>
            <p:nvPr/>
          </p:nvSpPr>
          <p:spPr>
            <a:xfrm>
              <a:off x="7404588" y="2750821"/>
              <a:ext cx="297179" cy="29717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3CA1BAD2-4B2A-426A-B7E6-9D5696D1C7AE}"/>
              </a:ext>
            </a:extLst>
          </p:cNvPr>
          <p:cNvGrpSpPr/>
          <p:nvPr/>
        </p:nvGrpSpPr>
        <p:grpSpPr>
          <a:xfrm>
            <a:off x="3043134" y="3493478"/>
            <a:ext cx="614877" cy="1291002"/>
            <a:chOff x="2751698" y="3493478"/>
            <a:chExt cx="614877" cy="1291002"/>
          </a:xfrm>
          <a:solidFill>
            <a:srgbClr val="FFB9E3"/>
          </a:solidFill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47C73D7F-82D9-4544-B678-CD5D01D941D4}"/>
                </a:ext>
              </a:extLst>
            </p:cNvPr>
            <p:cNvSpPr/>
            <p:nvPr/>
          </p:nvSpPr>
          <p:spPr>
            <a:xfrm>
              <a:off x="2751698" y="3493478"/>
              <a:ext cx="614877" cy="6148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E078BA7D-8F20-4A5B-9282-25D40159DAA7}"/>
                </a:ext>
              </a:extLst>
            </p:cNvPr>
            <p:cNvCxnSpPr>
              <a:cxnSpLocks/>
              <a:stCxn id="117" idx="4"/>
              <a:endCxn id="119" idx="0"/>
            </p:cNvCxnSpPr>
            <p:nvPr/>
          </p:nvCxnSpPr>
          <p:spPr>
            <a:xfrm flipH="1">
              <a:off x="3059136" y="4108355"/>
              <a:ext cx="1" cy="378946"/>
            </a:xfrm>
            <a:prstGeom prst="line">
              <a:avLst/>
            </a:prstGeom>
            <a:grpFill/>
            <a:ln>
              <a:solidFill>
                <a:srgbClr val="FFB9E3"/>
              </a:solidFill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A851E76E-585C-455F-ADC5-366FC1437E17}"/>
                </a:ext>
              </a:extLst>
            </p:cNvPr>
            <p:cNvSpPr/>
            <p:nvPr/>
          </p:nvSpPr>
          <p:spPr>
            <a:xfrm>
              <a:off x="2910546" y="4487301"/>
              <a:ext cx="297179" cy="29717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D55DF323-16C6-4DEE-9681-66DD34D197E3}"/>
              </a:ext>
            </a:extLst>
          </p:cNvPr>
          <p:cNvGrpSpPr/>
          <p:nvPr/>
        </p:nvGrpSpPr>
        <p:grpSpPr>
          <a:xfrm>
            <a:off x="6620666" y="3498753"/>
            <a:ext cx="614877" cy="1285727"/>
            <a:chOff x="5746358" y="3498753"/>
            <a:chExt cx="614877" cy="12857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FFF03E9C-7960-4031-BE40-BFE92E9EF1F8}"/>
                </a:ext>
              </a:extLst>
            </p:cNvPr>
            <p:cNvSpPr/>
            <p:nvPr/>
          </p:nvSpPr>
          <p:spPr>
            <a:xfrm>
              <a:off x="5746358" y="3498753"/>
              <a:ext cx="614877" cy="6148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7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875D2441-5FA0-494C-B059-AF672BDD71AF}"/>
                </a:ext>
              </a:extLst>
            </p:cNvPr>
            <p:cNvCxnSpPr>
              <a:cxnSpLocks/>
              <a:stCxn id="121" idx="4"/>
              <a:endCxn id="123" idx="0"/>
            </p:cNvCxnSpPr>
            <p:nvPr/>
          </p:nvCxnSpPr>
          <p:spPr>
            <a:xfrm>
              <a:off x="6053797" y="4113630"/>
              <a:ext cx="1755" cy="373671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C403806E-94E7-4A67-8280-DF556A6D9625}"/>
                </a:ext>
              </a:extLst>
            </p:cNvPr>
            <p:cNvSpPr/>
            <p:nvPr/>
          </p:nvSpPr>
          <p:spPr>
            <a:xfrm>
              <a:off x="5906962" y="4487301"/>
              <a:ext cx="297179" cy="2971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D9FA05A0-7F5F-42A4-8360-3A13196B980E}"/>
              </a:ext>
            </a:extLst>
          </p:cNvPr>
          <p:cNvSpPr txBox="1"/>
          <p:nvPr/>
        </p:nvSpPr>
        <p:spPr>
          <a:xfrm>
            <a:off x="832837" y="1359238"/>
            <a:ext cx="30724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5F6A2D02-ED37-41FB-A705-548CA18DDE0E}"/>
              </a:ext>
            </a:extLst>
          </p:cNvPr>
          <p:cNvGrpSpPr/>
          <p:nvPr/>
        </p:nvGrpSpPr>
        <p:grpSpPr>
          <a:xfrm>
            <a:off x="10090782" y="3251696"/>
            <a:ext cx="850804" cy="1483255"/>
            <a:chOff x="8623055" y="3263416"/>
            <a:chExt cx="850804" cy="1483255"/>
          </a:xfrm>
          <a:solidFill>
            <a:srgbClr val="FFD640"/>
          </a:solidFill>
        </p:grpSpPr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CF0769D6-8EB9-494B-AA9B-97834C60D39F}"/>
                </a:ext>
              </a:extLst>
            </p:cNvPr>
            <p:cNvSpPr/>
            <p:nvPr/>
          </p:nvSpPr>
          <p:spPr>
            <a:xfrm>
              <a:off x="8623055" y="3263416"/>
              <a:ext cx="850804" cy="8508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11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BDCF9343-23B7-4A1F-9245-739A5194AF05}"/>
                </a:ext>
              </a:extLst>
            </p:cNvPr>
            <p:cNvCxnSpPr>
              <a:cxnSpLocks/>
              <a:endCxn id="133" idx="0"/>
            </p:cNvCxnSpPr>
            <p:nvPr/>
          </p:nvCxnSpPr>
          <p:spPr>
            <a:xfrm>
              <a:off x="9048457" y="4075821"/>
              <a:ext cx="1755" cy="373671"/>
            </a:xfrm>
            <a:prstGeom prst="line">
              <a:avLst/>
            </a:prstGeom>
            <a:grpFill/>
            <a:ln>
              <a:solidFill>
                <a:srgbClr val="FFD640"/>
              </a:solidFill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1D6013C-A872-4C8D-B032-E5CBD5AB9FF7}"/>
                </a:ext>
              </a:extLst>
            </p:cNvPr>
            <p:cNvSpPr/>
            <p:nvPr/>
          </p:nvSpPr>
          <p:spPr>
            <a:xfrm>
              <a:off x="8901622" y="4449492"/>
              <a:ext cx="297179" cy="29717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4" name="文本框 133">
            <a:extLst>
              <a:ext uri="{FF2B5EF4-FFF2-40B4-BE49-F238E27FC236}">
                <a16:creationId xmlns:a16="http://schemas.microsoft.com/office/drawing/2014/main" id="{D9FA05A0-7F5F-42A4-8360-3A13196B980E}"/>
              </a:ext>
            </a:extLst>
          </p:cNvPr>
          <p:cNvSpPr txBox="1"/>
          <p:nvPr/>
        </p:nvSpPr>
        <p:spPr>
          <a:xfrm>
            <a:off x="4646208" y="1359238"/>
            <a:ext cx="30724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D9FA05A0-7F5F-42A4-8360-3A13196B980E}"/>
              </a:ext>
            </a:extLst>
          </p:cNvPr>
          <p:cNvSpPr txBox="1"/>
          <p:nvPr/>
        </p:nvSpPr>
        <p:spPr>
          <a:xfrm>
            <a:off x="8151408" y="1359238"/>
            <a:ext cx="30724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D9FA05A0-7F5F-42A4-8360-3A13196B980E}"/>
              </a:ext>
            </a:extLst>
          </p:cNvPr>
          <p:cNvSpPr txBox="1"/>
          <p:nvPr/>
        </p:nvSpPr>
        <p:spPr>
          <a:xfrm>
            <a:off x="832837" y="4706526"/>
            <a:ext cx="30724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D9FA05A0-7F5F-42A4-8360-3A13196B980E}"/>
              </a:ext>
            </a:extLst>
          </p:cNvPr>
          <p:cNvSpPr txBox="1"/>
          <p:nvPr/>
        </p:nvSpPr>
        <p:spPr>
          <a:xfrm>
            <a:off x="4646208" y="4706526"/>
            <a:ext cx="30724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9FA05A0-7F5F-42A4-8360-3A13196B980E}"/>
              </a:ext>
            </a:extLst>
          </p:cNvPr>
          <p:cNvSpPr txBox="1"/>
          <p:nvPr/>
        </p:nvSpPr>
        <p:spPr>
          <a:xfrm>
            <a:off x="8151408" y="4706526"/>
            <a:ext cx="30724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331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2" name="圆角矩形 10">
            <a:extLst>
              <a:ext uri="{FF2B5EF4-FFF2-40B4-BE49-F238E27FC236}">
                <a16:creationId xmlns:a16="http://schemas.microsoft.com/office/drawing/2014/main" id="{B0F63DF9-CCCB-4558-9CAC-3F70F3526E51}"/>
              </a:ext>
            </a:extLst>
          </p:cNvPr>
          <p:cNvSpPr/>
          <p:nvPr/>
        </p:nvSpPr>
        <p:spPr>
          <a:xfrm>
            <a:off x="785315" y="1777575"/>
            <a:ext cx="2319836" cy="1855141"/>
          </a:xfrm>
          <a:prstGeom prst="roundRect">
            <a:avLst>
              <a:gd name="adj" fmla="val 9970"/>
            </a:avLst>
          </a:prstGeom>
          <a:blipFill>
            <a:blip r:embed="rId2"/>
            <a:stretch>
              <a:fillRect/>
            </a:stretch>
          </a:blip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4A1F564-B897-4807-A84D-44DDEA049CD3}"/>
              </a:ext>
            </a:extLst>
          </p:cNvPr>
          <p:cNvSpPr txBox="1"/>
          <p:nvPr/>
        </p:nvSpPr>
        <p:spPr>
          <a:xfrm>
            <a:off x="804085" y="4039761"/>
            <a:ext cx="2301066" cy="10618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: 圆角 23">
            <a:extLst>
              <a:ext uri="{FF2B5EF4-FFF2-40B4-BE49-F238E27FC236}">
                <a16:creationId xmlns:a16="http://schemas.microsoft.com/office/drawing/2014/main" id="{2B427BA2-D508-4197-BBD6-54FBE15BDE8E}"/>
              </a:ext>
            </a:extLst>
          </p:cNvPr>
          <p:cNvSpPr/>
          <p:nvPr/>
        </p:nvSpPr>
        <p:spPr>
          <a:xfrm>
            <a:off x="1017327" y="3376981"/>
            <a:ext cx="1855812" cy="511471"/>
          </a:xfrm>
          <a:prstGeom prst="roundRect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3" name="圆角矩形 10">
            <a:extLst>
              <a:ext uri="{FF2B5EF4-FFF2-40B4-BE49-F238E27FC236}">
                <a16:creationId xmlns:a16="http://schemas.microsoft.com/office/drawing/2014/main" id="{B0F63DF9-CCCB-4558-9CAC-3F70F3526E51}"/>
              </a:ext>
            </a:extLst>
          </p:cNvPr>
          <p:cNvSpPr/>
          <p:nvPr/>
        </p:nvSpPr>
        <p:spPr>
          <a:xfrm>
            <a:off x="3566615" y="1777575"/>
            <a:ext cx="2319836" cy="1855141"/>
          </a:xfrm>
          <a:prstGeom prst="roundRect">
            <a:avLst>
              <a:gd name="adj" fmla="val 9970"/>
            </a:avLst>
          </a:prstGeom>
          <a:blipFill>
            <a:blip r:embed="rId3"/>
            <a:stretch>
              <a:fillRect/>
            </a:stretch>
          </a:blip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4A1F564-B897-4807-A84D-44DDEA049CD3}"/>
              </a:ext>
            </a:extLst>
          </p:cNvPr>
          <p:cNvSpPr txBox="1"/>
          <p:nvPr/>
        </p:nvSpPr>
        <p:spPr>
          <a:xfrm>
            <a:off x="3585385" y="4039761"/>
            <a:ext cx="2301066" cy="10618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矩形: 圆角 23">
            <a:extLst>
              <a:ext uri="{FF2B5EF4-FFF2-40B4-BE49-F238E27FC236}">
                <a16:creationId xmlns:a16="http://schemas.microsoft.com/office/drawing/2014/main" id="{2B427BA2-D508-4197-BBD6-54FBE15BDE8E}"/>
              </a:ext>
            </a:extLst>
          </p:cNvPr>
          <p:cNvSpPr/>
          <p:nvPr/>
        </p:nvSpPr>
        <p:spPr>
          <a:xfrm>
            <a:off x="3798627" y="3376981"/>
            <a:ext cx="1855812" cy="511471"/>
          </a:xfrm>
          <a:prstGeom prst="roundRect">
            <a:avLst/>
          </a:prstGeom>
          <a:solidFill>
            <a:srgbClr val="FFD64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圆角矩形 10">
            <a:extLst>
              <a:ext uri="{FF2B5EF4-FFF2-40B4-BE49-F238E27FC236}">
                <a16:creationId xmlns:a16="http://schemas.microsoft.com/office/drawing/2014/main" id="{B0F63DF9-CCCB-4558-9CAC-3F70F3526E51}"/>
              </a:ext>
            </a:extLst>
          </p:cNvPr>
          <p:cNvSpPr/>
          <p:nvPr/>
        </p:nvSpPr>
        <p:spPr>
          <a:xfrm>
            <a:off x="6347915" y="1777575"/>
            <a:ext cx="2319836" cy="1855141"/>
          </a:xfrm>
          <a:prstGeom prst="roundRect">
            <a:avLst>
              <a:gd name="adj" fmla="val 9970"/>
            </a:avLst>
          </a:prstGeom>
          <a:blipFill>
            <a:blip r:embed="rId4"/>
            <a:stretch>
              <a:fillRect/>
            </a:stretch>
          </a:blip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84A1F564-B897-4807-A84D-44DDEA049CD3}"/>
              </a:ext>
            </a:extLst>
          </p:cNvPr>
          <p:cNvSpPr txBox="1"/>
          <p:nvPr/>
        </p:nvSpPr>
        <p:spPr>
          <a:xfrm>
            <a:off x="6366685" y="4039761"/>
            <a:ext cx="2301066" cy="10618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矩形: 圆角 23">
            <a:extLst>
              <a:ext uri="{FF2B5EF4-FFF2-40B4-BE49-F238E27FC236}">
                <a16:creationId xmlns:a16="http://schemas.microsoft.com/office/drawing/2014/main" id="{2B427BA2-D508-4197-BBD6-54FBE15BDE8E}"/>
              </a:ext>
            </a:extLst>
          </p:cNvPr>
          <p:cNvSpPr/>
          <p:nvPr/>
        </p:nvSpPr>
        <p:spPr>
          <a:xfrm>
            <a:off x="6579927" y="3376981"/>
            <a:ext cx="1855812" cy="511471"/>
          </a:xfrm>
          <a:prstGeom prst="roundRect">
            <a:avLst/>
          </a:prstGeom>
          <a:solidFill>
            <a:srgbClr val="FFB9E3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" name="圆角矩形 10">
            <a:extLst>
              <a:ext uri="{FF2B5EF4-FFF2-40B4-BE49-F238E27FC236}">
                <a16:creationId xmlns:a16="http://schemas.microsoft.com/office/drawing/2014/main" id="{B0F63DF9-CCCB-4558-9CAC-3F70F3526E51}"/>
              </a:ext>
            </a:extLst>
          </p:cNvPr>
          <p:cNvSpPr/>
          <p:nvPr/>
        </p:nvSpPr>
        <p:spPr>
          <a:xfrm>
            <a:off x="9129215" y="1777575"/>
            <a:ext cx="2319836" cy="1855141"/>
          </a:xfrm>
          <a:prstGeom prst="roundRect">
            <a:avLst>
              <a:gd name="adj" fmla="val 9970"/>
            </a:avLst>
          </a:prstGeom>
          <a:blipFill>
            <a:blip r:embed="rId5"/>
            <a:stretch>
              <a:fillRect/>
            </a:stretch>
          </a:blip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84A1F564-B897-4807-A84D-44DDEA049CD3}"/>
              </a:ext>
            </a:extLst>
          </p:cNvPr>
          <p:cNvSpPr txBox="1"/>
          <p:nvPr/>
        </p:nvSpPr>
        <p:spPr>
          <a:xfrm>
            <a:off x="9147985" y="4039761"/>
            <a:ext cx="2301066" cy="10618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矩形: 圆角 23">
            <a:extLst>
              <a:ext uri="{FF2B5EF4-FFF2-40B4-BE49-F238E27FC236}">
                <a16:creationId xmlns:a16="http://schemas.microsoft.com/office/drawing/2014/main" id="{2B427BA2-D508-4197-BBD6-54FBE15BDE8E}"/>
              </a:ext>
            </a:extLst>
          </p:cNvPr>
          <p:cNvSpPr/>
          <p:nvPr/>
        </p:nvSpPr>
        <p:spPr>
          <a:xfrm>
            <a:off x="9361227" y="3376981"/>
            <a:ext cx="1855812" cy="511471"/>
          </a:xfrm>
          <a:prstGeom prst="roundRect">
            <a:avLst/>
          </a:prstGeom>
          <a:solidFill>
            <a:srgbClr val="92D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196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865362-6528-423E-991D-55252A86658A}"/>
              </a:ext>
            </a:extLst>
          </p:cNvPr>
          <p:cNvSpPr txBox="1"/>
          <p:nvPr/>
        </p:nvSpPr>
        <p:spPr>
          <a:xfrm>
            <a:off x="1612668" y="2066110"/>
            <a:ext cx="2534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094BF8-ED79-4CB5-9FC3-888EB91F2008}"/>
              </a:ext>
            </a:extLst>
          </p:cNvPr>
          <p:cNvSpPr txBox="1"/>
          <p:nvPr/>
        </p:nvSpPr>
        <p:spPr>
          <a:xfrm>
            <a:off x="1612667" y="3796436"/>
            <a:ext cx="2534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778DF0-4C67-48B6-AB95-3C7C7067F397}"/>
              </a:ext>
            </a:extLst>
          </p:cNvPr>
          <p:cNvSpPr txBox="1"/>
          <p:nvPr/>
        </p:nvSpPr>
        <p:spPr>
          <a:xfrm>
            <a:off x="7870446" y="2066110"/>
            <a:ext cx="2534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255DBC-8E22-4151-B08E-4A1712363C08}"/>
              </a:ext>
            </a:extLst>
          </p:cNvPr>
          <p:cNvSpPr txBox="1"/>
          <p:nvPr/>
        </p:nvSpPr>
        <p:spPr>
          <a:xfrm>
            <a:off x="7870446" y="3683895"/>
            <a:ext cx="2534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46F0D75-CF96-490D-A1F5-AFBCCA2DB4FA}"/>
              </a:ext>
            </a:extLst>
          </p:cNvPr>
          <p:cNvGrpSpPr/>
          <p:nvPr/>
        </p:nvGrpSpPr>
        <p:grpSpPr>
          <a:xfrm>
            <a:off x="4274067" y="3569678"/>
            <a:ext cx="1561514" cy="1561514"/>
            <a:chOff x="4274067" y="3569678"/>
            <a:chExt cx="1561514" cy="1561514"/>
          </a:xfrm>
        </p:grpSpPr>
        <p:sp>
          <p:nvSpPr>
            <p:cNvPr id="9" name="泪滴形 8">
              <a:extLst>
                <a:ext uri="{FF2B5EF4-FFF2-40B4-BE49-F238E27FC236}">
                  <a16:creationId xmlns:a16="http://schemas.microsoft.com/office/drawing/2014/main" id="{C55595EA-0AF4-4C00-80C9-5D4BDAA1B9D2}"/>
                </a:ext>
              </a:extLst>
            </p:cNvPr>
            <p:cNvSpPr/>
            <p:nvPr/>
          </p:nvSpPr>
          <p:spPr>
            <a:xfrm>
              <a:off x="4274067" y="3569678"/>
              <a:ext cx="1561514" cy="1561514"/>
            </a:xfrm>
            <a:prstGeom prst="teardrop">
              <a:avLst/>
            </a:prstGeom>
            <a:solidFill>
              <a:srgbClr val="92D050"/>
            </a:solidFill>
            <a:ln w="9525" cap="flat">
              <a:noFill/>
              <a:prstDash val="solid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" name="图形 34" descr="教师">
              <a:extLst>
                <a:ext uri="{FF2B5EF4-FFF2-40B4-BE49-F238E27FC236}">
                  <a16:creationId xmlns:a16="http://schemas.microsoft.com/office/drawing/2014/main" id="{595DD221-84E6-4391-B0E7-B5291398F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38804" y="3796436"/>
              <a:ext cx="914400" cy="914400"/>
            </a:xfrm>
            <a:prstGeom prst="rect">
              <a:avLst/>
            </a:prstGeom>
            <a:effectLst/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4EEED28-70DC-46A3-BD9F-FA709F8A181A}"/>
              </a:ext>
            </a:extLst>
          </p:cNvPr>
          <p:cNvGrpSpPr/>
          <p:nvPr/>
        </p:nvGrpSpPr>
        <p:grpSpPr>
          <a:xfrm>
            <a:off x="5962525" y="3569678"/>
            <a:ext cx="1561514" cy="1561514"/>
            <a:chOff x="5962525" y="3569678"/>
            <a:chExt cx="1561514" cy="1561514"/>
          </a:xfrm>
        </p:grpSpPr>
        <p:sp>
          <p:nvSpPr>
            <p:cNvPr id="12" name="泪滴形 11">
              <a:extLst>
                <a:ext uri="{FF2B5EF4-FFF2-40B4-BE49-F238E27FC236}">
                  <a16:creationId xmlns:a16="http://schemas.microsoft.com/office/drawing/2014/main" id="{7BECA777-6C1C-4233-8ECF-FE542814C2FA}"/>
                </a:ext>
              </a:extLst>
            </p:cNvPr>
            <p:cNvSpPr/>
            <p:nvPr/>
          </p:nvSpPr>
          <p:spPr>
            <a:xfrm rot="16200000">
              <a:off x="5962525" y="3569678"/>
              <a:ext cx="1561514" cy="1561514"/>
            </a:xfrm>
            <a:prstGeom prst="teardrop">
              <a:avLst/>
            </a:prstGeom>
            <a:solidFill>
              <a:srgbClr val="FFB9E3"/>
            </a:solidFill>
            <a:ln w="9525" cap="flat">
              <a:noFill/>
              <a:prstDash val="solid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3" name="图形 36" descr="讲师">
              <a:extLst>
                <a:ext uri="{FF2B5EF4-FFF2-40B4-BE49-F238E27FC236}">
                  <a16:creationId xmlns:a16="http://schemas.microsoft.com/office/drawing/2014/main" id="{EDE75832-E78E-4391-8723-CF41E7541E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325643" y="3756073"/>
              <a:ext cx="914400" cy="914400"/>
            </a:xfrm>
            <a:prstGeom prst="rect">
              <a:avLst/>
            </a:prstGeom>
            <a:effectLst/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DADE2F-2D44-4537-9AE2-0F935A084BB2}"/>
              </a:ext>
            </a:extLst>
          </p:cNvPr>
          <p:cNvGrpSpPr/>
          <p:nvPr/>
        </p:nvGrpSpPr>
        <p:grpSpPr>
          <a:xfrm>
            <a:off x="5962525" y="1839351"/>
            <a:ext cx="1561514" cy="1561514"/>
            <a:chOff x="5962525" y="1839351"/>
            <a:chExt cx="1561514" cy="1561514"/>
          </a:xfrm>
        </p:grpSpPr>
        <p:sp>
          <p:nvSpPr>
            <p:cNvPr id="15" name="泪滴形 14">
              <a:extLst>
                <a:ext uri="{FF2B5EF4-FFF2-40B4-BE49-F238E27FC236}">
                  <a16:creationId xmlns:a16="http://schemas.microsoft.com/office/drawing/2014/main" id="{3B54C336-2D95-41B5-82EF-A26158D027CD}"/>
                </a:ext>
              </a:extLst>
            </p:cNvPr>
            <p:cNvSpPr/>
            <p:nvPr/>
          </p:nvSpPr>
          <p:spPr>
            <a:xfrm rot="10800000">
              <a:off x="5962525" y="1839351"/>
              <a:ext cx="1561514" cy="1561514"/>
            </a:xfrm>
            <a:prstGeom prst="teardrop">
              <a:avLst/>
            </a:prstGeom>
            <a:solidFill>
              <a:srgbClr val="FFD640"/>
            </a:solidFill>
            <a:ln w="9525" cap="flat">
              <a:noFill/>
              <a:prstDash val="solid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形 38" descr="坐在轮椅上的人">
              <a:extLst>
                <a:ext uri="{FF2B5EF4-FFF2-40B4-BE49-F238E27FC236}">
                  <a16:creationId xmlns:a16="http://schemas.microsoft.com/office/drawing/2014/main" id="{FCB9FC0A-50E6-443F-8801-FBA8E34A4E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39655" y="2159392"/>
              <a:ext cx="914400" cy="914400"/>
            </a:xfrm>
            <a:prstGeom prst="rect">
              <a:avLst/>
            </a:prstGeom>
            <a:effectLst/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6B629FE-A314-4C86-97CB-A7F157BAE050}"/>
              </a:ext>
            </a:extLst>
          </p:cNvPr>
          <p:cNvGrpSpPr/>
          <p:nvPr/>
        </p:nvGrpSpPr>
        <p:grpSpPr>
          <a:xfrm>
            <a:off x="4274067" y="1839351"/>
            <a:ext cx="1561514" cy="1561514"/>
            <a:chOff x="4274067" y="1839351"/>
            <a:chExt cx="1561514" cy="1561514"/>
          </a:xfrm>
        </p:grpSpPr>
        <p:sp>
          <p:nvSpPr>
            <p:cNvPr id="18" name="泪滴形 17">
              <a:extLst>
                <a:ext uri="{FF2B5EF4-FFF2-40B4-BE49-F238E27FC236}">
                  <a16:creationId xmlns:a16="http://schemas.microsoft.com/office/drawing/2014/main" id="{D0F22AE9-F3AC-4A3B-8FA1-F61E35F88838}"/>
                </a:ext>
              </a:extLst>
            </p:cNvPr>
            <p:cNvSpPr/>
            <p:nvPr/>
          </p:nvSpPr>
          <p:spPr>
            <a:xfrm rot="5400000">
              <a:off x="4274067" y="1839351"/>
              <a:ext cx="1561514" cy="1561514"/>
            </a:xfrm>
            <a:prstGeom prst="teardrop">
              <a:avLst/>
            </a:prstGeom>
            <a:solidFill>
              <a:srgbClr val="4472C4"/>
            </a:solidFill>
            <a:ln w="9525" cap="flat">
              <a:solidFill>
                <a:schemeClr val="bg1"/>
              </a:solidFill>
              <a:prstDash val="solid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9" name="图形 40" descr="爬行">
              <a:extLst>
                <a:ext uri="{FF2B5EF4-FFF2-40B4-BE49-F238E27FC236}">
                  <a16:creationId xmlns:a16="http://schemas.microsoft.com/office/drawing/2014/main" id="{1086F0A7-41D3-46D5-A0EB-5FC1AAF4A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667961" y="2162908"/>
              <a:ext cx="914400" cy="914400"/>
            </a:xfrm>
            <a:prstGeom prst="rect">
              <a:avLst/>
            </a:prstGeom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98138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矩形: 圆角 2">
            <a:extLst>
              <a:ext uri="{FF2B5EF4-FFF2-40B4-BE49-F238E27FC236}">
                <a16:creationId xmlns:a16="http://schemas.microsoft.com/office/drawing/2014/main" id="{74B35C46-D352-4849-9C2C-6716677B9CCC}"/>
              </a:ext>
            </a:extLst>
          </p:cNvPr>
          <p:cNvSpPr/>
          <p:nvPr/>
        </p:nvSpPr>
        <p:spPr>
          <a:xfrm>
            <a:off x="769034" y="1332912"/>
            <a:ext cx="2309445" cy="4192173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E58043-6368-4C7A-9F6D-2B3AE8E00B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40" y="1616979"/>
            <a:ext cx="1897870" cy="1265359"/>
          </a:xfrm>
          <a:prstGeom prst="round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FB877BA-6795-46E7-AEC4-BD3E20E38776}"/>
              </a:ext>
            </a:extLst>
          </p:cNvPr>
          <p:cNvSpPr txBox="1"/>
          <p:nvPr/>
        </p:nvSpPr>
        <p:spPr>
          <a:xfrm>
            <a:off x="1103105" y="3975492"/>
            <a:ext cx="18370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E58F6C1-45AF-4B38-9C82-89ED50762737}"/>
              </a:ext>
            </a:extLst>
          </p:cNvPr>
          <p:cNvSpPr/>
          <p:nvPr/>
        </p:nvSpPr>
        <p:spPr>
          <a:xfrm>
            <a:off x="881578" y="3142954"/>
            <a:ext cx="2058570" cy="511471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AF14C3D-EBF2-48BF-BF35-7A4AF73DEC06}"/>
              </a:ext>
            </a:extLst>
          </p:cNvPr>
          <p:cNvSpPr/>
          <p:nvPr/>
        </p:nvSpPr>
        <p:spPr>
          <a:xfrm>
            <a:off x="3594295" y="1332913"/>
            <a:ext cx="2309445" cy="4192173"/>
          </a:xfrm>
          <a:prstGeom prst="roundRect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465BFF5-27B7-4842-8026-3A1C55A4C8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201" y="1617037"/>
            <a:ext cx="1897870" cy="1265246"/>
          </a:xfrm>
          <a:prstGeom prst="round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70B3BE7-0AA4-4112-9CD7-5E968D560851}"/>
              </a:ext>
            </a:extLst>
          </p:cNvPr>
          <p:cNvSpPr txBox="1"/>
          <p:nvPr/>
        </p:nvSpPr>
        <p:spPr>
          <a:xfrm>
            <a:off x="3928366" y="3975493"/>
            <a:ext cx="18370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: 圆角 11">
            <a:extLst>
              <a:ext uri="{FF2B5EF4-FFF2-40B4-BE49-F238E27FC236}">
                <a16:creationId xmlns:a16="http://schemas.microsoft.com/office/drawing/2014/main" id="{415D46C4-8296-41EA-B388-F130F0B14254}"/>
              </a:ext>
            </a:extLst>
          </p:cNvPr>
          <p:cNvSpPr/>
          <p:nvPr/>
        </p:nvSpPr>
        <p:spPr>
          <a:xfrm>
            <a:off x="3706839" y="3142955"/>
            <a:ext cx="2058570" cy="511471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: 圆角 12">
            <a:extLst>
              <a:ext uri="{FF2B5EF4-FFF2-40B4-BE49-F238E27FC236}">
                <a16:creationId xmlns:a16="http://schemas.microsoft.com/office/drawing/2014/main" id="{32AF711E-8CA2-47F2-A0A6-9A15BA2051FC}"/>
              </a:ext>
            </a:extLst>
          </p:cNvPr>
          <p:cNvSpPr/>
          <p:nvPr/>
        </p:nvSpPr>
        <p:spPr>
          <a:xfrm>
            <a:off x="6403145" y="1332913"/>
            <a:ext cx="2309445" cy="4192173"/>
          </a:xfrm>
          <a:prstGeom prst="roundRect">
            <a:avLst/>
          </a:pr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3504C7F-2687-43CC-89E8-FF6C931A75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051" y="1619342"/>
            <a:ext cx="1897870" cy="1260635"/>
          </a:xfrm>
          <a:prstGeom prst="round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2CF4BF1-27FA-4C6D-8C9E-5BB414660F86}"/>
              </a:ext>
            </a:extLst>
          </p:cNvPr>
          <p:cNvSpPr txBox="1"/>
          <p:nvPr/>
        </p:nvSpPr>
        <p:spPr>
          <a:xfrm>
            <a:off x="6737216" y="3975493"/>
            <a:ext cx="18370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: 圆角 16">
            <a:extLst>
              <a:ext uri="{FF2B5EF4-FFF2-40B4-BE49-F238E27FC236}">
                <a16:creationId xmlns:a16="http://schemas.microsoft.com/office/drawing/2014/main" id="{39A7C497-AF37-4021-B3AA-E5E054515A35}"/>
              </a:ext>
            </a:extLst>
          </p:cNvPr>
          <p:cNvSpPr/>
          <p:nvPr/>
        </p:nvSpPr>
        <p:spPr>
          <a:xfrm>
            <a:off x="6515689" y="3142955"/>
            <a:ext cx="2058570" cy="511471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: 圆角 17">
            <a:extLst>
              <a:ext uri="{FF2B5EF4-FFF2-40B4-BE49-F238E27FC236}">
                <a16:creationId xmlns:a16="http://schemas.microsoft.com/office/drawing/2014/main" id="{1FA8F602-9D19-4D31-BA0C-F404349C6A9A}"/>
              </a:ext>
            </a:extLst>
          </p:cNvPr>
          <p:cNvSpPr/>
          <p:nvPr/>
        </p:nvSpPr>
        <p:spPr>
          <a:xfrm>
            <a:off x="9127588" y="1332912"/>
            <a:ext cx="2309445" cy="4192173"/>
          </a:xfrm>
          <a:prstGeom prst="round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BC111EB-6597-4515-9CCD-766B38C2F4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0494" y="1617036"/>
            <a:ext cx="1897870" cy="1265246"/>
          </a:xfrm>
          <a:prstGeom prst="round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61E6340-C73E-41E8-A372-E5C103CF2542}"/>
              </a:ext>
            </a:extLst>
          </p:cNvPr>
          <p:cNvSpPr txBox="1"/>
          <p:nvPr/>
        </p:nvSpPr>
        <p:spPr>
          <a:xfrm>
            <a:off x="9461659" y="3975492"/>
            <a:ext cx="18370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: 圆角 21">
            <a:extLst>
              <a:ext uri="{FF2B5EF4-FFF2-40B4-BE49-F238E27FC236}">
                <a16:creationId xmlns:a16="http://schemas.microsoft.com/office/drawing/2014/main" id="{C861A4C6-8D6B-4640-8428-E5C4DC160132}"/>
              </a:ext>
            </a:extLst>
          </p:cNvPr>
          <p:cNvSpPr/>
          <p:nvPr/>
        </p:nvSpPr>
        <p:spPr>
          <a:xfrm>
            <a:off x="9240132" y="3142954"/>
            <a:ext cx="2058570" cy="511471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098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02DE64-D4A0-498D-AC96-DE57BC0E6E25}"/>
              </a:ext>
            </a:extLst>
          </p:cNvPr>
          <p:cNvSpPr/>
          <p:nvPr/>
        </p:nvSpPr>
        <p:spPr>
          <a:xfrm>
            <a:off x="3642243" y="1301780"/>
            <a:ext cx="2155671" cy="2128730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A514A83-B66C-41E8-BF5E-703AD4745DD4}"/>
              </a:ext>
            </a:extLst>
          </p:cNvPr>
          <p:cNvSpPr/>
          <p:nvPr/>
        </p:nvSpPr>
        <p:spPr>
          <a:xfrm>
            <a:off x="9016748" y="1301780"/>
            <a:ext cx="2155671" cy="2128730"/>
          </a:xfrm>
          <a:prstGeom prst="rect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DBD5A80-6FD0-485E-A9F0-6F92585BB935}"/>
              </a:ext>
            </a:extLst>
          </p:cNvPr>
          <p:cNvSpPr/>
          <p:nvPr/>
        </p:nvSpPr>
        <p:spPr>
          <a:xfrm>
            <a:off x="6316455" y="3627391"/>
            <a:ext cx="2156430" cy="2110849"/>
          </a:xfrm>
          <a:prstGeom prst="rect">
            <a:avLst/>
          </a:pr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740D029-7037-4E8C-8365-2F178D18D2C0}"/>
              </a:ext>
            </a:extLst>
          </p:cNvPr>
          <p:cNvSpPr/>
          <p:nvPr/>
        </p:nvSpPr>
        <p:spPr>
          <a:xfrm>
            <a:off x="1084448" y="3632339"/>
            <a:ext cx="2137202" cy="211084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EBF842-0C48-41DF-BC22-346017E0ED43}"/>
              </a:ext>
            </a:extLst>
          </p:cNvPr>
          <p:cNvSpPr txBox="1"/>
          <p:nvPr/>
        </p:nvSpPr>
        <p:spPr>
          <a:xfrm>
            <a:off x="3862309" y="1641002"/>
            <a:ext cx="1742344" cy="160043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4488D41-FE00-4910-B6FD-F03B8713D597}"/>
              </a:ext>
            </a:extLst>
          </p:cNvPr>
          <p:cNvSpPr txBox="1"/>
          <p:nvPr/>
        </p:nvSpPr>
        <p:spPr>
          <a:xfrm>
            <a:off x="9249172" y="1696175"/>
            <a:ext cx="1690322" cy="160043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AC7A24-C5AC-4044-AFAC-ED6C7688C1CF}"/>
              </a:ext>
            </a:extLst>
          </p:cNvPr>
          <p:cNvSpPr txBox="1"/>
          <p:nvPr/>
        </p:nvSpPr>
        <p:spPr>
          <a:xfrm>
            <a:off x="1288650" y="4035997"/>
            <a:ext cx="1728797" cy="160043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1617138-07AA-4765-8292-056F8E16E854}"/>
              </a:ext>
            </a:extLst>
          </p:cNvPr>
          <p:cNvSpPr txBox="1"/>
          <p:nvPr/>
        </p:nvSpPr>
        <p:spPr>
          <a:xfrm>
            <a:off x="6571837" y="4005706"/>
            <a:ext cx="1726609" cy="160043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120316E-F7FF-4BCB-8638-4E41323F42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533" y="3627390"/>
            <a:ext cx="2128729" cy="2128729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9C78E43-2A37-4FA4-B464-61413B76DF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35"/>
          <a:stretch/>
        </p:blipFill>
        <p:spPr>
          <a:xfrm>
            <a:off x="6316455" y="1301780"/>
            <a:ext cx="2144639" cy="212873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28AF206-5511-40BD-9845-8D43689D35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02"/>
          <a:stretch/>
        </p:blipFill>
        <p:spPr>
          <a:xfrm>
            <a:off x="3645931" y="3627390"/>
            <a:ext cx="2152985" cy="211085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E2E4719-0579-4FF4-8DA0-D8C7F4FEEE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5" r="1584"/>
          <a:stretch/>
        </p:blipFill>
        <p:spPr>
          <a:xfrm>
            <a:off x="1116992" y="1301780"/>
            <a:ext cx="2100770" cy="212873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7546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90421" y="-9939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27000">
                        <a:schemeClr val="bg1"/>
                      </a:gs>
                      <a:gs pos="89000">
                        <a:srgbClr val="4472C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ln>
                <a:gradFill>
                  <a:gsLst>
                    <a:gs pos="27000">
                      <a:schemeClr val="bg1"/>
                    </a:gs>
                    <a:gs pos="89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11903" y="26706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43B8BA4-C87A-4778-A2E3-8E4B3B30A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33075"/>
            <a:ext cx="5396105" cy="3597403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C8308C2-B471-4274-B0EB-6F305326C939}"/>
              </a:ext>
            </a:extLst>
          </p:cNvPr>
          <p:cNvCxnSpPr/>
          <p:nvPr/>
        </p:nvCxnSpPr>
        <p:spPr>
          <a:xfrm>
            <a:off x="5227400" y="1097181"/>
            <a:ext cx="0" cy="47688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D69A1CD2-0D6B-41EE-89E7-7E9EC58EE386}"/>
              </a:ext>
            </a:extLst>
          </p:cNvPr>
          <p:cNvSpPr/>
          <p:nvPr/>
        </p:nvSpPr>
        <p:spPr>
          <a:xfrm>
            <a:off x="5024835" y="1541046"/>
            <a:ext cx="405130" cy="40513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1AB2A92-9AF5-4DBC-9F0E-7C49AF8BA52C}"/>
              </a:ext>
            </a:extLst>
          </p:cNvPr>
          <p:cNvSpPr/>
          <p:nvPr/>
        </p:nvSpPr>
        <p:spPr>
          <a:xfrm>
            <a:off x="5024835" y="2700556"/>
            <a:ext cx="405130" cy="405130"/>
          </a:xfrm>
          <a:prstGeom prst="ellipse">
            <a:avLst/>
          </a:prstGeom>
          <a:solidFill>
            <a:srgbClr val="FFD6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433560D-41C3-4C4D-8D82-3A48B20BEA0D}"/>
              </a:ext>
            </a:extLst>
          </p:cNvPr>
          <p:cNvSpPr/>
          <p:nvPr/>
        </p:nvSpPr>
        <p:spPr>
          <a:xfrm>
            <a:off x="5024835" y="3860701"/>
            <a:ext cx="405130" cy="405130"/>
          </a:xfrm>
          <a:prstGeom prst="ellipse">
            <a:avLst/>
          </a:prstGeom>
          <a:solidFill>
            <a:srgbClr val="FFB9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2F526F1-45C1-475D-A6E7-35966413B8D7}"/>
              </a:ext>
            </a:extLst>
          </p:cNvPr>
          <p:cNvSpPr/>
          <p:nvPr/>
        </p:nvSpPr>
        <p:spPr>
          <a:xfrm>
            <a:off x="5024835" y="5029736"/>
            <a:ext cx="405130" cy="405130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B49546-2F01-4C34-ABBF-D1DFEF47B48C}"/>
              </a:ext>
            </a:extLst>
          </p:cNvPr>
          <p:cNvSpPr txBox="1"/>
          <p:nvPr/>
        </p:nvSpPr>
        <p:spPr>
          <a:xfrm>
            <a:off x="914400" y="1243474"/>
            <a:ext cx="39078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7B49546-2F01-4C34-ABBF-D1DFEF47B48C}"/>
              </a:ext>
            </a:extLst>
          </p:cNvPr>
          <p:cNvSpPr txBox="1"/>
          <p:nvPr/>
        </p:nvSpPr>
        <p:spPr>
          <a:xfrm>
            <a:off x="914400" y="2509898"/>
            <a:ext cx="39078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7B49546-2F01-4C34-ABBF-D1DFEF47B48C}"/>
              </a:ext>
            </a:extLst>
          </p:cNvPr>
          <p:cNvSpPr txBox="1"/>
          <p:nvPr/>
        </p:nvSpPr>
        <p:spPr>
          <a:xfrm>
            <a:off x="914400" y="3776322"/>
            <a:ext cx="39078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7B49546-2F01-4C34-ABBF-D1DFEF47B48C}"/>
              </a:ext>
            </a:extLst>
          </p:cNvPr>
          <p:cNvSpPr txBox="1"/>
          <p:nvPr/>
        </p:nvSpPr>
        <p:spPr>
          <a:xfrm>
            <a:off x="914400" y="5042746"/>
            <a:ext cx="39078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130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p1oo2hq">
      <a:majorFont>
        <a:latin typeface="阿里巴巴普惠体 2.0 75 SemiBold" panose="020F0302020204030204"/>
        <a:ea typeface="阿里巴巴普惠体 2.0 55 Regular"/>
        <a:cs typeface=""/>
      </a:majorFont>
      <a:minorFont>
        <a:latin typeface="阿里巴巴普惠体 2.0 75 SemiBold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p1oo2hq">
      <a:majorFont>
        <a:latin typeface="阿里巴巴普惠体 2.0 75 SemiBold" panose="020F0302020204030204"/>
        <a:ea typeface="阿里巴巴普惠体 2.0 55 Regular"/>
        <a:cs typeface=""/>
      </a:majorFont>
      <a:minorFont>
        <a:latin typeface="阿里巴巴普惠体 2.0 75 SemiBold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</TotalTime>
  <Words>1751</Words>
  <Application>Microsoft Office PowerPoint</Application>
  <PresentationFormat>宽屏</PresentationFormat>
  <Paragraphs>256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阿里巴巴普惠体 2.0 55 Regular</vt:lpstr>
      <vt:lpstr>阿里巴巴普惠体 2.0 75 SemiBold</vt:lpstr>
      <vt:lpstr>等线</vt:lpstr>
      <vt:lpstr>字体圈欣意冠黑体</vt:lpstr>
      <vt:lpstr>Arial</vt:lpstr>
      <vt:lpstr>Arial Black</vt:lpstr>
      <vt:lpstr>Wingdings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</dc:title>
  <dc:creator>51PPT模板网</dc:creator>
  <cp:keywords>www.51pptmoban.com</cp:keywords>
  <dc:description>www.51pptmoban.com</dc:description>
  <cp:lastModifiedBy>Win user</cp:lastModifiedBy>
  <cp:revision>148</cp:revision>
  <dcterms:created xsi:type="dcterms:W3CDTF">2018-05-22T14:19:35Z</dcterms:created>
  <dcterms:modified xsi:type="dcterms:W3CDTF">2022-10-22T03:02:45Z</dcterms:modified>
</cp:coreProperties>
</file>