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347" r:id="rId2"/>
    <p:sldId id="271" r:id="rId3"/>
    <p:sldId id="268" r:id="rId4"/>
    <p:sldId id="272" r:id="rId5"/>
    <p:sldId id="346" r:id="rId6"/>
    <p:sldId id="345" r:id="rId7"/>
    <p:sldId id="343" r:id="rId8"/>
    <p:sldId id="348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1308"/>
    <a:srgbClr val="DFC69E"/>
    <a:srgbClr val="9A7248"/>
    <a:srgbClr val="73420D"/>
    <a:srgbClr val="FEC05C"/>
    <a:srgbClr val="2C221A"/>
    <a:srgbClr val="F4CD7D"/>
    <a:srgbClr val="D89A4F"/>
    <a:srgbClr val="3D2829"/>
    <a:srgbClr val="D0A4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14" autoAdjust="0"/>
    <p:restoredTop sz="96825" autoAdjust="0"/>
  </p:normalViewPr>
  <p:slideViewPr>
    <p:cSldViewPr snapToGrid="0">
      <p:cViewPr varScale="1">
        <p:scale>
          <a:sx n="84" d="100"/>
          <a:sy n="84" d="100"/>
        </p:scale>
        <p:origin x="64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E3B430-1A22-41AB-8145-22B2DF7D2DA1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8DC73D-7D82-4CC4-9352-9FD0125D9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1766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8279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771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8DC73D-7D82-4CC4-9352-9FD0125D9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269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7608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189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公众号：陈西设计之家。微信搜索即可。更多免费</a:t>
            </a:r>
            <a:r>
              <a:rPr lang="en-US" altLang="zh-CN" dirty="0"/>
              <a:t>PPT</a:t>
            </a:r>
            <a:r>
              <a:rPr lang="zh-CN" altLang="en-US" dirty="0"/>
              <a:t>模版教程等都可以在公众号内获取。</a:t>
            </a:r>
            <a:r>
              <a:rPr lang="en-US" altLang="zh-CN" dirty="0"/>
              <a:t>PPT</a:t>
            </a:r>
            <a:r>
              <a:rPr lang="zh-CN" altLang="en-US" dirty="0"/>
              <a:t>定制微信：</a:t>
            </a:r>
            <a:r>
              <a:rPr lang="en-US" altLang="zh-CN" dirty="0"/>
              <a:t>2090298045【</a:t>
            </a:r>
            <a:r>
              <a:rPr lang="zh-CN" altLang="en-US" dirty="0"/>
              <a:t>陈西</a:t>
            </a:r>
            <a:r>
              <a:rPr lang="en-US" altLang="zh-CN" dirty="0"/>
              <a:t>】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B0A704-C45C-4504-9A48-32BDEC0130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4369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825CB9B-36CB-4ECE-8322-27CF82C1D5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2DDEC579-9332-43D1-ACAF-132AAD99DA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B00B7-32B7-457A-9466-DBE21D99C3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BE3233F-032F-4CFB-9291-A4A2EF965D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3F171A3-4DD7-499A-B3D1-ECB484E2B8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393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784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765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D2F32A1-3E8D-4A34-B85B-F17AA4E614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588248FB-2BA3-4C45-883C-452A360F70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EDDBF034-7B79-4CBA-BED2-87016C34C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3704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1718323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82937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1D8542-D873-4D20-9CEC-984732BBC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1748A2A-36B4-4F63-AC40-7379EFFB89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00B08692-BBC3-41D8-8E5C-3E223C2FC1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E665D95-9003-4EC9-A820-CBD2E47079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05A002C-7D80-4000-AE21-29AE13D941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E6F642A-11B6-4C17-AEF6-129EF5685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8534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9CEB5B5-F4EA-4EBC-905A-3DACDFF270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37E8F3D3-2D9D-40F2-9574-ABA4826D697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2B1981A-19FA-4081-9100-A13A8238B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5A04A5A-853C-42B2-927F-8C7EC7CEDD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F789A8D-E26A-446E-8E03-256A20147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BE397A4-3B37-405A-8A4A-FCA59DF7D8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1522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2339536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C34CFFB-EDF2-46BD-9349-5EB11EFD9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5BC8FD6C-513D-4EB8-83B5-FCD9FA4D94E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C0260A4-D798-4F1C-A065-47A1E8F97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E9C6AEF-0DCE-4144-A00C-1F7EB2AD9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CDCFE77-CB1F-4BF6-A07E-4FE6409F4F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0625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39BAE8C5-2667-4DE3-A67E-45BA4439AE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DCA8749-A037-42CE-A87D-D701FA231E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8A5B43-5C41-4CB4-B2CA-696381346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5D16C6-6E32-4F5D-AC12-80E4529F79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A2094-D6F6-4D0C-93B7-B6CA973E9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625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E69D00E-AE98-42A5-8786-172D1E0F1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B8CD05B-E332-40BD-83BF-CC03ABFB5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745AABE-851E-43E8-A118-9ED30952B28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40BE8F9-0860-42A0-9F1E-75B2163945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2F9040D-AA01-4ADC-809B-48D65F8284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445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054767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ACCDD49-178A-4588-AFB7-42F02C249F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DE727609-B085-42E3-B353-DA8446FE96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89B6B4D-B459-413D-96D6-1F4776755B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7FE0559-BE70-4909-A6BB-0E1663EB78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F2CE597-164F-4DA5-9049-9CBEFD646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12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E54C85F-3F55-4DB0-94FE-F8962FFB2F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565820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文框 2">
            <a:extLst>
              <a:ext uri="{FF2B5EF4-FFF2-40B4-BE49-F238E27FC236}">
                <a16:creationId xmlns:a16="http://schemas.microsoft.com/office/drawing/2014/main" xmlns="" id="{E7191048-0D1A-4AEE-98B0-91621E9B5F1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4914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776742B9-054F-47EB-BA22-39F93A76900B}"/>
              </a:ext>
            </a:extLst>
          </p:cNvPr>
          <p:cNvSpPr txBox="1"/>
          <p:nvPr userDrawn="1"/>
        </p:nvSpPr>
        <p:spPr>
          <a:xfrm>
            <a:off x="9811655" y="6523215"/>
            <a:ext cx="2152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2">
                    <a:lumMod val="90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搜索：陈西设计之家</a:t>
            </a:r>
          </a:p>
        </p:txBody>
      </p:sp>
    </p:spTree>
    <p:extLst>
      <p:ext uri="{BB962C8B-B14F-4D97-AF65-F5344CB8AC3E}">
        <p14:creationId xmlns:p14="http://schemas.microsoft.com/office/powerpoint/2010/main" val="14984834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DB463D-50A0-4D35-B9ED-A28BB40AC8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B43D2929-F0A9-4D71-836F-23F4050A71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04644FB-32A0-4D79-9A3E-4509FA6A6F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74A2A71-7CD3-4BE2-B443-4862D8837EE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6F4583F-28EA-494A-86C4-36CF2C611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A5B7920-8C04-48B4-8822-A4A8333B9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87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CBAEDB3-748D-474C-9AD7-B97619212503}"/>
              </a:ext>
            </a:extLst>
          </p:cNvPr>
          <p:cNvSpPr/>
          <p:nvPr userDrawn="1"/>
        </p:nvSpPr>
        <p:spPr>
          <a:xfrm>
            <a:off x="566057" y="2312380"/>
            <a:ext cx="11059886" cy="22332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公众号：陈西设计之家。微信搜索即可。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更多免费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模版教程等都可以在公众号内获取</a:t>
            </a:r>
            <a:endParaRPr lang="en-US" altLang="zh-CN" sz="3200" b="1" dirty="0">
              <a:solidFill>
                <a:schemeClr val="tx1">
                  <a:lumMod val="85000"/>
                  <a:lumOff val="15000"/>
                </a:schemeClr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定制，发布会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PPT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设计定制微信：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2090298045【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陈西</a:t>
            </a: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val="341912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DB783AC-D479-44F7-8C9E-C5CC6D98F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7CA2909-FC81-41FC-8AC3-59A75DB852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E4363C2-642B-45C0-AAD9-785897C41F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487D1260-EEB0-4249-B59F-A901D7EA4D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03AAA8B4-00D7-4FA7-93E3-0E8197F3575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57AA2AE0-81C1-4B76-8CFF-63D9CDD3F1A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549E87E-823F-41F4-9CE9-533D5ACDC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9602A49E-468B-4C70-9C3E-FE81CD633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4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C8A628-7920-421F-93C8-0E272A5DB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>
            <a:lvl1pPr>
              <a:defRPr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010BDF5-15A8-4976-930F-27C132AFE8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18FA1ED-9675-4780-82E3-4DC4840D21F4}" type="datetimeFigureOut">
              <a:rPr lang="zh-CN" altLang="en-US" smtClean="0"/>
              <a:t>2021/7/27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C91FFA0D-2E7C-4FED-84CC-FDE1069A9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EE96CDC0-3FE8-49D4-98CA-7679CBFCF8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AFE0DF-3225-4919-B218-FED9F3F3215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4826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B73B010-E02D-4C3B-9622-E396899434D8}"/>
              </a:ext>
            </a:extLst>
          </p:cNvPr>
          <p:cNvSpPr/>
          <p:nvPr userDrawn="1"/>
        </p:nvSpPr>
        <p:spPr>
          <a:xfrm>
            <a:off x="4041591" y="-413266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72333A7-407F-4000-9685-20BD349FFAFB}"/>
              </a:ext>
            </a:extLst>
          </p:cNvPr>
          <p:cNvSpPr/>
          <p:nvPr userDrawn="1"/>
        </p:nvSpPr>
        <p:spPr>
          <a:xfrm>
            <a:off x="4041591" y="7314654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2812099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4" r:id="rId4"/>
    <p:sldLayoutId id="2147483665" r:id="rId5"/>
    <p:sldLayoutId id="2147483652" r:id="rId6"/>
    <p:sldLayoutId id="2147483663" r:id="rId7"/>
    <p:sldLayoutId id="2147483653" r:id="rId8"/>
    <p:sldLayoutId id="2147483654" r:id="rId9"/>
    <p:sldLayoutId id="2147483655" r:id="rId10"/>
    <p:sldLayoutId id="2147483660" r:id="rId11"/>
    <p:sldLayoutId id="2147483661" r:id="rId12"/>
    <p:sldLayoutId id="2147483668" r:id="rId13"/>
    <p:sldLayoutId id="2147483662" r:id="rId14"/>
    <p:sldLayoutId id="2147483656" r:id="rId15"/>
    <p:sldLayoutId id="2147483657" r:id="rId16"/>
    <p:sldLayoutId id="2147483667" r:id="rId17"/>
    <p:sldLayoutId id="2147483658" r:id="rId18"/>
    <p:sldLayoutId id="2147483659" r:id="rId19"/>
    <p:sldLayoutId id="2147483666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18" Type="http://schemas.openxmlformats.org/officeDocument/2006/relationships/image" Target="../media/image17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17" Type="http://schemas.openxmlformats.org/officeDocument/2006/relationships/image" Target="../media/image16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4.png"/><Relationship Id="rId10" Type="http://schemas.openxmlformats.org/officeDocument/2006/relationships/image" Target="../media/image9.png"/><Relationship Id="rId19" Type="http://schemas.openxmlformats.org/officeDocument/2006/relationships/image" Target="../media/image18.png"/><Relationship Id="rId4" Type="http://schemas.openxmlformats.org/officeDocument/2006/relationships/image" Target="../media/image4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22.png"/><Relationship Id="rId12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11" Type="http://schemas.openxmlformats.org/officeDocument/2006/relationships/image" Target="../media/image25.png"/><Relationship Id="rId5" Type="http://schemas.openxmlformats.org/officeDocument/2006/relationships/image" Target="../media/image4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28.png"/><Relationship Id="rId5" Type="http://schemas.openxmlformats.org/officeDocument/2006/relationships/image" Target="../media/image4.png"/><Relationship Id="rId10" Type="http://schemas.openxmlformats.org/officeDocument/2006/relationships/image" Target="../media/image32.jpeg"/><Relationship Id="rId4" Type="http://schemas.openxmlformats.org/officeDocument/2006/relationships/image" Target="../media/image20.png"/><Relationship Id="rId9" Type="http://schemas.openxmlformats.org/officeDocument/2006/relationships/image" Target="../media/image3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4" Type="http://schemas.openxmlformats.org/officeDocument/2006/relationships/image" Target="../media/image3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chenxisheji/" TargetMode="Externa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  <a:lumOff val="2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日历&#10;&#10;描述已自动生成">
            <a:extLst>
              <a:ext uri="{FF2B5EF4-FFF2-40B4-BE49-F238E27FC236}">
                <a16:creationId xmlns:a16="http://schemas.microsoft.com/office/drawing/2014/main" xmlns="" id="{89856D7B-38F3-4736-8CE8-7B063441434E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5657" y="551542"/>
            <a:ext cx="4760686" cy="2677886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 descr="文本&#10;&#10;描述已自动生成">
            <a:extLst>
              <a:ext uri="{FF2B5EF4-FFF2-40B4-BE49-F238E27FC236}">
                <a16:creationId xmlns:a16="http://schemas.microsoft.com/office/drawing/2014/main" xmlns="" id="{A57198F2-00DA-46D0-A4AF-6CF7A8ECEAA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400" y="3548742"/>
            <a:ext cx="4760686" cy="2677886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9" name="图片 8" descr="电脑游戏的截图&#10;&#10;描述已自动生成">
            <a:extLst>
              <a:ext uri="{FF2B5EF4-FFF2-40B4-BE49-F238E27FC236}">
                <a16:creationId xmlns:a16="http://schemas.microsoft.com/office/drawing/2014/main" xmlns="" id="{2E81E1D8-0376-4A76-A98C-0586255903D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2914" y="3548742"/>
            <a:ext cx="4760686" cy="2677886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320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CDAD5C-49E7-42B8-B634-A79C6434B9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xmlns="" id="{15ECF28A-CFB2-4AE9-AD96-152B7C8433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3061A1C-4588-4BB7-BB64-665A0E171E85}"/>
              </a:ext>
            </a:extLst>
          </p:cNvPr>
          <p:cNvSpPr/>
          <p:nvPr/>
        </p:nvSpPr>
        <p:spPr>
          <a:xfrm>
            <a:off x="0" y="0"/>
            <a:ext cx="12194770" cy="6858000"/>
          </a:xfrm>
          <a:prstGeom prst="rect">
            <a:avLst/>
          </a:prstGeom>
          <a:solidFill>
            <a:srgbClr val="1A13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xmlns="" id="{1769FF07-DC20-4BFB-9E69-F5B127C4CC33}"/>
              </a:ext>
            </a:extLst>
          </p:cNvPr>
          <p:cNvGrpSpPr/>
          <p:nvPr/>
        </p:nvGrpSpPr>
        <p:grpSpPr>
          <a:xfrm>
            <a:off x="0" y="-2"/>
            <a:ext cx="12192000" cy="5960226"/>
            <a:chOff x="0" y="-2"/>
            <a:chExt cx="12192000" cy="5960226"/>
          </a:xfrm>
        </p:grpSpPr>
        <p:pic>
          <p:nvPicPr>
            <p:cNvPr id="50" name="图片 49" descr="图片包含 游戏机, 灯光&#10;&#10;描述已自动生成">
              <a:extLst>
                <a:ext uri="{FF2B5EF4-FFF2-40B4-BE49-F238E27FC236}">
                  <a16:creationId xmlns:a16="http://schemas.microsoft.com/office/drawing/2014/main" xmlns="" id="{1504DBE0-6D46-41FA-A552-99F2217739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613108" y="-2"/>
              <a:ext cx="5578892" cy="5960226"/>
            </a:xfrm>
            <a:prstGeom prst="rect">
              <a:avLst/>
            </a:prstGeom>
          </p:spPr>
        </p:pic>
        <p:pic>
          <p:nvPicPr>
            <p:cNvPr id="65" name="图片 64" descr="图片包含 游戏机, 灯光&#10;&#10;描述已自动生成">
              <a:extLst>
                <a:ext uri="{FF2B5EF4-FFF2-40B4-BE49-F238E27FC236}">
                  <a16:creationId xmlns:a16="http://schemas.microsoft.com/office/drawing/2014/main" xmlns="" id="{F0BF2719-E218-4E3B-A35B-15D282A92D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0" y="-2"/>
              <a:ext cx="5578892" cy="5960226"/>
            </a:xfrm>
            <a:prstGeom prst="rect">
              <a:avLst/>
            </a:prstGeom>
          </p:spPr>
        </p:pic>
      </p:grpSp>
      <p:pic>
        <p:nvPicPr>
          <p:cNvPr id="52" name="图片 51" descr="图片包含 游戏机&#10;&#10;描述已自动生成">
            <a:extLst>
              <a:ext uri="{FF2B5EF4-FFF2-40B4-BE49-F238E27FC236}">
                <a16:creationId xmlns:a16="http://schemas.microsoft.com/office/drawing/2014/main" xmlns="" id="{5681E79D-9423-4688-BAC3-EDEF341369C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19752" y="315686"/>
            <a:ext cx="7004720" cy="4169228"/>
          </a:xfrm>
          <a:prstGeom prst="rect">
            <a:avLst/>
          </a:prstGeom>
        </p:spPr>
      </p:pic>
      <p:sp>
        <p:nvSpPr>
          <p:cNvPr id="46" name="梯形 45">
            <a:extLst>
              <a:ext uri="{FF2B5EF4-FFF2-40B4-BE49-F238E27FC236}">
                <a16:creationId xmlns:a16="http://schemas.microsoft.com/office/drawing/2014/main" xmlns="" id="{30B5C7F8-AC23-45C9-8DE6-1037D77933F8}"/>
              </a:ext>
            </a:extLst>
          </p:cNvPr>
          <p:cNvSpPr/>
          <p:nvPr/>
        </p:nvSpPr>
        <p:spPr>
          <a:xfrm>
            <a:off x="5005483" y="1314938"/>
            <a:ext cx="2181034" cy="523220"/>
          </a:xfrm>
          <a:prstGeom prst="trapezoid">
            <a:avLst/>
          </a:prstGeom>
          <a:gradFill>
            <a:gsLst>
              <a:gs pos="0">
                <a:srgbClr val="F4CD7D"/>
              </a:gs>
              <a:gs pos="100000">
                <a:srgbClr val="D89A4F"/>
              </a:gs>
            </a:gsLst>
            <a:lin ang="0" scaled="0"/>
          </a:gradFill>
          <a:ln w="28575" cap="rnd">
            <a:gradFill>
              <a:gsLst>
                <a:gs pos="0">
                  <a:srgbClr val="F2D5A8"/>
                </a:gs>
                <a:gs pos="100000">
                  <a:srgbClr val="F6D29A"/>
                </a:gs>
              </a:gsLst>
              <a:lin ang="5400000" scaled="1"/>
            </a:gradFill>
            <a:round/>
          </a:ln>
          <a:effectLst/>
          <a:scene3d>
            <a:camera prst="orthographicFront"/>
            <a:lightRig rig="threePt" dir="t"/>
          </a:scene3d>
          <a:sp3d contourW="31750">
            <a:bevelT w="69850" h="69850" prst="relaxedInset"/>
            <a:contourClr>
              <a:srgbClr val="D89A4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 descr="图片包含 夜空, 食物, 游戏机, 水&#10;&#10;描述已自动生成">
            <a:extLst>
              <a:ext uri="{FF2B5EF4-FFF2-40B4-BE49-F238E27FC236}">
                <a16:creationId xmlns:a16="http://schemas.microsoft.com/office/drawing/2014/main" xmlns="" id="{03FD247E-BF87-4005-AF9D-B6F5276E48C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43314" y="1756408"/>
            <a:ext cx="8505372" cy="3027020"/>
          </a:xfrm>
          <a:custGeom>
            <a:avLst/>
            <a:gdLst>
              <a:gd name="connsiteX0" fmla="*/ 128683 w 6548660"/>
              <a:gd name="connsiteY0" fmla="*/ 0 h 2330636"/>
              <a:gd name="connsiteX1" fmla="*/ 6520063 w 6548660"/>
              <a:gd name="connsiteY1" fmla="*/ 0 h 2330636"/>
              <a:gd name="connsiteX2" fmla="*/ 6334186 w 6548660"/>
              <a:gd name="connsiteY2" fmla="*/ 443249 h 2330636"/>
              <a:gd name="connsiteX3" fmla="*/ 6548660 w 6548660"/>
              <a:gd name="connsiteY3" fmla="*/ 2259145 h 2330636"/>
              <a:gd name="connsiteX4" fmla="*/ 5976726 w 6548660"/>
              <a:gd name="connsiteY4" fmla="*/ 2044670 h 2330636"/>
              <a:gd name="connsiteX5" fmla="*/ 571935 w 6548660"/>
              <a:gd name="connsiteY5" fmla="*/ 2044670 h 2330636"/>
              <a:gd name="connsiteX6" fmla="*/ 0 w 6548660"/>
              <a:gd name="connsiteY6" fmla="*/ 2330636 h 2330636"/>
              <a:gd name="connsiteX7" fmla="*/ 271669 w 6548660"/>
              <a:gd name="connsiteY7" fmla="*/ 471846 h 2330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48660" h="2330636">
                <a:moveTo>
                  <a:pt x="128683" y="0"/>
                </a:moveTo>
                <a:lnTo>
                  <a:pt x="6520063" y="0"/>
                </a:lnTo>
                <a:lnTo>
                  <a:pt x="6334186" y="443249"/>
                </a:lnTo>
                <a:lnTo>
                  <a:pt x="6548660" y="2259145"/>
                </a:lnTo>
                <a:lnTo>
                  <a:pt x="5976726" y="2044670"/>
                </a:lnTo>
                <a:lnTo>
                  <a:pt x="571935" y="2044670"/>
                </a:lnTo>
                <a:lnTo>
                  <a:pt x="0" y="2330636"/>
                </a:lnTo>
                <a:lnTo>
                  <a:pt x="271669" y="471846"/>
                </a:lnTo>
                <a:close/>
              </a:path>
            </a:pathLst>
          </a:custGeom>
          <a:ln w="31750">
            <a:solidFill>
              <a:srgbClr val="DCC691"/>
            </a:solidFill>
          </a:ln>
          <a:effectLst>
            <a:innerShdw blurRad="76200">
              <a:prstClr val="black"/>
            </a:innerShdw>
          </a:effectLst>
        </p:spPr>
      </p:pic>
      <p:sp>
        <p:nvSpPr>
          <p:cNvPr id="33" name="文本框 32">
            <a:extLst>
              <a:ext uri="{FF2B5EF4-FFF2-40B4-BE49-F238E27FC236}">
                <a16:creationId xmlns:a16="http://schemas.microsoft.com/office/drawing/2014/main" xmlns="" id="{CC1F3017-56C4-4BF4-9835-2F141C346777}"/>
              </a:ext>
            </a:extLst>
          </p:cNvPr>
          <p:cNvSpPr txBox="1"/>
          <p:nvPr/>
        </p:nvSpPr>
        <p:spPr>
          <a:xfrm>
            <a:off x="2458056" y="2046344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5875">
                  <a:noFill/>
                </a:ln>
                <a:gradFill>
                  <a:gsLst>
                    <a:gs pos="0">
                      <a:srgbClr val="996A2B"/>
                    </a:gs>
                    <a:gs pos="100000">
                      <a:srgbClr val="6C3B07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神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3B915C00-9A06-4F72-A327-D4ED10C6B77C}"/>
              </a:ext>
            </a:extLst>
          </p:cNvPr>
          <p:cNvSpPr txBox="1"/>
          <p:nvPr/>
        </p:nvSpPr>
        <p:spPr>
          <a:xfrm>
            <a:off x="4211712" y="2057230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5875">
                  <a:noFill/>
                </a:ln>
                <a:gradFill>
                  <a:gsLst>
                    <a:gs pos="0">
                      <a:srgbClr val="996A2B"/>
                    </a:gs>
                    <a:gs pos="100000">
                      <a:srgbClr val="6C3B07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界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B3D2B6F4-89EE-433D-9034-46372FF0AAC3}"/>
              </a:ext>
            </a:extLst>
          </p:cNvPr>
          <p:cNvSpPr txBox="1"/>
          <p:nvPr/>
        </p:nvSpPr>
        <p:spPr>
          <a:xfrm>
            <a:off x="6096000" y="2071746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5875">
                  <a:noFill/>
                </a:ln>
                <a:gradFill>
                  <a:gsLst>
                    <a:gs pos="0">
                      <a:srgbClr val="996A2B"/>
                    </a:gs>
                    <a:gs pos="100000">
                      <a:srgbClr val="6C3B07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拍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6AC7D7B3-236B-4FB8-B3F9-0466EF1A2317}"/>
              </a:ext>
            </a:extLst>
          </p:cNvPr>
          <p:cNvSpPr txBox="1"/>
          <p:nvPr/>
        </p:nvSpPr>
        <p:spPr>
          <a:xfrm>
            <a:off x="7827884" y="2071746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5875">
                  <a:noFill/>
                </a:ln>
                <a:gradFill>
                  <a:gsLst>
                    <a:gs pos="0">
                      <a:srgbClr val="996A2B"/>
                    </a:gs>
                    <a:gs pos="100000">
                      <a:srgbClr val="6C3B07"/>
                    </a:gs>
                  </a:gsLst>
                  <a:lin ang="5400000" scaled="1"/>
                </a:gradFill>
                <a:effectLst>
                  <a:outerShdw blurRad="50800" dist="38100" dir="2700000" algn="tl" rotWithShape="0">
                    <a:prstClr val="black">
                      <a:alpha val="67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卖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DE6F5312-84D8-4ACE-A981-082DDADB371D}"/>
              </a:ext>
            </a:extLst>
          </p:cNvPr>
          <p:cNvSpPr txBox="1"/>
          <p:nvPr/>
        </p:nvSpPr>
        <p:spPr>
          <a:xfrm>
            <a:off x="2514800" y="1987565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神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DD6758DA-D957-4426-B9E8-E391066CDF6C}"/>
              </a:ext>
            </a:extLst>
          </p:cNvPr>
          <p:cNvSpPr txBox="1"/>
          <p:nvPr/>
        </p:nvSpPr>
        <p:spPr>
          <a:xfrm>
            <a:off x="4268456" y="1987565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界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89F853C1-AC96-47E9-A581-16256DCF0714}"/>
              </a:ext>
            </a:extLst>
          </p:cNvPr>
          <p:cNvSpPr txBox="1"/>
          <p:nvPr/>
        </p:nvSpPr>
        <p:spPr>
          <a:xfrm>
            <a:off x="6022112" y="1987565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拍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456C2AA3-674C-4AB7-81DC-F7C965680DFC}"/>
              </a:ext>
            </a:extLst>
          </p:cNvPr>
          <p:cNvSpPr txBox="1"/>
          <p:nvPr/>
        </p:nvSpPr>
        <p:spPr>
          <a:xfrm>
            <a:off x="7775767" y="1987565"/>
            <a:ext cx="154986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3800" dirty="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卖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3666C3D9-73DE-412A-99A6-35EC766629BE}"/>
              </a:ext>
            </a:extLst>
          </p:cNvPr>
          <p:cNvGrpSpPr/>
          <p:nvPr/>
        </p:nvGrpSpPr>
        <p:grpSpPr>
          <a:xfrm>
            <a:off x="3619590" y="4296198"/>
            <a:ext cx="4952821" cy="282729"/>
            <a:chOff x="3628257" y="4213071"/>
            <a:chExt cx="4952821" cy="324699"/>
          </a:xfrm>
        </p:grpSpPr>
        <p:sp>
          <p:nvSpPr>
            <p:cNvPr id="43" name="箭头: V 形 42">
              <a:extLst>
                <a:ext uri="{FF2B5EF4-FFF2-40B4-BE49-F238E27FC236}">
                  <a16:creationId xmlns:a16="http://schemas.microsoft.com/office/drawing/2014/main" xmlns="" id="{23A4FDCB-2BC9-4CE0-8B9B-E20C9EEE39A9}"/>
                </a:ext>
              </a:extLst>
            </p:cNvPr>
            <p:cNvSpPr/>
            <p:nvPr/>
          </p:nvSpPr>
          <p:spPr>
            <a:xfrm flipH="1">
              <a:off x="8022771" y="4213071"/>
              <a:ext cx="558307" cy="324699"/>
            </a:xfrm>
            <a:prstGeom prst="chevron">
              <a:avLst/>
            </a:prstGeom>
            <a:gradFill>
              <a:gsLst>
                <a:gs pos="0">
                  <a:srgbClr val="F6D591"/>
                </a:gs>
                <a:gs pos="100000">
                  <a:srgbClr val="D89A4F"/>
                </a:gs>
              </a:gsLst>
              <a:lin ang="0" scaled="0"/>
            </a:gradFill>
            <a:ln w="28575" cap="rnd">
              <a:gradFill>
                <a:gsLst>
                  <a:gs pos="0">
                    <a:srgbClr val="F2D5A8"/>
                  </a:gs>
                  <a:gs pos="100000">
                    <a:srgbClr val="F6D29A"/>
                  </a:gs>
                </a:gsLst>
                <a:lin ang="5400000" scaled="1"/>
              </a:gradFill>
              <a:round/>
            </a:ln>
            <a:effectLst>
              <a:innerShdw blurRad="635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箭头: V 形 43">
              <a:extLst>
                <a:ext uri="{FF2B5EF4-FFF2-40B4-BE49-F238E27FC236}">
                  <a16:creationId xmlns:a16="http://schemas.microsoft.com/office/drawing/2014/main" xmlns="" id="{4527DE98-D1CF-42C7-9E5C-706C0BE559A8}"/>
                </a:ext>
              </a:extLst>
            </p:cNvPr>
            <p:cNvSpPr/>
            <p:nvPr/>
          </p:nvSpPr>
          <p:spPr>
            <a:xfrm>
              <a:off x="3628257" y="4213071"/>
              <a:ext cx="558307" cy="324699"/>
            </a:xfrm>
            <a:prstGeom prst="chevron">
              <a:avLst/>
            </a:prstGeom>
            <a:gradFill>
              <a:gsLst>
                <a:gs pos="0">
                  <a:srgbClr val="F6D591"/>
                </a:gs>
                <a:gs pos="100000">
                  <a:srgbClr val="D89A4F"/>
                </a:gs>
              </a:gsLst>
              <a:lin ang="0" scaled="0"/>
            </a:gradFill>
            <a:ln w="28575" cap="rnd">
              <a:gradFill>
                <a:gsLst>
                  <a:gs pos="0">
                    <a:srgbClr val="F2D5A8"/>
                  </a:gs>
                  <a:gs pos="100000">
                    <a:srgbClr val="F6D29A"/>
                  </a:gs>
                </a:gsLst>
                <a:lin ang="5400000" scaled="1"/>
              </a:gradFill>
              <a:round/>
            </a:ln>
            <a:effectLst>
              <a:innerShdw blurRad="635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梯形 40">
            <a:extLst>
              <a:ext uri="{FF2B5EF4-FFF2-40B4-BE49-F238E27FC236}">
                <a16:creationId xmlns:a16="http://schemas.microsoft.com/office/drawing/2014/main" xmlns="" id="{06DDC352-10A8-40B5-82BE-E2539771169F}"/>
              </a:ext>
            </a:extLst>
          </p:cNvPr>
          <p:cNvSpPr/>
          <p:nvPr/>
        </p:nvSpPr>
        <p:spPr>
          <a:xfrm flipV="1">
            <a:off x="3910181" y="4199309"/>
            <a:ext cx="4371638" cy="484786"/>
          </a:xfrm>
          <a:prstGeom prst="trapezoid">
            <a:avLst/>
          </a:prstGeom>
          <a:gradFill>
            <a:gsLst>
              <a:gs pos="0">
                <a:srgbClr val="F6D591"/>
              </a:gs>
              <a:gs pos="100000">
                <a:srgbClr val="D89A4F"/>
              </a:gs>
            </a:gsLst>
            <a:lin ang="0" scaled="0"/>
          </a:gradFill>
          <a:ln w="28575" cap="rnd">
            <a:gradFill>
              <a:gsLst>
                <a:gs pos="0">
                  <a:srgbClr val="F2D5A8"/>
                </a:gs>
                <a:gs pos="100000">
                  <a:srgbClr val="F6D29A"/>
                </a:gs>
              </a:gsLst>
              <a:lin ang="5400000" scaled="1"/>
            </a:gradFill>
            <a:round/>
          </a:ln>
          <a:effectLst>
            <a:innerShdw blurRad="635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BE490B54-9E5A-4692-B5A9-A0F2D803F204}"/>
              </a:ext>
            </a:extLst>
          </p:cNvPr>
          <p:cNvSpPr txBox="1"/>
          <p:nvPr/>
        </p:nvSpPr>
        <p:spPr>
          <a:xfrm>
            <a:off x="4229100" y="4206729"/>
            <a:ext cx="373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3E22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神界大型私密至臻拍卖会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6281E17E-0A78-4AD4-AFBD-BD8F4ADF9D1D}"/>
              </a:ext>
            </a:extLst>
          </p:cNvPr>
          <p:cNvSpPr txBox="1"/>
          <p:nvPr/>
        </p:nvSpPr>
        <p:spPr>
          <a:xfrm>
            <a:off x="5593579" y="1315631"/>
            <a:ext cx="100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dirty="0">
                <a:ln w="9525">
                  <a:gradFill>
                    <a:gsLst>
                      <a:gs pos="0">
                        <a:srgbClr val="F4CD7D"/>
                      </a:gs>
                      <a:gs pos="100000">
                        <a:srgbClr val="D89A4F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D89A4F"/>
                    </a:gs>
                    <a:gs pos="100000">
                      <a:srgbClr val="6C3B07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2021</a:t>
            </a:r>
            <a:endParaRPr lang="zh-CN" altLang="en-US" sz="2400" dirty="0">
              <a:ln w="9525">
                <a:gradFill>
                  <a:gsLst>
                    <a:gs pos="0">
                      <a:srgbClr val="F4CD7D"/>
                    </a:gs>
                    <a:gs pos="100000">
                      <a:srgbClr val="D89A4F"/>
                    </a:gs>
                  </a:gsLst>
                  <a:lin ang="5400000" scaled="1"/>
                </a:gradFill>
              </a:ln>
              <a:gradFill>
                <a:gsLst>
                  <a:gs pos="0">
                    <a:srgbClr val="D89A4F"/>
                  </a:gs>
                  <a:gs pos="100000">
                    <a:srgbClr val="6C3B07"/>
                  </a:gs>
                </a:gsLst>
                <a:lin ang="5400000" scaled="1"/>
              </a:gradFill>
              <a:effectLst>
                <a:outerShdw blurRad="38100" dist="25400" dir="2700000" algn="tl" rotWithShape="0">
                  <a:prstClr val="black">
                    <a:alpha val="78000"/>
                  </a:prstClr>
                </a:outerShdw>
              </a:effectLst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pic>
        <p:nvPicPr>
          <p:cNvPr id="58" name="图片 57" descr="卡通人物&#10;&#10;中度可信度描述已自动生成">
            <a:extLst>
              <a:ext uri="{FF2B5EF4-FFF2-40B4-BE49-F238E27FC236}">
                <a16:creationId xmlns:a16="http://schemas.microsoft.com/office/drawing/2014/main" xmlns="" id="{25F085F5-2A55-4318-99F0-603BB4FBB834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56699" y="5274748"/>
            <a:ext cx="4478603" cy="3001526"/>
          </a:xfrm>
          <a:prstGeom prst="rect">
            <a:avLst/>
          </a:prstGeom>
        </p:spPr>
      </p:pic>
      <p:pic>
        <p:nvPicPr>
          <p:cNvPr id="62" name="图片 61" descr="图片包含 桌子, 盘子, 蛋糕, 黑暗&#10;&#10;描述已自动生成">
            <a:extLst>
              <a:ext uri="{FF2B5EF4-FFF2-40B4-BE49-F238E27FC236}">
                <a16:creationId xmlns:a16="http://schemas.microsoft.com/office/drawing/2014/main" xmlns="" id="{4EB6C1BE-4BC7-4D41-95C3-0B1AB33E0B1F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74292" y="4966266"/>
            <a:ext cx="1276075" cy="919443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84000"/>
              </a:prstClr>
            </a:outerShdw>
          </a:effectLst>
        </p:spPr>
      </p:pic>
      <p:pic>
        <p:nvPicPr>
          <p:cNvPr id="49" name="图片 48" descr="背景图案&#10;&#10;描述已自动生成">
            <a:extLst>
              <a:ext uri="{FF2B5EF4-FFF2-40B4-BE49-F238E27FC236}">
                <a16:creationId xmlns:a16="http://schemas.microsoft.com/office/drawing/2014/main" xmlns="" id="{B87F7FC3-D4E1-4A24-99AE-22B5E77D12F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701573" y="4966266"/>
            <a:ext cx="4490426" cy="1865283"/>
          </a:xfrm>
          <a:custGeom>
            <a:avLst/>
            <a:gdLst>
              <a:gd name="connsiteX0" fmla="*/ 567376 w 4490426"/>
              <a:gd name="connsiteY0" fmla="*/ 0 h 1865283"/>
              <a:gd name="connsiteX1" fmla="*/ 4179052 w 4490426"/>
              <a:gd name="connsiteY1" fmla="*/ 0 h 1865283"/>
              <a:gd name="connsiteX2" fmla="*/ 4185283 w 4490426"/>
              <a:gd name="connsiteY2" fmla="*/ 492247 h 1865283"/>
              <a:gd name="connsiteX3" fmla="*/ 4432959 w 4490426"/>
              <a:gd name="connsiteY3" fmla="*/ 707334 h 1865283"/>
              <a:gd name="connsiteX4" fmla="*/ 4485101 w 4490426"/>
              <a:gd name="connsiteY4" fmla="*/ 726887 h 1865283"/>
              <a:gd name="connsiteX5" fmla="*/ 4490426 w 4490426"/>
              <a:gd name="connsiteY5" fmla="*/ 735043 h 1865283"/>
              <a:gd name="connsiteX6" fmla="*/ 4490426 w 4490426"/>
              <a:gd name="connsiteY6" fmla="*/ 1865283 h 1865283"/>
              <a:gd name="connsiteX7" fmla="*/ 0 w 4490426"/>
              <a:gd name="connsiteY7" fmla="*/ 1865283 h 1865283"/>
              <a:gd name="connsiteX8" fmla="*/ 20420 w 4490426"/>
              <a:gd name="connsiteY8" fmla="*/ 1456879 h 1865283"/>
              <a:gd name="connsiteX9" fmla="*/ 163811 w 4490426"/>
              <a:gd name="connsiteY9" fmla="*/ 1137507 h 1865283"/>
              <a:gd name="connsiteX10" fmla="*/ 496218 w 4490426"/>
              <a:gd name="connsiteY10" fmla="*/ 968045 h 1865283"/>
              <a:gd name="connsiteX11" fmla="*/ 691751 w 4490426"/>
              <a:gd name="connsiteY11" fmla="*/ 792064 h 1865283"/>
              <a:gd name="connsiteX12" fmla="*/ 685234 w 4490426"/>
              <a:gd name="connsiteY12" fmla="*/ 544389 h 18652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490426" h="1865283">
                <a:moveTo>
                  <a:pt x="567376" y="0"/>
                </a:moveTo>
                <a:lnTo>
                  <a:pt x="4179052" y="0"/>
                </a:lnTo>
                <a:lnTo>
                  <a:pt x="4185283" y="492247"/>
                </a:lnTo>
                <a:lnTo>
                  <a:pt x="4432959" y="707334"/>
                </a:lnTo>
                <a:cubicBezTo>
                  <a:pt x="4447859" y="737134"/>
                  <a:pt x="4485083" y="726856"/>
                  <a:pt x="4485101" y="726887"/>
                </a:cubicBezTo>
                <a:lnTo>
                  <a:pt x="4490426" y="735043"/>
                </a:lnTo>
                <a:lnTo>
                  <a:pt x="4490426" y="1865283"/>
                </a:lnTo>
                <a:lnTo>
                  <a:pt x="0" y="1865283"/>
                </a:lnTo>
                <a:lnTo>
                  <a:pt x="20420" y="1456879"/>
                </a:lnTo>
                <a:cubicBezTo>
                  <a:pt x="86391" y="1249542"/>
                  <a:pt x="41685" y="1357334"/>
                  <a:pt x="163811" y="1137507"/>
                </a:cubicBezTo>
                <a:lnTo>
                  <a:pt x="496218" y="968045"/>
                </a:lnTo>
                <a:lnTo>
                  <a:pt x="691751" y="792064"/>
                </a:lnTo>
                <a:lnTo>
                  <a:pt x="685234" y="544389"/>
                </a:lnTo>
                <a:close/>
              </a:path>
            </a:pathLst>
          </a:custGeom>
        </p:spPr>
      </p:pic>
      <p:pic>
        <p:nvPicPr>
          <p:cNvPr id="48" name="图片 47" descr="背景图案&#10;&#10;描述已自动生成">
            <a:extLst>
              <a:ext uri="{FF2B5EF4-FFF2-40B4-BE49-F238E27FC236}">
                <a16:creationId xmlns:a16="http://schemas.microsoft.com/office/drawing/2014/main" xmlns="" id="{28A4AA93-835B-460D-A2CC-E81B30002AD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583268">
            <a:off x="197104" y="3750689"/>
            <a:ext cx="3385289" cy="4953514"/>
          </a:xfrm>
          <a:custGeom>
            <a:avLst/>
            <a:gdLst>
              <a:gd name="connsiteX0" fmla="*/ 3370376 w 3385289"/>
              <a:gd name="connsiteY0" fmla="*/ 4914195 h 4953514"/>
              <a:gd name="connsiteX1" fmla="*/ 2930642 w 3385289"/>
              <a:gd name="connsiteY1" fmla="*/ 4953514 h 4953514"/>
              <a:gd name="connsiteX2" fmla="*/ 2573376 w 3385289"/>
              <a:gd name="connsiteY2" fmla="*/ 4523509 h 4953514"/>
              <a:gd name="connsiteX3" fmla="*/ 1716563 w 3385289"/>
              <a:gd name="connsiteY3" fmla="*/ 0 h 4953514"/>
              <a:gd name="connsiteX4" fmla="*/ 3385289 w 3385289"/>
              <a:gd name="connsiteY4" fmla="*/ 2008483 h 4953514"/>
              <a:gd name="connsiteX5" fmla="*/ 3385289 w 3385289"/>
              <a:gd name="connsiteY5" fmla="*/ 4155510 h 4953514"/>
              <a:gd name="connsiteX6" fmla="*/ 3381443 w 3385289"/>
              <a:gd name="connsiteY6" fmla="*/ 4155182 h 4953514"/>
              <a:gd name="connsiteX7" fmla="*/ 3236292 w 3385289"/>
              <a:gd name="connsiteY7" fmla="*/ 4152349 h 4953514"/>
              <a:gd name="connsiteX8" fmla="*/ 2834037 w 3385289"/>
              <a:gd name="connsiteY8" fmla="*/ 4006075 h 4953514"/>
              <a:gd name="connsiteX9" fmla="*/ 2791374 w 3385289"/>
              <a:gd name="connsiteY9" fmla="*/ 3993885 h 4953514"/>
              <a:gd name="connsiteX10" fmla="*/ 2584152 w 3385289"/>
              <a:gd name="connsiteY10" fmla="*/ 3987791 h 4953514"/>
              <a:gd name="connsiteX11" fmla="*/ 2383025 w 3385289"/>
              <a:gd name="connsiteY11" fmla="*/ 4012170 h 4953514"/>
              <a:gd name="connsiteX12" fmla="*/ 2285508 w 3385289"/>
              <a:gd name="connsiteY12" fmla="*/ 4097496 h 4953514"/>
              <a:gd name="connsiteX13" fmla="*/ 2287138 w 3385289"/>
              <a:gd name="connsiteY13" fmla="*/ 4178992 h 4953514"/>
              <a:gd name="connsiteX14" fmla="*/ 0 w 3385289"/>
              <a:gd name="connsiteY14" fmla="*/ 1426188 h 4953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385289" h="4953514">
                <a:moveTo>
                  <a:pt x="3370376" y="4914195"/>
                </a:moveTo>
                <a:lnTo>
                  <a:pt x="2930642" y="4953514"/>
                </a:lnTo>
                <a:lnTo>
                  <a:pt x="2573376" y="4523509"/>
                </a:lnTo>
                <a:close/>
                <a:moveTo>
                  <a:pt x="1716563" y="0"/>
                </a:moveTo>
                <a:lnTo>
                  <a:pt x="3385289" y="2008483"/>
                </a:lnTo>
                <a:lnTo>
                  <a:pt x="3385289" y="4155510"/>
                </a:lnTo>
                <a:lnTo>
                  <a:pt x="3381443" y="4155182"/>
                </a:lnTo>
                <a:cubicBezTo>
                  <a:pt x="3346125" y="4152652"/>
                  <a:pt x="3299193" y="4150886"/>
                  <a:pt x="3236292" y="4152349"/>
                </a:cubicBezTo>
                <a:lnTo>
                  <a:pt x="2834037" y="4006075"/>
                </a:lnTo>
                <a:cubicBezTo>
                  <a:pt x="2834037" y="4006075"/>
                  <a:pt x="2806125" y="3994965"/>
                  <a:pt x="2791374" y="3993885"/>
                </a:cubicBezTo>
                <a:cubicBezTo>
                  <a:pt x="2722454" y="3988843"/>
                  <a:pt x="2653226" y="3989822"/>
                  <a:pt x="2584152" y="3987791"/>
                </a:cubicBezTo>
                <a:lnTo>
                  <a:pt x="2383025" y="4012170"/>
                </a:lnTo>
                <a:cubicBezTo>
                  <a:pt x="2336206" y="4058989"/>
                  <a:pt x="2367475" y="4029191"/>
                  <a:pt x="2285508" y="4097496"/>
                </a:cubicBezTo>
                <a:lnTo>
                  <a:pt x="2287138" y="4178992"/>
                </a:lnTo>
                <a:lnTo>
                  <a:pt x="0" y="1426188"/>
                </a:lnTo>
                <a:close/>
              </a:path>
            </a:pathLst>
          </a:custGeom>
        </p:spPr>
      </p:pic>
      <p:pic>
        <p:nvPicPr>
          <p:cNvPr id="77" name="图片 76" descr="图片包含 游戏机&#10;&#10;描述已自动生成">
            <a:extLst>
              <a:ext uri="{FF2B5EF4-FFF2-40B4-BE49-F238E27FC236}">
                <a16:creationId xmlns:a16="http://schemas.microsoft.com/office/drawing/2014/main" xmlns="" id="{6AA1A8B4-8B12-411F-8EEF-8326DA04612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41402">
            <a:off x="5474188" y="326833"/>
            <a:ext cx="1297433" cy="1354808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78" name="图片 77" descr="图片包含 游戏机&#10;&#10;描述已自动生成">
            <a:extLst>
              <a:ext uri="{FF2B5EF4-FFF2-40B4-BE49-F238E27FC236}">
                <a16:creationId xmlns:a16="http://schemas.microsoft.com/office/drawing/2014/main" xmlns="" id="{0D1EBA72-599B-41C4-A480-C9FC57ECA2E4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41402">
            <a:off x="10444439" y="3487273"/>
            <a:ext cx="1004567" cy="1048991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79" name="图片 78" descr="图片包含 游戏机&#10;&#10;描述已自动生成">
            <a:extLst>
              <a:ext uri="{FF2B5EF4-FFF2-40B4-BE49-F238E27FC236}">
                <a16:creationId xmlns:a16="http://schemas.microsoft.com/office/drawing/2014/main" xmlns="" id="{55B442DA-35C1-479C-AC81-DF5F773EC246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41402">
            <a:off x="523824" y="4661180"/>
            <a:ext cx="966907" cy="1009665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80" name="图片 79" descr="图片包含 游戏机&#10;&#10;描述已自动生成">
            <a:extLst>
              <a:ext uri="{FF2B5EF4-FFF2-40B4-BE49-F238E27FC236}">
                <a16:creationId xmlns:a16="http://schemas.microsoft.com/office/drawing/2014/main" xmlns="" id="{60A40FFB-5C26-461B-8979-E43A42E3DDAC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41402">
            <a:off x="1046561" y="3118029"/>
            <a:ext cx="596272" cy="622640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83" name="图片 82" descr="图片包含 游戏机&#10;&#10;描述已自动生成">
            <a:extLst>
              <a:ext uri="{FF2B5EF4-FFF2-40B4-BE49-F238E27FC236}">
                <a16:creationId xmlns:a16="http://schemas.microsoft.com/office/drawing/2014/main" xmlns="" id="{8CD4B642-4683-4325-8746-ECBAEA271045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292802" y="1416870"/>
            <a:ext cx="1475748" cy="1369135"/>
          </a:xfrm>
          <a:custGeom>
            <a:avLst/>
            <a:gdLst>
              <a:gd name="connsiteX0" fmla="*/ 2307771 w 2862943"/>
              <a:gd name="connsiteY0" fmla="*/ 0 h 2656114"/>
              <a:gd name="connsiteX1" fmla="*/ 2503714 w 2862943"/>
              <a:gd name="connsiteY1" fmla="*/ 10885 h 2656114"/>
              <a:gd name="connsiteX2" fmla="*/ 2601686 w 2862943"/>
              <a:gd name="connsiteY2" fmla="*/ 21771 h 2656114"/>
              <a:gd name="connsiteX3" fmla="*/ 2862943 w 2862943"/>
              <a:gd name="connsiteY3" fmla="*/ 163285 h 2656114"/>
              <a:gd name="connsiteX4" fmla="*/ 2710543 w 2862943"/>
              <a:gd name="connsiteY4" fmla="*/ 631371 h 2656114"/>
              <a:gd name="connsiteX5" fmla="*/ 2590800 w 2862943"/>
              <a:gd name="connsiteY5" fmla="*/ 1055914 h 2656114"/>
              <a:gd name="connsiteX6" fmla="*/ 2525486 w 2862943"/>
              <a:gd name="connsiteY6" fmla="*/ 1317171 h 2656114"/>
              <a:gd name="connsiteX7" fmla="*/ 2460171 w 2862943"/>
              <a:gd name="connsiteY7" fmla="*/ 1556657 h 2656114"/>
              <a:gd name="connsiteX8" fmla="*/ 2449286 w 2862943"/>
              <a:gd name="connsiteY8" fmla="*/ 1676400 h 2656114"/>
              <a:gd name="connsiteX9" fmla="*/ 1752600 w 2862943"/>
              <a:gd name="connsiteY9" fmla="*/ 2122714 h 2656114"/>
              <a:gd name="connsiteX10" fmla="*/ 1197428 w 2862943"/>
              <a:gd name="connsiteY10" fmla="*/ 2427514 h 2656114"/>
              <a:gd name="connsiteX11" fmla="*/ 478971 w 2862943"/>
              <a:gd name="connsiteY11" fmla="*/ 2656114 h 2656114"/>
              <a:gd name="connsiteX12" fmla="*/ 261257 w 2862943"/>
              <a:gd name="connsiteY12" fmla="*/ 2612571 h 2656114"/>
              <a:gd name="connsiteX13" fmla="*/ 174171 w 2862943"/>
              <a:gd name="connsiteY13" fmla="*/ 2579914 h 2656114"/>
              <a:gd name="connsiteX14" fmla="*/ 32657 w 2862943"/>
              <a:gd name="connsiteY14" fmla="*/ 2460171 h 2656114"/>
              <a:gd name="connsiteX15" fmla="*/ 0 w 2862943"/>
              <a:gd name="connsiteY15" fmla="*/ 1513114 h 2656114"/>
              <a:gd name="connsiteX16" fmla="*/ 108857 w 2862943"/>
              <a:gd name="connsiteY16" fmla="*/ 1393371 h 2656114"/>
              <a:gd name="connsiteX17" fmla="*/ 195943 w 2862943"/>
              <a:gd name="connsiteY17" fmla="*/ 1143000 h 2656114"/>
              <a:gd name="connsiteX18" fmla="*/ 544286 w 2862943"/>
              <a:gd name="connsiteY18" fmla="*/ 805543 h 2656114"/>
              <a:gd name="connsiteX19" fmla="*/ 762000 w 2862943"/>
              <a:gd name="connsiteY19" fmla="*/ 664028 h 2656114"/>
              <a:gd name="connsiteX20" fmla="*/ 805543 w 2862943"/>
              <a:gd name="connsiteY20" fmla="*/ 566057 h 2656114"/>
              <a:gd name="connsiteX21" fmla="*/ 1600200 w 2862943"/>
              <a:gd name="connsiteY21" fmla="*/ 119743 h 2656114"/>
              <a:gd name="connsiteX22" fmla="*/ 1698171 w 2862943"/>
              <a:gd name="connsiteY22" fmla="*/ 97971 h 2656114"/>
              <a:gd name="connsiteX23" fmla="*/ 1948543 w 2862943"/>
              <a:gd name="connsiteY23" fmla="*/ 76200 h 2656114"/>
              <a:gd name="connsiteX24" fmla="*/ 2307771 w 2862943"/>
              <a:gd name="connsiteY24" fmla="*/ 0 h 265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62943" h="2656114">
                <a:moveTo>
                  <a:pt x="2307771" y="0"/>
                </a:moveTo>
                <a:lnTo>
                  <a:pt x="2503714" y="10885"/>
                </a:lnTo>
                <a:cubicBezTo>
                  <a:pt x="2536371" y="14514"/>
                  <a:pt x="2570770" y="10641"/>
                  <a:pt x="2601686" y="21771"/>
                </a:cubicBezTo>
                <a:cubicBezTo>
                  <a:pt x="2698279" y="56545"/>
                  <a:pt x="2777873" y="110117"/>
                  <a:pt x="2862943" y="163285"/>
                </a:cubicBezTo>
                <a:lnTo>
                  <a:pt x="2710543" y="631371"/>
                </a:lnTo>
                <a:lnTo>
                  <a:pt x="2590800" y="1055914"/>
                </a:lnTo>
                <a:cubicBezTo>
                  <a:pt x="2569029" y="1143000"/>
                  <a:pt x="2548145" y="1230312"/>
                  <a:pt x="2525486" y="1317171"/>
                </a:cubicBezTo>
                <a:cubicBezTo>
                  <a:pt x="2504599" y="1397236"/>
                  <a:pt x="2477341" y="1475714"/>
                  <a:pt x="2460171" y="1556657"/>
                </a:cubicBezTo>
                <a:cubicBezTo>
                  <a:pt x="2451854" y="1595864"/>
                  <a:pt x="2452914" y="1636486"/>
                  <a:pt x="2449286" y="1676400"/>
                </a:cubicBezTo>
                <a:lnTo>
                  <a:pt x="1752600" y="2122714"/>
                </a:lnTo>
                <a:lnTo>
                  <a:pt x="1197428" y="2427514"/>
                </a:lnTo>
                <a:cubicBezTo>
                  <a:pt x="762385" y="2613962"/>
                  <a:pt x="1000190" y="2532668"/>
                  <a:pt x="478971" y="2656114"/>
                </a:cubicBezTo>
                <a:lnTo>
                  <a:pt x="261257" y="2612571"/>
                </a:lnTo>
                <a:cubicBezTo>
                  <a:pt x="261257" y="2612571"/>
                  <a:pt x="199967" y="2597111"/>
                  <a:pt x="174171" y="2579914"/>
                </a:cubicBezTo>
                <a:cubicBezTo>
                  <a:pt x="122757" y="2545638"/>
                  <a:pt x="79828" y="2500085"/>
                  <a:pt x="32657" y="2460171"/>
                </a:cubicBezTo>
                <a:lnTo>
                  <a:pt x="0" y="1513114"/>
                </a:lnTo>
                <a:cubicBezTo>
                  <a:pt x="36286" y="1473200"/>
                  <a:pt x="77923" y="1437562"/>
                  <a:pt x="108857" y="1393371"/>
                </a:cubicBezTo>
                <a:cubicBezTo>
                  <a:pt x="148082" y="1337336"/>
                  <a:pt x="180688" y="1196391"/>
                  <a:pt x="195943" y="1143000"/>
                </a:cubicBezTo>
                <a:lnTo>
                  <a:pt x="544286" y="805543"/>
                </a:lnTo>
                <a:cubicBezTo>
                  <a:pt x="581580" y="782234"/>
                  <a:pt x="746850" y="680125"/>
                  <a:pt x="762000" y="664028"/>
                </a:cubicBezTo>
                <a:cubicBezTo>
                  <a:pt x="786493" y="638004"/>
                  <a:pt x="791029" y="598714"/>
                  <a:pt x="805543" y="566057"/>
                </a:cubicBezTo>
                <a:lnTo>
                  <a:pt x="1600200" y="119743"/>
                </a:lnTo>
                <a:lnTo>
                  <a:pt x="1698171" y="97971"/>
                </a:lnTo>
                <a:lnTo>
                  <a:pt x="1948543" y="76200"/>
                </a:lnTo>
                <a:cubicBezTo>
                  <a:pt x="2171516" y="44346"/>
                  <a:pt x="2051317" y="67487"/>
                  <a:pt x="2307771" y="0"/>
                </a:cubicBezTo>
                <a:close/>
              </a:path>
            </a:pathLst>
          </a:custGeom>
        </p:spPr>
      </p:pic>
      <p:pic>
        <p:nvPicPr>
          <p:cNvPr id="84" name="图片 83" descr="图片包含 游戏机&#10;&#10;描述已自动生成">
            <a:extLst>
              <a:ext uri="{FF2B5EF4-FFF2-40B4-BE49-F238E27FC236}">
                <a16:creationId xmlns:a16="http://schemas.microsoft.com/office/drawing/2014/main" xmlns="" id="{4091CD20-10BB-4557-8C9A-446E7FB38FEC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1341402">
            <a:off x="8845226" y="953710"/>
            <a:ext cx="514026" cy="536757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85" name="图片 84" descr="图片包含 游戏机&#10;&#10;描述已自动生成">
            <a:extLst>
              <a:ext uri="{FF2B5EF4-FFF2-40B4-BE49-F238E27FC236}">
                <a16:creationId xmlns:a16="http://schemas.microsoft.com/office/drawing/2014/main" xmlns="" id="{72BEB414-B152-4071-8559-0CD2D9B90F6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52999" y="2167028"/>
            <a:ext cx="701933" cy="651223"/>
          </a:xfrm>
          <a:custGeom>
            <a:avLst/>
            <a:gdLst>
              <a:gd name="connsiteX0" fmla="*/ 2307771 w 2862943"/>
              <a:gd name="connsiteY0" fmla="*/ 0 h 2656114"/>
              <a:gd name="connsiteX1" fmla="*/ 2503714 w 2862943"/>
              <a:gd name="connsiteY1" fmla="*/ 10885 h 2656114"/>
              <a:gd name="connsiteX2" fmla="*/ 2601686 w 2862943"/>
              <a:gd name="connsiteY2" fmla="*/ 21771 h 2656114"/>
              <a:gd name="connsiteX3" fmla="*/ 2862943 w 2862943"/>
              <a:gd name="connsiteY3" fmla="*/ 163285 h 2656114"/>
              <a:gd name="connsiteX4" fmla="*/ 2710543 w 2862943"/>
              <a:gd name="connsiteY4" fmla="*/ 631371 h 2656114"/>
              <a:gd name="connsiteX5" fmla="*/ 2590800 w 2862943"/>
              <a:gd name="connsiteY5" fmla="*/ 1055914 h 2656114"/>
              <a:gd name="connsiteX6" fmla="*/ 2525486 w 2862943"/>
              <a:gd name="connsiteY6" fmla="*/ 1317171 h 2656114"/>
              <a:gd name="connsiteX7" fmla="*/ 2460171 w 2862943"/>
              <a:gd name="connsiteY7" fmla="*/ 1556657 h 2656114"/>
              <a:gd name="connsiteX8" fmla="*/ 2449286 w 2862943"/>
              <a:gd name="connsiteY8" fmla="*/ 1676400 h 2656114"/>
              <a:gd name="connsiteX9" fmla="*/ 1752600 w 2862943"/>
              <a:gd name="connsiteY9" fmla="*/ 2122714 h 2656114"/>
              <a:gd name="connsiteX10" fmla="*/ 1197428 w 2862943"/>
              <a:gd name="connsiteY10" fmla="*/ 2427514 h 2656114"/>
              <a:gd name="connsiteX11" fmla="*/ 478971 w 2862943"/>
              <a:gd name="connsiteY11" fmla="*/ 2656114 h 2656114"/>
              <a:gd name="connsiteX12" fmla="*/ 261257 w 2862943"/>
              <a:gd name="connsiteY12" fmla="*/ 2612571 h 2656114"/>
              <a:gd name="connsiteX13" fmla="*/ 174171 w 2862943"/>
              <a:gd name="connsiteY13" fmla="*/ 2579914 h 2656114"/>
              <a:gd name="connsiteX14" fmla="*/ 32657 w 2862943"/>
              <a:gd name="connsiteY14" fmla="*/ 2460171 h 2656114"/>
              <a:gd name="connsiteX15" fmla="*/ 0 w 2862943"/>
              <a:gd name="connsiteY15" fmla="*/ 1513114 h 2656114"/>
              <a:gd name="connsiteX16" fmla="*/ 108857 w 2862943"/>
              <a:gd name="connsiteY16" fmla="*/ 1393371 h 2656114"/>
              <a:gd name="connsiteX17" fmla="*/ 195943 w 2862943"/>
              <a:gd name="connsiteY17" fmla="*/ 1143000 h 2656114"/>
              <a:gd name="connsiteX18" fmla="*/ 544286 w 2862943"/>
              <a:gd name="connsiteY18" fmla="*/ 805543 h 2656114"/>
              <a:gd name="connsiteX19" fmla="*/ 762000 w 2862943"/>
              <a:gd name="connsiteY19" fmla="*/ 664028 h 2656114"/>
              <a:gd name="connsiteX20" fmla="*/ 805543 w 2862943"/>
              <a:gd name="connsiteY20" fmla="*/ 566057 h 2656114"/>
              <a:gd name="connsiteX21" fmla="*/ 1600200 w 2862943"/>
              <a:gd name="connsiteY21" fmla="*/ 119743 h 2656114"/>
              <a:gd name="connsiteX22" fmla="*/ 1698171 w 2862943"/>
              <a:gd name="connsiteY22" fmla="*/ 97971 h 2656114"/>
              <a:gd name="connsiteX23" fmla="*/ 1948543 w 2862943"/>
              <a:gd name="connsiteY23" fmla="*/ 76200 h 2656114"/>
              <a:gd name="connsiteX24" fmla="*/ 2307771 w 2862943"/>
              <a:gd name="connsiteY24" fmla="*/ 0 h 265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62943" h="2656114">
                <a:moveTo>
                  <a:pt x="2307771" y="0"/>
                </a:moveTo>
                <a:lnTo>
                  <a:pt x="2503714" y="10885"/>
                </a:lnTo>
                <a:cubicBezTo>
                  <a:pt x="2536371" y="14514"/>
                  <a:pt x="2570770" y="10641"/>
                  <a:pt x="2601686" y="21771"/>
                </a:cubicBezTo>
                <a:cubicBezTo>
                  <a:pt x="2698279" y="56545"/>
                  <a:pt x="2777873" y="110117"/>
                  <a:pt x="2862943" y="163285"/>
                </a:cubicBezTo>
                <a:lnTo>
                  <a:pt x="2710543" y="631371"/>
                </a:lnTo>
                <a:lnTo>
                  <a:pt x="2590800" y="1055914"/>
                </a:lnTo>
                <a:cubicBezTo>
                  <a:pt x="2569029" y="1143000"/>
                  <a:pt x="2548145" y="1230312"/>
                  <a:pt x="2525486" y="1317171"/>
                </a:cubicBezTo>
                <a:cubicBezTo>
                  <a:pt x="2504599" y="1397236"/>
                  <a:pt x="2477341" y="1475714"/>
                  <a:pt x="2460171" y="1556657"/>
                </a:cubicBezTo>
                <a:cubicBezTo>
                  <a:pt x="2451854" y="1595864"/>
                  <a:pt x="2452914" y="1636486"/>
                  <a:pt x="2449286" y="1676400"/>
                </a:cubicBezTo>
                <a:lnTo>
                  <a:pt x="1752600" y="2122714"/>
                </a:lnTo>
                <a:lnTo>
                  <a:pt x="1197428" y="2427514"/>
                </a:lnTo>
                <a:cubicBezTo>
                  <a:pt x="762385" y="2613962"/>
                  <a:pt x="1000190" y="2532668"/>
                  <a:pt x="478971" y="2656114"/>
                </a:cubicBezTo>
                <a:lnTo>
                  <a:pt x="261257" y="2612571"/>
                </a:lnTo>
                <a:cubicBezTo>
                  <a:pt x="261257" y="2612571"/>
                  <a:pt x="199967" y="2597111"/>
                  <a:pt x="174171" y="2579914"/>
                </a:cubicBezTo>
                <a:cubicBezTo>
                  <a:pt x="122757" y="2545638"/>
                  <a:pt x="79828" y="2500085"/>
                  <a:pt x="32657" y="2460171"/>
                </a:cubicBezTo>
                <a:lnTo>
                  <a:pt x="0" y="1513114"/>
                </a:lnTo>
                <a:cubicBezTo>
                  <a:pt x="36286" y="1473200"/>
                  <a:pt x="77923" y="1437562"/>
                  <a:pt x="108857" y="1393371"/>
                </a:cubicBezTo>
                <a:cubicBezTo>
                  <a:pt x="148082" y="1337336"/>
                  <a:pt x="180688" y="1196391"/>
                  <a:pt x="195943" y="1143000"/>
                </a:cubicBezTo>
                <a:lnTo>
                  <a:pt x="544286" y="805543"/>
                </a:lnTo>
                <a:cubicBezTo>
                  <a:pt x="581580" y="782234"/>
                  <a:pt x="746850" y="680125"/>
                  <a:pt x="762000" y="664028"/>
                </a:cubicBezTo>
                <a:cubicBezTo>
                  <a:pt x="786493" y="638004"/>
                  <a:pt x="791029" y="598714"/>
                  <a:pt x="805543" y="566057"/>
                </a:cubicBezTo>
                <a:lnTo>
                  <a:pt x="1600200" y="119743"/>
                </a:lnTo>
                <a:lnTo>
                  <a:pt x="1698171" y="97971"/>
                </a:lnTo>
                <a:lnTo>
                  <a:pt x="1948543" y="76200"/>
                </a:lnTo>
                <a:cubicBezTo>
                  <a:pt x="2171516" y="44346"/>
                  <a:pt x="2051317" y="67487"/>
                  <a:pt x="2307771" y="0"/>
                </a:cubicBezTo>
                <a:close/>
              </a:path>
            </a:pathLst>
          </a:custGeom>
        </p:spPr>
      </p:pic>
      <p:pic>
        <p:nvPicPr>
          <p:cNvPr id="87" name="图片 86" descr="图片包含 游戏机, 文具, 盒子&#10;&#10;描述已自动生成">
            <a:extLst>
              <a:ext uri="{FF2B5EF4-FFF2-40B4-BE49-F238E27FC236}">
                <a16:creationId xmlns:a16="http://schemas.microsoft.com/office/drawing/2014/main" xmlns="" id="{6D368EF6-4419-413C-BF61-FB4D723A8BD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87003" y="5074872"/>
            <a:ext cx="399751" cy="39975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8DAB8311-B644-49A0-8E65-C1A533A39F6A}"/>
              </a:ext>
            </a:extLst>
          </p:cNvPr>
          <p:cNvSpPr txBox="1"/>
          <p:nvPr/>
        </p:nvSpPr>
        <p:spPr>
          <a:xfrm>
            <a:off x="9660518" y="6534300"/>
            <a:ext cx="2548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3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8886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夜晚躺在地上&#10;&#10;中度可信度描述已自动生成">
            <a:extLst>
              <a:ext uri="{FF2B5EF4-FFF2-40B4-BE49-F238E27FC236}">
                <a16:creationId xmlns:a16="http://schemas.microsoft.com/office/drawing/2014/main" xmlns="" id="{AADDC021-FE8E-4F73-AE26-9152FC43D4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CDAD5C-49E7-42B8-B634-A79C6434B9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xmlns="" id="{15ECF28A-CFB2-4AE9-AD96-152B7C8433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3061A1C-4588-4BB7-BB64-665A0E171E85}"/>
              </a:ext>
            </a:extLst>
          </p:cNvPr>
          <p:cNvSpPr/>
          <p:nvPr/>
        </p:nvSpPr>
        <p:spPr>
          <a:xfrm>
            <a:off x="0" y="0"/>
            <a:ext cx="12194770" cy="6858000"/>
          </a:xfrm>
          <a:prstGeom prst="rect">
            <a:avLst/>
          </a:prstGeom>
          <a:solidFill>
            <a:srgbClr val="1A130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xmlns="" id="{AA1CAD28-35C3-460A-9D68-307B97110A0E}"/>
              </a:ext>
            </a:extLst>
          </p:cNvPr>
          <p:cNvSpPr/>
          <p:nvPr/>
        </p:nvSpPr>
        <p:spPr>
          <a:xfrm>
            <a:off x="625928" y="839585"/>
            <a:ext cx="10940144" cy="5412562"/>
          </a:xfrm>
          <a:prstGeom prst="roundRect">
            <a:avLst>
              <a:gd name="adj" fmla="val 1766"/>
            </a:avLst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xmlns="" id="{E092A9D6-743E-4344-870A-3FB5277561ED}"/>
              </a:ext>
            </a:extLst>
          </p:cNvPr>
          <p:cNvSpPr/>
          <p:nvPr/>
        </p:nvSpPr>
        <p:spPr>
          <a:xfrm>
            <a:off x="2906685" y="647415"/>
            <a:ext cx="6378632" cy="928550"/>
          </a:xfrm>
          <a:custGeom>
            <a:avLst/>
            <a:gdLst>
              <a:gd name="connsiteX0" fmla="*/ 21771 w 2498271"/>
              <a:gd name="connsiteY0" fmla="*/ 0 h 391885"/>
              <a:gd name="connsiteX1" fmla="*/ 2471057 w 2498271"/>
              <a:gd name="connsiteY1" fmla="*/ 0 h 391885"/>
              <a:gd name="connsiteX2" fmla="*/ 2498271 w 2498271"/>
              <a:gd name="connsiteY2" fmla="*/ 54428 h 391885"/>
              <a:gd name="connsiteX3" fmla="*/ 2405743 w 2498271"/>
              <a:gd name="connsiteY3" fmla="*/ 261257 h 391885"/>
              <a:gd name="connsiteX4" fmla="*/ 1246414 w 2498271"/>
              <a:gd name="connsiteY4" fmla="*/ 391885 h 391885"/>
              <a:gd name="connsiteX5" fmla="*/ 81643 w 2498271"/>
              <a:gd name="connsiteY5" fmla="*/ 261257 h 391885"/>
              <a:gd name="connsiteX6" fmla="*/ 0 w 2498271"/>
              <a:gd name="connsiteY6" fmla="*/ 70757 h 391885"/>
              <a:gd name="connsiteX7" fmla="*/ 21771 w 2498271"/>
              <a:gd name="connsiteY7" fmla="*/ 0 h 391885"/>
              <a:gd name="connsiteX0" fmla="*/ 21771 w 2498271"/>
              <a:gd name="connsiteY0" fmla="*/ 0 h 391885"/>
              <a:gd name="connsiteX1" fmla="*/ 2471057 w 2498271"/>
              <a:gd name="connsiteY1" fmla="*/ 0 h 391885"/>
              <a:gd name="connsiteX2" fmla="*/ 2498271 w 2498271"/>
              <a:gd name="connsiteY2" fmla="*/ 78318 h 391885"/>
              <a:gd name="connsiteX3" fmla="*/ 2405743 w 2498271"/>
              <a:gd name="connsiteY3" fmla="*/ 261257 h 391885"/>
              <a:gd name="connsiteX4" fmla="*/ 1246414 w 2498271"/>
              <a:gd name="connsiteY4" fmla="*/ 391885 h 391885"/>
              <a:gd name="connsiteX5" fmla="*/ 81643 w 2498271"/>
              <a:gd name="connsiteY5" fmla="*/ 261257 h 391885"/>
              <a:gd name="connsiteX6" fmla="*/ 0 w 2498271"/>
              <a:gd name="connsiteY6" fmla="*/ 70757 h 391885"/>
              <a:gd name="connsiteX7" fmla="*/ 21771 w 2498271"/>
              <a:gd name="connsiteY7" fmla="*/ 0 h 391885"/>
              <a:gd name="connsiteX0" fmla="*/ 21771 w 2498271"/>
              <a:gd name="connsiteY0" fmla="*/ 0 h 391885"/>
              <a:gd name="connsiteX1" fmla="*/ 2471057 w 2498271"/>
              <a:gd name="connsiteY1" fmla="*/ 0 h 391885"/>
              <a:gd name="connsiteX2" fmla="*/ 2498271 w 2498271"/>
              <a:gd name="connsiteY2" fmla="*/ 70361 h 391885"/>
              <a:gd name="connsiteX3" fmla="*/ 2405743 w 2498271"/>
              <a:gd name="connsiteY3" fmla="*/ 261257 h 391885"/>
              <a:gd name="connsiteX4" fmla="*/ 1246414 w 2498271"/>
              <a:gd name="connsiteY4" fmla="*/ 391885 h 391885"/>
              <a:gd name="connsiteX5" fmla="*/ 81643 w 2498271"/>
              <a:gd name="connsiteY5" fmla="*/ 261257 h 391885"/>
              <a:gd name="connsiteX6" fmla="*/ 0 w 2498271"/>
              <a:gd name="connsiteY6" fmla="*/ 70757 h 391885"/>
              <a:gd name="connsiteX7" fmla="*/ 21771 w 2498271"/>
              <a:gd name="connsiteY7" fmla="*/ 0 h 391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98271" h="391885">
                <a:moveTo>
                  <a:pt x="21771" y="0"/>
                </a:moveTo>
                <a:lnTo>
                  <a:pt x="2471057" y="0"/>
                </a:lnTo>
                <a:lnTo>
                  <a:pt x="2498271" y="70361"/>
                </a:lnTo>
                <a:lnTo>
                  <a:pt x="2405743" y="261257"/>
                </a:lnTo>
                <a:lnTo>
                  <a:pt x="1246414" y="391885"/>
                </a:lnTo>
                <a:lnTo>
                  <a:pt x="81643" y="261257"/>
                </a:lnTo>
                <a:lnTo>
                  <a:pt x="0" y="70757"/>
                </a:lnTo>
                <a:lnTo>
                  <a:pt x="21771" y="0"/>
                </a:lnTo>
                <a:close/>
              </a:path>
            </a:pathLst>
          </a:custGeom>
          <a:gradFill>
            <a:gsLst>
              <a:gs pos="0">
                <a:srgbClr val="F6D591"/>
              </a:gs>
              <a:gs pos="98000">
                <a:srgbClr val="D89A4F"/>
              </a:gs>
            </a:gsLst>
            <a:lin ang="5400000" scaled="1"/>
          </a:gradFill>
          <a:ln w="38100" cap="rnd">
            <a:gradFill>
              <a:gsLst>
                <a:gs pos="0">
                  <a:srgbClr val="D0A469"/>
                </a:gs>
                <a:gs pos="100000">
                  <a:srgbClr val="9A7248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xmlns="" id="{F8B9B0A9-0876-4227-98E4-5617594ED64F}"/>
              </a:ext>
            </a:extLst>
          </p:cNvPr>
          <p:cNvSpPr txBox="1"/>
          <p:nvPr/>
        </p:nvSpPr>
        <p:spPr>
          <a:xfrm>
            <a:off x="3448706" y="737142"/>
            <a:ext cx="529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尔雅未来体" panose="00000500000000000000" pitchFamily="2" charset="-122"/>
                <a:ea typeface="尔雅未来体" panose="00000500000000000000" pitchFamily="2" charset="-122"/>
              </a:defRPr>
            </a:lvl1pPr>
          </a:lstStyle>
          <a:p>
            <a:pPr algn="dist"/>
            <a:r>
              <a:rPr lang="zh-CN" altLang="en-US" sz="32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85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本次重量级拍卖单品系列</a:t>
            </a:r>
          </a:p>
        </p:txBody>
      </p: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xmlns="" id="{6DFC5151-0962-45F4-B184-055C5A851347}"/>
              </a:ext>
            </a:extLst>
          </p:cNvPr>
          <p:cNvSpPr/>
          <p:nvPr/>
        </p:nvSpPr>
        <p:spPr>
          <a:xfrm>
            <a:off x="4958371" y="1315097"/>
            <a:ext cx="2250765" cy="115675"/>
          </a:xfrm>
          <a:custGeom>
            <a:avLst/>
            <a:gdLst>
              <a:gd name="connsiteX0" fmla="*/ 0 w 1562100"/>
              <a:gd name="connsiteY0" fmla="*/ 2722 h 80282"/>
              <a:gd name="connsiteX1" fmla="*/ 789215 w 1562100"/>
              <a:gd name="connsiteY1" fmla="*/ 80282 h 80282"/>
              <a:gd name="connsiteX2" fmla="*/ 1562100 w 1562100"/>
              <a:gd name="connsiteY2" fmla="*/ 0 h 80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62100" h="80282">
                <a:moveTo>
                  <a:pt x="0" y="2722"/>
                </a:moveTo>
                <a:lnTo>
                  <a:pt x="789215" y="80282"/>
                </a:lnTo>
                <a:lnTo>
                  <a:pt x="1562100" y="0"/>
                </a:lnTo>
              </a:path>
            </a:pathLst>
          </a:custGeom>
          <a:noFill/>
          <a:ln w="25400" cap="rnd">
            <a:gradFill>
              <a:gsLst>
                <a:gs pos="100000">
                  <a:srgbClr val="F4CD7D"/>
                </a:gs>
                <a:gs pos="5000">
                  <a:srgbClr val="F4CD7D">
                    <a:alpha val="0"/>
                  </a:srgbClr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:a16="http://schemas.microsoft.com/office/drawing/2014/main" xmlns="" id="{34D3F706-6758-4615-B1C9-C6A3AEC609EF}"/>
              </a:ext>
            </a:extLst>
          </p:cNvPr>
          <p:cNvSpPr/>
          <p:nvPr/>
        </p:nvSpPr>
        <p:spPr>
          <a:xfrm>
            <a:off x="1240972" y="2623457"/>
            <a:ext cx="2079173" cy="3037114"/>
          </a:xfrm>
          <a:prstGeom prst="roundRect">
            <a:avLst>
              <a:gd name="adj" fmla="val 5241"/>
            </a:avLst>
          </a:prstGeom>
          <a:noFill/>
          <a:ln w="12700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:a16="http://schemas.microsoft.com/office/drawing/2014/main" xmlns="" id="{0E2E8877-D60B-4CAE-AD28-250566BD294D}"/>
              </a:ext>
            </a:extLst>
          </p:cNvPr>
          <p:cNvSpPr/>
          <p:nvPr/>
        </p:nvSpPr>
        <p:spPr>
          <a:xfrm>
            <a:off x="3784600" y="2623457"/>
            <a:ext cx="2079173" cy="3037114"/>
          </a:xfrm>
          <a:prstGeom prst="roundRect">
            <a:avLst>
              <a:gd name="adj" fmla="val 5241"/>
            </a:avLst>
          </a:prstGeom>
          <a:noFill/>
          <a:ln w="12700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xmlns="" id="{7946F8FE-97E6-459A-8D2B-54D13250FC7E}"/>
              </a:ext>
            </a:extLst>
          </p:cNvPr>
          <p:cNvSpPr/>
          <p:nvPr/>
        </p:nvSpPr>
        <p:spPr>
          <a:xfrm>
            <a:off x="6328228" y="2623457"/>
            <a:ext cx="2079173" cy="3037114"/>
          </a:xfrm>
          <a:prstGeom prst="roundRect">
            <a:avLst>
              <a:gd name="adj" fmla="val 5241"/>
            </a:avLst>
          </a:prstGeom>
          <a:noFill/>
          <a:ln w="12700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xmlns="" id="{96E04826-B8BF-4758-8809-121529DB401E}"/>
              </a:ext>
            </a:extLst>
          </p:cNvPr>
          <p:cNvSpPr/>
          <p:nvPr/>
        </p:nvSpPr>
        <p:spPr>
          <a:xfrm>
            <a:off x="8871856" y="2623457"/>
            <a:ext cx="2079173" cy="3037114"/>
          </a:xfrm>
          <a:prstGeom prst="roundRect">
            <a:avLst>
              <a:gd name="adj" fmla="val 5241"/>
            </a:avLst>
          </a:prstGeom>
          <a:noFill/>
          <a:ln w="12700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6" name="图片 105" descr="图片包含 游戏机&#10;&#10;描述已自动生成">
            <a:extLst>
              <a:ext uri="{FF2B5EF4-FFF2-40B4-BE49-F238E27FC236}">
                <a16:creationId xmlns:a16="http://schemas.microsoft.com/office/drawing/2014/main" xmlns="" id="{5C8FD334-21BF-4DD3-889A-5D4E38E5B78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41402">
            <a:off x="5679307" y="1510080"/>
            <a:ext cx="970921" cy="1013857"/>
          </a:xfrm>
          <a:custGeom>
            <a:avLst/>
            <a:gdLst>
              <a:gd name="connsiteX0" fmla="*/ 496890 w 1297433"/>
              <a:gd name="connsiteY0" fmla="*/ 44 h 1354808"/>
              <a:gd name="connsiteX1" fmla="*/ 1023257 w 1297433"/>
              <a:gd name="connsiteY1" fmla="*/ 54636 h 1354808"/>
              <a:gd name="connsiteX2" fmla="*/ 1230086 w 1297433"/>
              <a:gd name="connsiteY2" fmla="*/ 130836 h 1354808"/>
              <a:gd name="connsiteX3" fmla="*/ 1273628 w 1297433"/>
              <a:gd name="connsiteY3" fmla="*/ 337665 h 1354808"/>
              <a:gd name="connsiteX4" fmla="*/ 1262743 w 1297433"/>
              <a:gd name="connsiteY4" fmla="*/ 827522 h 1354808"/>
              <a:gd name="connsiteX5" fmla="*/ 1001486 w 1297433"/>
              <a:gd name="connsiteY5" fmla="*/ 1317379 h 1354808"/>
              <a:gd name="connsiteX6" fmla="*/ 381000 w 1297433"/>
              <a:gd name="connsiteY6" fmla="*/ 1350036 h 1354808"/>
              <a:gd name="connsiteX7" fmla="*/ 293914 w 1297433"/>
              <a:gd name="connsiteY7" fmla="*/ 1317379 h 1354808"/>
              <a:gd name="connsiteX8" fmla="*/ 54428 w 1297433"/>
              <a:gd name="connsiteY8" fmla="*/ 1175865 h 1354808"/>
              <a:gd name="connsiteX9" fmla="*/ 0 w 1297433"/>
              <a:gd name="connsiteY9" fmla="*/ 1077893 h 1354808"/>
              <a:gd name="connsiteX10" fmla="*/ 163286 w 1297433"/>
              <a:gd name="connsiteY10" fmla="*/ 479179 h 1354808"/>
              <a:gd name="connsiteX11" fmla="*/ 185057 w 1297433"/>
              <a:gd name="connsiteY11" fmla="*/ 370322 h 1354808"/>
              <a:gd name="connsiteX12" fmla="*/ 217714 w 1297433"/>
              <a:gd name="connsiteY12" fmla="*/ 239693 h 1354808"/>
              <a:gd name="connsiteX13" fmla="*/ 293914 w 1297433"/>
              <a:gd name="connsiteY13" fmla="*/ 163493 h 1354808"/>
              <a:gd name="connsiteX14" fmla="*/ 326571 w 1297433"/>
              <a:gd name="connsiteY14" fmla="*/ 65522 h 1354808"/>
              <a:gd name="connsiteX15" fmla="*/ 413657 w 1297433"/>
              <a:gd name="connsiteY15" fmla="*/ 208 h 1354808"/>
              <a:gd name="connsiteX16" fmla="*/ 496890 w 1297433"/>
              <a:gd name="connsiteY16" fmla="*/ 44 h 1354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297433" h="1354808">
                <a:moveTo>
                  <a:pt x="496890" y="44"/>
                </a:moveTo>
                <a:cubicBezTo>
                  <a:pt x="675267" y="-383"/>
                  <a:pt x="756308" y="1246"/>
                  <a:pt x="1023257" y="54636"/>
                </a:cubicBezTo>
                <a:cubicBezTo>
                  <a:pt x="1095303" y="69045"/>
                  <a:pt x="1161143" y="105436"/>
                  <a:pt x="1230086" y="130836"/>
                </a:cubicBezTo>
                <a:lnTo>
                  <a:pt x="1273628" y="337665"/>
                </a:lnTo>
                <a:cubicBezTo>
                  <a:pt x="1299464" y="712280"/>
                  <a:pt x="1314838" y="549679"/>
                  <a:pt x="1262743" y="827522"/>
                </a:cubicBezTo>
                <a:lnTo>
                  <a:pt x="1001486" y="1317379"/>
                </a:lnTo>
                <a:cubicBezTo>
                  <a:pt x="776472" y="1362383"/>
                  <a:pt x="816819" y="1357300"/>
                  <a:pt x="381000" y="1350036"/>
                </a:cubicBezTo>
                <a:cubicBezTo>
                  <a:pt x="350002" y="1349519"/>
                  <a:pt x="322943" y="1328265"/>
                  <a:pt x="293914" y="1317379"/>
                </a:cubicBezTo>
                <a:lnTo>
                  <a:pt x="54428" y="1175865"/>
                </a:lnTo>
                <a:lnTo>
                  <a:pt x="0" y="1077893"/>
                </a:lnTo>
                <a:lnTo>
                  <a:pt x="163286" y="479179"/>
                </a:lnTo>
                <a:lnTo>
                  <a:pt x="185057" y="370322"/>
                </a:lnTo>
                <a:lnTo>
                  <a:pt x="217714" y="239693"/>
                </a:lnTo>
                <a:cubicBezTo>
                  <a:pt x="217714" y="239693"/>
                  <a:pt x="274876" y="193954"/>
                  <a:pt x="293914" y="163493"/>
                </a:cubicBezTo>
                <a:cubicBezTo>
                  <a:pt x="312158" y="134302"/>
                  <a:pt x="315685" y="98179"/>
                  <a:pt x="326571" y="65522"/>
                </a:cubicBezTo>
                <a:lnTo>
                  <a:pt x="413657" y="208"/>
                </a:lnTo>
                <a:cubicBezTo>
                  <a:pt x="443938" y="208"/>
                  <a:pt x="471407" y="105"/>
                  <a:pt x="496890" y="44"/>
                </a:cubicBezTo>
                <a:close/>
              </a:path>
            </a:pathLst>
          </a:custGeom>
        </p:spPr>
      </p:pic>
      <p:pic>
        <p:nvPicPr>
          <p:cNvPr id="107" name="图片 106" descr="图片包含 游戏机, 文具, 盒子&#10;&#10;描述已自动生成">
            <a:extLst>
              <a:ext uri="{FF2B5EF4-FFF2-40B4-BE49-F238E27FC236}">
                <a16:creationId xmlns:a16="http://schemas.microsoft.com/office/drawing/2014/main" xmlns="" id="{03EA642C-FEDB-416F-A62F-B361659AB02D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3594" y="858411"/>
            <a:ext cx="255109" cy="255109"/>
          </a:xfrm>
          <a:prstGeom prst="rect">
            <a:avLst/>
          </a:prstGeom>
        </p:spPr>
      </p:pic>
      <p:pic>
        <p:nvPicPr>
          <p:cNvPr id="110" name="图片 109" descr="图片包含 游戏机&#10;&#10;描述已自动生成">
            <a:extLst>
              <a:ext uri="{FF2B5EF4-FFF2-40B4-BE49-F238E27FC236}">
                <a16:creationId xmlns:a16="http://schemas.microsoft.com/office/drawing/2014/main" xmlns="" id="{E4ADE930-499F-4BA4-93FA-F80A87ECD3F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452999" y="2167028"/>
            <a:ext cx="701933" cy="651223"/>
          </a:xfrm>
          <a:custGeom>
            <a:avLst/>
            <a:gdLst>
              <a:gd name="connsiteX0" fmla="*/ 2307771 w 2862943"/>
              <a:gd name="connsiteY0" fmla="*/ 0 h 2656114"/>
              <a:gd name="connsiteX1" fmla="*/ 2503714 w 2862943"/>
              <a:gd name="connsiteY1" fmla="*/ 10885 h 2656114"/>
              <a:gd name="connsiteX2" fmla="*/ 2601686 w 2862943"/>
              <a:gd name="connsiteY2" fmla="*/ 21771 h 2656114"/>
              <a:gd name="connsiteX3" fmla="*/ 2862943 w 2862943"/>
              <a:gd name="connsiteY3" fmla="*/ 163285 h 2656114"/>
              <a:gd name="connsiteX4" fmla="*/ 2710543 w 2862943"/>
              <a:gd name="connsiteY4" fmla="*/ 631371 h 2656114"/>
              <a:gd name="connsiteX5" fmla="*/ 2590800 w 2862943"/>
              <a:gd name="connsiteY5" fmla="*/ 1055914 h 2656114"/>
              <a:gd name="connsiteX6" fmla="*/ 2525486 w 2862943"/>
              <a:gd name="connsiteY6" fmla="*/ 1317171 h 2656114"/>
              <a:gd name="connsiteX7" fmla="*/ 2460171 w 2862943"/>
              <a:gd name="connsiteY7" fmla="*/ 1556657 h 2656114"/>
              <a:gd name="connsiteX8" fmla="*/ 2449286 w 2862943"/>
              <a:gd name="connsiteY8" fmla="*/ 1676400 h 2656114"/>
              <a:gd name="connsiteX9" fmla="*/ 1752600 w 2862943"/>
              <a:gd name="connsiteY9" fmla="*/ 2122714 h 2656114"/>
              <a:gd name="connsiteX10" fmla="*/ 1197428 w 2862943"/>
              <a:gd name="connsiteY10" fmla="*/ 2427514 h 2656114"/>
              <a:gd name="connsiteX11" fmla="*/ 478971 w 2862943"/>
              <a:gd name="connsiteY11" fmla="*/ 2656114 h 2656114"/>
              <a:gd name="connsiteX12" fmla="*/ 261257 w 2862943"/>
              <a:gd name="connsiteY12" fmla="*/ 2612571 h 2656114"/>
              <a:gd name="connsiteX13" fmla="*/ 174171 w 2862943"/>
              <a:gd name="connsiteY13" fmla="*/ 2579914 h 2656114"/>
              <a:gd name="connsiteX14" fmla="*/ 32657 w 2862943"/>
              <a:gd name="connsiteY14" fmla="*/ 2460171 h 2656114"/>
              <a:gd name="connsiteX15" fmla="*/ 0 w 2862943"/>
              <a:gd name="connsiteY15" fmla="*/ 1513114 h 2656114"/>
              <a:gd name="connsiteX16" fmla="*/ 108857 w 2862943"/>
              <a:gd name="connsiteY16" fmla="*/ 1393371 h 2656114"/>
              <a:gd name="connsiteX17" fmla="*/ 195943 w 2862943"/>
              <a:gd name="connsiteY17" fmla="*/ 1143000 h 2656114"/>
              <a:gd name="connsiteX18" fmla="*/ 544286 w 2862943"/>
              <a:gd name="connsiteY18" fmla="*/ 805543 h 2656114"/>
              <a:gd name="connsiteX19" fmla="*/ 762000 w 2862943"/>
              <a:gd name="connsiteY19" fmla="*/ 664028 h 2656114"/>
              <a:gd name="connsiteX20" fmla="*/ 805543 w 2862943"/>
              <a:gd name="connsiteY20" fmla="*/ 566057 h 2656114"/>
              <a:gd name="connsiteX21" fmla="*/ 1600200 w 2862943"/>
              <a:gd name="connsiteY21" fmla="*/ 119743 h 2656114"/>
              <a:gd name="connsiteX22" fmla="*/ 1698171 w 2862943"/>
              <a:gd name="connsiteY22" fmla="*/ 97971 h 2656114"/>
              <a:gd name="connsiteX23" fmla="*/ 1948543 w 2862943"/>
              <a:gd name="connsiteY23" fmla="*/ 76200 h 2656114"/>
              <a:gd name="connsiteX24" fmla="*/ 2307771 w 2862943"/>
              <a:gd name="connsiteY24" fmla="*/ 0 h 2656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62943" h="2656114">
                <a:moveTo>
                  <a:pt x="2307771" y="0"/>
                </a:moveTo>
                <a:lnTo>
                  <a:pt x="2503714" y="10885"/>
                </a:lnTo>
                <a:cubicBezTo>
                  <a:pt x="2536371" y="14514"/>
                  <a:pt x="2570770" y="10641"/>
                  <a:pt x="2601686" y="21771"/>
                </a:cubicBezTo>
                <a:cubicBezTo>
                  <a:pt x="2698279" y="56545"/>
                  <a:pt x="2777873" y="110117"/>
                  <a:pt x="2862943" y="163285"/>
                </a:cubicBezTo>
                <a:lnTo>
                  <a:pt x="2710543" y="631371"/>
                </a:lnTo>
                <a:lnTo>
                  <a:pt x="2590800" y="1055914"/>
                </a:lnTo>
                <a:cubicBezTo>
                  <a:pt x="2569029" y="1143000"/>
                  <a:pt x="2548145" y="1230312"/>
                  <a:pt x="2525486" y="1317171"/>
                </a:cubicBezTo>
                <a:cubicBezTo>
                  <a:pt x="2504599" y="1397236"/>
                  <a:pt x="2477341" y="1475714"/>
                  <a:pt x="2460171" y="1556657"/>
                </a:cubicBezTo>
                <a:cubicBezTo>
                  <a:pt x="2451854" y="1595864"/>
                  <a:pt x="2452914" y="1636486"/>
                  <a:pt x="2449286" y="1676400"/>
                </a:cubicBezTo>
                <a:lnTo>
                  <a:pt x="1752600" y="2122714"/>
                </a:lnTo>
                <a:lnTo>
                  <a:pt x="1197428" y="2427514"/>
                </a:lnTo>
                <a:cubicBezTo>
                  <a:pt x="762385" y="2613962"/>
                  <a:pt x="1000190" y="2532668"/>
                  <a:pt x="478971" y="2656114"/>
                </a:cubicBezTo>
                <a:lnTo>
                  <a:pt x="261257" y="2612571"/>
                </a:lnTo>
                <a:cubicBezTo>
                  <a:pt x="261257" y="2612571"/>
                  <a:pt x="199967" y="2597111"/>
                  <a:pt x="174171" y="2579914"/>
                </a:cubicBezTo>
                <a:cubicBezTo>
                  <a:pt x="122757" y="2545638"/>
                  <a:pt x="79828" y="2500085"/>
                  <a:pt x="32657" y="2460171"/>
                </a:cubicBezTo>
                <a:lnTo>
                  <a:pt x="0" y="1513114"/>
                </a:lnTo>
                <a:cubicBezTo>
                  <a:pt x="36286" y="1473200"/>
                  <a:pt x="77923" y="1437562"/>
                  <a:pt x="108857" y="1393371"/>
                </a:cubicBezTo>
                <a:cubicBezTo>
                  <a:pt x="148082" y="1337336"/>
                  <a:pt x="180688" y="1196391"/>
                  <a:pt x="195943" y="1143000"/>
                </a:cubicBezTo>
                <a:lnTo>
                  <a:pt x="544286" y="805543"/>
                </a:lnTo>
                <a:cubicBezTo>
                  <a:pt x="581580" y="782234"/>
                  <a:pt x="746850" y="680125"/>
                  <a:pt x="762000" y="664028"/>
                </a:cubicBezTo>
                <a:cubicBezTo>
                  <a:pt x="786493" y="638004"/>
                  <a:pt x="791029" y="598714"/>
                  <a:pt x="805543" y="566057"/>
                </a:cubicBezTo>
                <a:lnTo>
                  <a:pt x="1600200" y="119743"/>
                </a:lnTo>
                <a:lnTo>
                  <a:pt x="1698171" y="97971"/>
                </a:lnTo>
                <a:lnTo>
                  <a:pt x="1948543" y="76200"/>
                </a:lnTo>
                <a:cubicBezTo>
                  <a:pt x="2171516" y="44346"/>
                  <a:pt x="2051317" y="67487"/>
                  <a:pt x="2307771" y="0"/>
                </a:cubicBezTo>
                <a:close/>
              </a:path>
            </a:pathLst>
          </a:custGeom>
        </p:spPr>
      </p:pic>
      <p:pic>
        <p:nvPicPr>
          <p:cNvPr id="108" name="图片 107" descr="背景图案&#10;&#10;描述已自动生成">
            <a:extLst>
              <a:ext uri="{FF2B5EF4-FFF2-40B4-BE49-F238E27FC236}">
                <a16:creationId xmlns:a16="http://schemas.microsoft.com/office/drawing/2014/main" xmlns="" id="{C3796885-E3D9-428F-9BF7-16503A50450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81286" y="5183554"/>
            <a:ext cx="501572" cy="862441"/>
          </a:xfrm>
          <a:custGeom>
            <a:avLst/>
            <a:gdLst>
              <a:gd name="connsiteX0" fmla="*/ 1280765 w 6487640"/>
              <a:gd name="connsiteY0" fmla="*/ 6072337 h 6858001"/>
              <a:gd name="connsiteX1" fmla="*/ 1280908 w 6487640"/>
              <a:gd name="connsiteY1" fmla="*/ 6074593 h 6858001"/>
              <a:gd name="connsiteX2" fmla="*/ 1280979 w 6487640"/>
              <a:gd name="connsiteY2" fmla="*/ 6076171 h 6858001"/>
              <a:gd name="connsiteX3" fmla="*/ 6220858 w 6487640"/>
              <a:gd name="connsiteY3" fmla="*/ 1722120 h 6858001"/>
              <a:gd name="connsiteX4" fmla="*/ 6221820 w 6487640"/>
              <a:gd name="connsiteY4" fmla="*/ 1723542 h 6858001"/>
              <a:gd name="connsiteX5" fmla="*/ 6222267 w 6487640"/>
              <a:gd name="connsiteY5" fmla="*/ 1724233 h 6858001"/>
              <a:gd name="connsiteX6" fmla="*/ 748666 w 6487640"/>
              <a:gd name="connsiteY6" fmla="*/ 0 h 6858001"/>
              <a:gd name="connsiteX7" fmla="*/ 5533299 w 6487640"/>
              <a:gd name="connsiteY7" fmla="*/ 0 h 6858001"/>
              <a:gd name="connsiteX8" fmla="*/ 5509651 w 6487640"/>
              <a:gd name="connsiteY8" fmla="*/ 8992 h 6858001"/>
              <a:gd name="connsiteX9" fmla="*/ 5478087 w 6487640"/>
              <a:gd name="connsiteY9" fmla="*/ 22532 h 6858001"/>
              <a:gd name="connsiteX10" fmla="*/ 5378334 w 6487640"/>
              <a:gd name="connsiteY10" fmla="*/ 80721 h 6858001"/>
              <a:gd name="connsiteX11" fmla="*/ 5386647 w 6487640"/>
              <a:gd name="connsiteY11" fmla="*/ 737426 h 6858001"/>
              <a:gd name="connsiteX12" fmla="*/ 5702531 w 6487640"/>
              <a:gd name="connsiteY12" fmla="*/ 1011746 h 6858001"/>
              <a:gd name="connsiteX13" fmla="*/ 5769032 w 6487640"/>
              <a:gd name="connsiteY13" fmla="*/ 1036684 h 6858001"/>
              <a:gd name="connsiteX14" fmla="*/ 5893723 w 6487640"/>
              <a:gd name="connsiteY14" fmla="*/ 1227877 h 6858001"/>
              <a:gd name="connsiteX15" fmla="*/ 6118167 w 6487640"/>
              <a:gd name="connsiteY15" fmla="*/ 1601950 h 6858001"/>
              <a:gd name="connsiteX16" fmla="*/ 6233312 w 6487640"/>
              <a:gd name="connsiteY16" fmla="*/ 1741301 h 6858001"/>
              <a:gd name="connsiteX17" fmla="*/ 6222267 w 6487640"/>
              <a:gd name="connsiteY17" fmla="*/ 1724233 h 6858001"/>
              <a:gd name="connsiteX18" fmla="*/ 6225709 w 6487640"/>
              <a:gd name="connsiteY18" fmla="*/ 1729391 h 6858001"/>
              <a:gd name="connsiteX19" fmla="*/ 6342611 w 6487640"/>
              <a:gd name="connsiteY19" fmla="*/ 1901208 h 6858001"/>
              <a:gd name="connsiteX20" fmla="*/ 6487640 w 6487640"/>
              <a:gd name="connsiteY20" fmla="*/ 2140311 h 6858001"/>
              <a:gd name="connsiteX21" fmla="*/ 6487640 w 6487640"/>
              <a:gd name="connsiteY21" fmla="*/ 5729374 h 6858001"/>
              <a:gd name="connsiteX22" fmla="*/ 6482394 w 6487640"/>
              <a:gd name="connsiteY22" fmla="*/ 5728927 h 6858001"/>
              <a:gd name="connsiteX23" fmla="*/ 6284421 w 6487640"/>
              <a:gd name="connsiteY23" fmla="*/ 5725062 h 6858001"/>
              <a:gd name="connsiteX24" fmla="*/ 5735781 w 6487640"/>
              <a:gd name="connsiteY24" fmla="*/ 5525557 h 6858001"/>
              <a:gd name="connsiteX25" fmla="*/ 5677592 w 6487640"/>
              <a:gd name="connsiteY25" fmla="*/ 5508932 h 6858001"/>
              <a:gd name="connsiteX26" fmla="*/ 5394960 w 6487640"/>
              <a:gd name="connsiteY26" fmla="*/ 5500619 h 6858001"/>
              <a:gd name="connsiteX27" fmla="*/ 5120640 w 6487640"/>
              <a:gd name="connsiteY27" fmla="*/ 5533870 h 6858001"/>
              <a:gd name="connsiteX28" fmla="*/ 4987636 w 6487640"/>
              <a:gd name="connsiteY28" fmla="*/ 5650248 h 6858001"/>
              <a:gd name="connsiteX29" fmla="*/ 4995949 w 6487640"/>
              <a:gd name="connsiteY29" fmla="*/ 6065885 h 6858001"/>
              <a:gd name="connsiteX30" fmla="*/ 5012574 w 6487640"/>
              <a:gd name="connsiteY30" fmla="*/ 6090821 h 6858001"/>
              <a:gd name="connsiteX31" fmla="*/ 5195454 w 6487640"/>
              <a:gd name="connsiteY31" fmla="*/ 6140699 h 6858001"/>
              <a:gd name="connsiteX32" fmla="*/ 6467301 w 6487640"/>
              <a:gd name="connsiteY32" fmla="*/ 6764153 h 6858001"/>
              <a:gd name="connsiteX33" fmla="*/ 5417737 w 6487640"/>
              <a:gd name="connsiteY33" fmla="*/ 6858001 h 6858001"/>
              <a:gd name="connsiteX34" fmla="*/ 1517205 w 6487640"/>
              <a:gd name="connsiteY34" fmla="*/ 6858001 h 6858001"/>
              <a:gd name="connsiteX35" fmla="*/ 1487978 w 6487640"/>
              <a:gd name="connsiteY35" fmla="*/ 6814029 h 6858001"/>
              <a:gd name="connsiteX36" fmla="*/ 1305098 w 6487640"/>
              <a:gd name="connsiteY36" fmla="*/ 6464895 h 6858001"/>
              <a:gd name="connsiteX37" fmla="*/ 1313411 w 6487640"/>
              <a:gd name="connsiteY37" fmla="*/ 6182261 h 6858001"/>
              <a:gd name="connsiteX38" fmla="*/ 1280681 w 6487640"/>
              <a:gd name="connsiteY38" fmla="*/ 6070829 h 6858001"/>
              <a:gd name="connsiteX39" fmla="*/ 1280765 w 6487640"/>
              <a:gd name="connsiteY39" fmla="*/ 6072337 h 6858001"/>
              <a:gd name="connsiteX40" fmla="*/ 1280214 w 6487640"/>
              <a:gd name="connsiteY40" fmla="*/ 6063617 h 6858001"/>
              <a:gd name="connsiteX41" fmla="*/ 1271847 w 6487640"/>
              <a:gd name="connsiteY41" fmla="*/ 5949505 h 6858001"/>
              <a:gd name="connsiteX42" fmla="*/ 739832 w 6487640"/>
              <a:gd name="connsiteY42" fmla="*/ 5450742 h 6858001"/>
              <a:gd name="connsiteX43" fmla="*/ 473825 w 6487640"/>
              <a:gd name="connsiteY43" fmla="*/ 5342677 h 6858001"/>
              <a:gd name="connsiteX44" fmla="*/ 423949 w 6487640"/>
              <a:gd name="connsiteY44" fmla="*/ 5209673 h 6858001"/>
              <a:gd name="connsiteX45" fmla="*/ 149629 w 6487640"/>
              <a:gd name="connsiteY45" fmla="*/ 3996015 h 6858001"/>
              <a:gd name="connsiteX46" fmla="*/ 83127 w 6487640"/>
              <a:gd name="connsiteY46" fmla="*/ 3788197 h 6858001"/>
              <a:gd name="connsiteX47" fmla="*/ 0 w 6487640"/>
              <a:gd name="connsiteY47" fmla="*/ 3464001 h 6858001"/>
              <a:gd name="connsiteX48" fmla="*/ 74814 w 6487640"/>
              <a:gd name="connsiteY48" fmla="*/ 1967710 h 6858001"/>
              <a:gd name="connsiteX49" fmla="*/ 257694 w 6487640"/>
              <a:gd name="connsiteY49" fmla="*/ 1560386 h 6858001"/>
              <a:gd name="connsiteX50" fmla="*/ 681643 w 6487640"/>
              <a:gd name="connsiteY50" fmla="*/ 1344255 h 6858001"/>
              <a:gd name="connsiteX51" fmla="*/ 931025 w 6487640"/>
              <a:gd name="connsiteY51" fmla="*/ 1119811 h 6858001"/>
              <a:gd name="connsiteX52" fmla="*/ 922712 w 6487640"/>
              <a:gd name="connsiteY52" fmla="*/ 803928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487640" h="6858001">
                <a:moveTo>
                  <a:pt x="1280765" y="6072337"/>
                </a:moveTo>
                <a:lnTo>
                  <a:pt x="1280908" y="6074593"/>
                </a:lnTo>
                <a:cubicBezTo>
                  <a:pt x="1281021" y="6076547"/>
                  <a:pt x="1281031" y="6076935"/>
                  <a:pt x="1280979" y="6076171"/>
                </a:cubicBezTo>
                <a:close/>
                <a:moveTo>
                  <a:pt x="6220858" y="1722120"/>
                </a:moveTo>
                <a:cubicBezTo>
                  <a:pt x="6220319" y="1721301"/>
                  <a:pt x="6220749" y="1721929"/>
                  <a:pt x="6221820" y="1723542"/>
                </a:cubicBezTo>
                <a:lnTo>
                  <a:pt x="6222267" y="1724233"/>
                </a:lnTo>
                <a:close/>
                <a:moveTo>
                  <a:pt x="748666" y="0"/>
                </a:moveTo>
                <a:lnTo>
                  <a:pt x="5533299" y="0"/>
                </a:lnTo>
                <a:lnTo>
                  <a:pt x="5509651" y="8992"/>
                </a:lnTo>
                <a:cubicBezTo>
                  <a:pt x="5497889" y="13671"/>
                  <a:pt x="5486786" y="18357"/>
                  <a:pt x="5478087" y="22532"/>
                </a:cubicBezTo>
                <a:cubicBezTo>
                  <a:pt x="5443383" y="39190"/>
                  <a:pt x="5411585" y="61325"/>
                  <a:pt x="5378334" y="80721"/>
                </a:cubicBezTo>
                <a:lnTo>
                  <a:pt x="5386647" y="737426"/>
                </a:lnTo>
                <a:lnTo>
                  <a:pt x="5702531" y="1011746"/>
                </a:lnTo>
                <a:cubicBezTo>
                  <a:pt x="5721533" y="1049753"/>
                  <a:pt x="5769009" y="1036645"/>
                  <a:pt x="5769032" y="1036684"/>
                </a:cubicBezTo>
                <a:cubicBezTo>
                  <a:pt x="5807918" y="1102083"/>
                  <a:pt x="5854971" y="1162399"/>
                  <a:pt x="5893723" y="1227877"/>
                </a:cubicBezTo>
                <a:cubicBezTo>
                  <a:pt x="6038068" y="1471770"/>
                  <a:pt x="5965671" y="1398623"/>
                  <a:pt x="6118167" y="1601950"/>
                </a:cubicBezTo>
                <a:cubicBezTo>
                  <a:pt x="6269494" y="1803718"/>
                  <a:pt x="6251890" y="1770796"/>
                  <a:pt x="6233312" y="1741301"/>
                </a:cubicBezTo>
                <a:lnTo>
                  <a:pt x="6222267" y="1724233"/>
                </a:lnTo>
                <a:lnTo>
                  <a:pt x="6225709" y="1729391"/>
                </a:lnTo>
                <a:cubicBezTo>
                  <a:pt x="6236927" y="1746121"/>
                  <a:pt x="6268896" y="1793472"/>
                  <a:pt x="6342611" y="1901208"/>
                </a:cubicBezTo>
                <a:lnTo>
                  <a:pt x="6487640" y="2140311"/>
                </a:lnTo>
                <a:lnTo>
                  <a:pt x="6487640" y="5729374"/>
                </a:lnTo>
                <a:lnTo>
                  <a:pt x="6482394" y="5728927"/>
                </a:lnTo>
                <a:cubicBezTo>
                  <a:pt x="6434223" y="5725476"/>
                  <a:pt x="6370213" y="5723067"/>
                  <a:pt x="6284421" y="5725062"/>
                </a:cubicBezTo>
                <a:lnTo>
                  <a:pt x="5735781" y="5525557"/>
                </a:lnTo>
                <a:cubicBezTo>
                  <a:pt x="5735781" y="5525557"/>
                  <a:pt x="5697711" y="5510404"/>
                  <a:pt x="5677592" y="5508932"/>
                </a:cubicBezTo>
                <a:cubicBezTo>
                  <a:pt x="5583592" y="5502054"/>
                  <a:pt x="5489171" y="5503390"/>
                  <a:pt x="5394960" y="5500619"/>
                </a:cubicBezTo>
                <a:lnTo>
                  <a:pt x="5120640" y="5533870"/>
                </a:lnTo>
                <a:cubicBezTo>
                  <a:pt x="5056783" y="5597727"/>
                  <a:pt x="5099431" y="5557086"/>
                  <a:pt x="4987636" y="5650248"/>
                </a:cubicBezTo>
                <a:lnTo>
                  <a:pt x="4995949" y="6065885"/>
                </a:lnTo>
                <a:cubicBezTo>
                  <a:pt x="5001491" y="6074197"/>
                  <a:pt x="5004066" y="6085585"/>
                  <a:pt x="5012574" y="6090821"/>
                </a:cubicBezTo>
                <a:cubicBezTo>
                  <a:pt x="5095290" y="6141725"/>
                  <a:pt x="5104114" y="6132395"/>
                  <a:pt x="5195454" y="6140699"/>
                </a:cubicBezTo>
                <a:lnTo>
                  <a:pt x="6467301" y="6764153"/>
                </a:lnTo>
                <a:lnTo>
                  <a:pt x="5417737" y="6858001"/>
                </a:lnTo>
                <a:lnTo>
                  <a:pt x="1517205" y="6858001"/>
                </a:lnTo>
                <a:lnTo>
                  <a:pt x="1487978" y="6814029"/>
                </a:lnTo>
                <a:lnTo>
                  <a:pt x="1305098" y="6464895"/>
                </a:lnTo>
                <a:cubicBezTo>
                  <a:pt x="1319300" y="6344173"/>
                  <a:pt x="1332403" y="6303815"/>
                  <a:pt x="1313411" y="6182261"/>
                </a:cubicBezTo>
                <a:cubicBezTo>
                  <a:pt x="1276130" y="5943657"/>
                  <a:pt x="1279357" y="6044243"/>
                  <a:pt x="1280681" y="6070829"/>
                </a:cubicBezTo>
                <a:lnTo>
                  <a:pt x="1280765" y="6072337"/>
                </a:lnTo>
                <a:lnTo>
                  <a:pt x="1280214" y="6063617"/>
                </a:lnTo>
                <a:cubicBezTo>
                  <a:pt x="1279123" y="6047115"/>
                  <a:pt x="1276716" y="6012797"/>
                  <a:pt x="1271847" y="5949505"/>
                </a:cubicBezTo>
                <a:lnTo>
                  <a:pt x="739832" y="5450742"/>
                </a:lnTo>
                <a:cubicBezTo>
                  <a:pt x="739832" y="5450742"/>
                  <a:pt x="549907" y="5400740"/>
                  <a:pt x="473825" y="5342677"/>
                </a:cubicBezTo>
                <a:cubicBezTo>
                  <a:pt x="436185" y="5313951"/>
                  <a:pt x="440574" y="5254008"/>
                  <a:pt x="423949" y="5209673"/>
                </a:cubicBezTo>
                <a:lnTo>
                  <a:pt x="149629" y="3996015"/>
                </a:lnTo>
                <a:cubicBezTo>
                  <a:pt x="99885" y="3879945"/>
                  <a:pt x="141169" y="3983428"/>
                  <a:pt x="83127" y="3788197"/>
                </a:cubicBezTo>
                <a:cubicBezTo>
                  <a:pt x="8181" y="3536107"/>
                  <a:pt x="52320" y="3725601"/>
                  <a:pt x="0" y="3464001"/>
                </a:cubicBezTo>
                <a:lnTo>
                  <a:pt x="74814" y="1967710"/>
                </a:lnTo>
                <a:cubicBezTo>
                  <a:pt x="158953" y="1703274"/>
                  <a:pt x="101936" y="1840751"/>
                  <a:pt x="257694" y="1560386"/>
                </a:cubicBezTo>
                <a:lnTo>
                  <a:pt x="681643" y="1344255"/>
                </a:lnTo>
                <a:lnTo>
                  <a:pt x="931025" y="1119811"/>
                </a:lnTo>
                <a:lnTo>
                  <a:pt x="922712" y="803928"/>
                </a:lnTo>
                <a:close/>
              </a:path>
            </a:pathLst>
          </a:custGeom>
        </p:spPr>
      </p:pic>
      <p:pic>
        <p:nvPicPr>
          <p:cNvPr id="113" name="图片 112" descr="金色的雕塑&#10;&#10;中度可信度描述已自动生成">
            <a:extLst>
              <a:ext uri="{FF2B5EF4-FFF2-40B4-BE49-F238E27FC236}">
                <a16:creationId xmlns:a16="http://schemas.microsoft.com/office/drawing/2014/main" xmlns="" id="{585B8DAB-95AC-4BDD-99A3-7E793AC8DF5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20966" y="2872998"/>
            <a:ext cx="1119185" cy="1213574"/>
          </a:xfrm>
          <a:prstGeom prst="rect">
            <a:avLst/>
          </a:prstGeom>
          <a:effectLst>
            <a:outerShdw blurRad="152400" dist="114300" dir="5400000" algn="t" rotWithShape="0">
              <a:prstClr val="black">
                <a:alpha val="60000"/>
              </a:prstClr>
            </a:outerShdw>
          </a:effectLst>
        </p:spPr>
      </p:pic>
      <p:pic>
        <p:nvPicPr>
          <p:cNvPr id="117" name="图片 116" descr="金色的雕塑&#10;&#10;中度可信度描述已自动生成">
            <a:extLst>
              <a:ext uri="{FF2B5EF4-FFF2-40B4-BE49-F238E27FC236}">
                <a16:creationId xmlns:a16="http://schemas.microsoft.com/office/drawing/2014/main" xmlns="" id="{70C0B5DE-56B0-4E88-A941-8670856C19E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05183" y="2873304"/>
            <a:ext cx="925263" cy="1178857"/>
          </a:xfrm>
          <a:prstGeom prst="rect">
            <a:avLst/>
          </a:prstGeom>
          <a:effectLst>
            <a:outerShdw blurRad="152400" dist="1143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24" name="椭圆 123">
            <a:extLst>
              <a:ext uri="{FF2B5EF4-FFF2-40B4-BE49-F238E27FC236}">
                <a16:creationId xmlns:a16="http://schemas.microsoft.com/office/drawing/2014/main" xmlns="" id="{73609898-1EF3-4290-BA6F-2FEC13C35066}"/>
              </a:ext>
            </a:extLst>
          </p:cNvPr>
          <p:cNvSpPr/>
          <p:nvPr/>
        </p:nvSpPr>
        <p:spPr>
          <a:xfrm>
            <a:off x="1662113" y="4043567"/>
            <a:ext cx="1236890" cy="198084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3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9" name="图片 118" descr="桌子上有银色的奖杯&#10;&#10;中度可信度描述已自动生成">
            <a:extLst>
              <a:ext uri="{FF2B5EF4-FFF2-40B4-BE49-F238E27FC236}">
                <a16:creationId xmlns:a16="http://schemas.microsoft.com/office/drawing/2014/main" xmlns="" id="{00371F70-A846-4E0D-9AEB-2C9431A9F57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6334" y="2718602"/>
            <a:ext cx="1315704" cy="1407885"/>
          </a:xfrm>
          <a:prstGeom prst="rect">
            <a:avLst/>
          </a:prstGeom>
          <a:effectLst>
            <a:outerShdw blurRad="152400" dist="114300" dir="5400000" algn="t" rotWithShape="0">
              <a:prstClr val="black">
                <a:alpha val="60000"/>
              </a:prstClr>
            </a:outerShdw>
          </a:effectLst>
        </p:spPr>
      </p:pic>
      <p:pic>
        <p:nvPicPr>
          <p:cNvPr id="121" name="图片 120" descr="图片包含 甜甜圈, 盘子, 桌子, 杯子&#10;&#10;描述已自动生成">
            <a:extLst>
              <a:ext uri="{FF2B5EF4-FFF2-40B4-BE49-F238E27FC236}">
                <a16:creationId xmlns:a16="http://schemas.microsoft.com/office/drawing/2014/main" xmlns="" id="{E4DD3EB9-0E71-4BB7-AFA1-1378E4D319C0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87009" y="2882082"/>
            <a:ext cx="1048867" cy="1066567"/>
          </a:xfrm>
          <a:prstGeom prst="rect">
            <a:avLst/>
          </a:prstGeom>
          <a:effectLst>
            <a:outerShdw blurRad="152400" dist="114300" dir="5400000" algn="t" rotWithShape="0">
              <a:prstClr val="black">
                <a:alpha val="60000"/>
              </a:prstClr>
            </a:outerShdw>
          </a:effectLst>
        </p:spPr>
      </p:pic>
      <p:sp>
        <p:nvSpPr>
          <p:cNvPr id="122" name="椭圆 121">
            <a:extLst>
              <a:ext uri="{FF2B5EF4-FFF2-40B4-BE49-F238E27FC236}">
                <a16:creationId xmlns:a16="http://schemas.microsoft.com/office/drawing/2014/main" xmlns="" id="{03C47761-57B8-408C-B218-13B9B78D5B6F}"/>
              </a:ext>
            </a:extLst>
          </p:cNvPr>
          <p:cNvSpPr/>
          <p:nvPr/>
        </p:nvSpPr>
        <p:spPr>
          <a:xfrm>
            <a:off x="1623706" y="4043568"/>
            <a:ext cx="1313704" cy="209625"/>
          </a:xfrm>
          <a:prstGeom prst="ellipse">
            <a:avLst/>
          </a:prstGeom>
          <a:noFill/>
          <a:ln w="6350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椭圆 122">
            <a:extLst>
              <a:ext uri="{FF2B5EF4-FFF2-40B4-BE49-F238E27FC236}">
                <a16:creationId xmlns:a16="http://schemas.microsoft.com/office/drawing/2014/main" xmlns="" id="{5A12781A-DE38-456D-A710-45AB03A62509}"/>
              </a:ext>
            </a:extLst>
          </p:cNvPr>
          <p:cNvSpPr/>
          <p:nvPr/>
        </p:nvSpPr>
        <p:spPr>
          <a:xfrm>
            <a:off x="1746350" y="4059086"/>
            <a:ext cx="1068416" cy="164875"/>
          </a:xfrm>
          <a:prstGeom prst="ellipse">
            <a:avLst/>
          </a:prstGeom>
          <a:noFill/>
          <a:ln w="3175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5" name="椭圆 124">
            <a:extLst>
              <a:ext uri="{FF2B5EF4-FFF2-40B4-BE49-F238E27FC236}">
                <a16:creationId xmlns:a16="http://schemas.microsoft.com/office/drawing/2014/main" xmlns="" id="{4BD48B51-C155-4B2F-A566-B5DD1CE1046F}"/>
              </a:ext>
            </a:extLst>
          </p:cNvPr>
          <p:cNvSpPr/>
          <p:nvPr/>
        </p:nvSpPr>
        <p:spPr>
          <a:xfrm>
            <a:off x="1831181" y="4067268"/>
            <a:ext cx="898754" cy="138988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2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xmlns="" id="{91036EC8-C8F6-4914-AF5E-1B805E158D3F}"/>
              </a:ext>
            </a:extLst>
          </p:cNvPr>
          <p:cNvSpPr txBox="1"/>
          <p:nvPr/>
        </p:nvSpPr>
        <p:spPr>
          <a:xfrm>
            <a:off x="1499756" y="4446469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DFC69E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古董青铜器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xmlns="" id="{E7AE7F95-F8AB-422E-A700-B5054D60BD8A}"/>
              </a:ext>
            </a:extLst>
          </p:cNvPr>
          <p:cNvSpPr txBox="1"/>
          <p:nvPr/>
        </p:nvSpPr>
        <p:spPr>
          <a:xfrm>
            <a:off x="1499756" y="4846579"/>
            <a:ext cx="1561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5</a:t>
            </a:r>
            <a:r>
              <a:rPr lang="zh-CN" altLang="en-US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千万</a:t>
            </a:r>
          </a:p>
        </p:txBody>
      </p:sp>
      <p:sp>
        <p:nvSpPr>
          <p:cNvPr id="131" name="任意多边形: 形状 130">
            <a:extLst>
              <a:ext uri="{FF2B5EF4-FFF2-40B4-BE49-F238E27FC236}">
                <a16:creationId xmlns:a16="http://schemas.microsoft.com/office/drawing/2014/main" xmlns="" id="{38A763F0-DAAB-429E-8179-D9825F35395B}"/>
              </a:ext>
            </a:extLst>
          </p:cNvPr>
          <p:cNvSpPr/>
          <p:nvPr/>
        </p:nvSpPr>
        <p:spPr>
          <a:xfrm>
            <a:off x="1419602" y="5522912"/>
            <a:ext cx="1721912" cy="106192"/>
          </a:xfrm>
          <a:custGeom>
            <a:avLst/>
            <a:gdLst>
              <a:gd name="connsiteX0" fmla="*/ 0 w 1700141"/>
              <a:gd name="connsiteY0" fmla="*/ 78114 h 78114"/>
              <a:gd name="connsiteX1" fmla="*/ 0 w 1700141"/>
              <a:gd name="connsiteY1" fmla="*/ 78114 h 78114"/>
              <a:gd name="connsiteX2" fmla="*/ 78114 w 1700141"/>
              <a:gd name="connsiteY2" fmla="*/ 0 h 78114"/>
              <a:gd name="connsiteX3" fmla="*/ 1654191 w 1700141"/>
              <a:gd name="connsiteY3" fmla="*/ 0 h 78114"/>
              <a:gd name="connsiteX4" fmla="*/ 1700141 w 1700141"/>
              <a:gd name="connsiteY4" fmla="*/ 45950 h 78114"/>
              <a:gd name="connsiteX0" fmla="*/ 0 w 1721912"/>
              <a:gd name="connsiteY0" fmla="*/ 78114 h 78114"/>
              <a:gd name="connsiteX1" fmla="*/ 0 w 1721912"/>
              <a:gd name="connsiteY1" fmla="*/ 78114 h 78114"/>
              <a:gd name="connsiteX2" fmla="*/ 78114 w 1721912"/>
              <a:gd name="connsiteY2" fmla="*/ 0 h 78114"/>
              <a:gd name="connsiteX3" fmla="*/ 1654191 w 1721912"/>
              <a:gd name="connsiteY3" fmla="*/ 0 h 78114"/>
              <a:gd name="connsiteX4" fmla="*/ 1721912 w 1721912"/>
              <a:gd name="connsiteY4" fmla="*/ 69536 h 7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912" h="78114">
                <a:moveTo>
                  <a:pt x="0" y="78114"/>
                </a:moveTo>
                <a:lnTo>
                  <a:pt x="0" y="78114"/>
                </a:lnTo>
                <a:lnTo>
                  <a:pt x="78114" y="0"/>
                </a:lnTo>
                <a:lnTo>
                  <a:pt x="1654191" y="0"/>
                </a:lnTo>
                <a:cubicBezTo>
                  <a:pt x="1669508" y="15317"/>
                  <a:pt x="1706595" y="54219"/>
                  <a:pt x="1721912" y="69536"/>
                </a:cubicBezTo>
              </a:path>
            </a:pathLst>
          </a:custGeom>
          <a:noFill/>
          <a:ln>
            <a:gradFill>
              <a:gsLst>
                <a:gs pos="0">
                  <a:srgbClr val="DFC69E"/>
                </a:gs>
                <a:gs pos="90000">
                  <a:srgbClr val="9A724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2" name="椭圆 131">
            <a:extLst>
              <a:ext uri="{FF2B5EF4-FFF2-40B4-BE49-F238E27FC236}">
                <a16:creationId xmlns:a16="http://schemas.microsoft.com/office/drawing/2014/main" xmlns="" id="{5396BF76-C60C-4568-AC49-22910AAB6A62}"/>
              </a:ext>
            </a:extLst>
          </p:cNvPr>
          <p:cNvSpPr/>
          <p:nvPr/>
        </p:nvSpPr>
        <p:spPr>
          <a:xfrm>
            <a:off x="4205741" y="4043567"/>
            <a:ext cx="1236890" cy="198084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3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" name="椭圆 132">
            <a:extLst>
              <a:ext uri="{FF2B5EF4-FFF2-40B4-BE49-F238E27FC236}">
                <a16:creationId xmlns:a16="http://schemas.microsoft.com/office/drawing/2014/main" xmlns="" id="{2D2D73BA-5075-4F30-BE71-C0CAB587345C}"/>
              </a:ext>
            </a:extLst>
          </p:cNvPr>
          <p:cNvSpPr/>
          <p:nvPr/>
        </p:nvSpPr>
        <p:spPr>
          <a:xfrm>
            <a:off x="4167334" y="4043568"/>
            <a:ext cx="1313704" cy="209625"/>
          </a:xfrm>
          <a:prstGeom prst="ellipse">
            <a:avLst/>
          </a:prstGeom>
          <a:noFill/>
          <a:ln w="6350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>
            <a:extLst>
              <a:ext uri="{FF2B5EF4-FFF2-40B4-BE49-F238E27FC236}">
                <a16:creationId xmlns:a16="http://schemas.microsoft.com/office/drawing/2014/main" xmlns="" id="{3770C7F9-3D05-4AF2-BE22-9C88F4CCD8C7}"/>
              </a:ext>
            </a:extLst>
          </p:cNvPr>
          <p:cNvSpPr/>
          <p:nvPr/>
        </p:nvSpPr>
        <p:spPr>
          <a:xfrm>
            <a:off x="4289978" y="4059086"/>
            <a:ext cx="1068416" cy="164875"/>
          </a:xfrm>
          <a:prstGeom prst="ellipse">
            <a:avLst/>
          </a:prstGeom>
          <a:noFill/>
          <a:ln w="3175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>
            <a:extLst>
              <a:ext uri="{FF2B5EF4-FFF2-40B4-BE49-F238E27FC236}">
                <a16:creationId xmlns:a16="http://schemas.microsoft.com/office/drawing/2014/main" xmlns="" id="{1C248ED6-CEA7-4B06-8139-FB9D67B82CEF}"/>
              </a:ext>
            </a:extLst>
          </p:cNvPr>
          <p:cNvSpPr/>
          <p:nvPr/>
        </p:nvSpPr>
        <p:spPr>
          <a:xfrm>
            <a:off x="4374809" y="4067268"/>
            <a:ext cx="898754" cy="138988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2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xmlns="" id="{150840DC-77B7-430A-936F-7BC2EFEEE048}"/>
              </a:ext>
            </a:extLst>
          </p:cNvPr>
          <p:cNvSpPr txBox="1"/>
          <p:nvPr/>
        </p:nvSpPr>
        <p:spPr>
          <a:xfrm>
            <a:off x="4043384" y="4446469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DFC69E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古董香炉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xmlns="" id="{3680C24E-BBCC-450C-A274-2E5E72715386}"/>
              </a:ext>
            </a:extLst>
          </p:cNvPr>
          <p:cNvSpPr txBox="1"/>
          <p:nvPr/>
        </p:nvSpPr>
        <p:spPr>
          <a:xfrm>
            <a:off x="4043384" y="4846579"/>
            <a:ext cx="1561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4</a:t>
            </a:r>
            <a:r>
              <a:rPr lang="zh-CN" altLang="en-US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千万</a:t>
            </a:r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xmlns="" id="{23535896-8295-4EB8-B2CF-93235B80FDD6}"/>
              </a:ext>
            </a:extLst>
          </p:cNvPr>
          <p:cNvSpPr/>
          <p:nvPr/>
        </p:nvSpPr>
        <p:spPr>
          <a:xfrm>
            <a:off x="3963230" y="5522912"/>
            <a:ext cx="1721912" cy="106192"/>
          </a:xfrm>
          <a:custGeom>
            <a:avLst/>
            <a:gdLst>
              <a:gd name="connsiteX0" fmla="*/ 0 w 1700141"/>
              <a:gd name="connsiteY0" fmla="*/ 78114 h 78114"/>
              <a:gd name="connsiteX1" fmla="*/ 0 w 1700141"/>
              <a:gd name="connsiteY1" fmla="*/ 78114 h 78114"/>
              <a:gd name="connsiteX2" fmla="*/ 78114 w 1700141"/>
              <a:gd name="connsiteY2" fmla="*/ 0 h 78114"/>
              <a:gd name="connsiteX3" fmla="*/ 1654191 w 1700141"/>
              <a:gd name="connsiteY3" fmla="*/ 0 h 78114"/>
              <a:gd name="connsiteX4" fmla="*/ 1700141 w 1700141"/>
              <a:gd name="connsiteY4" fmla="*/ 45950 h 78114"/>
              <a:gd name="connsiteX0" fmla="*/ 0 w 1721912"/>
              <a:gd name="connsiteY0" fmla="*/ 78114 h 78114"/>
              <a:gd name="connsiteX1" fmla="*/ 0 w 1721912"/>
              <a:gd name="connsiteY1" fmla="*/ 78114 h 78114"/>
              <a:gd name="connsiteX2" fmla="*/ 78114 w 1721912"/>
              <a:gd name="connsiteY2" fmla="*/ 0 h 78114"/>
              <a:gd name="connsiteX3" fmla="*/ 1654191 w 1721912"/>
              <a:gd name="connsiteY3" fmla="*/ 0 h 78114"/>
              <a:gd name="connsiteX4" fmla="*/ 1721912 w 1721912"/>
              <a:gd name="connsiteY4" fmla="*/ 69536 h 7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912" h="78114">
                <a:moveTo>
                  <a:pt x="0" y="78114"/>
                </a:moveTo>
                <a:lnTo>
                  <a:pt x="0" y="78114"/>
                </a:lnTo>
                <a:lnTo>
                  <a:pt x="78114" y="0"/>
                </a:lnTo>
                <a:lnTo>
                  <a:pt x="1654191" y="0"/>
                </a:lnTo>
                <a:cubicBezTo>
                  <a:pt x="1669508" y="15317"/>
                  <a:pt x="1706595" y="54219"/>
                  <a:pt x="1721912" y="69536"/>
                </a:cubicBezTo>
              </a:path>
            </a:pathLst>
          </a:custGeom>
          <a:noFill/>
          <a:ln>
            <a:gradFill>
              <a:gsLst>
                <a:gs pos="0">
                  <a:srgbClr val="DFC69E"/>
                </a:gs>
                <a:gs pos="90000">
                  <a:srgbClr val="9A724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9" name="椭圆 138">
            <a:extLst>
              <a:ext uri="{FF2B5EF4-FFF2-40B4-BE49-F238E27FC236}">
                <a16:creationId xmlns:a16="http://schemas.microsoft.com/office/drawing/2014/main" xmlns="" id="{632AF6B8-ED06-40FD-9A2A-A5998FD5F4C8}"/>
              </a:ext>
            </a:extLst>
          </p:cNvPr>
          <p:cNvSpPr/>
          <p:nvPr/>
        </p:nvSpPr>
        <p:spPr>
          <a:xfrm>
            <a:off x="6749369" y="4043567"/>
            <a:ext cx="1236890" cy="198084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3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0" name="椭圆 139">
            <a:extLst>
              <a:ext uri="{FF2B5EF4-FFF2-40B4-BE49-F238E27FC236}">
                <a16:creationId xmlns:a16="http://schemas.microsoft.com/office/drawing/2014/main" xmlns="" id="{567A3A6F-0733-44AD-BC68-6A7FB4CB4E74}"/>
              </a:ext>
            </a:extLst>
          </p:cNvPr>
          <p:cNvSpPr/>
          <p:nvPr/>
        </p:nvSpPr>
        <p:spPr>
          <a:xfrm>
            <a:off x="6710962" y="4043568"/>
            <a:ext cx="1313704" cy="209625"/>
          </a:xfrm>
          <a:prstGeom prst="ellipse">
            <a:avLst/>
          </a:prstGeom>
          <a:noFill/>
          <a:ln w="6350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1" name="椭圆 140">
            <a:extLst>
              <a:ext uri="{FF2B5EF4-FFF2-40B4-BE49-F238E27FC236}">
                <a16:creationId xmlns:a16="http://schemas.microsoft.com/office/drawing/2014/main" xmlns="" id="{65D09405-0663-47E0-8316-223C2CB54554}"/>
              </a:ext>
            </a:extLst>
          </p:cNvPr>
          <p:cNvSpPr/>
          <p:nvPr/>
        </p:nvSpPr>
        <p:spPr>
          <a:xfrm>
            <a:off x="6833606" y="4059086"/>
            <a:ext cx="1068416" cy="164875"/>
          </a:xfrm>
          <a:prstGeom prst="ellipse">
            <a:avLst/>
          </a:prstGeom>
          <a:noFill/>
          <a:ln w="3175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2" name="椭圆 141">
            <a:extLst>
              <a:ext uri="{FF2B5EF4-FFF2-40B4-BE49-F238E27FC236}">
                <a16:creationId xmlns:a16="http://schemas.microsoft.com/office/drawing/2014/main" xmlns="" id="{826F418C-6CC2-409A-828F-211B088B7998}"/>
              </a:ext>
            </a:extLst>
          </p:cNvPr>
          <p:cNvSpPr/>
          <p:nvPr/>
        </p:nvSpPr>
        <p:spPr>
          <a:xfrm>
            <a:off x="6918437" y="4067268"/>
            <a:ext cx="898754" cy="138988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2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3" name="文本框 142">
            <a:extLst>
              <a:ext uri="{FF2B5EF4-FFF2-40B4-BE49-F238E27FC236}">
                <a16:creationId xmlns:a16="http://schemas.microsoft.com/office/drawing/2014/main" xmlns="" id="{41594276-E47D-4E0F-A283-5F2358CE99F7}"/>
              </a:ext>
            </a:extLst>
          </p:cNvPr>
          <p:cNvSpPr txBox="1"/>
          <p:nvPr/>
        </p:nvSpPr>
        <p:spPr>
          <a:xfrm>
            <a:off x="6587012" y="4446469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DFC69E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古董青铜炉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:a16="http://schemas.microsoft.com/office/drawing/2014/main" xmlns="" id="{47D245D1-C95E-49CB-BD36-1FA98EA00838}"/>
              </a:ext>
            </a:extLst>
          </p:cNvPr>
          <p:cNvSpPr txBox="1"/>
          <p:nvPr/>
        </p:nvSpPr>
        <p:spPr>
          <a:xfrm>
            <a:off x="6587012" y="4846579"/>
            <a:ext cx="1561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6</a:t>
            </a:r>
            <a:r>
              <a:rPr lang="zh-CN" altLang="en-US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千万</a:t>
            </a:r>
          </a:p>
        </p:txBody>
      </p:sp>
      <p:sp>
        <p:nvSpPr>
          <p:cNvPr id="145" name="任意多边形: 形状 144">
            <a:extLst>
              <a:ext uri="{FF2B5EF4-FFF2-40B4-BE49-F238E27FC236}">
                <a16:creationId xmlns:a16="http://schemas.microsoft.com/office/drawing/2014/main" xmlns="" id="{B7192CCE-377A-4C2B-A9E9-D9078C25C2C1}"/>
              </a:ext>
            </a:extLst>
          </p:cNvPr>
          <p:cNvSpPr/>
          <p:nvPr/>
        </p:nvSpPr>
        <p:spPr>
          <a:xfrm>
            <a:off x="6506858" y="5522912"/>
            <a:ext cx="1721912" cy="106192"/>
          </a:xfrm>
          <a:custGeom>
            <a:avLst/>
            <a:gdLst>
              <a:gd name="connsiteX0" fmla="*/ 0 w 1700141"/>
              <a:gd name="connsiteY0" fmla="*/ 78114 h 78114"/>
              <a:gd name="connsiteX1" fmla="*/ 0 w 1700141"/>
              <a:gd name="connsiteY1" fmla="*/ 78114 h 78114"/>
              <a:gd name="connsiteX2" fmla="*/ 78114 w 1700141"/>
              <a:gd name="connsiteY2" fmla="*/ 0 h 78114"/>
              <a:gd name="connsiteX3" fmla="*/ 1654191 w 1700141"/>
              <a:gd name="connsiteY3" fmla="*/ 0 h 78114"/>
              <a:gd name="connsiteX4" fmla="*/ 1700141 w 1700141"/>
              <a:gd name="connsiteY4" fmla="*/ 45950 h 78114"/>
              <a:gd name="connsiteX0" fmla="*/ 0 w 1721912"/>
              <a:gd name="connsiteY0" fmla="*/ 78114 h 78114"/>
              <a:gd name="connsiteX1" fmla="*/ 0 w 1721912"/>
              <a:gd name="connsiteY1" fmla="*/ 78114 h 78114"/>
              <a:gd name="connsiteX2" fmla="*/ 78114 w 1721912"/>
              <a:gd name="connsiteY2" fmla="*/ 0 h 78114"/>
              <a:gd name="connsiteX3" fmla="*/ 1654191 w 1721912"/>
              <a:gd name="connsiteY3" fmla="*/ 0 h 78114"/>
              <a:gd name="connsiteX4" fmla="*/ 1721912 w 1721912"/>
              <a:gd name="connsiteY4" fmla="*/ 69536 h 7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912" h="78114">
                <a:moveTo>
                  <a:pt x="0" y="78114"/>
                </a:moveTo>
                <a:lnTo>
                  <a:pt x="0" y="78114"/>
                </a:lnTo>
                <a:lnTo>
                  <a:pt x="78114" y="0"/>
                </a:lnTo>
                <a:lnTo>
                  <a:pt x="1654191" y="0"/>
                </a:lnTo>
                <a:cubicBezTo>
                  <a:pt x="1669508" y="15317"/>
                  <a:pt x="1706595" y="54219"/>
                  <a:pt x="1721912" y="69536"/>
                </a:cubicBezTo>
              </a:path>
            </a:pathLst>
          </a:custGeom>
          <a:noFill/>
          <a:ln>
            <a:gradFill>
              <a:gsLst>
                <a:gs pos="0">
                  <a:srgbClr val="DFC69E"/>
                </a:gs>
                <a:gs pos="90000">
                  <a:srgbClr val="9A724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椭圆 145">
            <a:extLst>
              <a:ext uri="{FF2B5EF4-FFF2-40B4-BE49-F238E27FC236}">
                <a16:creationId xmlns:a16="http://schemas.microsoft.com/office/drawing/2014/main" xmlns="" id="{D70D5E98-750C-4556-A6C6-2E2D0C83DA57}"/>
              </a:ext>
            </a:extLst>
          </p:cNvPr>
          <p:cNvSpPr/>
          <p:nvPr/>
        </p:nvSpPr>
        <p:spPr>
          <a:xfrm>
            <a:off x="9292997" y="4043567"/>
            <a:ext cx="1236890" cy="198084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3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椭圆 146">
            <a:extLst>
              <a:ext uri="{FF2B5EF4-FFF2-40B4-BE49-F238E27FC236}">
                <a16:creationId xmlns:a16="http://schemas.microsoft.com/office/drawing/2014/main" xmlns="" id="{36DF5A66-0DEB-4FAF-A645-2077F1491DD2}"/>
              </a:ext>
            </a:extLst>
          </p:cNvPr>
          <p:cNvSpPr/>
          <p:nvPr/>
        </p:nvSpPr>
        <p:spPr>
          <a:xfrm>
            <a:off x="9254590" y="4043568"/>
            <a:ext cx="1313704" cy="209625"/>
          </a:xfrm>
          <a:prstGeom prst="ellipse">
            <a:avLst/>
          </a:prstGeom>
          <a:noFill/>
          <a:ln w="6350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椭圆 147">
            <a:extLst>
              <a:ext uri="{FF2B5EF4-FFF2-40B4-BE49-F238E27FC236}">
                <a16:creationId xmlns:a16="http://schemas.microsoft.com/office/drawing/2014/main" xmlns="" id="{035465B3-7A0D-4AC1-9E2B-CFE9CDA9775C}"/>
              </a:ext>
            </a:extLst>
          </p:cNvPr>
          <p:cNvSpPr/>
          <p:nvPr/>
        </p:nvSpPr>
        <p:spPr>
          <a:xfrm>
            <a:off x="9377234" y="4059086"/>
            <a:ext cx="1068416" cy="164875"/>
          </a:xfrm>
          <a:prstGeom prst="ellipse">
            <a:avLst/>
          </a:prstGeom>
          <a:noFill/>
          <a:ln w="3175">
            <a:gradFill>
              <a:gsLst>
                <a:gs pos="0">
                  <a:srgbClr val="C7AE82">
                    <a:alpha val="0"/>
                  </a:srgbClr>
                </a:gs>
                <a:gs pos="100000">
                  <a:srgbClr val="D0A469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椭圆 148">
            <a:extLst>
              <a:ext uri="{FF2B5EF4-FFF2-40B4-BE49-F238E27FC236}">
                <a16:creationId xmlns:a16="http://schemas.microsoft.com/office/drawing/2014/main" xmlns="" id="{236E0AFF-FC40-477D-9649-33951297F339}"/>
              </a:ext>
            </a:extLst>
          </p:cNvPr>
          <p:cNvSpPr/>
          <p:nvPr/>
        </p:nvSpPr>
        <p:spPr>
          <a:xfrm>
            <a:off x="9462065" y="4067268"/>
            <a:ext cx="898754" cy="138988"/>
          </a:xfrm>
          <a:prstGeom prst="ellipse">
            <a:avLst/>
          </a:prstGeom>
          <a:gradFill>
            <a:gsLst>
              <a:gs pos="0">
                <a:srgbClr val="C7AE82">
                  <a:alpha val="0"/>
                </a:srgbClr>
              </a:gs>
              <a:gs pos="100000">
                <a:srgbClr val="D0A469">
                  <a:alpha val="20000"/>
                </a:srgbClr>
              </a:gs>
            </a:gsLst>
            <a:lin ang="5400000" scaled="1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FAB5A118-E29D-45AD-B139-C71EB876DE22}"/>
              </a:ext>
            </a:extLst>
          </p:cNvPr>
          <p:cNvSpPr txBox="1"/>
          <p:nvPr/>
        </p:nvSpPr>
        <p:spPr>
          <a:xfrm>
            <a:off x="9130640" y="4446469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DFC69E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古董玉器</a:t>
            </a:r>
          </a:p>
        </p:txBody>
      </p:sp>
      <p:sp>
        <p:nvSpPr>
          <p:cNvPr id="151" name="文本框 150">
            <a:extLst>
              <a:ext uri="{FF2B5EF4-FFF2-40B4-BE49-F238E27FC236}">
                <a16:creationId xmlns:a16="http://schemas.microsoft.com/office/drawing/2014/main" xmlns="" id="{B0FF648F-2D85-4BC8-AC19-C0028831ECC0}"/>
              </a:ext>
            </a:extLst>
          </p:cNvPr>
          <p:cNvSpPr txBox="1"/>
          <p:nvPr/>
        </p:nvSpPr>
        <p:spPr>
          <a:xfrm>
            <a:off x="9130640" y="4846579"/>
            <a:ext cx="15616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8</a:t>
            </a:r>
            <a:r>
              <a:rPr lang="zh-CN" altLang="en-US" sz="28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千万</a:t>
            </a:r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xmlns="" id="{4E82FCA0-A456-4F57-A509-5308317F526F}"/>
              </a:ext>
            </a:extLst>
          </p:cNvPr>
          <p:cNvSpPr/>
          <p:nvPr/>
        </p:nvSpPr>
        <p:spPr>
          <a:xfrm>
            <a:off x="9050486" y="5522912"/>
            <a:ext cx="1721912" cy="106192"/>
          </a:xfrm>
          <a:custGeom>
            <a:avLst/>
            <a:gdLst>
              <a:gd name="connsiteX0" fmla="*/ 0 w 1700141"/>
              <a:gd name="connsiteY0" fmla="*/ 78114 h 78114"/>
              <a:gd name="connsiteX1" fmla="*/ 0 w 1700141"/>
              <a:gd name="connsiteY1" fmla="*/ 78114 h 78114"/>
              <a:gd name="connsiteX2" fmla="*/ 78114 w 1700141"/>
              <a:gd name="connsiteY2" fmla="*/ 0 h 78114"/>
              <a:gd name="connsiteX3" fmla="*/ 1654191 w 1700141"/>
              <a:gd name="connsiteY3" fmla="*/ 0 h 78114"/>
              <a:gd name="connsiteX4" fmla="*/ 1700141 w 1700141"/>
              <a:gd name="connsiteY4" fmla="*/ 45950 h 78114"/>
              <a:gd name="connsiteX0" fmla="*/ 0 w 1721912"/>
              <a:gd name="connsiteY0" fmla="*/ 78114 h 78114"/>
              <a:gd name="connsiteX1" fmla="*/ 0 w 1721912"/>
              <a:gd name="connsiteY1" fmla="*/ 78114 h 78114"/>
              <a:gd name="connsiteX2" fmla="*/ 78114 w 1721912"/>
              <a:gd name="connsiteY2" fmla="*/ 0 h 78114"/>
              <a:gd name="connsiteX3" fmla="*/ 1654191 w 1721912"/>
              <a:gd name="connsiteY3" fmla="*/ 0 h 78114"/>
              <a:gd name="connsiteX4" fmla="*/ 1721912 w 1721912"/>
              <a:gd name="connsiteY4" fmla="*/ 69536 h 78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1912" h="78114">
                <a:moveTo>
                  <a:pt x="0" y="78114"/>
                </a:moveTo>
                <a:lnTo>
                  <a:pt x="0" y="78114"/>
                </a:lnTo>
                <a:lnTo>
                  <a:pt x="78114" y="0"/>
                </a:lnTo>
                <a:lnTo>
                  <a:pt x="1654191" y="0"/>
                </a:lnTo>
                <a:cubicBezTo>
                  <a:pt x="1669508" y="15317"/>
                  <a:pt x="1706595" y="54219"/>
                  <a:pt x="1721912" y="69536"/>
                </a:cubicBezTo>
              </a:path>
            </a:pathLst>
          </a:custGeom>
          <a:noFill/>
          <a:ln>
            <a:gradFill>
              <a:gsLst>
                <a:gs pos="0">
                  <a:srgbClr val="DFC69E"/>
                </a:gs>
                <a:gs pos="90000">
                  <a:srgbClr val="9A7248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3" name="图片 152" descr="图片包含 游戏机, 文具, 盒子&#10;&#10;描述已自动生成">
            <a:extLst>
              <a:ext uri="{FF2B5EF4-FFF2-40B4-BE49-F238E27FC236}">
                <a16:creationId xmlns:a16="http://schemas.microsoft.com/office/drawing/2014/main" xmlns="" id="{3A44FFCA-9215-4E7F-BA0C-96D68E1DA1AF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590" y="858411"/>
            <a:ext cx="255109" cy="255109"/>
          </a:xfrm>
          <a:prstGeom prst="rect">
            <a:avLst/>
          </a:prstGeom>
        </p:spPr>
      </p:pic>
      <p:sp>
        <p:nvSpPr>
          <p:cNvPr id="154" name="文本框 153">
            <a:extLst>
              <a:ext uri="{FF2B5EF4-FFF2-40B4-BE49-F238E27FC236}">
                <a16:creationId xmlns:a16="http://schemas.microsoft.com/office/drawing/2014/main" xmlns="" id="{0770E285-4866-4B6F-8885-AB71C1F3094D}"/>
              </a:ext>
            </a:extLst>
          </p:cNvPr>
          <p:cNvSpPr txBox="1"/>
          <p:nvPr/>
        </p:nvSpPr>
        <p:spPr>
          <a:xfrm>
            <a:off x="9660518" y="6534300"/>
            <a:ext cx="2548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3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30330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夜晚躺在地上&#10;&#10;中度可信度描述已自动生成">
            <a:extLst>
              <a:ext uri="{FF2B5EF4-FFF2-40B4-BE49-F238E27FC236}">
                <a16:creationId xmlns:a16="http://schemas.microsoft.com/office/drawing/2014/main" xmlns="" id="{AADDC021-FE8E-4F73-AE26-9152FC43D47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98CDAD5C-49E7-42B8-B634-A79C6434B9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A130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背景图案&#10;&#10;描述已自动生成">
            <a:extLst>
              <a:ext uri="{FF2B5EF4-FFF2-40B4-BE49-F238E27FC236}">
                <a16:creationId xmlns:a16="http://schemas.microsoft.com/office/drawing/2014/main" xmlns="" id="{15ECF28A-CFB2-4AE9-AD96-152B7C843390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-1"/>
            <a:ext cx="12191999" cy="6858001"/>
          </a:xfrm>
          <a:prstGeom prst="rect">
            <a:avLst/>
          </a:prstGeom>
        </p:spPr>
      </p:pic>
      <p:pic>
        <p:nvPicPr>
          <p:cNvPr id="167" name="图片 166" descr="背景图案&#10;&#10;描述已自动生成">
            <a:extLst>
              <a:ext uri="{FF2B5EF4-FFF2-40B4-BE49-F238E27FC236}">
                <a16:creationId xmlns:a16="http://schemas.microsoft.com/office/drawing/2014/main" xmlns="" id="{1A9913C7-5187-4BB6-8010-F84FCD9ADF9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799183" y="4575893"/>
            <a:ext cx="3392816" cy="2266184"/>
          </a:xfrm>
          <a:custGeom>
            <a:avLst/>
            <a:gdLst>
              <a:gd name="connsiteX0" fmla="*/ 587009 w 3392816"/>
              <a:gd name="connsiteY0" fmla="*/ 0 h 2266184"/>
              <a:gd name="connsiteX1" fmla="*/ 3392816 w 3392816"/>
              <a:gd name="connsiteY1" fmla="*/ 0 h 2266184"/>
              <a:gd name="connsiteX2" fmla="*/ 3392816 w 3392816"/>
              <a:gd name="connsiteY2" fmla="*/ 2266184 h 2266184"/>
              <a:gd name="connsiteX3" fmla="*/ 87979 w 3392816"/>
              <a:gd name="connsiteY3" fmla="*/ 2266184 h 2266184"/>
              <a:gd name="connsiteX4" fmla="*/ 87040 w 3392816"/>
              <a:gd name="connsiteY4" fmla="*/ 2263364 h 2266184"/>
              <a:gd name="connsiteX5" fmla="*/ 65178 w 3392816"/>
              <a:gd name="connsiteY5" fmla="*/ 2205997 h 2266184"/>
              <a:gd name="connsiteX6" fmla="*/ 0 w 3392816"/>
              <a:gd name="connsiteY6" fmla="*/ 2017206 h 2266184"/>
              <a:gd name="connsiteX7" fmla="*/ 58660 w 3392816"/>
              <a:gd name="connsiteY7" fmla="*/ 1145865 h 2266184"/>
              <a:gd name="connsiteX8" fmla="*/ 202051 w 3392816"/>
              <a:gd name="connsiteY8" fmla="*/ 908666 h 2266184"/>
              <a:gd name="connsiteX9" fmla="*/ 534458 w 3392816"/>
              <a:gd name="connsiteY9" fmla="*/ 782806 h 2266184"/>
              <a:gd name="connsiteX10" fmla="*/ 729991 w 3392816"/>
              <a:gd name="connsiteY10" fmla="*/ 652104 h 2266184"/>
              <a:gd name="connsiteX11" fmla="*/ 723473 w 3392816"/>
              <a:gd name="connsiteY11" fmla="*/ 468155 h 2266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392816" h="2266184">
                <a:moveTo>
                  <a:pt x="587009" y="0"/>
                </a:moveTo>
                <a:lnTo>
                  <a:pt x="3392816" y="0"/>
                </a:lnTo>
                <a:lnTo>
                  <a:pt x="3392816" y="2266184"/>
                </a:lnTo>
                <a:lnTo>
                  <a:pt x="87979" y="2266184"/>
                </a:lnTo>
                <a:lnTo>
                  <a:pt x="87040" y="2263364"/>
                </a:lnTo>
                <a:cubicBezTo>
                  <a:pt x="83065" y="2251970"/>
                  <a:pt x="76555" y="2234419"/>
                  <a:pt x="65178" y="2205997"/>
                </a:cubicBezTo>
                <a:cubicBezTo>
                  <a:pt x="6414" y="2059196"/>
                  <a:pt x="41023" y="2169545"/>
                  <a:pt x="0" y="2017206"/>
                </a:cubicBezTo>
                <a:lnTo>
                  <a:pt x="58660" y="1145865"/>
                </a:lnTo>
                <a:cubicBezTo>
                  <a:pt x="124631" y="991875"/>
                  <a:pt x="79925" y="1071932"/>
                  <a:pt x="202051" y="908666"/>
                </a:cubicBezTo>
                <a:lnTo>
                  <a:pt x="534458" y="782806"/>
                </a:lnTo>
                <a:lnTo>
                  <a:pt x="729991" y="652104"/>
                </a:lnTo>
                <a:lnTo>
                  <a:pt x="723473" y="468155"/>
                </a:lnTo>
                <a:close/>
              </a:path>
            </a:pathLst>
          </a:custGeom>
        </p:spPr>
      </p:pic>
      <p:pic>
        <p:nvPicPr>
          <p:cNvPr id="166" name="图片 165" descr="背景图案&#10;&#10;描述已自动生成">
            <a:extLst>
              <a:ext uri="{FF2B5EF4-FFF2-40B4-BE49-F238E27FC236}">
                <a16:creationId xmlns:a16="http://schemas.microsoft.com/office/drawing/2014/main" xmlns="" id="{F03EF7DC-979A-48AC-979E-7C120B22264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8583268">
            <a:off x="264962" y="4497943"/>
            <a:ext cx="2416343" cy="3993747"/>
          </a:xfrm>
          <a:custGeom>
            <a:avLst/>
            <a:gdLst>
              <a:gd name="connsiteX0" fmla="*/ 2220743 w 2416343"/>
              <a:gd name="connsiteY0" fmla="*/ 1262633 h 3993747"/>
              <a:gd name="connsiteX1" fmla="*/ 2221448 w 2416343"/>
              <a:gd name="connsiteY1" fmla="*/ 1263676 h 3993747"/>
              <a:gd name="connsiteX2" fmla="*/ 2221775 w 2416343"/>
              <a:gd name="connsiteY2" fmla="*/ 1264182 h 3993747"/>
              <a:gd name="connsiteX3" fmla="*/ 1589434 w 2416343"/>
              <a:gd name="connsiteY3" fmla="*/ 0 h 3993747"/>
              <a:gd name="connsiteX4" fmla="*/ 1626988 w 2416343"/>
              <a:gd name="connsiteY4" fmla="*/ 45200 h 3993747"/>
              <a:gd name="connsiteX5" fmla="*/ 1603016 w 2416343"/>
              <a:gd name="connsiteY5" fmla="*/ 59184 h 3993747"/>
              <a:gd name="connsiteX6" fmla="*/ 1609111 w 2416343"/>
              <a:gd name="connsiteY6" fmla="*/ 540670 h 3993747"/>
              <a:gd name="connsiteX7" fmla="*/ 1840713 w 2416343"/>
              <a:gd name="connsiteY7" fmla="*/ 741797 h 3993747"/>
              <a:gd name="connsiteX8" fmla="*/ 1889470 w 2416343"/>
              <a:gd name="connsiteY8" fmla="*/ 760081 h 3993747"/>
              <a:gd name="connsiteX9" fmla="*/ 1980892 w 2416343"/>
              <a:gd name="connsiteY9" fmla="*/ 900261 h 3993747"/>
              <a:gd name="connsiteX10" fmla="*/ 2145451 w 2416343"/>
              <a:gd name="connsiteY10" fmla="*/ 1174526 h 3993747"/>
              <a:gd name="connsiteX11" fmla="*/ 2229873 w 2416343"/>
              <a:gd name="connsiteY11" fmla="*/ 1276696 h 3993747"/>
              <a:gd name="connsiteX12" fmla="*/ 2221775 w 2416343"/>
              <a:gd name="connsiteY12" fmla="*/ 1264182 h 3993747"/>
              <a:gd name="connsiteX13" fmla="*/ 2224299 w 2416343"/>
              <a:gd name="connsiteY13" fmla="*/ 1267964 h 3993747"/>
              <a:gd name="connsiteX14" fmla="*/ 2310010 w 2416343"/>
              <a:gd name="connsiteY14" fmla="*/ 1393938 h 3993747"/>
              <a:gd name="connsiteX15" fmla="*/ 2416343 w 2416343"/>
              <a:gd name="connsiteY15" fmla="*/ 1569244 h 3993747"/>
              <a:gd name="connsiteX16" fmla="*/ 2416343 w 2416343"/>
              <a:gd name="connsiteY16" fmla="*/ 3993747 h 3993747"/>
              <a:gd name="connsiteX17" fmla="*/ 0 w 2416343"/>
              <a:gd name="connsiteY17" fmla="*/ 1085431 h 3993747"/>
              <a:gd name="connsiteX18" fmla="*/ 1306427 w 2416343"/>
              <a:gd name="connsiteY18" fmla="*/ 0 h 39937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416343" h="3993747">
                <a:moveTo>
                  <a:pt x="2220743" y="1262633"/>
                </a:moveTo>
                <a:cubicBezTo>
                  <a:pt x="2220347" y="1262033"/>
                  <a:pt x="2220663" y="1262493"/>
                  <a:pt x="2221448" y="1263676"/>
                </a:cubicBezTo>
                <a:lnTo>
                  <a:pt x="2221775" y="1264182"/>
                </a:lnTo>
                <a:close/>
                <a:moveTo>
                  <a:pt x="1589434" y="0"/>
                </a:moveTo>
                <a:lnTo>
                  <a:pt x="1626988" y="45200"/>
                </a:lnTo>
                <a:lnTo>
                  <a:pt x="1603016" y="59184"/>
                </a:lnTo>
                <a:lnTo>
                  <a:pt x="1609111" y="540670"/>
                </a:lnTo>
                <a:lnTo>
                  <a:pt x="1840713" y="741797"/>
                </a:lnTo>
                <a:cubicBezTo>
                  <a:pt x="1854644" y="769663"/>
                  <a:pt x="1889454" y="760053"/>
                  <a:pt x="1889470" y="760081"/>
                </a:cubicBezTo>
                <a:cubicBezTo>
                  <a:pt x="1917981" y="808031"/>
                  <a:pt x="1952479" y="852254"/>
                  <a:pt x="1980892" y="900261"/>
                </a:cubicBezTo>
                <a:cubicBezTo>
                  <a:pt x="2086723" y="1079080"/>
                  <a:pt x="2033643" y="1025450"/>
                  <a:pt x="2145451" y="1174526"/>
                </a:cubicBezTo>
                <a:cubicBezTo>
                  <a:pt x="2256402" y="1322459"/>
                  <a:pt x="2243494" y="1298322"/>
                  <a:pt x="2229873" y="1276696"/>
                </a:cubicBezTo>
                <a:lnTo>
                  <a:pt x="2221775" y="1264182"/>
                </a:lnTo>
                <a:lnTo>
                  <a:pt x="2224299" y="1267964"/>
                </a:lnTo>
                <a:cubicBezTo>
                  <a:pt x="2232524" y="1280230"/>
                  <a:pt x="2255963" y="1314947"/>
                  <a:pt x="2310010" y="1393938"/>
                </a:cubicBezTo>
                <a:lnTo>
                  <a:pt x="2416343" y="1569244"/>
                </a:lnTo>
                <a:lnTo>
                  <a:pt x="2416343" y="3993747"/>
                </a:lnTo>
                <a:lnTo>
                  <a:pt x="0" y="1085431"/>
                </a:lnTo>
                <a:lnTo>
                  <a:pt x="1306427" y="0"/>
                </a:lnTo>
                <a:close/>
              </a:path>
            </a:pathLst>
          </a:cu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3061A1C-4588-4BB7-BB64-665A0E171E85}"/>
              </a:ext>
            </a:extLst>
          </p:cNvPr>
          <p:cNvSpPr/>
          <p:nvPr/>
        </p:nvSpPr>
        <p:spPr>
          <a:xfrm>
            <a:off x="-1385" y="0"/>
            <a:ext cx="12194770" cy="6858000"/>
          </a:xfrm>
          <a:prstGeom prst="rect">
            <a:avLst/>
          </a:prstGeom>
          <a:gradFill>
            <a:gsLst>
              <a:gs pos="0">
                <a:srgbClr val="1A1308">
                  <a:alpha val="50000"/>
                </a:srgbClr>
              </a:gs>
              <a:gs pos="99000">
                <a:srgbClr val="1A1308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66EE184A-8891-4737-B777-CCECF619B774}"/>
              </a:ext>
            </a:extLst>
          </p:cNvPr>
          <p:cNvGrpSpPr/>
          <p:nvPr/>
        </p:nvGrpSpPr>
        <p:grpSpPr>
          <a:xfrm>
            <a:off x="728750" y="1590287"/>
            <a:ext cx="10734502" cy="1359782"/>
            <a:chOff x="8928703" y="4183449"/>
            <a:chExt cx="3602461" cy="523827"/>
          </a:xfrm>
        </p:grpSpPr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FD274042-789D-4744-88EB-64D187DC9D4F}"/>
                </a:ext>
              </a:extLst>
            </p:cNvPr>
            <p:cNvSpPr/>
            <p:nvPr/>
          </p:nvSpPr>
          <p:spPr>
            <a:xfrm>
              <a:off x="10779591" y="4183449"/>
              <a:ext cx="1751573" cy="523827"/>
            </a:xfrm>
            <a:custGeom>
              <a:avLst/>
              <a:gdLst>
                <a:gd name="connsiteX0" fmla="*/ 0 w 1751573"/>
                <a:gd name="connsiteY0" fmla="*/ 0 h 523827"/>
                <a:gd name="connsiteX1" fmla="*/ 1595344 w 1751573"/>
                <a:gd name="connsiteY1" fmla="*/ 0 h 523827"/>
                <a:gd name="connsiteX2" fmla="*/ 1751573 w 1751573"/>
                <a:gd name="connsiteY2" fmla="*/ 523827 h 523827"/>
                <a:gd name="connsiteX3" fmla="*/ 294754 w 1751573"/>
                <a:gd name="connsiteY3" fmla="*/ 523827 h 523827"/>
                <a:gd name="connsiteX4" fmla="*/ 170901 w 1751573"/>
                <a:gd name="connsiteY4" fmla="*/ 215964 h 523827"/>
                <a:gd name="connsiteX5" fmla="*/ 60622 w 1751573"/>
                <a:gd name="connsiteY5" fmla="*/ 215964 h 523827"/>
                <a:gd name="connsiteX6" fmla="*/ 0 w 1751573"/>
                <a:gd name="connsiteY6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1573" h="523827">
                  <a:moveTo>
                    <a:pt x="0" y="0"/>
                  </a:moveTo>
                  <a:lnTo>
                    <a:pt x="1595344" y="0"/>
                  </a:lnTo>
                  <a:lnTo>
                    <a:pt x="1751573" y="523827"/>
                  </a:lnTo>
                  <a:lnTo>
                    <a:pt x="294754" y="523827"/>
                  </a:lnTo>
                  <a:lnTo>
                    <a:pt x="170901" y="215964"/>
                  </a:lnTo>
                  <a:lnTo>
                    <a:pt x="60622" y="21596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A97FAA8B-B280-4382-8D59-80B5241C25B7}"/>
                </a:ext>
              </a:extLst>
            </p:cNvPr>
            <p:cNvSpPr/>
            <p:nvPr/>
          </p:nvSpPr>
          <p:spPr>
            <a:xfrm>
              <a:off x="8928703" y="4183449"/>
              <a:ext cx="2145642" cy="523827"/>
            </a:xfrm>
            <a:custGeom>
              <a:avLst/>
              <a:gdLst>
                <a:gd name="connsiteX0" fmla="*/ 0 w 2145642"/>
                <a:gd name="connsiteY0" fmla="*/ 0 h 523827"/>
                <a:gd name="connsiteX1" fmla="*/ 1850888 w 2145642"/>
                <a:gd name="connsiteY1" fmla="*/ 0 h 523827"/>
                <a:gd name="connsiteX2" fmla="*/ 1911510 w 2145642"/>
                <a:gd name="connsiteY2" fmla="*/ 215964 h 523827"/>
                <a:gd name="connsiteX3" fmla="*/ 2021789 w 2145642"/>
                <a:gd name="connsiteY3" fmla="*/ 215964 h 523827"/>
                <a:gd name="connsiteX4" fmla="*/ 2145642 w 2145642"/>
                <a:gd name="connsiteY4" fmla="*/ 523827 h 523827"/>
                <a:gd name="connsiteX5" fmla="*/ 284889 w 2145642"/>
                <a:gd name="connsiteY5" fmla="*/ 523827 h 523827"/>
                <a:gd name="connsiteX6" fmla="*/ 174609 w 2145642"/>
                <a:gd name="connsiteY6" fmla="*/ 225154 h 523827"/>
                <a:gd name="connsiteX7" fmla="*/ 73520 w 2145642"/>
                <a:gd name="connsiteY7" fmla="*/ 225154 h 523827"/>
                <a:gd name="connsiteX8" fmla="*/ 0 w 2145642"/>
                <a:gd name="connsiteY8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5642" h="523827">
                  <a:moveTo>
                    <a:pt x="0" y="0"/>
                  </a:moveTo>
                  <a:lnTo>
                    <a:pt x="1850888" y="0"/>
                  </a:lnTo>
                  <a:lnTo>
                    <a:pt x="1911510" y="215964"/>
                  </a:lnTo>
                  <a:lnTo>
                    <a:pt x="2021789" y="215964"/>
                  </a:lnTo>
                  <a:lnTo>
                    <a:pt x="2145642" y="523827"/>
                  </a:lnTo>
                  <a:lnTo>
                    <a:pt x="284889" y="523827"/>
                  </a:lnTo>
                  <a:lnTo>
                    <a:pt x="174609" y="225154"/>
                  </a:lnTo>
                  <a:lnTo>
                    <a:pt x="73520" y="2251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DA8893D-D290-4FA8-9CB0-985763330754}"/>
              </a:ext>
            </a:extLst>
          </p:cNvPr>
          <p:cNvGrpSpPr/>
          <p:nvPr/>
        </p:nvGrpSpPr>
        <p:grpSpPr>
          <a:xfrm>
            <a:off x="3203845" y="896130"/>
            <a:ext cx="5784311" cy="327871"/>
            <a:chOff x="3203845" y="495089"/>
            <a:chExt cx="5784311" cy="327871"/>
          </a:xfrm>
        </p:grpSpPr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3A790BF0-23BF-4077-8FCB-8D94D8C166F4}"/>
                </a:ext>
              </a:extLst>
            </p:cNvPr>
            <p:cNvCxnSpPr>
              <a:cxnSpLocks/>
            </p:cNvCxnSpPr>
            <p:nvPr/>
          </p:nvCxnSpPr>
          <p:spPr>
            <a:xfrm>
              <a:off x="3203845" y="495089"/>
              <a:ext cx="933411" cy="0"/>
            </a:xfrm>
            <a:prstGeom prst="line">
              <a:avLst/>
            </a:prstGeom>
            <a:ln w="12700">
              <a:solidFill>
                <a:srgbClr val="DFC69E"/>
              </a:solidFill>
              <a:headEnd type="oval" w="sm" len="sm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xmlns="" id="{D08B64B2-C664-48CB-A06A-0517B39A89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054745" y="495089"/>
              <a:ext cx="933411" cy="0"/>
            </a:xfrm>
            <a:prstGeom prst="line">
              <a:avLst/>
            </a:prstGeom>
            <a:ln w="12700">
              <a:solidFill>
                <a:srgbClr val="DFC69E"/>
              </a:solidFill>
              <a:headEnd type="oval" w="sm" len="sm"/>
              <a:tailEnd type="diamon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7771291B-9DA7-4EE1-A564-5597E23FBBAA}"/>
                </a:ext>
              </a:extLst>
            </p:cNvPr>
            <p:cNvSpPr/>
            <p:nvPr/>
          </p:nvSpPr>
          <p:spPr>
            <a:xfrm>
              <a:off x="4363540" y="523374"/>
              <a:ext cx="3337646" cy="299586"/>
            </a:xfrm>
            <a:custGeom>
              <a:avLst/>
              <a:gdLst>
                <a:gd name="connsiteX0" fmla="*/ 0 w 856343"/>
                <a:gd name="connsiteY0" fmla="*/ 0 h 108857"/>
                <a:gd name="connsiteX1" fmla="*/ 319314 w 856343"/>
                <a:gd name="connsiteY1" fmla="*/ 0 h 108857"/>
                <a:gd name="connsiteX2" fmla="*/ 439057 w 856343"/>
                <a:gd name="connsiteY2" fmla="*/ 108857 h 108857"/>
                <a:gd name="connsiteX3" fmla="*/ 547914 w 856343"/>
                <a:gd name="connsiteY3" fmla="*/ 0 h 108857"/>
                <a:gd name="connsiteX4" fmla="*/ 856343 w 856343"/>
                <a:gd name="connsiteY4" fmla="*/ 0 h 108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6343" h="108857">
                  <a:moveTo>
                    <a:pt x="0" y="0"/>
                  </a:moveTo>
                  <a:lnTo>
                    <a:pt x="319314" y="0"/>
                  </a:lnTo>
                  <a:lnTo>
                    <a:pt x="439057" y="108857"/>
                  </a:lnTo>
                  <a:lnTo>
                    <a:pt x="547914" y="0"/>
                  </a:lnTo>
                  <a:lnTo>
                    <a:pt x="856343" y="0"/>
                  </a:lnTo>
                </a:path>
              </a:pathLst>
            </a:custGeom>
            <a:noFill/>
            <a:ln>
              <a:solidFill>
                <a:srgbClr val="DFC6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FF1AA52E-1913-4CCF-8CBD-9D5CF6087578}"/>
                </a:ext>
              </a:extLst>
            </p:cNvPr>
            <p:cNvSpPr/>
            <p:nvPr/>
          </p:nvSpPr>
          <p:spPr>
            <a:xfrm>
              <a:off x="4589820" y="608232"/>
              <a:ext cx="2835586" cy="91794"/>
            </a:xfrm>
            <a:custGeom>
              <a:avLst/>
              <a:gdLst>
                <a:gd name="connsiteX0" fmla="*/ 0 w 723900"/>
                <a:gd name="connsiteY0" fmla="*/ 0 h 32657"/>
                <a:gd name="connsiteX1" fmla="*/ 339272 w 723900"/>
                <a:gd name="connsiteY1" fmla="*/ 0 h 32657"/>
                <a:gd name="connsiteX2" fmla="*/ 373743 w 723900"/>
                <a:gd name="connsiteY2" fmla="*/ 32657 h 32657"/>
                <a:gd name="connsiteX3" fmla="*/ 395514 w 723900"/>
                <a:gd name="connsiteY3" fmla="*/ 10886 h 32657"/>
                <a:gd name="connsiteX4" fmla="*/ 723900 w 723900"/>
                <a:gd name="connsiteY4" fmla="*/ 10886 h 32657"/>
                <a:gd name="connsiteX0" fmla="*/ 0 w 723900"/>
                <a:gd name="connsiteY0" fmla="*/ 0 h 32657"/>
                <a:gd name="connsiteX1" fmla="*/ 339272 w 723900"/>
                <a:gd name="connsiteY1" fmla="*/ 0 h 32657"/>
                <a:gd name="connsiteX2" fmla="*/ 373743 w 723900"/>
                <a:gd name="connsiteY2" fmla="*/ 32657 h 32657"/>
                <a:gd name="connsiteX3" fmla="*/ 395514 w 723900"/>
                <a:gd name="connsiteY3" fmla="*/ 0 h 32657"/>
                <a:gd name="connsiteX4" fmla="*/ 723900 w 723900"/>
                <a:gd name="connsiteY4" fmla="*/ 10886 h 32657"/>
                <a:gd name="connsiteX0" fmla="*/ 0 w 727529"/>
                <a:gd name="connsiteY0" fmla="*/ 1814 h 34471"/>
                <a:gd name="connsiteX1" fmla="*/ 339272 w 727529"/>
                <a:gd name="connsiteY1" fmla="*/ 1814 h 34471"/>
                <a:gd name="connsiteX2" fmla="*/ 373743 w 727529"/>
                <a:gd name="connsiteY2" fmla="*/ 34471 h 34471"/>
                <a:gd name="connsiteX3" fmla="*/ 395514 w 727529"/>
                <a:gd name="connsiteY3" fmla="*/ 1814 h 34471"/>
                <a:gd name="connsiteX4" fmla="*/ 727529 w 727529"/>
                <a:gd name="connsiteY4" fmla="*/ 0 h 34471"/>
                <a:gd name="connsiteX0" fmla="*/ 0 w 727529"/>
                <a:gd name="connsiteY0" fmla="*/ 1814 h 33354"/>
                <a:gd name="connsiteX1" fmla="*/ 339272 w 727529"/>
                <a:gd name="connsiteY1" fmla="*/ 1814 h 33354"/>
                <a:gd name="connsiteX2" fmla="*/ 380446 w 727529"/>
                <a:gd name="connsiteY2" fmla="*/ 33354 h 33354"/>
                <a:gd name="connsiteX3" fmla="*/ 395514 w 727529"/>
                <a:gd name="connsiteY3" fmla="*/ 1814 h 33354"/>
                <a:gd name="connsiteX4" fmla="*/ 727529 w 727529"/>
                <a:gd name="connsiteY4" fmla="*/ 0 h 33354"/>
                <a:gd name="connsiteX0" fmla="*/ 0 w 727529"/>
                <a:gd name="connsiteY0" fmla="*/ 1814 h 33354"/>
                <a:gd name="connsiteX1" fmla="*/ 339272 w 727529"/>
                <a:gd name="connsiteY1" fmla="*/ 1814 h 33354"/>
                <a:gd name="connsiteX2" fmla="*/ 380446 w 727529"/>
                <a:gd name="connsiteY2" fmla="*/ 33354 h 33354"/>
                <a:gd name="connsiteX3" fmla="*/ 423444 w 727529"/>
                <a:gd name="connsiteY3" fmla="*/ 697 h 33354"/>
                <a:gd name="connsiteX4" fmla="*/ 727529 w 727529"/>
                <a:gd name="connsiteY4" fmla="*/ 0 h 33354"/>
                <a:gd name="connsiteX0" fmla="*/ 0 w 727529"/>
                <a:gd name="connsiteY0" fmla="*/ 1814 h 33354"/>
                <a:gd name="connsiteX1" fmla="*/ 339272 w 727529"/>
                <a:gd name="connsiteY1" fmla="*/ 1814 h 33354"/>
                <a:gd name="connsiteX2" fmla="*/ 380446 w 727529"/>
                <a:gd name="connsiteY2" fmla="*/ 33354 h 33354"/>
                <a:gd name="connsiteX3" fmla="*/ 423444 w 727529"/>
                <a:gd name="connsiteY3" fmla="*/ 697 h 33354"/>
                <a:gd name="connsiteX4" fmla="*/ 727529 w 727529"/>
                <a:gd name="connsiteY4" fmla="*/ 0 h 333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529" h="33354">
                  <a:moveTo>
                    <a:pt x="0" y="1814"/>
                  </a:moveTo>
                  <a:lnTo>
                    <a:pt x="339272" y="1814"/>
                  </a:lnTo>
                  <a:lnTo>
                    <a:pt x="380446" y="33354"/>
                  </a:lnTo>
                  <a:lnTo>
                    <a:pt x="423444" y="697"/>
                  </a:lnTo>
                  <a:lnTo>
                    <a:pt x="727529" y="0"/>
                  </a:lnTo>
                </a:path>
              </a:pathLst>
            </a:custGeom>
            <a:noFill/>
            <a:ln>
              <a:solidFill>
                <a:srgbClr val="DFC69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:a16="http://schemas.microsoft.com/office/drawing/2014/main" xmlns="" id="{4DAB4E5E-8E14-4B28-B88E-62BD38ECC8A5}"/>
              </a:ext>
            </a:extLst>
          </p:cNvPr>
          <p:cNvSpPr txBox="1"/>
          <p:nvPr/>
        </p:nvSpPr>
        <p:spPr>
          <a:xfrm>
            <a:off x="3203844" y="200855"/>
            <a:ext cx="5784312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3800">
                <a:ln w="19050">
                  <a:gradFill>
                    <a:gsLst>
                      <a:gs pos="0">
                        <a:srgbClr val="E2CBA2"/>
                      </a:gs>
                      <a:gs pos="100000">
                        <a:srgbClr val="E2AF5C"/>
                      </a:gs>
                    </a:gsLst>
                    <a:lin ang="5400000" scaled="1"/>
                  </a:gradFill>
                </a:ln>
                <a:gradFill>
                  <a:gsLst>
                    <a:gs pos="0">
                      <a:srgbClr val="FFEBCD"/>
                    </a:gs>
                    <a:gs pos="98000">
                      <a:srgbClr val="FECA76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尔雅未来体" panose="00000500000000000000" pitchFamily="2" charset="-122"/>
                <a:ea typeface="尔雅未来体" panose="00000500000000000000" pitchFamily="2" charset="-122"/>
              </a:defRPr>
            </a:lvl1pPr>
          </a:lstStyle>
          <a:p>
            <a:pPr algn="ctr"/>
            <a:r>
              <a:rPr lang="zh-CN" altLang="en-US" sz="3400" spc="3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拍卖界知名人士相关介绍</a:t>
            </a:r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xmlns="" id="{697D1115-DCD7-4266-B3AF-0BEA3EFF802A}"/>
              </a:ext>
            </a:extLst>
          </p:cNvPr>
          <p:cNvSpPr/>
          <p:nvPr/>
        </p:nvSpPr>
        <p:spPr>
          <a:xfrm>
            <a:off x="1117272" y="1718926"/>
            <a:ext cx="1331408" cy="334179"/>
          </a:xfrm>
          <a:custGeom>
            <a:avLst/>
            <a:gdLst>
              <a:gd name="connsiteX0" fmla="*/ 0 w 718457"/>
              <a:gd name="connsiteY0" fmla="*/ 97971 h 97971"/>
              <a:gd name="connsiteX1" fmla="*/ 342900 w 718457"/>
              <a:gd name="connsiteY1" fmla="*/ 97971 h 97971"/>
              <a:gd name="connsiteX2" fmla="*/ 440871 w 718457"/>
              <a:gd name="connsiteY2" fmla="*/ 0 h 97971"/>
              <a:gd name="connsiteX3" fmla="*/ 718457 w 718457"/>
              <a:gd name="connsiteY3" fmla="*/ 0 h 97971"/>
              <a:gd name="connsiteX0" fmla="*/ 0 w 440871"/>
              <a:gd name="connsiteY0" fmla="*/ 97971 h 97971"/>
              <a:gd name="connsiteX1" fmla="*/ 342900 w 440871"/>
              <a:gd name="connsiteY1" fmla="*/ 97971 h 97971"/>
              <a:gd name="connsiteX2" fmla="*/ 440871 w 440871"/>
              <a:gd name="connsiteY2" fmla="*/ 0 h 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871" h="97971">
                <a:moveTo>
                  <a:pt x="0" y="97971"/>
                </a:moveTo>
                <a:lnTo>
                  <a:pt x="342900" y="97971"/>
                </a:lnTo>
                <a:lnTo>
                  <a:pt x="440871" y="0"/>
                </a:lnTo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 cap="rnd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平行四边形 13">
            <a:extLst>
              <a:ext uri="{FF2B5EF4-FFF2-40B4-BE49-F238E27FC236}">
                <a16:creationId xmlns:a16="http://schemas.microsoft.com/office/drawing/2014/main" xmlns="" id="{38CB8B46-8EE9-4382-8CCC-F607E5A5F3B4}"/>
              </a:ext>
            </a:extLst>
          </p:cNvPr>
          <p:cNvSpPr/>
          <p:nvPr/>
        </p:nvSpPr>
        <p:spPr>
          <a:xfrm flipH="1">
            <a:off x="983342" y="2268456"/>
            <a:ext cx="493485" cy="681613"/>
          </a:xfrm>
          <a:prstGeom prst="parallelogram">
            <a:avLst>
              <a:gd name="adj" fmla="val 58460"/>
            </a:avLst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xmlns="" id="{A43928A4-FB05-44BE-AFBE-52F87AFCFCB6}"/>
              </a:ext>
            </a:extLst>
          </p:cNvPr>
          <p:cNvSpPr txBox="1"/>
          <p:nvPr/>
        </p:nvSpPr>
        <p:spPr>
          <a:xfrm>
            <a:off x="822897" y="1672009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竞拍</a:t>
            </a:r>
            <a:r>
              <a:rPr lang="en-US" altLang="zh-CN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</a:t>
            </a:r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号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xmlns="" id="{334A5A27-4B1C-4114-AB16-2A0A28260558}"/>
              </a:ext>
            </a:extLst>
          </p:cNvPr>
          <p:cNvSpPr txBox="1"/>
          <p:nvPr/>
        </p:nvSpPr>
        <p:spPr>
          <a:xfrm>
            <a:off x="3770858" y="1772534"/>
            <a:ext cx="275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斯葱先生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56FDF2AA-4319-4A18-BE79-67DA8B042BB8}"/>
              </a:ext>
            </a:extLst>
          </p:cNvPr>
          <p:cNvSpPr txBox="1"/>
          <p:nvPr/>
        </p:nvSpPr>
        <p:spPr>
          <a:xfrm>
            <a:off x="3741830" y="2345177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著名古董投资商</a:t>
            </a:r>
          </a:p>
        </p:txBody>
      </p:sp>
      <p:pic>
        <p:nvPicPr>
          <p:cNvPr id="90" name="图片 89" descr="卡通人物&#10;&#10;中度可信度描述已自动生成">
            <a:extLst>
              <a:ext uri="{FF2B5EF4-FFF2-40B4-BE49-F238E27FC236}">
                <a16:creationId xmlns:a16="http://schemas.microsoft.com/office/drawing/2014/main" xmlns="" id="{C0E88D48-FD9A-4B37-8228-A82731A7B65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5815" y="1810153"/>
            <a:ext cx="978106" cy="978106"/>
          </a:xfrm>
          <a:custGeom>
            <a:avLst/>
            <a:gdLst>
              <a:gd name="connsiteX0" fmla="*/ 489053 w 978106"/>
              <a:gd name="connsiteY0" fmla="*/ 0 h 978106"/>
              <a:gd name="connsiteX1" fmla="*/ 978106 w 978106"/>
              <a:gd name="connsiteY1" fmla="*/ 489053 h 978106"/>
              <a:gd name="connsiteX2" fmla="*/ 489053 w 978106"/>
              <a:gd name="connsiteY2" fmla="*/ 978106 h 978106"/>
              <a:gd name="connsiteX3" fmla="*/ 0 w 978106"/>
              <a:gd name="connsiteY3" fmla="*/ 489053 h 978106"/>
              <a:gd name="connsiteX4" fmla="*/ 489053 w 978106"/>
              <a:gd name="connsiteY4" fmla="*/ 0 h 97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106" h="978106">
                <a:moveTo>
                  <a:pt x="489053" y="0"/>
                </a:moveTo>
                <a:cubicBezTo>
                  <a:pt x="759150" y="0"/>
                  <a:pt x="978106" y="218956"/>
                  <a:pt x="978106" y="489053"/>
                </a:cubicBezTo>
                <a:cubicBezTo>
                  <a:pt x="978106" y="759150"/>
                  <a:pt x="759150" y="978106"/>
                  <a:pt x="489053" y="978106"/>
                </a:cubicBezTo>
                <a:cubicBezTo>
                  <a:pt x="218956" y="978106"/>
                  <a:pt x="0" y="759150"/>
                  <a:pt x="0" y="489053"/>
                </a:cubicBezTo>
                <a:cubicBezTo>
                  <a:pt x="0" y="218956"/>
                  <a:pt x="218956" y="0"/>
                  <a:pt x="489053" y="0"/>
                </a:cubicBezTo>
                <a:close/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</p:pic>
      <p:sp>
        <p:nvSpPr>
          <p:cNvPr id="22" name="箭头: V 形 21">
            <a:extLst>
              <a:ext uri="{FF2B5EF4-FFF2-40B4-BE49-F238E27FC236}">
                <a16:creationId xmlns:a16="http://schemas.microsoft.com/office/drawing/2014/main" xmlns="" id="{D7962632-9DEF-4079-9F70-BCFC40B8F3D4}"/>
              </a:ext>
            </a:extLst>
          </p:cNvPr>
          <p:cNvSpPr/>
          <p:nvPr/>
        </p:nvSpPr>
        <p:spPr>
          <a:xfrm>
            <a:off x="1831673" y="2291645"/>
            <a:ext cx="276464" cy="419884"/>
          </a:xfrm>
          <a:prstGeom prst="chevron">
            <a:avLst/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>
            <a:extLst>
              <a:ext uri="{FF2B5EF4-FFF2-40B4-BE49-F238E27FC236}">
                <a16:creationId xmlns:a16="http://schemas.microsoft.com/office/drawing/2014/main" xmlns="" id="{07037A2B-7256-49AE-BCA8-A26AE30198BE}"/>
              </a:ext>
            </a:extLst>
          </p:cNvPr>
          <p:cNvSpPr txBox="1"/>
          <p:nvPr/>
        </p:nvSpPr>
        <p:spPr>
          <a:xfrm>
            <a:off x="7931921" y="2225359"/>
            <a:ext cx="221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2.25</a:t>
            </a:r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亿</a:t>
            </a:r>
          </a:p>
        </p:txBody>
      </p:sp>
      <p:sp>
        <p:nvSpPr>
          <p:cNvPr id="92" name="文本框 91">
            <a:extLst>
              <a:ext uri="{FF2B5EF4-FFF2-40B4-BE49-F238E27FC236}">
                <a16:creationId xmlns:a16="http://schemas.microsoft.com/office/drawing/2014/main" xmlns="" id="{14CA537E-6ADE-4011-AA42-C528546B735D}"/>
              </a:ext>
            </a:extLst>
          </p:cNvPr>
          <p:cNvSpPr txBox="1"/>
          <p:nvPr/>
        </p:nvSpPr>
        <p:spPr>
          <a:xfrm>
            <a:off x="7579469" y="1790165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本次准备资金</a:t>
            </a: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xmlns="" id="{76A9AB3B-9393-4161-9CC0-87CBFF11D8E0}"/>
              </a:ext>
            </a:extLst>
          </p:cNvPr>
          <p:cNvGrpSpPr/>
          <p:nvPr/>
        </p:nvGrpSpPr>
        <p:grpSpPr>
          <a:xfrm>
            <a:off x="728750" y="3207798"/>
            <a:ext cx="10734502" cy="1359782"/>
            <a:chOff x="8928703" y="4183449"/>
            <a:chExt cx="3602461" cy="523827"/>
          </a:xfrm>
        </p:grpSpPr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A708F930-FB20-4EBB-A092-1B26328A86FC}"/>
                </a:ext>
              </a:extLst>
            </p:cNvPr>
            <p:cNvSpPr/>
            <p:nvPr/>
          </p:nvSpPr>
          <p:spPr>
            <a:xfrm>
              <a:off x="10779591" y="4183449"/>
              <a:ext cx="1751573" cy="523827"/>
            </a:xfrm>
            <a:custGeom>
              <a:avLst/>
              <a:gdLst>
                <a:gd name="connsiteX0" fmla="*/ 0 w 1751573"/>
                <a:gd name="connsiteY0" fmla="*/ 0 h 523827"/>
                <a:gd name="connsiteX1" fmla="*/ 1595344 w 1751573"/>
                <a:gd name="connsiteY1" fmla="*/ 0 h 523827"/>
                <a:gd name="connsiteX2" fmla="*/ 1751573 w 1751573"/>
                <a:gd name="connsiteY2" fmla="*/ 523827 h 523827"/>
                <a:gd name="connsiteX3" fmla="*/ 294754 w 1751573"/>
                <a:gd name="connsiteY3" fmla="*/ 523827 h 523827"/>
                <a:gd name="connsiteX4" fmla="*/ 170901 w 1751573"/>
                <a:gd name="connsiteY4" fmla="*/ 215964 h 523827"/>
                <a:gd name="connsiteX5" fmla="*/ 60622 w 1751573"/>
                <a:gd name="connsiteY5" fmla="*/ 215964 h 523827"/>
                <a:gd name="connsiteX6" fmla="*/ 0 w 1751573"/>
                <a:gd name="connsiteY6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1573" h="523827">
                  <a:moveTo>
                    <a:pt x="0" y="0"/>
                  </a:moveTo>
                  <a:lnTo>
                    <a:pt x="1595344" y="0"/>
                  </a:lnTo>
                  <a:lnTo>
                    <a:pt x="1751573" y="523827"/>
                  </a:lnTo>
                  <a:lnTo>
                    <a:pt x="294754" y="523827"/>
                  </a:lnTo>
                  <a:lnTo>
                    <a:pt x="170901" y="215964"/>
                  </a:lnTo>
                  <a:lnTo>
                    <a:pt x="60622" y="21596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48335FDC-21EF-4BBB-870F-3F1362EDF849}"/>
                </a:ext>
              </a:extLst>
            </p:cNvPr>
            <p:cNvSpPr/>
            <p:nvPr/>
          </p:nvSpPr>
          <p:spPr>
            <a:xfrm>
              <a:off x="8928703" y="4183449"/>
              <a:ext cx="2145642" cy="523827"/>
            </a:xfrm>
            <a:custGeom>
              <a:avLst/>
              <a:gdLst>
                <a:gd name="connsiteX0" fmla="*/ 0 w 2145642"/>
                <a:gd name="connsiteY0" fmla="*/ 0 h 523827"/>
                <a:gd name="connsiteX1" fmla="*/ 1850888 w 2145642"/>
                <a:gd name="connsiteY1" fmla="*/ 0 h 523827"/>
                <a:gd name="connsiteX2" fmla="*/ 1911510 w 2145642"/>
                <a:gd name="connsiteY2" fmla="*/ 215964 h 523827"/>
                <a:gd name="connsiteX3" fmla="*/ 2021789 w 2145642"/>
                <a:gd name="connsiteY3" fmla="*/ 215964 h 523827"/>
                <a:gd name="connsiteX4" fmla="*/ 2145642 w 2145642"/>
                <a:gd name="connsiteY4" fmla="*/ 523827 h 523827"/>
                <a:gd name="connsiteX5" fmla="*/ 284889 w 2145642"/>
                <a:gd name="connsiteY5" fmla="*/ 523827 h 523827"/>
                <a:gd name="connsiteX6" fmla="*/ 174609 w 2145642"/>
                <a:gd name="connsiteY6" fmla="*/ 225154 h 523827"/>
                <a:gd name="connsiteX7" fmla="*/ 73520 w 2145642"/>
                <a:gd name="connsiteY7" fmla="*/ 225154 h 523827"/>
                <a:gd name="connsiteX8" fmla="*/ 0 w 2145642"/>
                <a:gd name="connsiteY8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5642" h="523827">
                  <a:moveTo>
                    <a:pt x="0" y="0"/>
                  </a:moveTo>
                  <a:lnTo>
                    <a:pt x="1850888" y="0"/>
                  </a:lnTo>
                  <a:lnTo>
                    <a:pt x="1911510" y="215964"/>
                  </a:lnTo>
                  <a:lnTo>
                    <a:pt x="2021789" y="215964"/>
                  </a:lnTo>
                  <a:lnTo>
                    <a:pt x="2145642" y="523827"/>
                  </a:lnTo>
                  <a:lnTo>
                    <a:pt x="284889" y="523827"/>
                  </a:lnTo>
                  <a:lnTo>
                    <a:pt x="174609" y="225154"/>
                  </a:lnTo>
                  <a:lnTo>
                    <a:pt x="73520" y="2251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7" name="任意多边形: 形状 96">
            <a:extLst>
              <a:ext uri="{FF2B5EF4-FFF2-40B4-BE49-F238E27FC236}">
                <a16:creationId xmlns:a16="http://schemas.microsoft.com/office/drawing/2014/main" xmlns="" id="{760FD9DE-C299-4767-9BA7-E14D6A8DF476}"/>
              </a:ext>
            </a:extLst>
          </p:cNvPr>
          <p:cNvSpPr/>
          <p:nvPr/>
        </p:nvSpPr>
        <p:spPr>
          <a:xfrm>
            <a:off x="1117272" y="3336437"/>
            <a:ext cx="1331408" cy="334179"/>
          </a:xfrm>
          <a:custGeom>
            <a:avLst/>
            <a:gdLst>
              <a:gd name="connsiteX0" fmla="*/ 0 w 718457"/>
              <a:gd name="connsiteY0" fmla="*/ 97971 h 97971"/>
              <a:gd name="connsiteX1" fmla="*/ 342900 w 718457"/>
              <a:gd name="connsiteY1" fmla="*/ 97971 h 97971"/>
              <a:gd name="connsiteX2" fmla="*/ 440871 w 718457"/>
              <a:gd name="connsiteY2" fmla="*/ 0 h 97971"/>
              <a:gd name="connsiteX3" fmla="*/ 718457 w 718457"/>
              <a:gd name="connsiteY3" fmla="*/ 0 h 97971"/>
              <a:gd name="connsiteX0" fmla="*/ 0 w 440871"/>
              <a:gd name="connsiteY0" fmla="*/ 97971 h 97971"/>
              <a:gd name="connsiteX1" fmla="*/ 342900 w 440871"/>
              <a:gd name="connsiteY1" fmla="*/ 97971 h 97971"/>
              <a:gd name="connsiteX2" fmla="*/ 440871 w 440871"/>
              <a:gd name="connsiteY2" fmla="*/ 0 h 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871" h="97971">
                <a:moveTo>
                  <a:pt x="0" y="97971"/>
                </a:moveTo>
                <a:lnTo>
                  <a:pt x="342900" y="97971"/>
                </a:lnTo>
                <a:lnTo>
                  <a:pt x="440871" y="0"/>
                </a:lnTo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 cap="rnd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平行四边形 98">
            <a:extLst>
              <a:ext uri="{FF2B5EF4-FFF2-40B4-BE49-F238E27FC236}">
                <a16:creationId xmlns:a16="http://schemas.microsoft.com/office/drawing/2014/main" xmlns="" id="{016B4D08-CE00-4523-8E8A-EFD9F8F46183}"/>
              </a:ext>
            </a:extLst>
          </p:cNvPr>
          <p:cNvSpPr/>
          <p:nvPr/>
        </p:nvSpPr>
        <p:spPr>
          <a:xfrm flipH="1">
            <a:off x="983342" y="3885967"/>
            <a:ext cx="493485" cy="681613"/>
          </a:xfrm>
          <a:prstGeom prst="parallelogram">
            <a:avLst>
              <a:gd name="adj" fmla="val 58460"/>
            </a:avLst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xmlns="" id="{E0427B0A-938D-472B-8B5C-6896A148FA1D}"/>
              </a:ext>
            </a:extLst>
          </p:cNvPr>
          <p:cNvSpPr txBox="1"/>
          <p:nvPr/>
        </p:nvSpPr>
        <p:spPr>
          <a:xfrm>
            <a:off x="822897" y="3289520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竞拍</a:t>
            </a:r>
            <a:r>
              <a:rPr lang="en-US" altLang="zh-CN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2</a:t>
            </a:r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号</a:t>
            </a:r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xmlns="" id="{D88DC3E7-E341-40A5-A65F-5F64D7637C1A}"/>
              </a:ext>
            </a:extLst>
          </p:cNvPr>
          <p:cNvSpPr txBox="1"/>
          <p:nvPr/>
        </p:nvSpPr>
        <p:spPr>
          <a:xfrm>
            <a:off x="3770858" y="3390045"/>
            <a:ext cx="275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清风女士</a:t>
            </a: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9C8EF606-E4D9-4DFD-A3DD-1312649D3476}"/>
              </a:ext>
            </a:extLst>
          </p:cNvPr>
          <p:cNvSpPr txBox="1"/>
          <p:nvPr/>
        </p:nvSpPr>
        <p:spPr>
          <a:xfrm>
            <a:off x="3741830" y="3962688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著名科技公司董事</a:t>
            </a:r>
          </a:p>
        </p:txBody>
      </p:sp>
      <p:sp>
        <p:nvSpPr>
          <p:cNvPr id="116" name="箭头: V 形 115">
            <a:extLst>
              <a:ext uri="{FF2B5EF4-FFF2-40B4-BE49-F238E27FC236}">
                <a16:creationId xmlns:a16="http://schemas.microsoft.com/office/drawing/2014/main" xmlns="" id="{F85420C4-24FF-4719-BCFC-B579A716A438}"/>
              </a:ext>
            </a:extLst>
          </p:cNvPr>
          <p:cNvSpPr/>
          <p:nvPr/>
        </p:nvSpPr>
        <p:spPr>
          <a:xfrm>
            <a:off x="1831673" y="3909156"/>
            <a:ext cx="276464" cy="419884"/>
          </a:xfrm>
          <a:prstGeom prst="chevron">
            <a:avLst/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xmlns="" id="{A50070E0-6571-4048-99A9-86BF55D859C5}"/>
              </a:ext>
            </a:extLst>
          </p:cNvPr>
          <p:cNvSpPr txBox="1"/>
          <p:nvPr/>
        </p:nvSpPr>
        <p:spPr>
          <a:xfrm>
            <a:off x="7931921" y="3842870"/>
            <a:ext cx="221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1.05</a:t>
            </a:r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亿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xmlns="" id="{932BB158-DFD4-4DF7-B0C2-F6A6E1EA174F}"/>
              </a:ext>
            </a:extLst>
          </p:cNvPr>
          <p:cNvSpPr txBox="1"/>
          <p:nvPr/>
        </p:nvSpPr>
        <p:spPr>
          <a:xfrm>
            <a:off x="7579469" y="3407676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本次准备资金</a:t>
            </a:r>
          </a:p>
        </p:txBody>
      </p:sp>
      <p:pic>
        <p:nvPicPr>
          <p:cNvPr id="126" name="图片 125" descr="图片包含 袋子, 桌子, 躺, 水&#10;&#10;描述已自动生成">
            <a:extLst>
              <a:ext uri="{FF2B5EF4-FFF2-40B4-BE49-F238E27FC236}">
                <a16:creationId xmlns:a16="http://schemas.microsoft.com/office/drawing/2014/main" xmlns="" id="{867F6A6E-B3C6-4267-A45D-861A5583272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5815" y="3427664"/>
            <a:ext cx="978106" cy="978106"/>
          </a:xfrm>
          <a:custGeom>
            <a:avLst/>
            <a:gdLst>
              <a:gd name="connsiteX0" fmla="*/ 489053 w 978106"/>
              <a:gd name="connsiteY0" fmla="*/ 0 h 978106"/>
              <a:gd name="connsiteX1" fmla="*/ 978106 w 978106"/>
              <a:gd name="connsiteY1" fmla="*/ 489053 h 978106"/>
              <a:gd name="connsiteX2" fmla="*/ 489053 w 978106"/>
              <a:gd name="connsiteY2" fmla="*/ 978106 h 978106"/>
              <a:gd name="connsiteX3" fmla="*/ 0 w 978106"/>
              <a:gd name="connsiteY3" fmla="*/ 489053 h 978106"/>
              <a:gd name="connsiteX4" fmla="*/ 489053 w 978106"/>
              <a:gd name="connsiteY4" fmla="*/ 0 h 97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106" h="978106">
                <a:moveTo>
                  <a:pt x="489053" y="0"/>
                </a:moveTo>
                <a:cubicBezTo>
                  <a:pt x="759150" y="0"/>
                  <a:pt x="978106" y="218956"/>
                  <a:pt x="978106" y="489053"/>
                </a:cubicBezTo>
                <a:cubicBezTo>
                  <a:pt x="978106" y="759150"/>
                  <a:pt x="759150" y="978106"/>
                  <a:pt x="489053" y="978106"/>
                </a:cubicBezTo>
                <a:cubicBezTo>
                  <a:pt x="218956" y="978106"/>
                  <a:pt x="0" y="759150"/>
                  <a:pt x="0" y="489053"/>
                </a:cubicBezTo>
                <a:cubicBezTo>
                  <a:pt x="0" y="218956"/>
                  <a:pt x="218956" y="0"/>
                  <a:pt x="489053" y="0"/>
                </a:cubicBezTo>
                <a:close/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</p:pic>
      <p:grpSp>
        <p:nvGrpSpPr>
          <p:cNvPr id="129" name="组合 128">
            <a:extLst>
              <a:ext uri="{FF2B5EF4-FFF2-40B4-BE49-F238E27FC236}">
                <a16:creationId xmlns:a16="http://schemas.microsoft.com/office/drawing/2014/main" xmlns="" id="{A4DCED4F-D1DC-4ADB-B8EF-8A07AF599278}"/>
              </a:ext>
            </a:extLst>
          </p:cNvPr>
          <p:cNvGrpSpPr/>
          <p:nvPr/>
        </p:nvGrpSpPr>
        <p:grpSpPr>
          <a:xfrm>
            <a:off x="728750" y="4837553"/>
            <a:ext cx="10734502" cy="1359782"/>
            <a:chOff x="8928703" y="4183449"/>
            <a:chExt cx="3602461" cy="523827"/>
          </a:xfrm>
        </p:grpSpPr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xmlns="" id="{8A8EA6B4-AB65-4498-AABC-675B84A9422A}"/>
                </a:ext>
              </a:extLst>
            </p:cNvPr>
            <p:cNvSpPr/>
            <p:nvPr/>
          </p:nvSpPr>
          <p:spPr>
            <a:xfrm>
              <a:off x="10779591" y="4183449"/>
              <a:ext cx="1751573" cy="523827"/>
            </a:xfrm>
            <a:custGeom>
              <a:avLst/>
              <a:gdLst>
                <a:gd name="connsiteX0" fmla="*/ 0 w 1751573"/>
                <a:gd name="connsiteY0" fmla="*/ 0 h 523827"/>
                <a:gd name="connsiteX1" fmla="*/ 1595344 w 1751573"/>
                <a:gd name="connsiteY1" fmla="*/ 0 h 523827"/>
                <a:gd name="connsiteX2" fmla="*/ 1751573 w 1751573"/>
                <a:gd name="connsiteY2" fmla="*/ 523827 h 523827"/>
                <a:gd name="connsiteX3" fmla="*/ 294754 w 1751573"/>
                <a:gd name="connsiteY3" fmla="*/ 523827 h 523827"/>
                <a:gd name="connsiteX4" fmla="*/ 170901 w 1751573"/>
                <a:gd name="connsiteY4" fmla="*/ 215964 h 523827"/>
                <a:gd name="connsiteX5" fmla="*/ 60622 w 1751573"/>
                <a:gd name="connsiteY5" fmla="*/ 215964 h 523827"/>
                <a:gd name="connsiteX6" fmla="*/ 0 w 1751573"/>
                <a:gd name="connsiteY6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1573" h="523827">
                  <a:moveTo>
                    <a:pt x="0" y="0"/>
                  </a:moveTo>
                  <a:lnTo>
                    <a:pt x="1595344" y="0"/>
                  </a:lnTo>
                  <a:lnTo>
                    <a:pt x="1751573" y="523827"/>
                  </a:lnTo>
                  <a:lnTo>
                    <a:pt x="294754" y="523827"/>
                  </a:lnTo>
                  <a:lnTo>
                    <a:pt x="170901" y="215964"/>
                  </a:lnTo>
                  <a:lnTo>
                    <a:pt x="60622" y="21596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xmlns="" id="{43C5399A-C0CA-4F8C-9ECC-344C463B8A4C}"/>
                </a:ext>
              </a:extLst>
            </p:cNvPr>
            <p:cNvSpPr/>
            <p:nvPr/>
          </p:nvSpPr>
          <p:spPr>
            <a:xfrm>
              <a:off x="8928703" y="4183449"/>
              <a:ext cx="2145642" cy="523827"/>
            </a:xfrm>
            <a:custGeom>
              <a:avLst/>
              <a:gdLst>
                <a:gd name="connsiteX0" fmla="*/ 0 w 2145642"/>
                <a:gd name="connsiteY0" fmla="*/ 0 h 523827"/>
                <a:gd name="connsiteX1" fmla="*/ 1850888 w 2145642"/>
                <a:gd name="connsiteY1" fmla="*/ 0 h 523827"/>
                <a:gd name="connsiteX2" fmla="*/ 1911510 w 2145642"/>
                <a:gd name="connsiteY2" fmla="*/ 215964 h 523827"/>
                <a:gd name="connsiteX3" fmla="*/ 2021789 w 2145642"/>
                <a:gd name="connsiteY3" fmla="*/ 215964 h 523827"/>
                <a:gd name="connsiteX4" fmla="*/ 2145642 w 2145642"/>
                <a:gd name="connsiteY4" fmla="*/ 523827 h 523827"/>
                <a:gd name="connsiteX5" fmla="*/ 284889 w 2145642"/>
                <a:gd name="connsiteY5" fmla="*/ 523827 h 523827"/>
                <a:gd name="connsiteX6" fmla="*/ 174609 w 2145642"/>
                <a:gd name="connsiteY6" fmla="*/ 225154 h 523827"/>
                <a:gd name="connsiteX7" fmla="*/ 73520 w 2145642"/>
                <a:gd name="connsiteY7" fmla="*/ 225154 h 523827"/>
                <a:gd name="connsiteX8" fmla="*/ 0 w 2145642"/>
                <a:gd name="connsiteY8" fmla="*/ 0 h 523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45642" h="523827">
                  <a:moveTo>
                    <a:pt x="0" y="0"/>
                  </a:moveTo>
                  <a:lnTo>
                    <a:pt x="1850888" y="0"/>
                  </a:lnTo>
                  <a:lnTo>
                    <a:pt x="1911510" y="215964"/>
                  </a:lnTo>
                  <a:lnTo>
                    <a:pt x="2021789" y="215964"/>
                  </a:lnTo>
                  <a:lnTo>
                    <a:pt x="2145642" y="523827"/>
                  </a:lnTo>
                  <a:lnTo>
                    <a:pt x="284889" y="523827"/>
                  </a:lnTo>
                  <a:lnTo>
                    <a:pt x="174609" y="225154"/>
                  </a:lnTo>
                  <a:lnTo>
                    <a:pt x="73520" y="225154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221A"/>
                </a:gs>
                <a:gs pos="100000">
                  <a:srgbClr val="2C221A">
                    <a:alpha val="80000"/>
                  </a:srgbClr>
                </a:gs>
              </a:gsLst>
              <a:lin ang="5400000" scaled="1"/>
            </a:gradFill>
            <a:ln w="22225">
              <a:gradFill>
                <a:gsLst>
                  <a:gs pos="0">
                    <a:srgbClr val="C7AE82"/>
                  </a:gs>
                  <a:gs pos="100000">
                    <a:srgbClr val="D0A46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xmlns="" id="{890FA9A0-BD9F-40C0-871A-884E452E4116}"/>
              </a:ext>
            </a:extLst>
          </p:cNvPr>
          <p:cNvSpPr/>
          <p:nvPr/>
        </p:nvSpPr>
        <p:spPr>
          <a:xfrm>
            <a:off x="1117272" y="4966192"/>
            <a:ext cx="1331408" cy="334179"/>
          </a:xfrm>
          <a:custGeom>
            <a:avLst/>
            <a:gdLst>
              <a:gd name="connsiteX0" fmla="*/ 0 w 718457"/>
              <a:gd name="connsiteY0" fmla="*/ 97971 h 97971"/>
              <a:gd name="connsiteX1" fmla="*/ 342900 w 718457"/>
              <a:gd name="connsiteY1" fmla="*/ 97971 h 97971"/>
              <a:gd name="connsiteX2" fmla="*/ 440871 w 718457"/>
              <a:gd name="connsiteY2" fmla="*/ 0 h 97971"/>
              <a:gd name="connsiteX3" fmla="*/ 718457 w 718457"/>
              <a:gd name="connsiteY3" fmla="*/ 0 h 97971"/>
              <a:gd name="connsiteX0" fmla="*/ 0 w 440871"/>
              <a:gd name="connsiteY0" fmla="*/ 97971 h 97971"/>
              <a:gd name="connsiteX1" fmla="*/ 342900 w 440871"/>
              <a:gd name="connsiteY1" fmla="*/ 97971 h 97971"/>
              <a:gd name="connsiteX2" fmla="*/ 440871 w 440871"/>
              <a:gd name="connsiteY2" fmla="*/ 0 h 97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40871" h="97971">
                <a:moveTo>
                  <a:pt x="0" y="97971"/>
                </a:moveTo>
                <a:lnTo>
                  <a:pt x="342900" y="97971"/>
                </a:lnTo>
                <a:lnTo>
                  <a:pt x="440871" y="0"/>
                </a:lnTo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 cap="rnd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平行四边形 155">
            <a:extLst>
              <a:ext uri="{FF2B5EF4-FFF2-40B4-BE49-F238E27FC236}">
                <a16:creationId xmlns:a16="http://schemas.microsoft.com/office/drawing/2014/main" xmlns="" id="{621E8D97-BD87-44C8-B4A9-01DE42B5B12D}"/>
              </a:ext>
            </a:extLst>
          </p:cNvPr>
          <p:cNvSpPr/>
          <p:nvPr/>
        </p:nvSpPr>
        <p:spPr>
          <a:xfrm flipH="1">
            <a:off x="983342" y="5515722"/>
            <a:ext cx="493485" cy="681613"/>
          </a:xfrm>
          <a:prstGeom prst="parallelogram">
            <a:avLst>
              <a:gd name="adj" fmla="val 58460"/>
            </a:avLst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文本框 156">
            <a:extLst>
              <a:ext uri="{FF2B5EF4-FFF2-40B4-BE49-F238E27FC236}">
                <a16:creationId xmlns:a16="http://schemas.microsoft.com/office/drawing/2014/main" xmlns="" id="{D7EA6321-4391-4ADC-8B59-07A170049193}"/>
              </a:ext>
            </a:extLst>
          </p:cNvPr>
          <p:cNvSpPr txBox="1"/>
          <p:nvPr/>
        </p:nvSpPr>
        <p:spPr>
          <a:xfrm>
            <a:off x="822897" y="4919275"/>
            <a:ext cx="15616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竞拍</a:t>
            </a:r>
            <a:r>
              <a:rPr lang="en-US" altLang="zh-CN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3</a:t>
            </a:r>
            <a:r>
              <a:rPr lang="zh-CN" altLang="en-US" sz="20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号</a:t>
            </a:r>
          </a:p>
        </p:txBody>
      </p:sp>
      <p:sp>
        <p:nvSpPr>
          <p:cNvPr id="158" name="文本框 157">
            <a:extLst>
              <a:ext uri="{FF2B5EF4-FFF2-40B4-BE49-F238E27FC236}">
                <a16:creationId xmlns:a16="http://schemas.microsoft.com/office/drawing/2014/main" xmlns="" id="{D356E2D4-C212-4FC2-B427-D18A36588E7A}"/>
              </a:ext>
            </a:extLst>
          </p:cNvPr>
          <p:cNvSpPr txBox="1"/>
          <p:nvPr/>
        </p:nvSpPr>
        <p:spPr>
          <a:xfrm>
            <a:off x="3770858" y="5019800"/>
            <a:ext cx="275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盼达先生</a:t>
            </a:r>
          </a:p>
        </p:txBody>
      </p:sp>
      <p:sp>
        <p:nvSpPr>
          <p:cNvPr id="159" name="文本框 158">
            <a:extLst>
              <a:ext uri="{FF2B5EF4-FFF2-40B4-BE49-F238E27FC236}">
                <a16:creationId xmlns:a16="http://schemas.microsoft.com/office/drawing/2014/main" xmlns="" id="{1D7B2430-2045-4F51-89E9-C4202A460A5D}"/>
              </a:ext>
            </a:extLst>
          </p:cNvPr>
          <p:cNvSpPr txBox="1"/>
          <p:nvPr/>
        </p:nvSpPr>
        <p:spPr>
          <a:xfrm>
            <a:off x="3741830" y="5592443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著名实业企业家</a:t>
            </a:r>
          </a:p>
        </p:txBody>
      </p:sp>
      <p:sp>
        <p:nvSpPr>
          <p:cNvPr id="160" name="箭头: V 形 159">
            <a:extLst>
              <a:ext uri="{FF2B5EF4-FFF2-40B4-BE49-F238E27FC236}">
                <a16:creationId xmlns:a16="http://schemas.microsoft.com/office/drawing/2014/main" xmlns="" id="{04D6AB29-C824-46F5-9159-15D98C5F2914}"/>
              </a:ext>
            </a:extLst>
          </p:cNvPr>
          <p:cNvSpPr/>
          <p:nvPr/>
        </p:nvSpPr>
        <p:spPr>
          <a:xfrm>
            <a:off x="1831673" y="5538911"/>
            <a:ext cx="276464" cy="419884"/>
          </a:xfrm>
          <a:prstGeom prst="chevron">
            <a:avLst/>
          </a:pr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xmlns="" id="{FA6F0094-1BE6-41CA-9023-0087DCAA4BBE}"/>
              </a:ext>
            </a:extLst>
          </p:cNvPr>
          <p:cNvSpPr txBox="1"/>
          <p:nvPr/>
        </p:nvSpPr>
        <p:spPr>
          <a:xfrm>
            <a:off x="7931921" y="5472625"/>
            <a:ext cx="22153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3.65</a:t>
            </a:r>
            <a:r>
              <a:rPr lang="zh-CN" altLang="en-US" sz="3600" dirty="0">
                <a:ln w="19050">
                  <a:noFill/>
                </a:ln>
                <a:gradFill>
                  <a:gsLst>
                    <a:gs pos="0">
                      <a:srgbClr val="FFEBCD"/>
                    </a:gs>
                    <a:gs pos="100000">
                      <a:srgbClr val="FEC05C"/>
                    </a:gs>
                  </a:gsLst>
                  <a:lin ang="5400000" scaled="1"/>
                </a:gradFill>
                <a:effectLst>
                  <a:outerShdw blurRad="38100" dist="25400" dir="2700000" algn="tl" rotWithShape="0">
                    <a:prstClr val="black">
                      <a:alpha val="78000"/>
                    </a:prstClr>
                  </a:outerShdw>
                </a:effectLst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亿</a:t>
            </a:r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27EF454D-775B-4A20-901C-F44339E2E7D4}"/>
              </a:ext>
            </a:extLst>
          </p:cNvPr>
          <p:cNvSpPr txBox="1"/>
          <p:nvPr/>
        </p:nvSpPr>
        <p:spPr>
          <a:xfrm>
            <a:off x="7579469" y="5037431"/>
            <a:ext cx="2862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DFC69E"/>
                </a:solidFill>
                <a:latin typeface="+mn-ea"/>
              </a:rPr>
              <a:t>本次准备资金</a:t>
            </a:r>
          </a:p>
        </p:txBody>
      </p:sp>
      <p:pic>
        <p:nvPicPr>
          <p:cNvPr id="164" name="图片 163" descr="图片包含 游戏机, 自然, 夜空, 日落&#10;&#10;描述已自动生成">
            <a:extLst>
              <a:ext uri="{FF2B5EF4-FFF2-40B4-BE49-F238E27FC236}">
                <a16:creationId xmlns:a16="http://schemas.microsoft.com/office/drawing/2014/main" xmlns="" id="{054FCC8F-79AE-4D4B-AC6A-84D1A7F8039E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35815" y="5057419"/>
            <a:ext cx="978106" cy="978106"/>
          </a:xfrm>
          <a:custGeom>
            <a:avLst/>
            <a:gdLst>
              <a:gd name="connsiteX0" fmla="*/ 489053 w 978106"/>
              <a:gd name="connsiteY0" fmla="*/ 0 h 978106"/>
              <a:gd name="connsiteX1" fmla="*/ 978106 w 978106"/>
              <a:gd name="connsiteY1" fmla="*/ 489053 h 978106"/>
              <a:gd name="connsiteX2" fmla="*/ 489053 w 978106"/>
              <a:gd name="connsiteY2" fmla="*/ 978106 h 978106"/>
              <a:gd name="connsiteX3" fmla="*/ 0 w 978106"/>
              <a:gd name="connsiteY3" fmla="*/ 489053 h 978106"/>
              <a:gd name="connsiteX4" fmla="*/ 489053 w 978106"/>
              <a:gd name="connsiteY4" fmla="*/ 0 h 978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78106" h="978106">
                <a:moveTo>
                  <a:pt x="489053" y="0"/>
                </a:moveTo>
                <a:cubicBezTo>
                  <a:pt x="759150" y="0"/>
                  <a:pt x="978106" y="218956"/>
                  <a:pt x="978106" y="489053"/>
                </a:cubicBezTo>
                <a:cubicBezTo>
                  <a:pt x="978106" y="759150"/>
                  <a:pt x="759150" y="978106"/>
                  <a:pt x="489053" y="978106"/>
                </a:cubicBezTo>
                <a:cubicBezTo>
                  <a:pt x="218956" y="978106"/>
                  <a:pt x="0" y="759150"/>
                  <a:pt x="0" y="489053"/>
                </a:cubicBezTo>
                <a:cubicBezTo>
                  <a:pt x="0" y="218956"/>
                  <a:pt x="218956" y="0"/>
                  <a:pt x="489053" y="0"/>
                </a:cubicBezTo>
                <a:close/>
              </a:path>
            </a:pathLst>
          </a:custGeom>
          <a:gradFill>
            <a:gsLst>
              <a:gs pos="0">
                <a:srgbClr val="2C221A"/>
              </a:gs>
              <a:gs pos="100000">
                <a:srgbClr val="2C221A">
                  <a:alpha val="80000"/>
                </a:srgbClr>
              </a:gs>
            </a:gsLst>
            <a:lin ang="5400000" scaled="1"/>
          </a:gradFill>
          <a:ln w="22225">
            <a:gradFill>
              <a:gsLst>
                <a:gs pos="0">
                  <a:srgbClr val="C7AE82"/>
                </a:gs>
                <a:gs pos="100000">
                  <a:srgbClr val="D0A469"/>
                </a:gs>
              </a:gsLst>
              <a:lin ang="5400000" scaled="1"/>
            </a:gradFill>
          </a:ln>
        </p:spPr>
      </p:pic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70167169-B651-48FD-A88C-EAB233CDC2A3}"/>
              </a:ext>
            </a:extLst>
          </p:cNvPr>
          <p:cNvSpPr txBox="1"/>
          <p:nvPr/>
        </p:nvSpPr>
        <p:spPr>
          <a:xfrm>
            <a:off x="9660518" y="6534300"/>
            <a:ext cx="25489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30000"/>
                  </a:schemeClr>
                </a:solidFill>
              </a:rPr>
              <a:t>微信搜索：陈西设计之家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024084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公众号：陈西设计之家。微信搜索即可" descr="图片包含 游戏机, 桌子&#10;&#10;描述已自动生成">
            <a:extLst>
              <a:ext uri="{FF2B5EF4-FFF2-40B4-BE49-F238E27FC236}">
                <a16:creationId xmlns:a16="http://schemas.microsoft.com/office/drawing/2014/main" xmlns="" id="{B618B432-CC89-4D61-8B15-04FD794FE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98" y="854503"/>
            <a:ext cx="12188203" cy="5148994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F6181FED-3CC9-49C4-852F-960BE978A3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74521" y="4177865"/>
            <a:ext cx="1615580" cy="1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24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A402EEF-4A71-4AD3-9FC4-1232BCE232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5074" y="4878160"/>
            <a:ext cx="4346825" cy="75597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ED65EDB-8798-4FB0-A2A0-9640899DE464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2410DFCF-428E-463F-9DBC-E5B195FEB7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0611" y="782410"/>
            <a:ext cx="4095750" cy="4095750"/>
          </a:xfrm>
          <a:prstGeom prst="rect">
            <a:avLst/>
          </a:prstGeom>
        </p:spPr>
      </p:pic>
      <p:pic>
        <p:nvPicPr>
          <p:cNvPr id="11" name="图片 10" descr="文本, 白板&#10;&#10;描述已自动生成">
            <a:extLst>
              <a:ext uri="{FF2B5EF4-FFF2-40B4-BE49-F238E27FC236}">
                <a16:creationId xmlns:a16="http://schemas.microsoft.com/office/drawing/2014/main" xmlns="" id="{F6C26831-E16A-4C8B-90E2-5E5119B73F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165" y="1374592"/>
            <a:ext cx="4108816" cy="4108816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DA19A74-5E39-48F8-839D-8D9CF3E9E4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6973" y="5925843"/>
            <a:ext cx="11498053" cy="542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34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公众号：陈西设计之家。微信搜索即可">
            <a:extLst>
              <a:ext uri="{FF2B5EF4-FFF2-40B4-BE49-F238E27FC236}">
                <a16:creationId xmlns:a16="http://schemas.microsoft.com/office/drawing/2014/main" xmlns="" id="{6C789A12-FB1B-4559-B0E6-C695D8397F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004" y="12939"/>
            <a:ext cx="12145992" cy="683212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5C927B44-2072-4D7B-B199-4E6875D51CAC}"/>
              </a:ext>
            </a:extLst>
          </p:cNvPr>
          <p:cNvSpPr txBox="1"/>
          <p:nvPr/>
        </p:nvSpPr>
        <p:spPr>
          <a:xfrm>
            <a:off x="3804458" y="5524500"/>
            <a:ext cx="4583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B</a:t>
            </a:r>
            <a:r>
              <a:rPr lang="zh-CN" altLang="en-US" sz="3200" b="1" dirty="0">
                <a:solidFill>
                  <a:srgbClr val="004C75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站：陈西设计之家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52A2D68E-BC96-4E6C-B4AF-738F65932D6F}"/>
              </a:ext>
            </a:extLst>
          </p:cNvPr>
          <p:cNvSpPr/>
          <p:nvPr/>
        </p:nvSpPr>
        <p:spPr>
          <a:xfrm>
            <a:off x="11186667" y="-2662251"/>
            <a:ext cx="41088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alpha val="0"/>
                  </a:schemeClr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公众号：陈西设计之家。微信搜索即可</a:t>
            </a:r>
          </a:p>
        </p:txBody>
      </p:sp>
    </p:spTree>
    <p:extLst>
      <p:ext uri="{BB962C8B-B14F-4D97-AF65-F5344CB8AC3E}">
        <p14:creationId xmlns:p14="http://schemas.microsoft.com/office/powerpoint/2010/main" val="374588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11170" y="3244334"/>
            <a:ext cx="509787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陈西设计之</a:t>
            </a:r>
            <a:r>
              <a:rPr lang="zh-CN" altLang="en-US" dirty="0" smtClean="0">
                <a:hlinkClick r:id="rId2"/>
              </a:rPr>
              <a:t>家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769858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5306;#405306;#176655;#144938;#379819;#381359;#103426;#151908;#151912;#136267;#136272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4979</TotalTime>
  <Words>558</Words>
  <Application>Microsoft Office PowerPoint</Application>
  <PresentationFormat>宽屏</PresentationFormat>
  <Paragraphs>58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Arial</vt:lpstr>
      <vt:lpstr>等线</vt:lpstr>
      <vt:lpstr>华文行楷</vt:lpstr>
      <vt:lpstr>锐字真言体免费商用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高端大气奢侈华贵拍卖会ppt模板</dc:subject>
  <dc:creator>陈 西;公众号：陈西设计之家。微信搜索即可。更多免费PPT模版教程等都可以在公众号内获取。PPT定制微信：2090298045【陈西】</dc:creator>
  <cp:keywords>公众号：陈西设计之家。微信搜索即可。更多免费PPT模版教程等都可以在公众号内获取。PPT定制微信：2090298045【陈西】</cp:keywords>
  <dc:description>www.51pptmoban.com</dc:description>
  <cp:lastModifiedBy>YANGs</cp:lastModifiedBy>
  <cp:revision>369</cp:revision>
  <dcterms:created xsi:type="dcterms:W3CDTF">2021-07-03T02:27:44Z</dcterms:created>
  <dcterms:modified xsi:type="dcterms:W3CDTF">2021-07-27T14:27:46Z</dcterms:modified>
</cp:coreProperties>
</file>