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9" r:id="rId2"/>
    <p:sldMasterId id="2147483724" r:id="rId3"/>
  </p:sldMasterIdLst>
  <p:notesMasterIdLst>
    <p:notesMasterId r:id="rId29"/>
  </p:notesMasterIdLst>
  <p:sldIdLst>
    <p:sldId id="472" r:id="rId4"/>
    <p:sldId id="473" r:id="rId5"/>
    <p:sldId id="474" r:id="rId6"/>
    <p:sldId id="476" r:id="rId7"/>
    <p:sldId id="504" r:id="rId8"/>
    <p:sldId id="505" r:id="rId9"/>
    <p:sldId id="506" r:id="rId10"/>
    <p:sldId id="507" r:id="rId11"/>
    <p:sldId id="508" r:id="rId12"/>
    <p:sldId id="509" r:id="rId13"/>
    <p:sldId id="510" r:id="rId14"/>
    <p:sldId id="511" r:id="rId15"/>
    <p:sldId id="512" r:id="rId16"/>
    <p:sldId id="513" r:id="rId17"/>
    <p:sldId id="514" r:id="rId18"/>
    <p:sldId id="515" r:id="rId19"/>
    <p:sldId id="516" r:id="rId20"/>
    <p:sldId id="518" r:id="rId21"/>
    <p:sldId id="517" r:id="rId22"/>
    <p:sldId id="519" r:id="rId23"/>
    <p:sldId id="520" r:id="rId24"/>
    <p:sldId id="521" r:id="rId25"/>
    <p:sldId id="522" r:id="rId26"/>
    <p:sldId id="524" r:id="rId27"/>
    <p:sldId id="525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C8BD"/>
    <a:srgbClr val="FF5050"/>
    <a:srgbClr val="FEF19F"/>
    <a:srgbClr val="937F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64" autoAdjust="0"/>
  </p:normalViewPr>
  <p:slideViewPr>
    <p:cSldViewPr snapToGrid="0">
      <p:cViewPr varScale="1">
        <p:scale>
          <a:sx n="84" d="100"/>
          <a:sy n="84" d="100"/>
        </p:scale>
        <p:origin x="917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tags" Target="tags/tag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BE7066-B972-4FCC-8DD5-896438D26C5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3C29A-DBB4-444B-9F6A-6570514051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955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5596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789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384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5462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4941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6050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6883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5473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2658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398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777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945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5250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750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0295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5819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5234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918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111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2644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289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9452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1055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944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78" r="15278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11200" y="419101"/>
              <a:ext cx="10693400" cy="61468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标题 4"/>
          <p:cNvSpPr txBox="1"/>
          <p:nvPr userDrawn="1"/>
        </p:nvSpPr>
        <p:spPr>
          <a:xfrm>
            <a:off x="4448196" y="540363"/>
            <a:ext cx="5225625" cy="542617"/>
          </a:xfrm>
          <a:prstGeom prst="rect">
            <a:avLst/>
          </a:prstGeom>
        </p:spPr>
        <p:txBody>
          <a:bodyPr vert="horz" lIns="91440" tIns="45721" rIns="91440" bIns="45721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dirty="0"/>
              <a:t>请输入您的标题</a:t>
            </a: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127" y="1030497"/>
            <a:ext cx="3252218" cy="245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78" r="15278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9" name="矩形: 圆角 8"/>
            <p:cNvSpPr/>
            <p:nvPr userDrawn="1"/>
          </p:nvSpPr>
          <p:spPr>
            <a:xfrm>
              <a:off x="711200" y="419101"/>
              <a:ext cx="10693400" cy="61468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标题 4"/>
          <p:cNvSpPr txBox="1"/>
          <p:nvPr userDrawn="1"/>
        </p:nvSpPr>
        <p:spPr>
          <a:xfrm>
            <a:off x="4377858" y="540224"/>
            <a:ext cx="5225625" cy="542617"/>
          </a:xfrm>
          <a:prstGeom prst="rect">
            <a:avLst/>
          </a:prstGeom>
        </p:spPr>
        <p:txBody>
          <a:bodyPr vert="horz" lIns="91440" tIns="45721" rIns="91440" bIns="45721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dirty="0"/>
              <a:t>请输入您的标题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127" y="1030497"/>
            <a:ext cx="3252218" cy="245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78" r="15278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矩形: 圆角 6"/>
            <p:cNvSpPr/>
            <p:nvPr userDrawn="1"/>
          </p:nvSpPr>
          <p:spPr>
            <a:xfrm>
              <a:off x="711200" y="419101"/>
              <a:ext cx="10693400" cy="61468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4"/>
          <p:cNvSpPr txBox="1"/>
          <p:nvPr userDrawn="1"/>
        </p:nvSpPr>
        <p:spPr>
          <a:xfrm>
            <a:off x="4377858" y="552924"/>
            <a:ext cx="5225625" cy="542617"/>
          </a:xfrm>
          <a:prstGeom prst="rect">
            <a:avLst/>
          </a:prstGeom>
        </p:spPr>
        <p:txBody>
          <a:bodyPr vert="horz" lIns="91440" tIns="45721" rIns="91440" bIns="45721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dirty="0"/>
              <a:t>请输入您的标题</a:t>
            </a: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127" y="1030497"/>
            <a:ext cx="3252218" cy="245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78" r="15278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3" name="矩形: 圆角 12"/>
            <p:cNvSpPr/>
            <p:nvPr userDrawn="1"/>
          </p:nvSpPr>
          <p:spPr>
            <a:xfrm>
              <a:off x="711200" y="419101"/>
              <a:ext cx="10693400" cy="61468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4"/>
          <p:cNvSpPr txBox="1"/>
          <p:nvPr userDrawn="1"/>
        </p:nvSpPr>
        <p:spPr>
          <a:xfrm>
            <a:off x="4377858" y="527524"/>
            <a:ext cx="5225625" cy="542617"/>
          </a:xfrm>
          <a:prstGeom prst="rect">
            <a:avLst/>
          </a:prstGeom>
        </p:spPr>
        <p:txBody>
          <a:bodyPr vert="horz" lIns="91440" tIns="45721" rIns="91440" bIns="45721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dirty="0"/>
              <a:t>请输入您的标题</a:t>
            </a: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127" y="1030497"/>
            <a:ext cx="3252218" cy="245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662BC-BFCE-4273-955A-28B15CD19EDC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3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2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3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4979" flipH="1">
            <a:off x="-1049260" y="1060991"/>
            <a:ext cx="5033008" cy="5480671"/>
          </a:xfrm>
          <a:prstGeom prst="rect">
            <a:avLst/>
          </a:prstGeom>
        </p:spPr>
      </p:pic>
      <p:sp>
        <p:nvSpPr>
          <p:cNvPr id="22" name="图文框 21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443" y="4166463"/>
            <a:ext cx="2035800" cy="2470042"/>
          </a:xfrm>
          <a:prstGeom prst="rect">
            <a:avLst/>
          </a:prstGeom>
        </p:spPr>
      </p:pic>
      <p:sp>
        <p:nvSpPr>
          <p:cNvPr id="29" name="Freeform 5"/>
          <p:cNvSpPr/>
          <p:nvPr/>
        </p:nvSpPr>
        <p:spPr bwMode="auto">
          <a:xfrm rot="16200000" flipH="1">
            <a:off x="3659059" y="4352889"/>
            <a:ext cx="344409" cy="318991"/>
          </a:xfrm>
          <a:custGeom>
            <a:avLst/>
            <a:gdLst>
              <a:gd name="T0" fmla="*/ 181 w 331"/>
              <a:gd name="T1" fmla="*/ 164 h 307"/>
              <a:gd name="T2" fmla="*/ 181 w 331"/>
              <a:gd name="T3" fmla="*/ 163 h 307"/>
              <a:gd name="T4" fmla="*/ 176 w 331"/>
              <a:gd name="T5" fmla="*/ 113 h 307"/>
              <a:gd name="T6" fmla="*/ 175 w 331"/>
              <a:gd name="T7" fmla="*/ 99 h 307"/>
              <a:gd name="T8" fmla="*/ 174 w 331"/>
              <a:gd name="T9" fmla="*/ 98 h 307"/>
              <a:gd name="T10" fmla="*/ 178 w 331"/>
              <a:gd name="T11" fmla="*/ 130 h 307"/>
              <a:gd name="T12" fmla="*/ 181 w 331"/>
              <a:gd name="T13" fmla="*/ 164 h 307"/>
              <a:gd name="T14" fmla="*/ 175 w 331"/>
              <a:gd name="T15" fmla="*/ 165 h 307"/>
              <a:gd name="T16" fmla="*/ 174 w 331"/>
              <a:gd name="T17" fmla="*/ 165 h 307"/>
              <a:gd name="T18" fmla="*/ 163 w 331"/>
              <a:gd name="T19" fmla="*/ 157 h 307"/>
              <a:gd name="T20" fmla="*/ 137 w 331"/>
              <a:gd name="T21" fmla="*/ 133 h 307"/>
              <a:gd name="T22" fmla="*/ 141 w 331"/>
              <a:gd name="T23" fmla="*/ 138 h 307"/>
              <a:gd name="T24" fmla="*/ 173 w 331"/>
              <a:gd name="T25" fmla="*/ 164 h 307"/>
              <a:gd name="T26" fmla="*/ 174 w 331"/>
              <a:gd name="T27" fmla="*/ 165 h 307"/>
              <a:gd name="T28" fmla="*/ 175 w 331"/>
              <a:gd name="T29" fmla="*/ 169 h 307"/>
              <a:gd name="T30" fmla="*/ 168 w 331"/>
              <a:gd name="T31" fmla="*/ 173 h 307"/>
              <a:gd name="T32" fmla="*/ 58 w 331"/>
              <a:gd name="T33" fmla="*/ 135 h 307"/>
              <a:gd name="T34" fmla="*/ 0 w 331"/>
              <a:gd name="T35" fmla="*/ 159 h 307"/>
              <a:gd name="T36" fmla="*/ 14 w 331"/>
              <a:gd name="T37" fmla="*/ 185 h 307"/>
              <a:gd name="T38" fmla="*/ 35 w 331"/>
              <a:gd name="T39" fmla="*/ 203 h 307"/>
              <a:gd name="T40" fmla="*/ 49 w 331"/>
              <a:gd name="T41" fmla="*/ 218 h 307"/>
              <a:gd name="T42" fmla="*/ 77 w 331"/>
              <a:gd name="T43" fmla="*/ 235 h 307"/>
              <a:gd name="T44" fmla="*/ 119 w 331"/>
              <a:gd name="T45" fmla="*/ 215 h 307"/>
              <a:gd name="T46" fmla="*/ 86 w 331"/>
              <a:gd name="T47" fmla="*/ 273 h 307"/>
              <a:gd name="T48" fmla="*/ 98 w 331"/>
              <a:gd name="T49" fmla="*/ 289 h 307"/>
              <a:gd name="T50" fmla="*/ 111 w 331"/>
              <a:gd name="T51" fmla="*/ 297 h 307"/>
              <a:gd name="T52" fmla="*/ 136 w 331"/>
              <a:gd name="T53" fmla="*/ 305 h 307"/>
              <a:gd name="T54" fmla="*/ 161 w 331"/>
              <a:gd name="T55" fmla="*/ 304 h 307"/>
              <a:gd name="T56" fmla="*/ 181 w 331"/>
              <a:gd name="T57" fmla="*/ 292 h 307"/>
              <a:gd name="T58" fmla="*/ 191 w 331"/>
              <a:gd name="T59" fmla="*/ 277 h 307"/>
              <a:gd name="T60" fmla="*/ 197 w 331"/>
              <a:gd name="T61" fmla="*/ 213 h 307"/>
              <a:gd name="T62" fmla="*/ 218 w 331"/>
              <a:gd name="T63" fmla="*/ 257 h 307"/>
              <a:gd name="T64" fmla="*/ 223 w 331"/>
              <a:gd name="T65" fmla="*/ 258 h 307"/>
              <a:gd name="T66" fmla="*/ 204 w 331"/>
              <a:gd name="T67" fmla="*/ 218 h 307"/>
              <a:gd name="T68" fmla="*/ 209 w 331"/>
              <a:gd name="T69" fmla="*/ 210 h 307"/>
              <a:gd name="T70" fmla="*/ 261 w 331"/>
              <a:gd name="T71" fmla="*/ 239 h 307"/>
              <a:gd name="T72" fmla="*/ 289 w 331"/>
              <a:gd name="T73" fmla="*/ 240 h 307"/>
              <a:gd name="T74" fmla="*/ 305 w 331"/>
              <a:gd name="T75" fmla="*/ 229 h 307"/>
              <a:gd name="T76" fmla="*/ 318 w 331"/>
              <a:gd name="T77" fmla="*/ 212 h 307"/>
              <a:gd name="T78" fmla="*/ 327 w 331"/>
              <a:gd name="T79" fmla="*/ 190 h 307"/>
              <a:gd name="T80" fmla="*/ 327 w 331"/>
              <a:gd name="T81" fmla="*/ 178 h 307"/>
              <a:gd name="T82" fmla="*/ 321 w 331"/>
              <a:gd name="T83" fmla="*/ 153 h 307"/>
              <a:gd name="T84" fmla="*/ 313 w 331"/>
              <a:gd name="T85" fmla="*/ 145 h 307"/>
              <a:gd name="T86" fmla="*/ 255 w 331"/>
              <a:gd name="T87" fmla="*/ 146 h 307"/>
              <a:gd name="T88" fmla="*/ 289 w 331"/>
              <a:gd name="T89" fmla="*/ 128 h 307"/>
              <a:gd name="T90" fmla="*/ 295 w 331"/>
              <a:gd name="T91" fmla="*/ 93 h 307"/>
              <a:gd name="T92" fmla="*/ 292 w 331"/>
              <a:gd name="T93" fmla="*/ 83 h 307"/>
              <a:gd name="T94" fmla="*/ 288 w 331"/>
              <a:gd name="T95" fmla="*/ 60 h 307"/>
              <a:gd name="T96" fmla="*/ 288 w 331"/>
              <a:gd name="T97" fmla="*/ 41 h 307"/>
              <a:gd name="T98" fmla="*/ 276 w 331"/>
              <a:gd name="T99" fmla="*/ 17 h 307"/>
              <a:gd name="T100" fmla="*/ 224 w 331"/>
              <a:gd name="T101" fmla="*/ 42 h 307"/>
              <a:gd name="T102" fmla="*/ 189 w 331"/>
              <a:gd name="T103" fmla="*/ 145 h 307"/>
              <a:gd name="T104" fmla="*/ 186 w 331"/>
              <a:gd name="T105" fmla="*/ 167 h 307"/>
              <a:gd name="T106" fmla="*/ 182 w 331"/>
              <a:gd name="T107" fmla="*/ 165 h 307"/>
              <a:gd name="T108" fmla="*/ 181 w 331"/>
              <a:gd name="T109" fmla="*/ 16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1" h="307">
                <a:moveTo>
                  <a:pt x="181" y="164"/>
                </a:moveTo>
                <a:cubicBezTo>
                  <a:pt x="181" y="164"/>
                  <a:pt x="181" y="163"/>
                  <a:pt x="181" y="163"/>
                </a:cubicBezTo>
                <a:cubicBezTo>
                  <a:pt x="180" y="146"/>
                  <a:pt x="179" y="130"/>
                  <a:pt x="176" y="113"/>
                </a:cubicBezTo>
                <a:cubicBezTo>
                  <a:pt x="176" y="108"/>
                  <a:pt x="176" y="103"/>
                  <a:pt x="175" y="99"/>
                </a:cubicBezTo>
                <a:cubicBezTo>
                  <a:pt x="176" y="96"/>
                  <a:pt x="176" y="93"/>
                  <a:pt x="174" y="98"/>
                </a:cubicBezTo>
                <a:cubicBezTo>
                  <a:pt x="173" y="109"/>
                  <a:pt x="177" y="119"/>
                  <a:pt x="178" y="130"/>
                </a:cubicBezTo>
                <a:cubicBezTo>
                  <a:pt x="179" y="141"/>
                  <a:pt x="179" y="152"/>
                  <a:pt x="181" y="164"/>
                </a:cubicBezTo>
                <a:cubicBezTo>
                  <a:pt x="178" y="160"/>
                  <a:pt x="179" y="169"/>
                  <a:pt x="175" y="165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1" y="162"/>
                  <a:pt x="166" y="158"/>
                  <a:pt x="163" y="157"/>
                </a:cubicBezTo>
                <a:cubicBezTo>
                  <a:pt x="154" y="149"/>
                  <a:pt x="144" y="142"/>
                  <a:pt x="137" y="133"/>
                </a:cubicBezTo>
                <a:cubicBezTo>
                  <a:pt x="135" y="133"/>
                  <a:pt x="140" y="138"/>
                  <a:pt x="141" y="138"/>
                </a:cubicBezTo>
                <a:cubicBezTo>
                  <a:pt x="150" y="148"/>
                  <a:pt x="162" y="156"/>
                  <a:pt x="173" y="164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4" y="166"/>
                  <a:pt x="175" y="168"/>
                  <a:pt x="175" y="169"/>
                </a:cubicBezTo>
                <a:cubicBezTo>
                  <a:pt x="171" y="175"/>
                  <a:pt x="186" y="185"/>
                  <a:pt x="168" y="173"/>
                </a:cubicBezTo>
                <a:cubicBezTo>
                  <a:pt x="138" y="154"/>
                  <a:pt x="94" y="141"/>
                  <a:pt x="58" y="135"/>
                </a:cubicBezTo>
                <a:cubicBezTo>
                  <a:pt x="43" y="134"/>
                  <a:pt x="0" y="136"/>
                  <a:pt x="0" y="159"/>
                </a:cubicBezTo>
                <a:cubicBezTo>
                  <a:pt x="1" y="168"/>
                  <a:pt x="7" y="180"/>
                  <a:pt x="14" y="185"/>
                </a:cubicBezTo>
                <a:cubicBezTo>
                  <a:pt x="18" y="186"/>
                  <a:pt x="33" y="199"/>
                  <a:pt x="35" y="203"/>
                </a:cubicBezTo>
                <a:cubicBezTo>
                  <a:pt x="37" y="210"/>
                  <a:pt x="45" y="212"/>
                  <a:pt x="49" y="218"/>
                </a:cubicBezTo>
                <a:cubicBezTo>
                  <a:pt x="50" y="225"/>
                  <a:pt x="69" y="234"/>
                  <a:pt x="77" y="235"/>
                </a:cubicBezTo>
                <a:cubicBezTo>
                  <a:pt x="86" y="234"/>
                  <a:pt x="120" y="214"/>
                  <a:pt x="119" y="215"/>
                </a:cubicBezTo>
                <a:cubicBezTo>
                  <a:pt x="105" y="227"/>
                  <a:pt x="75" y="251"/>
                  <a:pt x="86" y="273"/>
                </a:cubicBezTo>
                <a:cubicBezTo>
                  <a:pt x="93" y="278"/>
                  <a:pt x="94" y="281"/>
                  <a:pt x="98" y="289"/>
                </a:cubicBezTo>
                <a:cubicBezTo>
                  <a:pt x="102" y="292"/>
                  <a:pt x="107" y="293"/>
                  <a:pt x="111" y="297"/>
                </a:cubicBezTo>
                <a:cubicBezTo>
                  <a:pt x="117" y="306"/>
                  <a:pt x="127" y="299"/>
                  <a:pt x="136" y="305"/>
                </a:cubicBezTo>
                <a:cubicBezTo>
                  <a:pt x="143" y="307"/>
                  <a:pt x="155" y="305"/>
                  <a:pt x="161" y="304"/>
                </a:cubicBezTo>
                <a:cubicBezTo>
                  <a:pt x="168" y="298"/>
                  <a:pt x="176" y="297"/>
                  <a:pt x="181" y="292"/>
                </a:cubicBezTo>
                <a:cubicBezTo>
                  <a:pt x="186" y="287"/>
                  <a:pt x="189" y="283"/>
                  <a:pt x="191" y="277"/>
                </a:cubicBezTo>
                <a:cubicBezTo>
                  <a:pt x="191" y="274"/>
                  <a:pt x="196" y="212"/>
                  <a:pt x="197" y="213"/>
                </a:cubicBezTo>
                <a:cubicBezTo>
                  <a:pt x="203" y="225"/>
                  <a:pt x="207" y="250"/>
                  <a:pt x="218" y="257"/>
                </a:cubicBezTo>
                <a:cubicBezTo>
                  <a:pt x="219" y="259"/>
                  <a:pt x="221" y="261"/>
                  <a:pt x="223" y="258"/>
                </a:cubicBezTo>
                <a:cubicBezTo>
                  <a:pt x="226" y="245"/>
                  <a:pt x="209" y="229"/>
                  <a:pt x="204" y="218"/>
                </a:cubicBezTo>
                <a:cubicBezTo>
                  <a:pt x="199" y="202"/>
                  <a:pt x="200" y="206"/>
                  <a:pt x="209" y="210"/>
                </a:cubicBezTo>
                <a:cubicBezTo>
                  <a:pt x="226" y="221"/>
                  <a:pt x="244" y="228"/>
                  <a:pt x="261" y="239"/>
                </a:cubicBezTo>
                <a:cubicBezTo>
                  <a:pt x="270" y="243"/>
                  <a:pt x="280" y="243"/>
                  <a:pt x="289" y="240"/>
                </a:cubicBezTo>
                <a:cubicBezTo>
                  <a:pt x="293" y="234"/>
                  <a:pt x="303" y="234"/>
                  <a:pt x="305" y="229"/>
                </a:cubicBezTo>
                <a:cubicBezTo>
                  <a:pt x="307" y="222"/>
                  <a:pt x="318" y="219"/>
                  <a:pt x="318" y="212"/>
                </a:cubicBezTo>
                <a:cubicBezTo>
                  <a:pt x="320" y="204"/>
                  <a:pt x="328" y="198"/>
                  <a:pt x="327" y="190"/>
                </a:cubicBezTo>
                <a:cubicBezTo>
                  <a:pt x="326" y="187"/>
                  <a:pt x="326" y="181"/>
                  <a:pt x="327" y="178"/>
                </a:cubicBezTo>
                <a:cubicBezTo>
                  <a:pt x="331" y="171"/>
                  <a:pt x="319" y="162"/>
                  <a:pt x="321" y="153"/>
                </a:cubicBezTo>
                <a:cubicBezTo>
                  <a:pt x="321" y="149"/>
                  <a:pt x="316" y="147"/>
                  <a:pt x="313" y="145"/>
                </a:cubicBezTo>
                <a:cubicBezTo>
                  <a:pt x="294" y="133"/>
                  <a:pt x="274" y="141"/>
                  <a:pt x="255" y="146"/>
                </a:cubicBezTo>
                <a:cubicBezTo>
                  <a:pt x="253" y="146"/>
                  <a:pt x="284" y="132"/>
                  <a:pt x="289" y="128"/>
                </a:cubicBezTo>
                <a:cubicBezTo>
                  <a:pt x="297" y="120"/>
                  <a:pt x="297" y="103"/>
                  <a:pt x="295" y="93"/>
                </a:cubicBezTo>
                <a:cubicBezTo>
                  <a:pt x="293" y="91"/>
                  <a:pt x="292" y="86"/>
                  <a:pt x="292" y="83"/>
                </a:cubicBezTo>
                <a:cubicBezTo>
                  <a:pt x="295" y="75"/>
                  <a:pt x="285" y="68"/>
                  <a:pt x="288" y="60"/>
                </a:cubicBezTo>
                <a:cubicBezTo>
                  <a:pt x="288" y="52"/>
                  <a:pt x="286" y="49"/>
                  <a:pt x="288" y="41"/>
                </a:cubicBezTo>
                <a:cubicBezTo>
                  <a:pt x="288" y="35"/>
                  <a:pt x="281" y="21"/>
                  <a:pt x="276" y="17"/>
                </a:cubicBezTo>
                <a:cubicBezTo>
                  <a:pt x="260" y="0"/>
                  <a:pt x="233" y="30"/>
                  <a:pt x="224" y="42"/>
                </a:cubicBezTo>
                <a:cubicBezTo>
                  <a:pt x="206" y="72"/>
                  <a:pt x="194" y="111"/>
                  <a:pt x="189" y="145"/>
                </a:cubicBezTo>
                <a:cubicBezTo>
                  <a:pt x="188" y="146"/>
                  <a:pt x="187" y="167"/>
                  <a:pt x="186" y="167"/>
                </a:cubicBezTo>
                <a:cubicBezTo>
                  <a:pt x="185" y="166"/>
                  <a:pt x="183" y="166"/>
                  <a:pt x="182" y="165"/>
                </a:cubicBezTo>
                <a:cubicBezTo>
                  <a:pt x="181" y="165"/>
                  <a:pt x="181" y="165"/>
                  <a:pt x="181" y="164"/>
                </a:cubicBezTo>
                <a:close/>
              </a:path>
            </a:pathLst>
          </a:custGeom>
          <a:solidFill>
            <a:srgbClr val="A3C8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Freeform 7"/>
          <p:cNvSpPr/>
          <p:nvPr/>
        </p:nvSpPr>
        <p:spPr bwMode="auto">
          <a:xfrm rot="16200000" flipH="1">
            <a:off x="3602505" y="3687583"/>
            <a:ext cx="244009" cy="227488"/>
          </a:xfrm>
          <a:custGeom>
            <a:avLst/>
            <a:gdLst>
              <a:gd name="T0" fmla="*/ 108 w 234"/>
              <a:gd name="T1" fmla="*/ 118 h 219"/>
              <a:gd name="T2" fmla="*/ 108 w 234"/>
              <a:gd name="T3" fmla="*/ 117 h 219"/>
              <a:gd name="T4" fmla="*/ 136 w 234"/>
              <a:gd name="T5" fmla="*/ 96 h 219"/>
              <a:gd name="T6" fmla="*/ 144 w 234"/>
              <a:gd name="T7" fmla="*/ 90 h 219"/>
              <a:gd name="T8" fmla="*/ 144 w 234"/>
              <a:gd name="T9" fmla="*/ 89 h 219"/>
              <a:gd name="T10" fmla="*/ 127 w 234"/>
              <a:gd name="T11" fmla="*/ 104 h 219"/>
              <a:gd name="T12" fmla="*/ 108 w 234"/>
              <a:gd name="T13" fmla="*/ 117 h 219"/>
              <a:gd name="T14" fmla="*/ 105 w 234"/>
              <a:gd name="T15" fmla="*/ 114 h 219"/>
              <a:gd name="T16" fmla="*/ 105 w 234"/>
              <a:gd name="T17" fmla="*/ 114 h 219"/>
              <a:gd name="T18" fmla="*/ 106 w 234"/>
              <a:gd name="T19" fmla="*/ 104 h 219"/>
              <a:gd name="T20" fmla="*/ 110 w 234"/>
              <a:gd name="T21" fmla="*/ 80 h 219"/>
              <a:gd name="T22" fmla="*/ 108 w 234"/>
              <a:gd name="T23" fmla="*/ 84 h 219"/>
              <a:gd name="T24" fmla="*/ 105 w 234"/>
              <a:gd name="T25" fmla="*/ 113 h 219"/>
              <a:gd name="T26" fmla="*/ 104 w 234"/>
              <a:gd name="T27" fmla="*/ 114 h 219"/>
              <a:gd name="T28" fmla="*/ 103 w 234"/>
              <a:gd name="T29" fmla="*/ 116 h 219"/>
              <a:gd name="T30" fmla="*/ 98 w 234"/>
              <a:gd name="T31" fmla="*/ 113 h 219"/>
              <a:gd name="T32" fmla="*/ 80 w 234"/>
              <a:gd name="T33" fmla="*/ 35 h 219"/>
              <a:gd name="T34" fmla="*/ 45 w 234"/>
              <a:gd name="T35" fmla="*/ 9 h 219"/>
              <a:gd name="T36" fmla="*/ 34 w 234"/>
              <a:gd name="T37" fmla="*/ 27 h 219"/>
              <a:gd name="T38" fmla="*/ 31 w 234"/>
              <a:gd name="T39" fmla="*/ 46 h 219"/>
              <a:gd name="T40" fmla="*/ 27 w 234"/>
              <a:gd name="T41" fmla="*/ 59 h 219"/>
              <a:gd name="T42" fmla="*/ 28 w 234"/>
              <a:gd name="T43" fmla="*/ 82 h 219"/>
              <a:gd name="T44" fmla="*/ 55 w 234"/>
              <a:gd name="T45" fmla="*/ 100 h 219"/>
              <a:gd name="T46" fmla="*/ 9 w 234"/>
              <a:gd name="T47" fmla="*/ 101 h 219"/>
              <a:gd name="T48" fmla="*/ 4 w 234"/>
              <a:gd name="T49" fmla="*/ 114 h 219"/>
              <a:gd name="T50" fmla="*/ 4 w 234"/>
              <a:gd name="T51" fmla="*/ 125 h 219"/>
              <a:gd name="T52" fmla="*/ 8 w 234"/>
              <a:gd name="T53" fmla="*/ 142 h 219"/>
              <a:gd name="T54" fmla="*/ 18 w 234"/>
              <a:gd name="T55" fmla="*/ 157 h 219"/>
              <a:gd name="T56" fmla="*/ 32 w 234"/>
              <a:gd name="T57" fmla="*/ 165 h 219"/>
              <a:gd name="T58" fmla="*/ 44 w 234"/>
              <a:gd name="T59" fmla="*/ 165 h 219"/>
              <a:gd name="T60" fmla="*/ 84 w 234"/>
              <a:gd name="T61" fmla="*/ 145 h 219"/>
              <a:gd name="T62" fmla="*/ 67 w 234"/>
              <a:gd name="T63" fmla="*/ 174 h 219"/>
              <a:gd name="T64" fmla="*/ 67 w 234"/>
              <a:gd name="T65" fmla="*/ 177 h 219"/>
              <a:gd name="T66" fmla="*/ 84 w 234"/>
              <a:gd name="T67" fmla="*/ 151 h 219"/>
              <a:gd name="T68" fmla="*/ 91 w 234"/>
              <a:gd name="T69" fmla="*/ 151 h 219"/>
              <a:gd name="T70" fmla="*/ 93 w 234"/>
              <a:gd name="T71" fmla="*/ 192 h 219"/>
              <a:gd name="T72" fmla="*/ 102 w 234"/>
              <a:gd name="T73" fmla="*/ 209 h 219"/>
              <a:gd name="T74" fmla="*/ 115 w 234"/>
              <a:gd name="T75" fmla="*/ 215 h 219"/>
              <a:gd name="T76" fmla="*/ 130 w 234"/>
              <a:gd name="T77" fmla="*/ 216 h 219"/>
              <a:gd name="T78" fmla="*/ 146 w 234"/>
              <a:gd name="T79" fmla="*/ 213 h 219"/>
              <a:gd name="T80" fmla="*/ 153 w 234"/>
              <a:gd name="T81" fmla="*/ 209 h 219"/>
              <a:gd name="T82" fmla="*/ 166 w 234"/>
              <a:gd name="T83" fmla="*/ 197 h 219"/>
              <a:gd name="T84" fmla="*/ 167 w 234"/>
              <a:gd name="T85" fmla="*/ 189 h 219"/>
              <a:gd name="T86" fmla="*/ 145 w 234"/>
              <a:gd name="T87" fmla="*/ 154 h 219"/>
              <a:gd name="T88" fmla="*/ 169 w 234"/>
              <a:gd name="T89" fmla="*/ 168 h 219"/>
              <a:gd name="T90" fmla="*/ 191 w 234"/>
              <a:gd name="T91" fmla="*/ 159 h 219"/>
              <a:gd name="T92" fmla="*/ 196 w 234"/>
              <a:gd name="T93" fmla="*/ 154 h 219"/>
              <a:gd name="T94" fmla="*/ 209 w 234"/>
              <a:gd name="T95" fmla="*/ 143 h 219"/>
              <a:gd name="T96" fmla="*/ 220 w 234"/>
              <a:gd name="T97" fmla="*/ 136 h 219"/>
              <a:gd name="T98" fmla="*/ 229 w 234"/>
              <a:gd name="T99" fmla="*/ 120 h 219"/>
              <a:gd name="T100" fmla="*/ 196 w 234"/>
              <a:gd name="T101" fmla="*/ 99 h 219"/>
              <a:gd name="T102" fmla="*/ 122 w 234"/>
              <a:gd name="T103" fmla="*/ 115 h 219"/>
              <a:gd name="T104" fmla="*/ 108 w 234"/>
              <a:gd name="T105" fmla="*/ 122 h 219"/>
              <a:gd name="T106" fmla="*/ 107 w 234"/>
              <a:gd name="T107" fmla="*/ 119 h 219"/>
              <a:gd name="T108" fmla="*/ 108 w 234"/>
              <a:gd name="T109" fmla="*/ 118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4" h="219">
                <a:moveTo>
                  <a:pt x="108" y="118"/>
                </a:moveTo>
                <a:cubicBezTo>
                  <a:pt x="108" y="117"/>
                  <a:pt x="108" y="117"/>
                  <a:pt x="108" y="117"/>
                </a:cubicBezTo>
                <a:cubicBezTo>
                  <a:pt x="118" y="110"/>
                  <a:pt x="127" y="104"/>
                  <a:pt x="136" y="96"/>
                </a:cubicBezTo>
                <a:cubicBezTo>
                  <a:pt x="139" y="94"/>
                  <a:pt x="142" y="92"/>
                  <a:pt x="144" y="90"/>
                </a:cubicBezTo>
                <a:cubicBezTo>
                  <a:pt x="146" y="90"/>
                  <a:pt x="147" y="89"/>
                  <a:pt x="144" y="89"/>
                </a:cubicBezTo>
                <a:cubicBezTo>
                  <a:pt x="138" y="93"/>
                  <a:pt x="133" y="99"/>
                  <a:pt x="127" y="104"/>
                </a:cubicBezTo>
                <a:cubicBezTo>
                  <a:pt x="121" y="108"/>
                  <a:pt x="114" y="112"/>
                  <a:pt x="108" y="117"/>
                </a:cubicBezTo>
                <a:cubicBezTo>
                  <a:pt x="109" y="114"/>
                  <a:pt x="104" y="118"/>
                  <a:pt x="105" y="114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06" y="111"/>
                  <a:pt x="105" y="106"/>
                  <a:pt x="106" y="104"/>
                </a:cubicBezTo>
                <a:cubicBezTo>
                  <a:pt x="107" y="96"/>
                  <a:pt x="107" y="88"/>
                  <a:pt x="110" y="80"/>
                </a:cubicBezTo>
                <a:cubicBezTo>
                  <a:pt x="109" y="79"/>
                  <a:pt x="108" y="84"/>
                  <a:pt x="108" y="84"/>
                </a:cubicBezTo>
                <a:cubicBezTo>
                  <a:pt x="106" y="94"/>
                  <a:pt x="106" y="104"/>
                  <a:pt x="105" y="113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4" y="114"/>
                  <a:pt x="103" y="116"/>
                  <a:pt x="103" y="116"/>
                </a:cubicBezTo>
                <a:cubicBezTo>
                  <a:pt x="97" y="116"/>
                  <a:pt x="97" y="128"/>
                  <a:pt x="98" y="113"/>
                </a:cubicBezTo>
                <a:cubicBezTo>
                  <a:pt x="98" y="88"/>
                  <a:pt x="89" y="57"/>
                  <a:pt x="80" y="35"/>
                </a:cubicBezTo>
                <a:cubicBezTo>
                  <a:pt x="75" y="25"/>
                  <a:pt x="58" y="0"/>
                  <a:pt x="45" y="9"/>
                </a:cubicBezTo>
                <a:cubicBezTo>
                  <a:pt x="40" y="12"/>
                  <a:pt x="35" y="20"/>
                  <a:pt x="34" y="27"/>
                </a:cubicBezTo>
                <a:cubicBezTo>
                  <a:pt x="35" y="30"/>
                  <a:pt x="33" y="43"/>
                  <a:pt x="31" y="46"/>
                </a:cubicBezTo>
                <a:cubicBezTo>
                  <a:pt x="28" y="49"/>
                  <a:pt x="30" y="55"/>
                  <a:pt x="27" y="59"/>
                </a:cubicBezTo>
                <a:cubicBezTo>
                  <a:pt x="24" y="63"/>
                  <a:pt x="25" y="77"/>
                  <a:pt x="28" y="82"/>
                </a:cubicBezTo>
                <a:cubicBezTo>
                  <a:pt x="32" y="87"/>
                  <a:pt x="56" y="100"/>
                  <a:pt x="55" y="100"/>
                </a:cubicBezTo>
                <a:cubicBezTo>
                  <a:pt x="43" y="96"/>
                  <a:pt x="17" y="86"/>
                  <a:pt x="9" y="101"/>
                </a:cubicBezTo>
                <a:cubicBezTo>
                  <a:pt x="8" y="108"/>
                  <a:pt x="7" y="109"/>
                  <a:pt x="4" y="114"/>
                </a:cubicBezTo>
                <a:cubicBezTo>
                  <a:pt x="3" y="118"/>
                  <a:pt x="4" y="121"/>
                  <a:pt x="4" y="125"/>
                </a:cubicBezTo>
                <a:cubicBezTo>
                  <a:pt x="0" y="132"/>
                  <a:pt x="8" y="135"/>
                  <a:pt x="8" y="142"/>
                </a:cubicBezTo>
                <a:cubicBezTo>
                  <a:pt x="9" y="147"/>
                  <a:pt x="15" y="154"/>
                  <a:pt x="18" y="157"/>
                </a:cubicBezTo>
                <a:cubicBezTo>
                  <a:pt x="23" y="159"/>
                  <a:pt x="27" y="163"/>
                  <a:pt x="32" y="165"/>
                </a:cubicBezTo>
                <a:cubicBezTo>
                  <a:pt x="37" y="166"/>
                  <a:pt x="40" y="166"/>
                  <a:pt x="44" y="165"/>
                </a:cubicBezTo>
                <a:cubicBezTo>
                  <a:pt x="46" y="164"/>
                  <a:pt x="84" y="144"/>
                  <a:pt x="84" y="145"/>
                </a:cubicBezTo>
                <a:cubicBezTo>
                  <a:pt x="80" y="153"/>
                  <a:pt x="67" y="164"/>
                  <a:pt x="67" y="174"/>
                </a:cubicBezTo>
                <a:cubicBezTo>
                  <a:pt x="66" y="175"/>
                  <a:pt x="65" y="177"/>
                  <a:pt x="67" y="177"/>
                </a:cubicBezTo>
                <a:cubicBezTo>
                  <a:pt x="76" y="174"/>
                  <a:pt x="79" y="158"/>
                  <a:pt x="84" y="151"/>
                </a:cubicBezTo>
                <a:cubicBezTo>
                  <a:pt x="92" y="142"/>
                  <a:pt x="90" y="144"/>
                  <a:pt x="91" y="151"/>
                </a:cubicBezTo>
                <a:cubicBezTo>
                  <a:pt x="90" y="165"/>
                  <a:pt x="93" y="178"/>
                  <a:pt x="93" y="192"/>
                </a:cubicBezTo>
                <a:cubicBezTo>
                  <a:pt x="93" y="199"/>
                  <a:pt x="97" y="205"/>
                  <a:pt x="102" y="209"/>
                </a:cubicBezTo>
                <a:cubicBezTo>
                  <a:pt x="107" y="209"/>
                  <a:pt x="111" y="215"/>
                  <a:pt x="115" y="215"/>
                </a:cubicBezTo>
                <a:cubicBezTo>
                  <a:pt x="119" y="213"/>
                  <a:pt x="125" y="219"/>
                  <a:pt x="130" y="216"/>
                </a:cubicBezTo>
                <a:cubicBezTo>
                  <a:pt x="135" y="214"/>
                  <a:pt x="142" y="217"/>
                  <a:pt x="146" y="213"/>
                </a:cubicBezTo>
                <a:cubicBezTo>
                  <a:pt x="147" y="212"/>
                  <a:pt x="151" y="209"/>
                  <a:pt x="153" y="209"/>
                </a:cubicBezTo>
                <a:cubicBezTo>
                  <a:pt x="159" y="209"/>
                  <a:pt x="159" y="199"/>
                  <a:pt x="166" y="197"/>
                </a:cubicBezTo>
                <a:cubicBezTo>
                  <a:pt x="168" y="195"/>
                  <a:pt x="167" y="191"/>
                  <a:pt x="167" y="189"/>
                </a:cubicBezTo>
                <a:cubicBezTo>
                  <a:pt x="167" y="173"/>
                  <a:pt x="155" y="164"/>
                  <a:pt x="145" y="154"/>
                </a:cubicBezTo>
                <a:cubicBezTo>
                  <a:pt x="145" y="154"/>
                  <a:pt x="165" y="167"/>
                  <a:pt x="169" y="168"/>
                </a:cubicBezTo>
                <a:cubicBezTo>
                  <a:pt x="176" y="170"/>
                  <a:pt x="186" y="164"/>
                  <a:pt x="191" y="159"/>
                </a:cubicBezTo>
                <a:cubicBezTo>
                  <a:pt x="192" y="157"/>
                  <a:pt x="194" y="155"/>
                  <a:pt x="196" y="154"/>
                </a:cubicBezTo>
                <a:cubicBezTo>
                  <a:pt x="202" y="152"/>
                  <a:pt x="203" y="144"/>
                  <a:pt x="209" y="143"/>
                </a:cubicBezTo>
                <a:cubicBezTo>
                  <a:pt x="213" y="140"/>
                  <a:pt x="214" y="137"/>
                  <a:pt x="220" y="136"/>
                </a:cubicBezTo>
                <a:cubicBezTo>
                  <a:pt x="223" y="133"/>
                  <a:pt x="229" y="124"/>
                  <a:pt x="229" y="120"/>
                </a:cubicBezTo>
                <a:cubicBezTo>
                  <a:pt x="234" y="104"/>
                  <a:pt x="206" y="99"/>
                  <a:pt x="196" y="99"/>
                </a:cubicBezTo>
                <a:cubicBezTo>
                  <a:pt x="171" y="99"/>
                  <a:pt x="144" y="106"/>
                  <a:pt x="122" y="115"/>
                </a:cubicBezTo>
                <a:cubicBezTo>
                  <a:pt x="121" y="116"/>
                  <a:pt x="108" y="122"/>
                  <a:pt x="108" y="122"/>
                </a:cubicBezTo>
                <a:cubicBezTo>
                  <a:pt x="108" y="120"/>
                  <a:pt x="107" y="120"/>
                  <a:pt x="107" y="119"/>
                </a:cubicBezTo>
                <a:lnTo>
                  <a:pt x="108" y="118"/>
                </a:lnTo>
                <a:close/>
              </a:path>
            </a:pathLst>
          </a:custGeom>
          <a:solidFill>
            <a:srgbClr val="A3C8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Freeform 8"/>
          <p:cNvSpPr/>
          <p:nvPr/>
        </p:nvSpPr>
        <p:spPr bwMode="auto">
          <a:xfrm rot="16200000" flipH="1">
            <a:off x="7765774" y="4440580"/>
            <a:ext cx="227488" cy="202070"/>
          </a:xfrm>
          <a:custGeom>
            <a:avLst/>
            <a:gdLst>
              <a:gd name="T0" fmla="*/ 119 w 218"/>
              <a:gd name="T1" fmla="*/ 103 h 194"/>
              <a:gd name="T2" fmla="*/ 119 w 218"/>
              <a:gd name="T3" fmla="*/ 102 h 194"/>
              <a:gd name="T4" fmla="*/ 120 w 218"/>
              <a:gd name="T5" fmla="*/ 69 h 194"/>
              <a:gd name="T6" fmla="*/ 121 w 218"/>
              <a:gd name="T7" fmla="*/ 59 h 194"/>
              <a:gd name="T8" fmla="*/ 120 w 218"/>
              <a:gd name="T9" fmla="*/ 58 h 194"/>
              <a:gd name="T10" fmla="*/ 120 w 218"/>
              <a:gd name="T11" fmla="*/ 80 h 194"/>
              <a:gd name="T12" fmla="*/ 119 w 218"/>
              <a:gd name="T13" fmla="*/ 102 h 194"/>
              <a:gd name="T14" fmla="*/ 115 w 218"/>
              <a:gd name="T15" fmla="*/ 103 h 194"/>
              <a:gd name="T16" fmla="*/ 115 w 218"/>
              <a:gd name="T17" fmla="*/ 103 h 194"/>
              <a:gd name="T18" fmla="*/ 108 w 218"/>
              <a:gd name="T19" fmla="*/ 96 h 194"/>
              <a:gd name="T20" fmla="*/ 93 w 218"/>
              <a:gd name="T21" fmla="*/ 79 h 194"/>
              <a:gd name="T22" fmla="*/ 95 w 218"/>
              <a:gd name="T23" fmla="*/ 82 h 194"/>
              <a:gd name="T24" fmla="*/ 114 w 218"/>
              <a:gd name="T25" fmla="*/ 102 h 194"/>
              <a:gd name="T26" fmla="*/ 115 w 218"/>
              <a:gd name="T27" fmla="*/ 103 h 194"/>
              <a:gd name="T28" fmla="*/ 115 w 218"/>
              <a:gd name="T29" fmla="*/ 106 h 194"/>
              <a:gd name="T30" fmla="*/ 110 w 218"/>
              <a:gd name="T31" fmla="*/ 108 h 194"/>
              <a:gd name="T32" fmla="*/ 40 w 218"/>
              <a:gd name="T33" fmla="*/ 74 h 194"/>
              <a:gd name="T34" fmla="*/ 0 w 218"/>
              <a:gd name="T35" fmla="*/ 85 h 194"/>
              <a:gd name="T36" fmla="*/ 7 w 218"/>
              <a:gd name="T37" fmla="*/ 104 h 194"/>
              <a:gd name="T38" fmla="*/ 20 w 218"/>
              <a:gd name="T39" fmla="*/ 117 h 194"/>
              <a:gd name="T40" fmla="*/ 27 w 218"/>
              <a:gd name="T41" fmla="*/ 128 h 194"/>
              <a:gd name="T42" fmla="*/ 45 w 218"/>
              <a:gd name="T43" fmla="*/ 141 h 194"/>
              <a:gd name="T44" fmla="*/ 75 w 218"/>
              <a:gd name="T45" fmla="*/ 131 h 194"/>
              <a:gd name="T46" fmla="*/ 48 w 218"/>
              <a:gd name="T47" fmla="*/ 167 h 194"/>
              <a:gd name="T48" fmla="*/ 55 w 218"/>
              <a:gd name="T49" fmla="*/ 179 h 194"/>
              <a:gd name="T50" fmla="*/ 63 w 218"/>
              <a:gd name="T51" fmla="*/ 185 h 194"/>
              <a:gd name="T52" fmla="*/ 78 w 218"/>
              <a:gd name="T53" fmla="*/ 192 h 194"/>
              <a:gd name="T54" fmla="*/ 95 w 218"/>
              <a:gd name="T55" fmla="*/ 194 h 194"/>
              <a:gd name="T56" fmla="*/ 110 w 218"/>
              <a:gd name="T57" fmla="*/ 187 h 194"/>
              <a:gd name="T58" fmla="*/ 117 w 218"/>
              <a:gd name="T59" fmla="*/ 178 h 194"/>
              <a:gd name="T60" fmla="*/ 126 w 218"/>
              <a:gd name="T61" fmla="*/ 137 h 194"/>
              <a:gd name="T62" fmla="*/ 137 w 218"/>
              <a:gd name="T63" fmla="*/ 167 h 194"/>
              <a:gd name="T64" fmla="*/ 140 w 218"/>
              <a:gd name="T65" fmla="*/ 168 h 194"/>
              <a:gd name="T66" fmla="*/ 130 w 218"/>
              <a:gd name="T67" fmla="*/ 140 h 194"/>
              <a:gd name="T68" fmla="*/ 134 w 218"/>
              <a:gd name="T69" fmla="*/ 136 h 194"/>
              <a:gd name="T70" fmla="*/ 166 w 218"/>
              <a:gd name="T71" fmla="*/ 159 h 194"/>
              <a:gd name="T72" fmla="*/ 185 w 218"/>
              <a:gd name="T73" fmla="*/ 161 h 194"/>
              <a:gd name="T74" fmla="*/ 197 w 218"/>
              <a:gd name="T75" fmla="*/ 156 h 194"/>
              <a:gd name="T76" fmla="*/ 206 w 218"/>
              <a:gd name="T77" fmla="*/ 145 h 194"/>
              <a:gd name="T78" fmla="*/ 214 w 218"/>
              <a:gd name="T79" fmla="*/ 131 h 194"/>
              <a:gd name="T80" fmla="*/ 215 w 218"/>
              <a:gd name="T81" fmla="*/ 123 h 194"/>
              <a:gd name="T82" fmla="*/ 213 w 218"/>
              <a:gd name="T83" fmla="*/ 107 h 194"/>
              <a:gd name="T84" fmla="*/ 208 w 218"/>
              <a:gd name="T85" fmla="*/ 101 h 194"/>
              <a:gd name="T86" fmla="*/ 170 w 218"/>
              <a:gd name="T87" fmla="*/ 97 h 194"/>
              <a:gd name="T88" fmla="*/ 194 w 218"/>
              <a:gd name="T89" fmla="*/ 87 h 194"/>
              <a:gd name="T90" fmla="*/ 200 w 218"/>
              <a:gd name="T91" fmla="*/ 65 h 194"/>
              <a:gd name="T92" fmla="*/ 199 w 218"/>
              <a:gd name="T93" fmla="*/ 58 h 194"/>
              <a:gd name="T94" fmla="*/ 199 w 218"/>
              <a:gd name="T95" fmla="*/ 42 h 194"/>
              <a:gd name="T96" fmla="*/ 200 w 218"/>
              <a:gd name="T97" fmla="*/ 30 h 194"/>
              <a:gd name="T98" fmla="*/ 194 w 218"/>
              <a:gd name="T99" fmla="*/ 13 h 194"/>
              <a:gd name="T100" fmla="*/ 158 w 218"/>
              <a:gd name="T101" fmla="*/ 25 h 194"/>
              <a:gd name="T102" fmla="*/ 126 w 218"/>
              <a:gd name="T103" fmla="*/ 91 h 194"/>
              <a:gd name="T104" fmla="*/ 123 w 218"/>
              <a:gd name="T105" fmla="*/ 105 h 194"/>
              <a:gd name="T106" fmla="*/ 120 w 218"/>
              <a:gd name="T107" fmla="*/ 104 h 194"/>
              <a:gd name="T108" fmla="*/ 119 w 218"/>
              <a:gd name="T109" fmla="*/ 103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8" h="194">
                <a:moveTo>
                  <a:pt x="119" y="103"/>
                </a:moveTo>
                <a:cubicBezTo>
                  <a:pt x="119" y="103"/>
                  <a:pt x="119" y="102"/>
                  <a:pt x="119" y="102"/>
                </a:cubicBezTo>
                <a:cubicBezTo>
                  <a:pt x="120" y="91"/>
                  <a:pt x="121" y="80"/>
                  <a:pt x="120" y="69"/>
                </a:cubicBezTo>
                <a:cubicBezTo>
                  <a:pt x="120" y="65"/>
                  <a:pt x="121" y="62"/>
                  <a:pt x="121" y="59"/>
                </a:cubicBezTo>
                <a:cubicBezTo>
                  <a:pt x="121" y="57"/>
                  <a:pt x="121" y="56"/>
                  <a:pt x="120" y="58"/>
                </a:cubicBezTo>
                <a:cubicBezTo>
                  <a:pt x="119" y="65"/>
                  <a:pt x="120" y="73"/>
                  <a:pt x="120" y="80"/>
                </a:cubicBezTo>
                <a:cubicBezTo>
                  <a:pt x="120" y="87"/>
                  <a:pt x="119" y="95"/>
                  <a:pt x="119" y="102"/>
                </a:cubicBezTo>
                <a:cubicBezTo>
                  <a:pt x="118" y="100"/>
                  <a:pt x="118" y="106"/>
                  <a:pt x="115" y="103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3" y="100"/>
                  <a:pt x="110" y="98"/>
                  <a:pt x="108" y="96"/>
                </a:cubicBezTo>
                <a:cubicBezTo>
                  <a:pt x="103" y="91"/>
                  <a:pt x="97" y="85"/>
                  <a:pt x="93" y="79"/>
                </a:cubicBezTo>
                <a:cubicBezTo>
                  <a:pt x="91" y="79"/>
                  <a:pt x="95" y="82"/>
                  <a:pt x="95" y="82"/>
                </a:cubicBezTo>
                <a:cubicBezTo>
                  <a:pt x="100" y="90"/>
                  <a:pt x="108" y="96"/>
                  <a:pt x="114" y="102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4" y="103"/>
                  <a:pt x="115" y="105"/>
                  <a:pt x="115" y="106"/>
                </a:cubicBezTo>
                <a:cubicBezTo>
                  <a:pt x="112" y="110"/>
                  <a:pt x="121" y="117"/>
                  <a:pt x="110" y="108"/>
                </a:cubicBezTo>
                <a:cubicBezTo>
                  <a:pt x="92" y="93"/>
                  <a:pt x="63" y="80"/>
                  <a:pt x="40" y="74"/>
                </a:cubicBezTo>
                <a:cubicBezTo>
                  <a:pt x="30" y="72"/>
                  <a:pt x="2" y="70"/>
                  <a:pt x="0" y="85"/>
                </a:cubicBezTo>
                <a:cubicBezTo>
                  <a:pt x="0" y="91"/>
                  <a:pt x="3" y="99"/>
                  <a:pt x="7" y="104"/>
                </a:cubicBezTo>
                <a:cubicBezTo>
                  <a:pt x="10" y="105"/>
                  <a:pt x="19" y="114"/>
                  <a:pt x="20" y="117"/>
                </a:cubicBezTo>
                <a:cubicBezTo>
                  <a:pt x="20" y="122"/>
                  <a:pt x="26" y="124"/>
                  <a:pt x="27" y="128"/>
                </a:cubicBezTo>
                <a:cubicBezTo>
                  <a:pt x="28" y="133"/>
                  <a:pt x="40" y="141"/>
                  <a:pt x="45" y="141"/>
                </a:cubicBezTo>
                <a:cubicBezTo>
                  <a:pt x="51" y="141"/>
                  <a:pt x="75" y="131"/>
                  <a:pt x="75" y="131"/>
                </a:cubicBezTo>
                <a:cubicBezTo>
                  <a:pt x="64" y="138"/>
                  <a:pt x="42" y="152"/>
                  <a:pt x="48" y="167"/>
                </a:cubicBezTo>
                <a:cubicBezTo>
                  <a:pt x="52" y="171"/>
                  <a:pt x="53" y="173"/>
                  <a:pt x="55" y="179"/>
                </a:cubicBezTo>
                <a:cubicBezTo>
                  <a:pt x="57" y="181"/>
                  <a:pt x="60" y="182"/>
                  <a:pt x="63" y="185"/>
                </a:cubicBezTo>
                <a:cubicBezTo>
                  <a:pt x="66" y="192"/>
                  <a:pt x="73" y="188"/>
                  <a:pt x="78" y="192"/>
                </a:cubicBezTo>
                <a:cubicBezTo>
                  <a:pt x="83" y="194"/>
                  <a:pt x="91" y="194"/>
                  <a:pt x="95" y="194"/>
                </a:cubicBezTo>
                <a:cubicBezTo>
                  <a:pt x="100" y="191"/>
                  <a:pt x="105" y="191"/>
                  <a:pt x="110" y="187"/>
                </a:cubicBezTo>
                <a:cubicBezTo>
                  <a:pt x="113" y="185"/>
                  <a:pt x="115" y="182"/>
                  <a:pt x="117" y="178"/>
                </a:cubicBezTo>
                <a:cubicBezTo>
                  <a:pt x="118" y="176"/>
                  <a:pt x="125" y="136"/>
                  <a:pt x="126" y="137"/>
                </a:cubicBezTo>
                <a:cubicBezTo>
                  <a:pt x="129" y="145"/>
                  <a:pt x="130" y="161"/>
                  <a:pt x="137" y="167"/>
                </a:cubicBezTo>
                <a:cubicBezTo>
                  <a:pt x="137" y="168"/>
                  <a:pt x="138" y="170"/>
                  <a:pt x="140" y="168"/>
                </a:cubicBezTo>
                <a:cubicBezTo>
                  <a:pt x="143" y="160"/>
                  <a:pt x="133" y="148"/>
                  <a:pt x="130" y="140"/>
                </a:cubicBezTo>
                <a:cubicBezTo>
                  <a:pt x="129" y="129"/>
                  <a:pt x="129" y="132"/>
                  <a:pt x="134" y="136"/>
                </a:cubicBezTo>
                <a:cubicBezTo>
                  <a:pt x="145" y="144"/>
                  <a:pt x="156" y="150"/>
                  <a:pt x="166" y="159"/>
                </a:cubicBezTo>
                <a:cubicBezTo>
                  <a:pt x="172" y="162"/>
                  <a:pt x="178" y="163"/>
                  <a:pt x="185" y="161"/>
                </a:cubicBezTo>
                <a:cubicBezTo>
                  <a:pt x="188" y="158"/>
                  <a:pt x="194" y="159"/>
                  <a:pt x="197" y="156"/>
                </a:cubicBezTo>
                <a:cubicBezTo>
                  <a:pt x="198" y="151"/>
                  <a:pt x="206" y="150"/>
                  <a:pt x="206" y="145"/>
                </a:cubicBezTo>
                <a:cubicBezTo>
                  <a:pt x="208" y="140"/>
                  <a:pt x="214" y="137"/>
                  <a:pt x="214" y="131"/>
                </a:cubicBezTo>
                <a:cubicBezTo>
                  <a:pt x="214" y="130"/>
                  <a:pt x="214" y="125"/>
                  <a:pt x="215" y="123"/>
                </a:cubicBezTo>
                <a:cubicBezTo>
                  <a:pt x="218" y="119"/>
                  <a:pt x="211" y="112"/>
                  <a:pt x="213" y="107"/>
                </a:cubicBezTo>
                <a:cubicBezTo>
                  <a:pt x="213" y="104"/>
                  <a:pt x="210" y="102"/>
                  <a:pt x="208" y="101"/>
                </a:cubicBezTo>
                <a:cubicBezTo>
                  <a:pt x="197" y="91"/>
                  <a:pt x="183" y="95"/>
                  <a:pt x="170" y="97"/>
                </a:cubicBezTo>
                <a:cubicBezTo>
                  <a:pt x="169" y="96"/>
                  <a:pt x="190" y="89"/>
                  <a:pt x="194" y="87"/>
                </a:cubicBezTo>
                <a:cubicBezTo>
                  <a:pt x="200" y="83"/>
                  <a:pt x="201" y="72"/>
                  <a:pt x="200" y="65"/>
                </a:cubicBezTo>
                <a:cubicBezTo>
                  <a:pt x="200" y="63"/>
                  <a:pt x="199" y="60"/>
                  <a:pt x="199" y="58"/>
                </a:cubicBezTo>
                <a:cubicBezTo>
                  <a:pt x="202" y="52"/>
                  <a:pt x="196" y="47"/>
                  <a:pt x="199" y="42"/>
                </a:cubicBezTo>
                <a:cubicBezTo>
                  <a:pt x="199" y="37"/>
                  <a:pt x="198" y="35"/>
                  <a:pt x="200" y="30"/>
                </a:cubicBezTo>
                <a:cubicBezTo>
                  <a:pt x="200" y="25"/>
                  <a:pt x="197" y="16"/>
                  <a:pt x="194" y="13"/>
                </a:cubicBezTo>
                <a:cubicBezTo>
                  <a:pt x="184" y="0"/>
                  <a:pt x="165" y="18"/>
                  <a:pt x="158" y="25"/>
                </a:cubicBezTo>
                <a:cubicBezTo>
                  <a:pt x="143" y="44"/>
                  <a:pt x="132" y="68"/>
                  <a:pt x="126" y="91"/>
                </a:cubicBezTo>
                <a:cubicBezTo>
                  <a:pt x="126" y="92"/>
                  <a:pt x="123" y="105"/>
                  <a:pt x="123" y="105"/>
                </a:cubicBezTo>
                <a:cubicBezTo>
                  <a:pt x="122" y="104"/>
                  <a:pt x="121" y="104"/>
                  <a:pt x="120" y="104"/>
                </a:cubicBezTo>
                <a:lnTo>
                  <a:pt x="119" y="103"/>
                </a:lnTo>
                <a:close/>
              </a:path>
            </a:pathLst>
          </a:custGeom>
          <a:solidFill>
            <a:srgbClr val="A3C8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Freeform 162"/>
          <p:cNvSpPr/>
          <p:nvPr/>
        </p:nvSpPr>
        <p:spPr bwMode="auto">
          <a:xfrm rot="16200000" flipH="1">
            <a:off x="4296272" y="4338910"/>
            <a:ext cx="241467" cy="228758"/>
          </a:xfrm>
          <a:custGeom>
            <a:avLst/>
            <a:gdLst>
              <a:gd name="T0" fmla="*/ 128 w 232"/>
              <a:gd name="T1" fmla="*/ 118 h 220"/>
              <a:gd name="T2" fmla="*/ 127 w 232"/>
              <a:gd name="T3" fmla="*/ 117 h 220"/>
              <a:gd name="T4" fmla="*/ 121 w 232"/>
              <a:gd name="T5" fmla="*/ 83 h 220"/>
              <a:gd name="T6" fmla="*/ 120 w 232"/>
              <a:gd name="T7" fmla="*/ 73 h 220"/>
              <a:gd name="T8" fmla="*/ 119 w 232"/>
              <a:gd name="T9" fmla="*/ 73 h 220"/>
              <a:gd name="T10" fmla="*/ 124 w 232"/>
              <a:gd name="T11" fmla="*/ 94 h 220"/>
              <a:gd name="T12" fmla="*/ 127 w 232"/>
              <a:gd name="T13" fmla="*/ 118 h 220"/>
              <a:gd name="T14" fmla="*/ 123 w 232"/>
              <a:gd name="T15" fmla="*/ 119 h 220"/>
              <a:gd name="T16" fmla="*/ 123 w 232"/>
              <a:gd name="T17" fmla="*/ 119 h 220"/>
              <a:gd name="T18" fmla="*/ 115 w 232"/>
              <a:gd name="T19" fmla="*/ 114 h 220"/>
              <a:gd name="T20" fmla="*/ 95 w 232"/>
              <a:gd name="T21" fmla="*/ 99 h 220"/>
              <a:gd name="T22" fmla="*/ 98 w 232"/>
              <a:gd name="T23" fmla="*/ 102 h 220"/>
              <a:gd name="T24" fmla="*/ 122 w 232"/>
              <a:gd name="T25" fmla="*/ 119 h 220"/>
              <a:gd name="T26" fmla="*/ 123 w 232"/>
              <a:gd name="T27" fmla="*/ 119 h 220"/>
              <a:gd name="T28" fmla="*/ 124 w 232"/>
              <a:gd name="T29" fmla="*/ 122 h 220"/>
              <a:gd name="T30" fmla="*/ 119 w 232"/>
              <a:gd name="T31" fmla="*/ 125 h 220"/>
              <a:gd name="T32" fmla="*/ 41 w 232"/>
              <a:gd name="T33" fmla="*/ 105 h 220"/>
              <a:gd name="T34" fmla="*/ 2 w 232"/>
              <a:gd name="T35" fmla="*/ 125 h 220"/>
              <a:gd name="T36" fmla="*/ 13 w 232"/>
              <a:gd name="T37" fmla="*/ 142 h 220"/>
              <a:gd name="T38" fmla="*/ 29 w 232"/>
              <a:gd name="T39" fmla="*/ 153 h 220"/>
              <a:gd name="T40" fmla="*/ 39 w 232"/>
              <a:gd name="T41" fmla="*/ 163 h 220"/>
              <a:gd name="T42" fmla="*/ 59 w 232"/>
              <a:gd name="T43" fmla="*/ 173 h 220"/>
              <a:gd name="T44" fmla="*/ 88 w 232"/>
              <a:gd name="T45" fmla="*/ 157 h 220"/>
              <a:gd name="T46" fmla="*/ 68 w 232"/>
              <a:gd name="T47" fmla="*/ 199 h 220"/>
              <a:gd name="T48" fmla="*/ 77 w 232"/>
              <a:gd name="T49" fmla="*/ 209 h 220"/>
              <a:gd name="T50" fmla="*/ 87 w 232"/>
              <a:gd name="T51" fmla="*/ 214 h 220"/>
              <a:gd name="T52" fmla="*/ 104 w 232"/>
              <a:gd name="T53" fmla="*/ 218 h 220"/>
              <a:gd name="T54" fmla="*/ 122 w 232"/>
              <a:gd name="T55" fmla="*/ 216 h 220"/>
              <a:gd name="T56" fmla="*/ 135 w 232"/>
              <a:gd name="T57" fmla="*/ 206 h 220"/>
              <a:gd name="T58" fmla="*/ 141 w 232"/>
              <a:gd name="T59" fmla="*/ 196 h 220"/>
              <a:gd name="T60" fmla="*/ 141 w 232"/>
              <a:gd name="T61" fmla="*/ 151 h 220"/>
              <a:gd name="T62" fmla="*/ 159 w 232"/>
              <a:gd name="T63" fmla="*/ 180 h 220"/>
              <a:gd name="T64" fmla="*/ 162 w 232"/>
              <a:gd name="T65" fmla="*/ 181 h 220"/>
              <a:gd name="T66" fmla="*/ 146 w 232"/>
              <a:gd name="T67" fmla="*/ 154 h 220"/>
              <a:gd name="T68" fmla="*/ 150 w 232"/>
              <a:gd name="T69" fmla="*/ 148 h 220"/>
              <a:gd name="T70" fmla="*/ 187 w 232"/>
              <a:gd name="T71" fmla="*/ 165 h 220"/>
              <a:gd name="T72" fmla="*/ 207 w 232"/>
              <a:gd name="T73" fmla="*/ 164 h 220"/>
              <a:gd name="T74" fmla="*/ 217 w 232"/>
              <a:gd name="T75" fmla="*/ 156 h 220"/>
              <a:gd name="T76" fmla="*/ 225 w 232"/>
              <a:gd name="T77" fmla="*/ 143 h 220"/>
              <a:gd name="T78" fmla="*/ 230 w 232"/>
              <a:gd name="T79" fmla="*/ 127 h 220"/>
              <a:gd name="T80" fmla="*/ 229 w 232"/>
              <a:gd name="T81" fmla="*/ 119 h 220"/>
              <a:gd name="T82" fmla="*/ 224 w 232"/>
              <a:gd name="T83" fmla="*/ 102 h 220"/>
              <a:gd name="T84" fmla="*/ 218 w 232"/>
              <a:gd name="T85" fmla="*/ 97 h 220"/>
              <a:gd name="T86" fmla="*/ 177 w 232"/>
              <a:gd name="T87" fmla="*/ 101 h 220"/>
              <a:gd name="T88" fmla="*/ 200 w 232"/>
              <a:gd name="T89" fmla="*/ 87 h 220"/>
              <a:gd name="T90" fmla="*/ 202 w 232"/>
              <a:gd name="T91" fmla="*/ 62 h 220"/>
              <a:gd name="T92" fmla="*/ 200 w 232"/>
              <a:gd name="T93" fmla="*/ 55 h 220"/>
              <a:gd name="T94" fmla="*/ 196 w 232"/>
              <a:gd name="T95" fmla="*/ 40 h 220"/>
              <a:gd name="T96" fmla="*/ 194 w 232"/>
              <a:gd name="T97" fmla="*/ 26 h 220"/>
              <a:gd name="T98" fmla="*/ 185 w 232"/>
              <a:gd name="T99" fmla="*/ 11 h 220"/>
              <a:gd name="T100" fmla="*/ 150 w 232"/>
              <a:gd name="T101" fmla="*/ 31 h 220"/>
              <a:gd name="T102" fmla="*/ 132 w 232"/>
              <a:gd name="T103" fmla="*/ 104 h 220"/>
              <a:gd name="T104" fmla="*/ 131 w 232"/>
              <a:gd name="T105" fmla="*/ 120 h 220"/>
              <a:gd name="T106" fmla="*/ 128 w 232"/>
              <a:gd name="T107" fmla="*/ 119 h 220"/>
              <a:gd name="T108" fmla="*/ 128 w 232"/>
              <a:gd name="T109" fmla="*/ 118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2" h="220">
                <a:moveTo>
                  <a:pt x="128" y="118"/>
                </a:moveTo>
                <a:cubicBezTo>
                  <a:pt x="127" y="118"/>
                  <a:pt x="127" y="117"/>
                  <a:pt x="127" y="117"/>
                </a:cubicBezTo>
                <a:cubicBezTo>
                  <a:pt x="125" y="105"/>
                  <a:pt x="124" y="94"/>
                  <a:pt x="121" y="83"/>
                </a:cubicBezTo>
                <a:cubicBezTo>
                  <a:pt x="121" y="80"/>
                  <a:pt x="120" y="76"/>
                  <a:pt x="120" y="73"/>
                </a:cubicBezTo>
                <a:cubicBezTo>
                  <a:pt x="120" y="71"/>
                  <a:pt x="120" y="69"/>
                  <a:pt x="119" y="73"/>
                </a:cubicBezTo>
                <a:cubicBezTo>
                  <a:pt x="119" y="80"/>
                  <a:pt x="122" y="87"/>
                  <a:pt x="124" y="94"/>
                </a:cubicBezTo>
                <a:cubicBezTo>
                  <a:pt x="125" y="102"/>
                  <a:pt x="126" y="110"/>
                  <a:pt x="127" y="118"/>
                </a:cubicBezTo>
                <a:cubicBezTo>
                  <a:pt x="125" y="116"/>
                  <a:pt x="126" y="121"/>
                  <a:pt x="123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121" y="117"/>
                  <a:pt x="117" y="115"/>
                  <a:pt x="115" y="114"/>
                </a:cubicBezTo>
                <a:cubicBezTo>
                  <a:pt x="108" y="109"/>
                  <a:pt x="101" y="105"/>
                  <a:pt x="95" y="99"/>
                </a:cubicBezTo>
                <a:cubicBezTo>
                  <a:pt x="94" y="99"/>
                  <a:pt x="98" y="102"/>
                  <a:pt x="98" y="102"/>
                </a:cubicBezTo>
                <a:cubicBezTo>
                  <a:pt x="105" y="109"/>
                  <a:pt x="114" y="113"/>
                  <a:pt x="122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122" y="120"/>
                  <a:pt x="124" y="121"/>
                  <a:pt x="124" y="122"/>
                </a:cubicBezTo>
                <a:cubicBezTo>
                  <a:pt x="121" y="126"/>
                  <a:pt x="132" y="132"/>
                  <a:pt x="119" y="125"/>
                </a:cubicBezTo>
                <a:cubicBezTo>
                  <a:pt x="97" y="113"/>
                  <a:pt x="66" y="107"/>
                  <a:pt x="41" y="105"/>
                </a:cubicBezTo>
                <a:cubicBezTo>
                  <a:pt x="30" y="105"/>
                  <a:pt x="0" y="109"/>
                  <a:pt x="2" y="125"/>
                </a:cubicBezTo>
                <a:cubicBezTo>
                  <a:pt x="3" y="131"/>
                  <a:pt x="8" y="139"/>
                  <a:pt x="13" y="142"/>
                </a:cubicBezTo>
                <a:cubicBezTo>
                  <a:pt x="16" y="143"/>
                  <a:pt x="27" y="151"/>
                  <a:pt x="29" y="153"/>
                </a:cubicBezTo>
                <a:cubicBezTo>
                  <a:pt x="30" y="158"/>
                  <a:pt x="36" y="159"/>
                  <a:pt x="39" y="163"/>
                </a:cubicBezTo>
                <a:cubicBezTo>
                  <a:pt x="40" y="168"/>
                  <a:pt x="54" y="173"/>
                  <a:pt x="59" y="173"/>
                </a:cubicBezTo>
                <a:cubicBezTo>
                  <a:pt x="66" y="172"/>
                  <a:pt x="88" y="156"/>
                  <a:pt x="88" y="157"/>
                </a:cubicBezTo>
                <a:cubicBezTo>
                  <a:pt x="79" y="166"/>
                  <a:pt x="59" y="184"/>
                  <a:pt x="68" y="199"/>
                </a:cubicBezTo>
                <a:cubicBezTo>
                  <a:pt x="73" y="202"/>
                  <a:pt x="74" y="204"/>
                  <a:pt x="77" y="209"/>
                </a:cubicBezTo>
                <a:cubicBezTo>
                  <a:pt x="80" y="211"/>
                  <a:pt x="84" y="212"/>
                  <a:pt x="87" y="214"/>
                </a:cubicBezTo>
                <a:cubicBezTo>
                  <a:pt x="92" y="220"/>
                  <a:pt x="98" y="215"/>
                  <a:pt x="104" y="218"/>
                </a:cubicBezTo>
                <a:cubicBezTo>
                  <a:pt x="109" y="219"/>
                  <a:pt x="117" y="217"/>
                  <a:pt x="122" y="216"/>
                </a:cubicBezTo>
                <a:cubicBezTo>
                  <a:pt x="126" y="212"/>
                  <a:pt x="132" y="211"/>
                  <a:pt x="135" y="206"/>
                </a:cubicBezTo>
                <a:cubicBezTo>
                  <a:pt x="138" y="203"/>
                  <a:pt x="140" y="200"/>
                  <a:pt x="141" y="196"/>
                </a:cubicBezTo>
                <a:cubicBezTo>
                  <a:pt x="141" y="194"/>
                  <a:pt x="140" y="151"/>
                  <a:pt x="141" y="151"/>
                </a:cubicBezTo>
                <a:cubicBezTo>
                  <a:pt x="146" y="159"/>
                  <a:pt x="150" y="176"/>
                  <a:pt x="159" y="180"/>
                </a:cubicBezTo>
                <a:cubicBezTo>
                  <a:pt x="159" y="181"/>
                  <a:pt x="161" y="183"/>
                  <a:pt x="162" y="181"/>
                </a:cubicBezTo>
                <a:cubicBezTo>
                  <a:pt x="163" y="171"/>
                  <a:pt x="151" y="162"/>
                  <a:pt x="146" y="154"/>
                </a:cubicBezTo>
                <a:cubicBezTo>
                  <a:pt x="142" y="143"/>
                  <a:pt x="143" y="146"/>
                  <a:pt x="150" y="148"/>
                </a:cubicBezTo>
                <a:cubicBezTo>
                  <a:pt x="162" y="155"/>
                  <a:pt x="175" y="159"/>
                  <a:pt x="187" y="165"/>
                </a:cubicBezTo>
                <a:cubicBezTo>
                  <a:pt x="194" y="168"/>
                  <a:pt x="200" y="167"/>
                  <a:pt x="207" y="164"/>
                </a:cubicBezTo>
                <a:cubicBezTo>
                  <a:pt x="209" y="160"/>
                  <a:pt x="216" y="160"/>
                  <a:pt x="217" y="156"/>
                </a:cubicBezTo>
                <a:cubicBezTo>
                  <a:pt x="218" y="151"/>
                  <a:pt x="225" y="148"/>
                  <a:pt x="225" y="143"/>
                </a:cubicBezTo>
                <a:cubicBezTo>
                  <a:pt x="226" y="137"/>
                  <a:pt x="231" y="133"/>
                  <a:pt x="230" y="127"/>
                </a:cubicBezTo>
                <a:cubicBezTo>
                  <a:pt x="229" y="126"/>
                  <a:pt x="229" y="121"/>
                  <a:pt x="229" y="119"/>
                </a:cubicBezTo>
                <a:cubicBezTo>
                  <a:pt x="232" y="114"/>
                  <a:pt x="223" y="109"/>
                  <a:pt x="224" y="102"/>
                </a:cubicBezTo>
                <a:cubicBezTo>
                  <a:pt x="223" y="99"/>
                  <a:pt x="220" y="98"/>
                  <a:pt x="218" y="97"/>
                </a:cubicBezTo>
                <a:cubicBezTo>
                  <a:pt x="204" y="90"/>
                  <a:pt x="190" y="97"/>
                  <a:pt x="177" y="101"/>
                </a:cubicBezTo>
                <a:cubicBezTo>
                  <a:pt x="177" y="101"/>
                  <a:pt x="197" y="89"/>
                  <a:pt x="200" y="87"/>
                </a:cubicBezTo>
                <a:cubicBezTo>
                  <a:pt x="205" y="81"/>
                  <a:pt x="204" y="69"/>
                  <a:pt x="202" y="62"/>
                </a:cubicBezTo>
                <a:cubicBezTo>
                  <a:pt x="201" y="61"/>
                  <a:pt x="200" y="58"/>
                  <a:pt x="200" y="55"/>
                </a:cubicBezTo>
                <a:cubicBezTo>
                  <a:pt x="201" y="49"/>
                  <a:pt x="194" y="45"/>
                  <a:pt x="196" y="40"/>
                </a:cubicBezTo>
                <a:cubicBezTo>
                  <a:pt x="195" y="34"/>
                  <a:pt x="193" y="32"/>
                  <a:pt x="194" y="26"/>
                </a:cubicBezTo>
                <a:cubicBezTo>
                  <a:pt x="194" y="22"/>
                  <a:pt x="188" y="13"/>
                  <a:pt x="185" y="11"/>
                </a:cubicBezTo>
                <a:cubicBezTo>
                  <a:pt x="172" y="0"/>
                  <a:pt x="156" y="22"/>
                  <a:pt x="150" y="31"/>
                </a:cubicBezTo>
                <a:cubicBezTo>
                  <a:pt x="139" y="53"/>
                  <a:pt x="133" y="80"/>
                  <a:pt x="132" y="104"/>
                </a:cubicBezTo>
                <a:cubicBezTo>
                  <a:pt x="132" y="105"/>
                  <a:pt x="132" y="120"/>
                  <a:pt x="131" y="120"/>
                </a:cubicBezTo>
                <a:cubicBezTo>
                  <a:pt x="130" y="119"/>
                  <a:pt x="129" y="119"/>
                  <a:pt x="128" y="119"/>
                </a:cubicBezTo>
                <a:lnTo>
                  <a:pt x="128" y="118"/>
                </a:lnTo>
                <a:close/>
              </a:path>
            </a:pathLst>
          </a:custGeom>
          <a:solidFill>
            <a:srgbClr val="A3C8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Freeform 163"/>
          <p:cNvSpPr/>
          <p:nvPr/>
        </p:nvSpPr>
        <p:spPr bwMode="auto">
          <a:xfrm rot="16200000" flipH="1">
            <a:off x="5276634" y="4352202"/>
            <a:ext cx="242739" cy="227488"/>
          </a:xfrm>
          <a:custGeom>
            <a:avLst/>
            <a:gdLst>
              <a:gd name="T0" fmla="*/ 107 w 233"/>
              <a:gd name="T1" fmla="*/ 118 h 219"/>
              <a:gd name="T2" fmla="*/ 108 w 233"/>
              <a:gd name="T3" fmla="*/ 117 h 219"/>
              <a:gd name="T4" fmla="*/ 136 w 233"/>
              <a:gd name="T5" fmla="*/ 97 h 219"/>
              <a:gd name="T6" fmla="*/ 144 w 233"/>
              <a:gd name="T7" fmla="*/ 91 h 219"/>
              <a:gd name="T8" fmla="*/ 144 w 233"/>
              <a:gd name="T9" fmla="*/ 90 h 219"/>
              <a:gd name="T10" fmla="*/ 126 w 233"/>
              <a:gd name="T11" fmla="*/ 104 h 219"/>
              <a:gd name="T12" fmla="*/ 107 w 233"/>
              <a:gd name="T13" fmla="*/ 118 h 219"/>
              <a:gd name="T14" fmla="*/ 104 w 233"/>
              <a:gd name="T15" fmla="*/ 114 h 219"/>
              <a:gd name="T16" fmla="*/ 104 w 233"/>
              <a:gd name="T17" fmla="*/ 114 h 219"/>
              <a:gd name="T18" fmla="*/ 105 w 233"/>
              <a:gd name="T19" fmla="*/ 105 h 219"/>
              <a:gd name="T20" fmla="*/ 109 w 233"/>
              <a:gd name="T21" fmla="*/ 81 h 219"/>
              <a:gd name="T22" fmla="*/ 108 w 233"/>
              <a:gd name="T23" fmla="*/ 85 h 219"/>
              <a:gd name="T24" fmla="*/ 104 w 233"/>
              <a:gd name="T25" fmla="*/ 114 h 219"/>
              <a:gd name="T26" fmla="*/ 104 w 233"/>
              <a:gd name="T27" fmla="*/ 114 h 219"/>
              <a:gd name="T28" fmla="*/ 102 w 233"/>
              <a:gd name="T29" fmla="*/ 116 h 219"/>
              <a:gd name="T30" fmla="*/ 97 w 233"/>
              <a:gd name="T31" fmla="*/ 113 h 219"/>
              <a:gd name="T32" fmla="*/ 80 w 233"/>
              <a:gd name="T33" fmla="*/ 35 h 219"/>
              <a:gd name="T34" fmla="*/ 45 w 233"/>
              <a:gd name="T35" fmla="*/ 9 h 219"/>
              <a:gd name="T36" fmla="*/ 34 w 233"/>
              <a:gd name="T37" fmla="*/ 27 h 219"/>
              <a:gd name="T38" fmla="*/ 31 w 233"/>
              <a:gd name="T39" fmla="*/ 46 h 219"/>
              <a:gd name="T40" fmla="*/ 27 w 233"/>
              <a:gd name="T41" fmla="*/ 59 h 219"/>
              <a:gd name="T42" fmla="*/ 27 w 233"/>
              <a:gd name="T43" fmla="*/ 82 h 219"/>
              <a:gd name="T44" fmla="*/ 55 w 233"/>
              <a:gd name="T45" fmla="*/ 100 h 219"/>
              <a:gd name="T46" fmla="*/ 8 w 233"/>
              <a:gd name="T47" fmla="*/ 101 h 219"/>
              <a:gd name="T48" fmla="*/ 3 w 233"/>
              <a:gd name="T49" fmla="*/ 114 h 219"/>
              <a:gd name="T50" fmla="*/ 3 w 233"/>
              <a:gd name="T51" fmla="*/ 125 h 219"/>
              <a:gd name="T52" fmla="*/ 7 w 233"/>
              <a:gd name="T53" fmla="*/ 142 h 219"/>
              <a:gd name="T54" fmla="*/ 17 w 233"/>
              <a:gd name="T55" fmla="*/ 157 h 219"/>
              <a:gd name="T56" fmla="*/ 32 w 233"/>
              <a:gd name="T57" fmla="*/ 164 h 219"/>
              <a:gd name="T58" fmla="*/ 44 w 233"/>
              <a:gd name="T59" fmla="*/ 165 h 219"/>
              <a:gd name="T60" fmla="*/ 84 w 233"/>
              <a:gd name="T61" fmla="*/ 145 h 219"/>
              <a:gd name="T62" fmla="*/ 66 w 233"/>
              <a:gd name="T63" fmla="*/ 174 h 219"/>
              <a:gd name="T64" fmla="*/ 66 w 233"/>
              <a:gd name="T65" fmla="*/ 177 h 219"/>
              <a:gd name="T66" fmla="*/ 84 w 233"/>
              <a:gd name="T67" fmla="*/ 151 h 219"/>
              <a:gd name="T68" fmla="*/ 90 w 233"/>
              <a:gd name="T69" fmla="*/ 151 h 219"/>
              <a:gd name="T70" fmla="*/ 92 w 233"/>
              <a:gd name="T71" fmla="*/ 192 h 219"/>
              <a:gd name="T72" fmla="*/ 101 w 233"/>
              <a:gd name="T73" fmla="*/ 209 h 219"/>
              <a:gd name="T74" fmla="*/ 114 w 233"/>
              <a:gd name="T75" fmla="*/ 215 h 219"/>
              <a:gd name="T76" fmla="*/ 129 w 233"/>
              <a:gd name="T77" fmla="*/ 217 h 219"/>
              <a:gd name="T78" fmla="*/ 145 w 233"/>
              <a:gd name="T79" fmla="*/ 214 h 219"/>
              <a:gd name="T80" fmla="*/ 152 w 233"/>
              <a:gd name="T81" fmla="*/ 209 h 219"/>
              <a:gd name="T82" fmla="*/ 165 w 233"/>
              <a:gd name="T83" fmla="*/ 197 h 219"/>
              <a:gd name="T84" fmla="*/ 166 w 233"/>
              <a:gd name="T85" fmla="*/ 189 h 219"/>
              <a:gd name="T86" fmla="*/ 145 w 233"/>
              <a:gd name="T87" fmla="*/ 155 h 219"/>
              <a:gd name="T88" fmla="*/ 168 w 233"/>
              <a:gd name="T89" fmla="*/ 169 h 219"/>
              <a:gd name="T90" fmla="*/ 191 w 233"/>
              <a:gd name="T91" fmla="*/ 160 h 219"/>
              <a:gd name="T92" fmla="*/ 196 w 233"/>
              <a:gd name="T93" fmla="*/ 155 h 219"/>
              <a:gd name="T94" fmla="*/ 208 w 233"/>
              <a:gd name="T95" fmla="*/ 144 h 219"/>
              <a:gd name="T96" fmla="*/ 219 w 233"/>
              <a:gd name="T97" fmla="*/ 137 h 219"/>
              <a:gd name="T98" fmla="*/ 229 w 233"/>
              <a:gd name="T99" fmla="*/ 121 h 219"/>
              <a:gd name="T100" fmla="*/ 195 w 233"/>
              <a:gd name="T101" fmla="*/ 99 h 219"/>
              <a:gd name="T102" fmla="*/ 121 w 233"/>
              <a:gd name="T103" fmla="*/ 115 h 219"/>
              <a:gd name="T104" fmla="*/ 107 w 233"/>
              <a:gd name="T105" fmla="*/ 122 h 219"/>
              <a:gd name="T106" fmla="*/ 107 w 233"/>
              <a:gd name="T107" fmla="*/ 119 h 219"/>
              <a:gd name="T108" fmla="*/ 107 w 233"/>
              <a:gd name="T109" fmla="*/ 118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3" h="219">
                <a:moveTo>
                  <a:pt x="107" y="118"/>
                </a:moveTo>
                <a:cubicBezTo>
                  <a:pt x="108" y="117"/>
                  <a:pt x="108" y="117"/>
                  <a:pt x="108" y="117"/>
                </a:cubicBezTo>
                <a:cubicBezTo>
                  <a:pt x="118" y="111"/>
                  <a:pt x="127" y="105"/>
                  <a:pt x="136" y="97"/>
                </a:cubicBezTo>
                <a:cubicBezTo>
                  <a:pt x="138" y="95"/>
                  <a:pt x="141" y="93"/>
                  <a:pt x="144" y="91"/>
                </a:cubicBezTo>
                <a:cubicBezTo>
                  <a:pt x="146" y="90"/>
                  <a:pt x="147" y="89"/>
                  <a:pt x="144" y="90"/>
                </a:cubicBezTo>
                <a:cubicBezTo>
                  <a:pt x="137" y="93"/>
                  <a:pt x="132" y="99"/>
                  <a:pt x="126" y="104"/>
                </a:cubicBezTo>
                <a:cubicBezTo>
                  <a:pt x="120" y="109"/>
                  <a:pt x="114" y="113"/>
                  <a:pt x="107" y="118"/>
                </a:cubicBezTo>
                <a:cubicBezTo>
                  <a:pt x="108" y="115"/>
                  <a:pt x="104" y="118"/>
                  <a:pt x="104" y="114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5" y="111"/>
                  <a:pt x="105" y="107"/>
                  <a:pt x="105" y="105"/>
                </a:cubicBezTo>
                <a:cubicBezTo>
                  <a:pt x="106" y="97"/>
                  <a:pt x="107" y="88"/>
                  <a:pt x="109" y="81"/>
                </a:cubicBezTo>
                <a:cubicBezTo>
                  <a:pt x="109" y="80"/>
                  <a:pt x="108" y="84"/>
                  <a:pt x="108" y="85"/>
                </a:cubicBezTo>
                <a:cubicBezTo>
                  <a:pt x="105" y="94"/>
                  <a:pt x="105" y="104"/>
                  <a:pt x="104" y="114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3" y="114"/>
                  <a:pt x="103" y="116"/>
                  <a:pt x="102" y="116"/>
                </a:cubicBezTo>
                <a:cubicBezTo>
                  <a:pt x="97" y="116"/>
                  <a:pt x="96" y="129"/>
                  <a:pt x="97" y="113"/>
                </a:cubicBezTo>
                <a:cubicBezTo>
                  <a:pt x="98" y="89"/>
                  <a:pt x="89" y="58"/>
                  <a:pt x="80" y="35"/>
                </a:cubicBezTo>
                <a:cubicBezTo>
                  <a:pt x="75" y="25"/>
                  <a:pt x="58" y="0"/>
                  <a:pt x="45" y="9"/>
                </a:cubicBezTo>
                <a:cubicBezTo>
                  <a:pt x="40" y="12"/>
                  <a:pt x="35" y="20"/>
                  <a:pt x="34" y="27"/>
                </a:cubicBezTo>
                <a:cubicBezTo>
                  <a:pt x="35" y="30"/>
                  <a:pt x="33" y="43"/>
                  <a:pt x="31" y="46"/>
                </a:cubicBezTo>
                <a:cubicBezTo>
                  <a:pt x="28" y="49"/>
                  <a:pt x="30" y="55"/>
                  <a:pt x="27" y="59"/>
                </a:cubicBezTo>
                <a:cubicBezTo>
                  <a:pt x="24" y="62"/>
                  <a:pt x="25" y="77"/>
                  <a:pt x="27" y="82"/>
                </a:cubicBezTo>
                <a:cubicBezTo>
                  <a:pt x="32" y="87"/>
                  <a:pt x="55" y="100"/>
                  <a:pt x="55" y="100"/>
                </a:cubicBezTo>
                <a:cubicBezTo>
                  <a:pt x="43" y="96"/>
                  <a:pt x="17" y="86"/>
                  <a:pt x="8" y="101"/>
                </a:cubicBezTo>
                <a:cubicBezTo>
                  <a:pt x="8" y="107"/>
                  <a:pt x="7" y="109"/>
                  <a:pt x="3" y="114"/>
                </a:cubicBezTo>
                <a:cubicBezTo>
                  <a:pt x="3" y="117"/>
                  <a:pt x="4" y="121"/>
                  <a:pt x="3" y="125"/>
                </a:cubicBezTo>
                <a:cubicBezTo>
                  <a:pt x="0" y="132"/>
                  <a:pt x="7" y="135"/>
                  <a:pt x="7" y="142"/>
                </a:cubicBezTo>
                <a:cubicBezTo>
                  <a:pt x="9" y="147"/>
                  <a:pt x="14" y="153"/>
                  <a:pt x="17" y="157"/>
                </a:cubicBezTo>
                <a:cubicBezTo>
                  <a:pt x="23" y="159"/>
                  <a:pt x="26" y="163"/>
                  <a:pt x="32" y="164"/>
                </a:cubicBezTo>
                <a:cubicBezTo>
                  <a:pt x="36" y="166"/>
                  <a:pt x="39" y="166"/>
                  <a:pt x="44" y="165"/>
                </a:cubicBezTo>
                <a:cubicBezTo>
                  <a:pt x="46" y="164"/>
                  <a:pt x="84" y="144"/>
                  <a:pt x="84" y="145"/>
                </a:cubicBezTo>
                <a:cubicBezTo>
                  <a:pt x="79" y="153"/>
                  <a:pt x="66" y="164"/>
                  <a:pt x="66" y="174"/>
                </a:cubicBezTo>
                <a:cubicBezTo>
                  <a:pt x="65" y="175"/>
                  <a:pt x="64" y="177"/>
                  <a:pt x="66" y="177"/>
                </a:cubicBezTo>
                <a:cubicBezTo>
                  <a:pt x="76" y="174"/>
                  <a:pt x="79" y="158"/>
                  <a:pt x="84" y="151"/>
                </a:cubicBezTo>
                <a:cubicBezTo>
                  <a:pt x="92" y="143"/>
                  <a:pt x="89" y="144"/>
                  <a:pt x="90" y="151"/>
                </a:cubicBezTo>
                <a:cubicBezTo>
                  <a:pt x="90" y="165"/>
                  <a:pt x="92" y="179"/>
                  <a:pt x="92" y="192"/>
                </a:cubicBezTo>
                <a:cubicBezTo>
                  <a:pt x="92" y="199"/>
                  <a:pt x="96" y="205"/>
                  <a:pt x="101" y="209"/>
                </a:cubicBezTo>
                <a:cubicBezTo>
                  <a:pt x="106" y="210"/>
                  <a:pt x="110" y="216"/>
                  <a:pt x="114" y="215"/>
                </a:cubicBezTo>
                <a:cubicBezTo>
                  <a:pt x="118" y="214"/>
                  <a:pt x="124" y="219"/>
                  <a:pt x="129" y="217"/>
                </a:cubicBezTo>
                <a:cubicBezTo>
                  <a:pt x="134" y="215"/>
                  <a:pt x="141" y="217"/>
                  <a:pt x="145" y="214"/>
                </a:cubicBezTo>
                <a:cubicBezTo>
                  <a:pt x="146" y="212"/>
                  <a:pt x="150" y="210"/>
                  <a:pt x="152" y="209"/>
                </a:cubicBezTo>
                <a:cubicBezTo>
                  <a:pt x="158" y="209"/>
                  <a:pt x="158" y="199"/>
                  <a:pt x="165" y="197"/>
                </a:cubicBezTo>
                <a:cubicBezTo>
                  <a:pt x="167" y="195"/>
                  <a:pt x="166" y="192"/>
                  <a:pt x="166" y="189"/>
                </a:cubicBezTo>
                <a:cubicBezTo>
                  <a:pt x="167" y="174"/>
                  <a:pt x="154" y="165"/>
                  <a:pt x="145" y="155"/>
                </a:cubicBezTo>
                <a:cubicBezTo>
                  <a:pt x="144" y="154"/>
                  <a:pt x="164" y="168"/>
                  <a:pt x="168" y="169"/>
                </a:cubicBezTo>
                <a:cubicBezTo>
                  <a:pt x="176" y="171"/>
                  <a:pt x="185" y="165"/>
                  <a:pt x="191" y="160"/>
                </a:cubicBezTo>
                <a:cubicBezTo>
                  <a:pt x="192" y="158"/>
                  <a:pt x="194" y="155"/>
                  <a:pt x="196" y="155"/>
                </a:cubicBezTo>
                <a:cubicBezTo>
                  <a:pt x="202" y="153"/>
                  <a:pt x="202" y="145"/>
                  <a:pt x="208" y="144"/>
                </a:cubicBezTo>
                <a:cubicBezTo>
                  <a:pt x="213" y="141"/>
                  <a:pt x="213" y="138"/>
                  <a:pt x="219" y="137"/>
                </a:cubicBezTo>
                <a:cubicBezTo>
                  <a:pt x="223" y="134"/>
                  <a:pt x="228" y="125"/>
                  <a:pt x="229" y="121"/>
                </a:cubicBezTo>
                <a:cubicBezTo>
                  <a:pt x="233" y="105"/>
                  <a:pt x="206" y="100"/>
                  <a:pt x="195" y="99"/>
                </a:cubicBezTo>
                <a:cubicBezTo>
                  <a:pt x="171" y="99"/>
                  <a:pt x="144" y="106"/>
                  <a:pt x="121" y="115"/>
                </a:cubicBezTo>
                <a:cubicBezTo>
                  <a:pt x="120" y="116"/>
                  <a:pt x="108" y="123"/>
                  <a:pt x="107" y="122"/>
                </a:cubicBezTo>
                <a:cubicBezTo>
                  <a:pt x="107" y="121"/>
                  <a:pt x="107" y="120"/>
                  <a:pt x="107" y="119"/>
                </a:cubicBezTo>
                <a:lnTo>
                  <a:pt x="107" y="118"/>
                </a:lnTo>
                <a:close/>
              </a:path>
            </a:pathLst>
          </a:custGeom>
          <a:solidFill>
            <a:srgbClr val="A3C8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610918" y="1761564"/>
            <a:ext cx="1941051" cy="594369"/>
            <a:chOff x="5694784" y="1636276"/>
            <a:chExt cx="1941051" cy="594369"/>
          </a:xfrm>
          <a:solidFill>
            <a:srgbClr val="A3C8BD"/>
          </a:solidFill>
        </p:grpSpPr>
        <p:grpSp>
          <p:nvGrpSpPr>
            <p:cNvPr id="43" name="组合 42"/>
            <p:cNvGrpSpPr/>
            <p:nvPr/>
          </p:nvGrpSpPr>
          <p:grpSpPr>
            <a:xfrm>
              <a:off x="5694784" y="1636276"/>
              <a:ext cx="1941051" cy="594369"/>
              <a:chOff x="6060348" y="1753750"/>
              <a:chExt cx="2224088" cy="681038"/>
            </a:xfrm>
            <a:grpFill/>
          </p:grpSpPr>
          <p:sp>
            <p:nvSpPr>
              <p:cNvPr id="47" name="Oval 156"/>
              <p:cNvSpPr>
                <a:spLocks noChangeArrowheads="1"/>
              </p:cNvSpPr>
              <p:nvPr/>
            </p:nvSpPr>
            <p:spPr bwMode="auto">
              <a:xfrm rot="16200000" flipH="1">
                <a:off x="6100035" y="1793437"/>
                <a:ext cx="600075" cy="600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157"/>
              <p:cNvSpPr/>
              <p:nvPr/>
            </p:nvSpPr>
            <p:spPr bwMode="auto">
              <a:xfrm rot="16200000" flipH="1">
                <a:off x="6060348" y="1753750"/>
                <a:ext cx="681038" cy="681038"/>
              </a:xfrm>
              <a:custGeom>
                <a:avLst/>
                <a:gdLst>
                  <a:gd name="T0" fmla="*/ 520 w 524"/>
                  <a:gd name="T1" fmla="*/ 262 h 524"/>
                  <a:gd name="T2" fmla="*/ 516 w 524"/>
                  <a:gd name="T3" fmla="*/ 262 h 524"/>
                  <a:gd name="T4" fmla="*/ 441 w 524"/>
                  <a:gd name="T5" fmla="*/ 442 h 524"/>
                  <a:gd name="T6" fmla="*/ 262 w 524"/>
                  <a:gd name="T7" fmla="*/ 516 h 524"/>
                  <a:gd name="T8" fmla="*/ 82 w 524"/>
                  <a:gd name="T9" fmla="*/ 442 h 524"/>
                  <a:gd name="T10" fmla="*/ 8 w 524"/>
                  <a:gd name="T11" fmla="*/ 262 h 524"/>
                  <a:gd name="T12" fmla="*/ 82 w 524"/>
                  <a:gd name="T13" fmla="*/ 82 h 524"/>
                  <a:gd name="T14" fmla="*/ 262 w 524"/>
                  <a:gd name="T15" fmla="*/ 8 h 524"/>
                  <a:gd name="T16" fmla="*/ 441 w 524"/>
                  <a:gd name="T17" fmla="*/ 82 h 524"/>
                  <a:gd name="T18" fmla="*/ 516 w 524"/>
                  <a:gd name="T19" fmla="*/ 262 h 524"/>
                  <a:gd name="T20" fmla="*/ 520 w 524"/>
                  <a:gd name="T21" fmla="*/ 262 h 524"/>
                  <a:gd name="T22" fmla="*/ 524 w 524"/>
                  <a:gd name="T23" fmla="*/ 262 h 524"/>
                  <a:gd name="T24" fmla="*/ 262 w 524"/>
                  <a:gd name="T25" fmla="*/ 0 h 524"/>
                  <a:gd name="T26" fmla="*/ 0 w 524"/>
                  <a:gd name="T27" fmla="*/ 262 h 524"/>
                  <a:gd name="T28" fmla="*/ 262 w 524"/>
                  <a:gd name="T29" fmla="*/ 524 h 524"/>
                  <a:gd name="T30" fmla="*/ 524 w 524"/>
                  <a:gd name="T31" fmla="*/ 262 h 524"/>
                  <a:gd name="T32" fmla="*/ 520 w 524"/>
                  <a:gd name="T33" fmla="*/ 262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4" h="524">
                    <a:moveTo>
                      <a:pt x="520" y="262"/>
                    </a:moveTo>
                    <a:cubicBezTo>
                      <a:pt x="516" y="262"/>
                      <a:pt x="516" y="262"/>
                      <a:pt x="516" y="262"/>
                    </a:cubicBezTo>
                    <a:cubicBezTo>
                      <a:pt x="516" y="332"/>
                      <a:pt x="487" y="396"/>
                      <a:pt x="441" y="442"/>
                    </a:cubicBezTo>
                    <a:cubicBezTo>
                      <a:pt x="395" y="488"/>
                      <a:pt x="332" y="516"/>
                      <a:pt x="262" y="516"/>
                    </a:cubicBezTo>
                    <a:cubicBezTo>
                      <a:pt x="192" y="516"/>
                      <a:pt x="128" y="488"/>
                      <a:pt x="82" y="442"/>
                    </a:cubicBezTo>
                    <a:cubicBezTo>
                      <a:pt x="36" y="396"/>
                      <a:pt x="8" y="332"/>
                      <a:pt x="8" y="262"/>
                    </a:cubicBezTo>
                    <a:cubicBezTo>
                      <a:pt x="8" y="192"/>
                      <a:pt x="36" y="128"/>
                      <a:pt x="82" y="82"/>
                    </a:cubicBezTo>
                    <a:cubicBezTo>
                      <a:pt x="128" y="36"/>
                      <a:pt x="192" y="8"/>
                      <a:pt x="262" y="8"/>
                    </a:cubicBezTo>
                    <a:cubicBezTo>
                      <a:pt x="332" y="8"/>
                      <a:pt x="395" y="36"/>
                      <a:pt x="441" y="82"/>
                    </a:cubicBezTo>
                    <a:cubicBezTo>
                      <a:pt x="487" y="128"/>
                      <a:pt x="516" y="192"/>
                      <a:pt x="516" y="262"/>
                    </a:cubicBezTo>
                    <a:cubicBezTo>
                      <a:pt x="520" y="262"/>
                      <a:pt x="520" y="262"/>
                      <a:pt x="520" y="262"/>
                    </a:cubicBezTo>
                    <a:cubicBezTo>
                      <a:pt x="524" y="262"/>
                      <a:pt x="524" y="262"/>
                      <a:pt x="524" y="262"/>
                    </a:cubicBezTo>
                    <a:cubicBezTo>
                      <a:pt x="524" y="117"/>
                      <a:pt x="407" y="0"/>
                      <a:pt x="262" y="0"/>
                    </a:cubicBezTo>
                    <a:cubicBezTo>
                      <a:pt x="117" y="0"/>
                      <a:pt x="0" y="117"/>
                      <a:pt x="0" y="262"/>
                    </a:cubicBezTo>
                    <a:cubicBezTo>
                      <a:pt x="0" y="407"/>
                      <a:pt x="117" y="524"/>
                      <a:pt x="262" y="524"/>
                    </a:cubicBezTo>
                    <a:cubicBezTo>
                      <a:pt x="407" y="524"/>
                      <a:pt x="524" y="407"/>
                      <a:pt x="524" y="262"/>
                    </a:cubicBezTo>
                    <a:lnTo>
                      <a:pt x="52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Oval 158"/>
              <p:cNvSpPr>
                <a:spLocks noChangeArrowheads="1"/>
              </p:cNvSpPr>
              <p:nvPr/>
            </p:nvSpPr>
            <p:spPr bwMode="auto">
              <a:xfrm rot="16200000" flipH="1">
                <a:off x="6871560" y="1793437"/>
                <a:ext cx="600075" cy="600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159"/>
              <p:cNvSpPr/>
              <p:nvPr/>
            </p:nvSpPr>
            <p:spPr bwMode="auto">
              <a:xfrm rot="16200000" flipH="1">
                <a:off x="6831873" y="1753750"/>
                <a:ext cx="681038" cy="681038"/>
              </a:xfrm>
              <a:custGeom>
                <a:avLst/>
                <a:gdLst>
                  <a:gd name="T0" fmla="*/ 520 w 524"/>
                  <a:gd name="T1" fmla="*/ 262 h 524"/>
                  <a:gd name="T2" fmla="*/ 516 w 524"/>
                  <a:gd name="T3" fmla="*/ 262 h 524"/>
                  <a:gd name="T4" fmla="*/ 441 w 524"/>
                  <a:gd name="T5" fmla="*/ 442 h 524"/>
                  <a:gd name="T6" fmla="*/ 262 w 524"/>
                  <a:gd name="T7" fmla="*/ 516 h 524"/>
                  <a:gd name="T8" fmla="*/ 82 w 524"/>
                  <a:gd name="T9" fmla="*/ 442 h 524"/>
                  <a:gd name="T10" fmla="*/ 8 w 524"/>
                  <a:gd name="T11" fmla="*/ 262 h 524"/>
                  <a:gd name="T12" fmla="*/ 82 w 524"/>
                  <a:gd name="T13" fmla="*/ 82 h 524"/>
                  <a:gd name="T14" fmla="*/ 262 w 524"/>
                  <a:gd name="T15" fmla="*/ 8 h 524"/>
                  <a:gd name="T16" fmla="*/ 441 w 524"/>
                  <a:gd name="T17" fmla="*/ 82 h 524"/>
                  <a:gd name="T18" fmla="*/ 516 w 524"/>
                  <a:gd name="T19" fmla="*/ 262 h 524"/>
                  <a:gd name="T20" fmla="*/ 520 w 524"/>
                  <a:gd name="T21" fmla="*/ 262 h 524"/>
                  <a:gd name="T22" fmla="*/ 524 w 524"/>
                  <a:gd name="T23" fmla="*/ 262 h 524"/>
                  <a:gd name="T24" fmla="*/ 262 w 524"/>
                  <a:gd name="T25" fmla="*/ 0 h 524"/>
                  <a:gd name="T26" fmla="*/ 0 w 524"/>
                  <a:gd name="T27" fmla="*/ 262 h 524"/>
                  <a:gd name="T28" fmla="*/ 262 w 524"/>
                  <a:gd name="T29" fmla="*/ 524 h 524"/>
                  <a:gd name="T30" fmla="*/ 524 w 524"/>
                  <a:gd name="T31" fmla="*/ 262 h 524"/>
                  <a:gd name="T32" fmla="*/ 520 w 524"/>
                  <a:gd name="T33" fmla="*/ 262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4" h="524">
                    <a:moveTo>
                      <a:pt x="520" y="262"/>
                    </a:moveTo>
                    <a:cubicBezTo>
                      <a:pt x="516" y="262"/>
                      <a:pt x="516" y="262"/>
                      <a:pt x="516" y="262"/>
                    </a:cubicBezTo>
                    <a:cubicBezTo>
                      <a:pt x="516" y="332"/>
                      <a:pt x="487" y="396"/>
                      <a:pt x="441" y="442"/>
                    </a:cubicBezTo>
                    <a:cubicBezTo>
                      <a:pt x="395" y="488"/>
                      <a:pt x="332" y="516"/>
                      <a:pt x="262" y="516"/>
                    </a:cubicBezTo>
                    <a:cubicBezTo>
                      <a:pt x="192" y="516"/>
                      <a:pt x="128" y="488"/>
                      <a:pt x="82" y="442"/>
                    </a:cubicBezTo>
                    <a:cubicBezTo>
                      <a:pt x="36" y="396"/>
                      <a:pt x="8" y="332"/>
                      <a:pt x="8" y="262"/>
                    </a:cubicBezTo>
                    <a:cubicBezTo>
                      <a:pt x="8" y="192"/>
                      <a:pt x="36" y="128"/>
                      <a:pt x="82" y="82"/>
                    </a:cubicBezTo>
                    <a:cubicBezTo>
                      <a:pt x="128" y="36"/>
                      <a:pt x="192" y="8"/>
                      <a:pt x="262" y="8"/>
                    </a:cubicBezTo>
                    <a:cubicBezTo>
                      <a:pt x="332" y="8"/>
                      <a:pt x="395" y="36"/>
                      <a:pt x="441" y="82"/>
                    </a:cubicBezTo>
                    <a:cubicBezTo>
                      <a:pt x="487" y="128"/>
                      <a:pt x="516" y="192"/>
                      <a:pt x="516" y="262"/>
                    </a:cubicBezTo>
                    <a:cubicBezTo>
                      <a:pt x="520" y="262"/>
                      <a:pt x="520" y="262"/>
                      <a:pt x="520" y="262"/>
                    </a:cubicBezTo>
                    <a:cubicBezTo>
                      <a:pt x="524" y="262"/>
                      <a:pt x="524" y="262"/>
                      <a:pt x="524" y="262"/>
                    </a:cubicBezTo>
                    <a:cubicBezTo>
                      <a:pt x="524" y="117"/>
                      <a:pt x="407" y="0"/>
                      <a:pt x="262" y="0"/>
                    </a:cubicBezTo>
                    <a:cubicBezTo>
                      <a:pt x="117" y="0"/>
                      <a:pt x="0" y="117"/>
                      <a:pt x="0" y="262"/>
                    </a:cubicBezTo>
                    <a:cubicBezTo>
                      <a:pt x="0" y="407"/>
                      <a:pt x="117" y="524"/>
                      <a:pt x="262" y="524"/>
                    </a:cubicBezTo>
                    <a:cubicBezTo>
                      <a:pt x="407" y="524"/>
                      <a:pt x="524" y="407"/>
                      <a:pt x="524" y="262"/>
                    </a:cubicBezTo>
                    <a:lnTo>
                      <a:pt x="52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Oval 160"/>
              <p:cNvSpPr>
                <a:spLocks noChangeArrowheads="1"/>
              </p:cNvSpPr>
              <p:nvPr/>
            </p:nvSpPr>
            <p:spPr bwMode="auto">
              <a:xfrm rot="16200000" flipH="1">
                <a:off x="7643085" y="1793437"/>
                <a:ext cx="600075" cy="600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Freeform 161"/>
              <p:cNvSpPr/>
              <p:nvPr/>
            </p:nvSpPr>
            <p:spPr bwMode="auto">
              <a:xfrm rot="16200000" flipH="1">
                <a:off x="7603398" y="1753750"/>
                <a:ext cx="681038" cy="681038"/>
              </a:xfrm>
              <a:custGeom>
                <a:avLst/>
                <a:gdLst>
                  <a:gd name="T0" fmla="*/ 520 w 524"/>
                  <a:gd name="T1" fmla="*/ 262 h 524"/>
                  <a:gd name="T2" fmla="*/ 516 w 524"/>
                  <a:gd name="T3" fmla="*/ 262 h 524"/>
                  <a:gd name="T4" fmla="*/ 441 w 524"/>
                  <a:gd name="T5" fmla="*/ 442 h 524"/>
                  <a:gd name="T6" fmla="*/ 262 w 524"/>
                  <a:gd name="T7" fmla="*/ 516 h 524"/>
                  <a:gd name="T8" fmla="*/ 82 w 524"/>
                  <a:gd name="T9" fmla="*/ 442 h 524"/>
                  <a:gd name="T10" fmla="*/ 8 w 524"/>
                  <a:gd name="T11" fmla="*/ 262 h 524"/>
                  <a:gd name="T12" fmla="*/ 82 w 524"/>
                  <a:gd name="T13" fmla="*/ 82 h 524"/>
                  <a:gd name="T14" fmla="*/ 262 w 524"/>
                  <a:gd name="T15" fmla="*/ 8 h 524"/>
                  <a:gd name="T16" fmla="*/ 441 w 524"/>
                  <a:gd name="T17" fmla="*/ 82 h 524"/>
                  <a:gd name="T18" fmla="*/ 516 w 524"/>
                  <a:gd name="T19" fmla="*/ 262 h 524"/>
                  <a:gd name="T20" fmla="*/ 520 w 524"/>
                  <a:gd name="T21" fmla="*/ 262 h 524"/>
                  <a:gd name="T22" fmla="*/ 524 w 524"/>
                  <a:gd name="T23" fmla="*/ 262 h 524"/>
                  <a:gd name="T24" fmla="*/ 262 w 524"/>
                  <a:gd name="T25" fmla="*/ 0 h 524"/>
                  <a:gd name="T26" fmla="*/ 0 w 524"/>
                  <a:gd name="T27" fmla="*/ 262 h 524"/>
                  <a:gd name="T28" fmla="*/ 262 w 524"/>
                  <a:gd name="T29" fmla="*/ 524 h 524"/>
                  <a:gd name="T30" fmla="*/ 524 w 524"/>
                  <a:gd name="T31" fmla="*/ 262 h 524"/>
                  <a:gd name="T32" fmla="*/ 520 w 524"/>
                  <a:gd name="T33" fmla="*/ 262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4" h="524">
                    <a:moveTo>
                      <a:pt x="520" y="262"/>
                    </a:moveTo>
                    <a:cubicBezTo>
                      <a:pt x="516" y="262"/>
                      <a:pt x="516" y="262"/>
                      <a:pt x="516" y="262"/>
                    </a:cubicBezTo>
                    <a:cubicBezTo>
                      <a:pt x="516" y="332"/>
                      <a:pt x="487" y="396"/>
                      <a:pt x="441" y="442"/>
                    </a:cubicBezTo>
                    <a:cubicBezTo>
                      <a:pt x="395" y="488"/>
                      <a:pt x="332" y="516"/>
                      <a:pt x="262" y="516"/>
                    </a:cubicBezTo>
                    <a:cubicBezTo>
                      <a:pt x="192" y="516"/>
                      <a:pt x="128" y="488"/>
                      <a:pt x="82" y="442"/>
                    </a:cubicBezTo>
                    <a:cubicBezTo>
                      <a:pt x="36" y="396"/>
                      <a:pt x="8" y="332"/>
                      <a:pt x="8" y="262"/>
                    </a:cubicBezTo>
                    <a:cubicBezTo>
                      <a:pt x="8" y="192"/>
                      <a:pt x="36" y="128"/>
                      <a:pt x="82" y="82"/>
                    </a:cubicBezTo>
                    <a:cubicBezTo>
                      <a:pt x="128" y="36"/>
                      <a:pt x="192" y="8"/>
                      <a:pt x="262" y="8"/>
                    </a:cubicBezTo>
                    <a:cubicBezTo>
                      <a:pt x="332" y="8"/>
                      <a:pt x="395" y="36"/>
                      <a:pt x="441" y="82"/>
                    </a:cubicBezTo>
                    <a:cubicBezTo>
                      <a:pt x="487" y="128"/>
                      <a:pt x="516" y="192"/>
                      <a:pt x="516" y="262"/>
                    </a:cubicBezTo>
                    <a:cubicBezTo>
                      <a:pt x="520" y="262"/>
                      <a:pt x="520" y="262"/>
                      <a:pt x="520" y="262"/>
                    </a:cubicBezTo>
                    <a:cubicBezTo>
                      <a:pt x="524" y="262"/>
                      <a:pt x="524" y="262"/>
                      <a:pt x="524" y="262"/>
                    </a:cubicBezTo>
                    <a:cubicBezTo>
                      <a:pt x="524" y="117"/>
                      <a:pt x="407" y="0"/>
                      <a:pt x="262" y="0"/>
                    </a:cubicBezTo>
                    <a:cubicBezTo>
                      <a:pt x="117" y="0"/>
                      <a:pt x="0" y="117"/>
                      <a:pt x="0" y="262"/>
                    </a:cubicBezTo>
                    <a:cubicBezTo>
                      <a:pt x="0" y="407"/>
                      <a:pt x="117" y="524"/>
                      <a:pt x="262" y="524"/>
                    </a:cubicBezTo>
                    <a:cubicBezTo>
                      <a:pt x="407" y="524"/>
                      <a:pt x="524" y="407"/>
                      <a:pt x="524" y="262"/>
                    </a:cubicBezTo>
                    <a:lnTo>
                      <a:pt x="52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5747533" y="1707175"/>
              <a:ext cx="48763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文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420874" y="1714062"/>
              <a:ext cx="48763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艺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078909" y="1701934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风</a:t>
              </a: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4546042" y="2434644"/>
            <a:ext cx="550663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淡</a:t>
            </a:r>
            <a:r>
              <a:rPr lang="zh-CN" altLang="en-US" sz="5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雅水彩个人应聘</a:t>
            </a:r>
            <a:endParaRPr lang="en-US" altLang="zh-CN" sz="5400" spc="600" dirty="0">
              <a:solidFill>
                <a:schemeClr val="tx1">
                  <a:lumMod val="85000"/>
                  <a:lumOff val="15000"/>
                </a:schemeClr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5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卡通</a:t>
            </a:r>
            <a:r>
              <a:rPr lang="en-US" altLang="zh-CN" sz="5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PPT</a:t>
            </a:r>
            <a:r>
              <a:rPr lang="zh-CN" altLang="en-US" sz="5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模板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94DED51-4DEF-4AFF-8B5A-2E80765438AE}"/>
              </a:ext>
            </a:extLst>
          </p:cNvPr>
          <p:cNvGrpSpPr/>
          <p:nvPr/>
        </p:nvGrpSpPr>
        <p:grpSpPr>
          <a:xfrm>
            <a:off x="4095472" y="1415536"/>
            <a:ext cx="6288940" cy="3168640"/>
            <a:chOff x="4095472" y="1415536"/>
            <a:chExt cx="6288940" cy="3168640"/>
          </a:xfrm>
        </p:grpSpPr>
        <p:sp>
          <p:nvSpPr>
            <p:cNvPr id="26" name="Freeform 13"/>
            <p:cNvSpPr/>
            <p:nvPr/>
          </p:nvSpPr>
          <p:spPr bwMode="auto">
            <a:xfrm rot="16200000" flipH="1">
              <a:off x="9323851" y="1494069"/>
              <a:ext cx="663575" cy="690563"/>
            </a:xfrm>
            <a:custGeom>
              <a:avLst/>
              <a:gdLst>
                <a:gd name="T0" fmla="*/ 0 w 418"/>
                <a:gd name="T1" fmla="*/ 435 h 435"/>
                <a:gd name="T2" fmla="*/ 418 w 418"/>
                <a:gd name="T3" fmla="*/ 0 h 435"/>
                <a:gd name="T4" fmla="*/ 0 w 418"/>
                <a:gd name="T5" fmla="*/ 43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8" h="435">
                  <a:moveTo>
                    <a:pt x="0" y="435"/>
                  </a:moveTo>
                  <a:lnTo>
                    <a:pt x="418" y="0"/>
                  </a:lnTo>
                  <a:lnTo>
                    <a:pt x="0" y="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Line 14"/>
            <p:cNvSpPr>
              <a:spLocks noChangeShapeType="1"/>
            </p:cNvSpPr>
            <p:nvPr/>
          </p:nvSpPr>
          <p:spPr bwMode="auto">
            <a:xfrm rot="16200000" flipH="1" flipV="1">
              <a:off x="9323851" y="1494069"/>
              <a:ext cx="663575" cy="690563"/>
            </a:xfrm>
            <a:prstGeom prst="line">
              <a:avLst/>
            </a:prstGeom>
            <a:noFill/>
            <a:ln w="9525">
              <a:solidFill>
                <a:srgbClr val="A3C8B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5"/>
            <p:cNvSpPr/>
            <p:nvPr/>
          </p:nvSpPr>
          <p:spPr bwMode="auto">
            <a:xfrm rot="16200000" flipH="1">
              <a:off x="9362425" y="1401248"/>
              <a:ext cx="674688" cy="703263"/>
            </a:xfrm>
            <a:custGeom>
              <a:avLst/>
              <a:gdLst>
                <a:gd name="T0" fmla="*/ 7 w 425"/>
                <a:gd name="T1" fmla="*/ 443 h 443"/>
                <a:gd name="T2" fmla="*/ 425 w 425"/>
                <a:gd name="T3" fmla="*/ 7 h 443"/>
                <a:gd name="T4" fmla="*/ 419 w 425"/>
                <a:gd name="T5" fmla="*/ 0 h 443"/>
                <a:gd name="T6" fmla="*/ 0 w 425"/>
                <a:gd name="T7" fmla="*/ 435 h 443"/>
                <a:gd name="T8" fmla="*/ 7 w 425"/>
                <a:gd name="T9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443">
                  <a:moveTo>
                    <a:pt x="7" y="443"/>
                  </a:moveTo>
                  <a:lnTo>
                    <a:pt x="425" y="7"/>
                  </a:lnTo>
                  <a:lnTo>
                    <a:pt x="419" y="0"/>
                  </a:lnTo>
                  <a:lnTo>
                    <a:pt x="0" y="435"/>
                  </a:lnTo>
                  <a:lnTo>
                    <a:pt x="7" y="443"/>
                  </a:lnTo>
                  <a:close/>
                </a:path>
              </a:pathLst>
            </a:custGeom>
            <a:solidFill>
              <a:srgbClr val="A3C8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9"/>
            <p:cNvSpPr/>
            <p:nvPr/>
          </p:nvSpPr>
          <p:spPr bwMode="auto">
            <a:xfrm rot="16200000" flipH="1">
              <a:off x="6601012" y="4212457"/>
              <a:ext cx="349492" cy="348221"/>
            </a:xfrm>
            <a:custGeom>
              <a:avLst/>
              <a:gdLst>
                <a:gd name="T0" fmla="*/ 0 w 275"/>
                <a:gd name="T1" fmla="*/ 274 h 274"/>
                <a:gd name="T2" fmla="*/ 275 w 275"/>
                <a:gd name="T3" fmla="*/ 0 h 274"/>
                <a:gd name="T4" fmla="*/ 0 w 275"/>
                <a:gd name="T5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5" h="274">
                  <a:moveTo>
                    <a:pt x="0" y="274"/>
                  </a:moveTo>
                  <a:lnTo>
                    <a:pt x="275" y="0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Line 10"/>
            <p:cNvSpPr>
              <a:spLocks noChangeShapeType="1"/>
            </p:cNvSpPr>
            <p:nvPr/>
          </p:nvSpPr>
          <p:spPr bwMode="auto">
            <a:xfrm rot="16200000" flipH="1" flipV="1">
              <a:off x="6601012" y="4212457"/>
              <a:ext cx="349492" cy="34822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1"/>
            <p:cNvSpPr/>
            <p:nvPr/>
          </p:nvSpPr>
          <p:spPr bwMode="auto">
            <a:xfrm rot="16200000" flipH="1">
              <a:off x="6597836" y="4227058"/>
              <a:ext cx="357118" cy="357118"/>
            </a:xfrm>
            <a:custGeom>
              <a:avLst/>
              <a:gdLst>
                <a:gd name="T0" fmla="*/ 7 w 281"/>
                <a:gd name="T1" fmla="*/ 281 h 281"/>
                <a:gd name="T2" fmla="*/ 281 w 281"/>
                <a:gd name="T3" fmla="*/ 7 h 281"/>
                <a:gd name="T4" fmla="*/ 275 w 281"/>
                <a:gd name="T5" fmla="*/ 0 h 281"/>
                <a:gd name="T6" fmla="*/ 0 w 281"/>
                <a:gd name="T7" fmla="*/ 274 h 281"/>
                <a:gd name="T8" fmla="*/ 7 w 281"/>
                <a:gd name="T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81">
                  <a:moveTo>
                    <a:pt x="7" y="281"/>
                  </a:moveTo>
                  <a:lnTo>
                    <a:pt x="281" y="7"/>
                  </a:lnTo>
                  <a:lnTo>
                    <a:pt x="275" y="0"/>
                  </a:lnTo>
                  <a:lnTo>
                    <a:pt x="0" y="274"/>
                  </a:lnTo>
                  <a:lnTo>
                    <a:pt x="7" y="2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2"/>
            <p:cNvSpPr/>
            <p:nvPr/>
          </p:nvSpPr>
          <p:spPr bwMode="auto">
            <a:xfrm rot="16200000" flipH="1">
              <a:off x="6597836" y="4208008"/>
              <a:ext cx="357118" cy="357118"/>
            </a:xfrm>
            <a:custGeom>
              <a:avLst/>
              <a:gdLst>
                <a:gd name="T0" fmla="*/ 7 w 281"/>
                <a:gd name="T1" fmla="*/ 281 h 281"/>
                <a:gd name="T2" fmla="*/ 281 w 281"/>
                <a:gd name="T3" fmla="*/ 7 h 281"/>
                <a:gd name="T4" fmla="*/ 275 w 281"/>
                <a:gd name="T5" fmla="*/ 0 h 281"/>
                <a:gd name="T6" fmla="*/ 0 w 281"/>
                <a:gd name="T7" fmla="*/ 274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281">
                  <a:moveTo>
                    <a:pt x="7" y="281"/>
                  </a:moveTo>
                  <a:lnTo>
                    <a:pt x="281" y="7"/>
                  </a:lnTo>
                  <a:lnTo>
                    <a:pt x="275" y="0"/>
                  </a:lnTo>
                  <a:lnTo>
                    <a:pt x="0" y="274"/>
                  </a:lnTo>
                </a:path>
              </a:pathLst>
            </a:custGeom>
            <a:solidFill>
              <a:srgbClr val="A3C8BD"/>
            </a:solidFill>
            <a:ln>
              <a:solidFill>
                <a:srgbClr val="A3C8BD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7"/>
            <p:cNvSpPr/>
            <p:nvPr/>
          </p:nvSpPr>
          <p:spPr bwMode="auto">
            <a:xfrm rot="16200000" flipH="1">
              <a:off x="6949869" y="1765376"/>
              <a:ext cx="349492" cy="349492"/>
            </a:xfrm>
            <a:custGeom>
              <a:avLst/>
              <a:gdLst>
                <a:gd name="T0" fmla="*/ 0 w 275"/>
                <a:gd name="T1" fmla="*/ 275 h 275"/>
                <a:gd name="T2" fmla="*/ 275 w 275"/>
                <a:gd name="T3" fmla="*/ 0 h 275"/>
                <a:gd name="T4" fmla="*/ 0 w 275"/>
                <a:gd name="T5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5" h="275">
                  <a:moveTo>
                    <a:pt x="0" y="275"/>
                  </a:moveTo>
                  <a:lnTo>
                    <a:pt x="275" y="0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Line 18"/>
            <p:cNvSpPr>
              <a:spLocks noChangeShapeType="1"/>
            </p:cNvSpPr>
            <p:nvPr/>
          </p:nvSpPr>
          <p:spPr bwMode="auto">
            <a:xfrm rot="16200000" flipH="1" flipV="1">
              <a:off x="6949869" y="1765376"/>
              <a:ext cx="349492" cy="34949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9"/>
            <p:cNvSpPr/>
            <p:nvPr/>
          </p:nvSpPr>
          <p:spPr bwMode="auto">
            <a:xfrm rot="16200000" flipH="1">
              <a:off x="6946693" y="1760929"/>
              <a:ext cx="357118" cy="358388"/>
            </a:xfrm>
            <a:custGeom>
              <a:avLst/>
              <a:gdLst>
                <a:gd name="T0" fmla="*/ 7 w 281"/>
                <a:gd name="T1" fmla="*/ 282 h 282"/>
                <a:gd name="T2" fmla="*/ 281 w 281"/>
                <a:gd name="T3" fmla="*/ 7 h 282"/>
                <a:gd name="T4" fmla="*/ 274 w 281"/>
                <a:gd name="T5" fmla="*/ 0 h 282"/>
                <a:gd name="T6" fmla="*/ 0 w 281"/>
                <a:gd name="T7" fmla="*/ 275 h 282"/>
                <a:gd name="T8" fmla="*/ 7 w 281"/>
                <a:gd name="T9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82">
                  <a:moveTo>
                    <a:pt x="7" y="282"/>
                  </a:moveTo>
                  <a:lnTo>
                    <a:pt x="281" y="7"/>
                  </a:lnTo>
                  <a:lnTo>
                    <a:pt x="274" y="0"/>
                  </a:lnTo>
                  <a:lnTo>
                    <a:pt x="0" y="275"/>
                  </a:lnTo>
                  <a:lnTo>
                    <a:pt x="7" y="2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0"/>
            <p:cNvSpPr/>
            <p:nvPr/>
          </p:nvSpPr>
          <p:spPr bwMode="auto">
            <a:xfrm rot="16200000" flipH="1">
              <a:off x="6946693" y="1760929"/>
              <a:ext cx="357118" cy="358388"/>
            </a:xfrm>
            <a:custGeom>
              <a:avLst/>
              <a:gdLst>
                <a:gd name="T0" fmla="*/ 7 w 281"/>
                <a:gd name="T1" fmla="*/ 282 h 282"/>
                <a:gd name="T2" fmla="*/ 281 w 281"/>
                <a:gd name="T3" fmla="*/ 7 h 282"/>
                <a:gd name="T4" fmla="*/ 274 w 281"/>
                <a:gd name="T5" fmla="*/ 0 h 282"/>
                <a:gd name="T6" fmla="*/ 0 w 281"/>
                <a:gd name="T7" fmla="*/ 275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282">
                  <a:moveTo>
                    <a:pt x="7" y="282"/>
                  </a:moveTo>
                  <a:lnTo>
                    <a:pt x="281" y="7"/>
                  </a:lnTo>
                  <a:lnTo>
                    <a:pt x="274" y="0"/>
                  </a:lnTo>
                  <a:lnTo>
                    <a:pt x="0" y="275"/>
                  </a:lnTo>
                </a:path>
              </a:pathLst>
            </a:custGeom>
            <a:solidFill>
              <a:srgbClr val="A3C8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任意多边形: 形状 53"/>
            <p:cNvSpPr/>
            <p:nvPr/>
          </p:nvSpPr>
          <p:spPr bwMode="auto">
            <a:xfrm rot="16200000" flipH="1">
              <a:off x="6174944" y="13792"/>
              <a:ext cx="2129995" cy="6288940"/>
            </a:xfrm>
            <a:custGeom>
              <a:avLst/>
              <a:gdLst>
                <a:gd name="connsiteX0" fmla="*/ 0 w 2660650"/>
                <a:gd name="connsiteY0" fmla="*/ 3125787 h 8215730"/>
                <a:gd name="connsiteX1" fmla="*/ 0 w 2660650"/>
                <a:gd name="connsiteY1" fmla="*/ 8215730 h 8215730"/>
                <a:gd name="connsiteX2" fmla="*/ 2660650 w 2660650"/>
                <a:gd name="connsiteY2" fmla="*/ 8215730 h 8215730"/>
                <a:gd name="connsiteX3" fmla="*/ 2660650 w 2660650"/>
                <a:gd name="connsiteY3" fmla="*/ 8198895 h 8215730"/>
                <a:gd name="connsiteX4" fmla="*/ 2660650 w 2660650"/>
                <a:gd name="connsiteY4" fmla="*/ 0 h 8215730"/>
                <a:gd name="connsiteX5" fmla="*/ 2397919 w 2660650"/>
                <a:gd name="connsiteY5" fmla="*/ 0 h 8215730"/>
                <a:gd name="connsiteX6" fmla="*/ 2397919 w 2660650"/>
                <a:gd name="connsiteY6" fmla="*/ 35775 h 8215730"/>
                <a:gd name="connsiteX7" fmla="*/ 2635250 w 2660650"/>
                <a:gd name="connsiteY7" fmla="*/ 35775 h 8215730"/>
                <a:gd name="connsiteX8" fmla="*/ 2635250 w 2660650"/>
                <a:gd name="connsiteY8" fmla="*/ 8182059 h 8215730"/>
                <a:gd name="connsiteX9" fmla="*/ 2647950 w 2660650"/>
                <a:gd name="connsiteY9" fmla="*/ 8182059 h 8215730"/>
                <a:gd name="connsiteX10" fmla="*/ 2647950 w 2660650"/>
                <a:gd name="connsiteY10" fmla="*/ 8198895 h 8215730"/>
                <a:gd name="connsiteX11" fmla="*/ 2635250 w 2660650"/>
                <a:gd name="connsiteY11" fmla="*/ 8198895 h 8215730"/>
                <a:gd name="connsiteX12" fmla="*/ 2635250 w 2660650"/>
                <a:gd name="connsiteY12" fmla="*/ 8182059 h 8215730"/>
                <a:gd name="connsiteX13" fmla="*/ 26988 w 2660650"/>
                <a:gd name="connsiteY13" fmla="*/ 8182059 h 8215730"/>
                <a:gd name="connsiteX14" fmla="*/ 26987 w 2660650"/>
                <a:gd name="connsiteY14" fmla="*/ 3125787 h 8215730"/>
                <a:gd name="connsiteX15" fmla="*/ 0 w 2660650"/>
                <a:gd name="connsiteY15" fmla="*/ 0 h 8215730"/>
                <a:gd name="connsiteX16" fmla="*/ 0 w 2660650"/>
                <a:gd name="connsiteY16" fmla="*/ 621506 h 8215730"/>
                <a:gd name="connsiteX17" fmla="*/ 26987 w 2660650"/>
                <a:gd name="connsiteY17" fmla="*/ 621506 h 8215730"/>
                <a:gd name="connsiteX18" fmla="*/ 26987 w 2660650"/>
                <a:gd name="connsiteY18" fmla="*/ 35776 h 8215730"/>
                <a:gd name="connsiteX19" fmla="*/ 1243014 w 2660650"/>
                <a:gd name="connsiteY19" fmla="*/ 35775 h 8215730"/>
                <a:gd name="connsiteX20" fmla="*/ 1243014 w 2660650"/>
                <a:gd name="connsiteY20" fmla="*/ 0 h 821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60650" h="8215730">
                  <a:moveTo>
                    <a:pt x="0" y="3125787"/>
                  </a:moveTo>
                  <a:lnTo>
                    <a:pt x="0" y="8215730"/>
                  </a:lnTo>
                  <a:lnTo>
                    <a:pt x="2660650" y="8215730"/>
                  </a:lnTo>
                  <a:lnTo>
                    <a:pt x="2660650" y="8198895"/>
                  </a:lnTo>
                  <a:lnTo>
                    <a:pt x="2660650" y="0"/>
                  </a:lnTo>
                  <a:lnTo>
                    <a:pt x="2397919" y="0"/>
                  </a:lnTo>
                  <a:lnTo>
                    <a:pt x="2397919" y="35775"/>
                  </a:lnTo>
                  <a:lnTo>
                    <a:pt x="2635250" y="35775"/>
                  </a:lnTo>
                  <a:lnTo>
                    <a:pt x="2635250" y="8182059"/>
                  </a:lnTo>
                  <a:lnTo>
                    <a:pt x="2647950" y="8182059"/>
                  </a:lnTo>
                  <a:lnTo>
                    <a:pt x="2647950" y="8198895"/>
                  </a:lnTo>
                  <a:lnTo>
                    <a:pt x="2635250" y="8198895"/>
                  </a:lnTo>
                  <a:lnTo>
                    <a:pt x="2635250" y="8182059"/>
                  </a:lnTo>
                  <a:lnTo>
                    <a:pt x="26988" y="8182059"/>
                  </a:lnTo>
                  <a:lnTo>
                    <a:pt x="26987" y="3125787"/>
                  </a:lnTo>
                  <a:close/>
                  <a:moveTo>
                    <a:pt x="0" y="0"/>
                  </a:moveTo>
                  <a:lnTo>
                    <a:pt x="0" y="621506"/>
                  </a:lnTo>
                  <a:lnTo>
                    <a:pt x="26987" y="621506"/>
                  </a:lnTo>
                  <a:lnTo>
                    <a:pt x="26987" y="35776"/>
                  </a:lnTo>
                  <a:lnTo>
                    <a:pt x="1243014" y="35775"/>
                  </a:lnTo>
                  <a:lnTo>
                    <a:pt x="1243014" y="0"/>
                  </a:lnTo>
                  <a:close/>
                </a:path>
              </a:pathLst>
            </a:custGeom>
            <a:solidFill>
              <a:srgbClr val="A3C8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6044155" y="4399722"/>
            <a:ext cx="4400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应聘职位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：东方之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  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应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聘时间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2021.07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TWO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应聘优势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326192" y="3576452"/>
            <a:ext cx="2969260" cy="1168400"/>
            <a:chOff x="362440" y="3175143"/>
            <a:chExt cx="2969260" cy="1168400"/>
          </a:xfrm>
        </p:grpSpPr>
        <p:sp>
          <p:nvSpPr>
            <p:cNvPr id="20" name="TextBox 11"/>
            <p:cNvSpPr txBox="1"/>
            <p:nvPr/>
          </p:nvSpPr>
          <p:spPr>
            <a:xfrm>
              <a:off x="362440" y="3175143"/>
              <a:ext cx="2969260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400" b="1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95685" y="3483118"/>
              <a:ext cx="2752530" cy="860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491195" y="3560137"/>
            <a:ext cx="2969260" cy="1553111"/>
            <a:chOff x="319057" y="3175242"/>
            <a:chExt cx="2969260" cy="1553111"/>
          </a:xfrm>
        </p:grpSpPr>
        <p:sp>
          <p:nvSpPr>
            <p:cNvPr id="23" name="TextBox 11"/>
            <p:cNvSpPr txBox="1"/>
            <p:nvPr/>
          </p:nvSpPr>
          <p:spPr>
            <a:xfrm>
              <a:off x="319057" y="3175242"/>
              <a:ext cx="2969260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400" b="1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95685" y="3483118"/>
              <a:ext cx="2752530" cy="12452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1218565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</a:p>
            <a:p>
              <a:pPr lvl="0" algn="ctr" defTabSz="1218565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391462" y="3560136"/>
            <a:ext cx="2969260" cy="1168878"/>
            <a:chOff x="319655" y="3174665"/>
            <a:chExt cx="2969260" cy="1168878"/>
          </a:xfrm>
        </p:grpSpPr>
        <p:sp>
          <p:nvSpPr>
            <p:cNvPr id="26" name="TextBox 11"/>
            <p:cNvSpPr txBox="1"/>
            <p:nvPr/>
          </p:nvSpPr>
          <p:spPr>
            <a:xfrm>
              <a:off x="319655" y="3174665"/>
              <a:ext cx="2969260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400" b="1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95685" y="3483118"/>
              <a:ext cx="2752530" cy="860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1218565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A5FFDBFA-F797-47AE-8BED-EF4ACE261F85}"/>
              </a:ext>
            </a:extLst>
          </p:cNvPr>
          <p:cNvGrpSpPr/>
          <p:nvPr/>
        </p:nvGrpSpPr>
        <p:grpSpPr>
          <a:xfrm>
            <a:off x="693517" y="1744751"/>
            <a:ext cx="11002411" cy="2604222"/>
            <a:chOff x="693517" y="1744751"/>
            <a:chExt cx="11002411" cy="2604222"/>
          </a:xfrm>
        </p:grpSpPr>
        <p:grpSp>
          <p:nvGrpSpPr>
            <p:cNvPr id="29" name="组合 28"/>
            <p:cNvGrpSpPr/>
            <p:nvPr/>
          </p:nvGrpSpPr>
          <p:grpSpPr>
            <a:xfrm>
              <a:off x="693517" y="2468632"/>
              <a:ext cx="10224871" cy="772235"/>
              <a:chOff x="365754" y="2290226"/>
              <a:chExt cx="10224871" cy="772235"/>
            </a:xfrm>
          </p:grpSpPr>
          <p:sp>
            <p:nvSpPr>
              <p:cNvPr id="13" name="Bent Arrow 49"/>
              <p:cNvSpPr/>
              <p:nvPr/>
            </p:nvSpPr>
            <p:spPr>
              <a:xfrm flipH="1">
                <a:off x="9270608" y="2290226"/>
                <a:ext cx="1320017" cy="772235"/>
              </a:xfrm>
              <a:prstGeom prst="bentArrow">
                <a:avLst>
                  <a:gd name="adj1" fmla="val 17673"/>
                  <a:gd name="adj2" fmla="val 2457"/>
                  <a:gd name="adj3" fmla="val 0"/>
                  <a:gd name="adj4" fmla="val 51336"/>
                </a:avLst>
              </a:prstGeom>
              <a:solidFill>
                <a:srgbClr val="52A7A4"/>
              </a:solidFill>
              <a:ln>
                <a:solidFill>
                  <a:srgbClr val="52A7A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2" name="直接连接符 1"/>
              <p:cNvCxnSpPr/>
              <p:nvPr/>
            </p:nvCxnSpPr>
            <p:spPr>
              <a:xfrm flipV="1">
                <a:off x="365754" y="2346335"/>
                <a:ext cx="1041010" cy="11920"/>
              </a:xfrm>
              <a:prstGeom prst="line">
                <a:avLst/>
              </a:prstGeom>
              <a:ln w="57150">
                <a:solidFill>
                  <a:srgbClr val="52A7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V="1">
                <a:off x="3324955" y="2330119"/>
                <a:ext cx="1041010" cy="11920"/>
              </a:xfrm>
              <a:prstGeom prst="line">
                <a:avLst/>
              </a:prstGeom>
              <a:ln w="57150">
                <a:solidFill>
                  <a:srgbClr val="52A7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V="1">
                <a:off x="6379376" y="2330119"/>
                <a:ext cx="1041010" cy="11920"/>
              </a:xfrm>
              <a:prstGeom prst="line">
                <a:avLst/>
              </a:prstGeom>
              <a:ln w="57150">
                <a:solidFill>
                  <a:srgbClr val="52A7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3F255DA0-0FD5-43B9-B7CE-775D1F82DF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1386" y="1980572"/>
              <a:ext cx="1067043" cy="1079746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E9E9E822-CDD6-4928-A3E4-34D50F5396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00233" y="2964358"/>
              <a:ext cx="1295695" cy="1384615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9AA810F4-B5EA-4649-9E71-182AE482556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5178" y="1744751"/>
              <a:ext cx="1384615" cy="1537050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A76A82D3-29E3-4AC2-999B-628A666009F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8548" y="1932992"/>
              <a:ext cx="1143260" cy="133380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TWO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应聘优势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sp>
        <p:nvSpPr>
          <p:cNvPr id="11" name="TextBox 1"/>
          <p:cNvSpPr txBox="1"/>
          <p:nvPr/>
        </p:nvSpPr>
        <p:spPr>
          <a:xfrm>
            <a:off x="1898274" y="3760181"/>
            <a:ext cx="2597919" cy="814705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 algn="ctr" defTabSz="1218565" fontAlgn="auto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7232274" y="3760181"/>
            <a:ext cx="2597919" cy="814705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 algn="ctr" defTabSz="1218565" fontAlgn="auto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C8BADA9-7AD5-4B83-9CC9-E81C063962D5}"/>
              </a:ext>
            </a:extLst>
          </p:cNvPr>
          <p:cNvGrpSpPr/>
          <p:nvPr/>
        </p:nvGrpSpPr>
        <p:grpSpPr>
          <a:xfrm>
            <a:off x="5040523" y="1490809"/>
            <a:ext cx="1596571" cy="4130022"/>
            <a:chOff x="5040523" y="1490809"/>
            <a:chExt cx="1596571" cy="4130022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93" r="56914" b="21693"/>
            <a:stretch>
              <a:fillRect/>
            </a:stretch>
          </p:blipFill>
          <p:spPr>
            <a:xfrm>
              <a:off x="5416274" y="2710716"/>
              <a:ext cx="1077529" cy="291011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085" t="45291" r="10635" b="34391"/>
            <a:stretch>
              <a:fillRect/>
            </a:stretch>
          </p:blipFill>
          <p:spPr>
            <a:xfrm>
              <a:off x="5040523" y="1490809"/>
              <a:ext cx="1596571" cy="1393373"/>
            </a:xfrm>
            <a:prstGeom prst="rect">
              <a:avLst/>
            </a:prstGeom>
          </p:spPr>
        </p:pic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9FE260C6-C9AD-406D-9850-98387D85DF1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48630" y="1903837"/>
            <a:ext cx="2875080" cy="191966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A6ADDB19-E013-4D11-AE7E-515E502BC7E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907" y="1903837"/>
            <a:ext cx="2875080" cy="19196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TWO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应聘优势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cxnSp>
        <p:nvCxnSpPr>
          <p:cNvPr id="2" name="Straight Arrow Connector 6"/>
          <p:cNvCxnSpPr/>
          <p:nvPr/>
        </p:nvCxnSpPr>
        <p:spPr>
          <a:xfrm flipV="1">
            <a:off x="8313173" y="968375"/>
            <a:ext cx="0" cy="546100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7"/>
          <p:cNvSpPr/>
          <p:nvPr/>
        </p:nvSpPr>
        <p:spPr>
          <a:xfrm>
            <a:off x="8158178" y="1674383"/>
            <a:ext cx="309993" cy="309993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Oval 8"/>
          <p:cNvSpPr/>
          <p:nvPr/>
        </p:nvSpPr>
        <p:spPr>
          <a:xfrm>
            <a:off x="8158178" y="2583588"/>
            <a:ext cx="309993" cy="309993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Oval 9"/>
          <p:cNvSpPr/>
          <p:nvPr/>
        </p:nvSpPr>
        <p:spPr>
          <a:xfrm>
            <a:off x="8158178" y="3485289"/>
            <a:ext cx="309993" cy="309993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Oval 10"/>
          <p:cNvSpPr/>
          <p:nvPr/>
        </p:nvSpPr>
        <p:spPr>
          <a:xfrm>
            <a:off x="8158178" y="4417583"/>
            <a:ext cx="309993" cy="309993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Oval 11"/>
          <p:cNvSpPr/>
          <p:nvPr/>
        </p:nvSpPr>
        <p:spPr>
          <a:xfrm>
            <a:off x="8158178" y="5331983"/>
            <a:ext cx="309993" cy="309993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0" name="Elbow Connector 2"/>
          <p:cNvCxnSpPr>
            <a:stCxn id="3" idx="2"/>
          </p:cNvCxnSpPr>
          <p:nvPr/>
        </p:nvCxnSpPr>
        <p:spPr>
          <a:xfrm rot="10800000" flipV="1">
            <a:off x="2951140" y="1829379"/>
            <a:ext cx="5207039" cy="363377"/>
          </a:xfrm>
          <a:prstGeom prst="bentConnector3">
            <a:avLst>
              <a:gd name="adj1" fmla="val 40732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61"/>
          <p:cNvCxnSpPr>
            <a:stCxn id="8" idx="2"/>
          </p:cNvCxnSpPr>
          <p:nvPr/>
        </p:nvCxnSpPr>
        <p:spPr>
          <a:xfrm rot="10800000" flipV="1">
            <a:off x="4359612" y="3640285"/>
            <a:ext cx="3798567" cy="319695"/>
          </a:xfrm>
          <a:prstGeom prst="bentConnector3">
            <a:avLst>
              <a:gd name="adj1" fmla="val 17904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68"/>
          <p:cNvCxnSpPr>
            <a:stCxn id="11" idx="2"/>
          </p:cNvCxnSpPr>
          <p:nvPr/>
        </p:nvCxnSpPr>
        <p:spPr>
          <a:xfrm rot="10800000" flipV="1">
            <a:off x="2951140" y="5486978"/>
            <a:ext cx="5207039" cy="358196"/>
          </a:xfrm>
          <a:prstGeom prst="bentConnector3">
            <a:avLst>
              <a:gd name="adj1" fmla="val 37073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13"/>
          <p:cNvSpPr txBox="1">
            <a:spLocks noChangeArrowheads="1"/>
          </p:cNvSpPr>
          <p:nvPr/>
        </p:nvSpPr>
        <p:spPr bwMode="auto">
          <a:xfrm>
            <a:off x="3549105" y="1296751"/>
            <a:ext cx="1400175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extBox 13"/>
          <p:cNvSpPr txBox="1">
            <a:spLocks noChangeArrowheads="1"/>
          </p:cNvSpPr>
          <p:nvPr/>
        </p:nvSpPr>
        <p:spPr bwMode="auto">
          <a:xfrm>
            <a:off x="2710180" y="1573530"/>
            <a:ext cx="3250565" cy="51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defTabSz="1218565" fontAlgn="auto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TextBox 13"/>
          <p:cNvSpPr txBox="1">
            <a:spLocks noChangeArrowheads="1"/>
          </p:cNvSpPr>
          <p:nvPr/>
        </p:nvSpPr>
        <p:spPr bwMode="auto">
          <a:xfrm>
            <a:off x="4854857" y="3106838"/>
            <a:ext cx="1400175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TextBox 13"/>
          <p:cNvSpPr txBox="1">
            <a:spLocks noChangeArrowheads="1"/>
          </p:cNvSpPr>
          <p:nvPr/>
        </p:nvSpPr>
        <p:spPr bwMode="auto">
          <a:xfrm>
            <a:off x="3662045" y="3383915"/>
            <a:ext cx="3784600" cy="51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defTabSz="1218565" fontAlgn="auto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Box 13"/>
          <p:cNvSpPr txBox="1">
            <a:spLocks noChangeArrowheads="1"/>
          </p:cNvSpPr>
          <p:nvPr/>
        </p:nvSpPr>
        <p:spPr bwMode="auto">
          <a:xfrm>
            <a:off x="3811758" y="5045962"/>
            <a:ext cx="1400175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TextBox 13"/>
          <p:cNvSpPr txBox="1">
            <a:spLocks noChangeArrowheads="1"/>
          </p:cNvSpPr>
          <p:nvPr/>
        </p:nvSpPr>
        <p:spPr bwMode="auto">
          <a:xfrm>
            <a:off x="2294255" y="5322570"/>
            <a:ext cx="3910330" cy="51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defTabSz="1218565" fontAlgn="auto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854" flipH="1">
            <a:off x="-661462" y="1493265"/>
            <a:ext cx="4661673" cy="5076307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094314" y="2283909"/>
            <a:ext cx="1262195" cy="2485094"/>
            <a:chOff x="3401845" y="2403982"/>
            <a:chExt cx="1262487" cy="2485669"/>
          </a:xfrm>
        </p:grpSpPr>
        <p:sp>
          <p:nvSpPr>
            <p:cNvPr id="23" name="TextBox 105"/>
            <p:cNvSpPr txBox="1">
              <a:spLocks noChangeArrowheads="1"/>
            </p:cNvSpPr>
            <p:nvPr/>
          </p:nvSpPr>
          <p:spPr bwMode="auto">
            <a:xfrm>
              <a:off x="4033313" y="2403982"/>
              <a:ext cx="631019" cy="24856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岗位职责</a:t>
              </a:r>
            </a:p>
          </p:txBody>
        </p:sp>
        <p:sp>
          <p:nvSpPr>
            <p:cNvPr id="24" name="TextBox 105"/>
            <p:cNvSpPr txBox="1">
              <a:spLocks noChangeArrowheads="1"/>
            </p:cNvSpPr>
            <p:nvPr/>
          </p:nvSpPr>
          <p:spPr bwMode="auto">
            <a:xfrm>
              <a:off x="3401845" y="2623681"/>
              <a:ext cx="754158" cy="17481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PART </a:t>
              </a:r>
              <a:r>
                <a:rPr lang="en-US" sz="20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THREE</a:t>
              </a:r>
            </a:p>
          </p:txBody>
        </p:sp>
      </p:grpSp>
      <p:sp>
        <p:nvSpPr>
          <p:cNvPr id="25" name="TextBox 13"/>
          <p:cNvSpPr txBox="1"/>
          <p:nvPr/>
        </p:nvSpPr>
        <p:spPr>
          <a:xfrm>
            <a:off x="5355132" y="1968092"/>
            <a:ext cx="738664" cy="33822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b="1" spc="22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请在此处添加具体内容，文字尽量言简意赅简单说明即可，不必过于繁琐，注意版面美观度。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236" y="803282"/>
            <a:ext cx="3963030" cy="57118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40" y="-5519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THREE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岗位职责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grpSp>
        <p:nvGrpSpPr>
          <p:cNvPr id="115" name="组合 114"/>
          <p:cNvGrpSpPr/>
          <p:nvPr/>
        </p:nvGrpSpPr>
        <p:grpSpPr>
          <a:xfrm>
            <a:off x="706141" y="3945361"/>
            <a:ext cx="3209789" cy="883824"/>
            <a:chOff x="155155" y="3175143"/>
            <a:chExt cx="3209789" cy="883824"/>
          </a:xfrm>
        </p:grpSpPr>
        <p:sp>
          <p:nvSpPr>
            <p:cNvPr id="116" name="TextBox 11"/>
            <p:cNvSpPr txBox="1"/>
            <p:nvPr/>
          </p:nvSpPr>
          <p:spPr>
            <a:xfrm>
              <a:off x="395684" y="3175143"/>
              <a:ext cx="296926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600" b="1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155155" y="3480411"/>
              <a:ext cx="3209789" cy="578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4489518" y="3943036"/>
            <a:ext cx="3209789" cy="883824"/>
            <a:chOff x="155155" y="3175143"/>
            <a:chExt cx="3209789" cy="883824"/>
          </a:xfrm>
        </p:grpSpPr>
        <p:sp>
          <p:nvSpPr>
            <p:cNvPr id="119" name="TextBox 11"/>
            <p:cNvSpPr txBox="1"/>
            <p:nvPr/>
          </p:nvSpPr>
          <p:spPr>
            <a:xfrm>
              <a:off x="395684" y="3175143"/>
              <a:ext cx="296926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600" b="1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155155" y="3480411"/>
              <a:ext cx="3209789" cy="578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8272895" y="3943036"/>
            <a:ext cx="3209789" cy="883824"/>
            <a:chOff x="155155" y="3175143"/>
            <a:chExt cx="3209789" cy="883824"/>
          </a:xfrm>
        </p:grpSpPr>
        <p:sp>
          <p:nvSpPr>
            <p:cNvPr id="122" name="TextBox 11"/>
            <p:cNvSpPr txBox="1"/>
            <p:nvPr/>
          </p:nvSpPr>
          <p:spPr>
            <a:xfrm>
              <a:off x="395684" y="3175143"/>
              <a:ext cx="296926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600" b="1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155155" y="3480411"/>
              <a:ext cx="3209789" cy="578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27C7D53-D0F0-49C1-B0AF-691452AD9D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61261" y="1733813"/>
            <a:ext cx="2540077" cy="2540077"/>
          </a:xfrm>
          <a:prstGeom prst="rect">
            <a:avLst/>
          </a:prstGeom>
        </p:spPr>
      </p:pic>
      <p:pic>
        <p:nvPicPr>
          <p:cNvPr id="98" name="图片 97">
            <a:extLst>
              <a:ext uri="{FF2B5EF4-FFF2-40B4-BE49-F238E27FC236}">
                <a16:creationId xmlns:a16="http://schemas.microsoft.com/office/drawing/2014/main" xmlns="" id="{5A34A1B5-7A68-4C42-A796-AB56DAE608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05253" y="1827526"/>
            <a:ext cx="2540077" cy="2540077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xmlns="" id="{F21DB63A-02C3-4334-819A-C527DB1276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44638" y="1798792"/>
            <a:ext cx="2540077" cy="25400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40" y="-36783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THREE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岗位职责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18A0455A-D903-4D84-AA1C-41AE3C650083}"/>
              </a:ext>
            </a:extLst>
          </p:cNvPr>
          <p:cNvGrpSpPr/>
          <p:nvPr/>
        </p:nvGrpSpPr>
        <p:grpSpPr>
          <a:xfrm>
            <a:off x="2019300" y="1495918"/>
            <a:ext cx="9177020" cy="4686442"/>
            <a:chOff x="2019300" y="1495918"/>
            <a:chExt cx="9177020" cy="4686442"/>
          </a:xfrm>
        </p:grpSpPr>
        <p:cxnSp>
          <p:nvCxnSpPr>
            <p:cNvPr id="43" name="Straight Connector 14"/>
            <p:cNvCxnSpPr>
              <a:cxnSpLocks/>
            </p:cNvCxnSpPr>
            <p:nvPr/>
          </p:nvCxnSpPr>
          <p:spPr>
            <a:xfrm>
              <a:off x="2019300" y="3436177"/>
              <a:ext cx="9177020" cy="0"/>
            </a:xfrm>
            <a:prstGeom prst="line">
              <a:avLst/>
            </a:prstGeom>
            <a:ln w="47625" cap="rnd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6305442" y="3583920"/>
              <a:ext cx="782612" cy="1882030"/>
              <a:chOff x="2557672" y="3898245"/>
              <a:chExt cx="782612" cy="1882030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2557672" y="5070920"/>
                <a:ext cx="782612" cy="709355"/>
                <a:chOff x="668862" y="3280172"/>
                <a:chExt cx="586959" cy="532016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668862" y="3280172"/>
                  <a:ext cx="532016" cy="532016"/>
                  <a:chOff x="718679" y="1529729"/>
                  <a:chExt cx="1402986" cy="1402984"/>
                </a:xfrm>
              </p:grpSpPr>
              <p:sp>
                <p:nvSpPr>
                  <p:cNvPr id="11" name="椭圆 10"/>
                  <p:cNvSpPr/>
                  <p:nvPr/>
                </p:nvSpPr>
                <p:spPr>
                  <a:xfrm>
                    <a:off x="718679" y="1529729"/>
                    <a:ext cx="1402986" cy="1402984"/>
                  </a:xfrm>
                  <a:prstGeom prst="ellipse">
                    <a:avLst/>
                  </a:prstGeom>
                  <a:solidFill>
                    <a:srgbClr val="FEF19F"/>
                  </a:solidFill>
                  <a:ln>
                    <a:noFill/>
                  </a:ln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" name="Rectangle 273"/>
                  <p:cNvSpPr>
                    <a:spLocks noChangeArrowheads="1"/>
                  </p:cNvSpPr>
                  <p:nvPr/>
                </p:nvSpPr>
                <p:spPr bwMode="auto">
                  <a:xfrm>
                    <a:off x="1717556" y="2327320"/>
                    <a:ext cx="1681" cy="1681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3" name="文本框 20"/>
                <p:cNvSpPr txBox="1"/>
                <p:nvPr/>
              </p:nvSpPr>
              <p:spPr>
                <a:xfrm>
                  <a:off x="694910" y="3318510"/>
                  <a:ext cx="560911" cy="43858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cs typeface="+mn-ea"/>
                      <a:sym typeface="+mn-lt"/>
                    </a:rPr>
                    <a:t>02</a:t>
                  </a:r>
                </a:p>
              </p:txBody>
            </p:sp>
          </p:grpSp>
          <p:cxnSp>
            <p:nvCxnSpPr>
              <p:cNvPr id="14" name="Straight Connector 24"/>
              <p:cNvCxnSpPr/>
              <p:nvPr/>
            </p:nvCxnSpPr>
            <p:spPr>
              <a:xfrm>
                <a:off x="2905760" y="3898245"/>
                <a:ext cx="0" cy="1163320"/>
              </a:xfrm>
              <a:prstGeom prst="line">
                <a:avLst/>
              </a:prstGeom>
              <a:ln w="22225" cmpd="sng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/>
            <p:cNvGrpSpPr/>
            <p:nvPr/>
          </p:nvGrpSpPr>
          <p:grpSpPr>
            <a:xfrm>
              <a:off x="8103846" y="3583920"/>
              <a:ext cx="818191" cy="1022489"/>
              <a:chOff x="4371066" y="3898245"/>
              <a:chExt cx="818191" cy="1022489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4371066" y="4172854"/>
                <a:ext cx="818191" cy="747880"/>
                <a:chOff x="654415" y="3265724"/>
                <a:chExt cx="613643" cy="560910"/>
              </a:xfrm>
            </p:grpSpPr>
            <p:grpSp>
              <p:nvGrpSpPr>
                <p:cNvPr id="17" name="组合 16"/>
                <p:cNvGrpSpPr/>
                <p:nvPr/>
              </p:nvGrpSpPr>
              <p:grpSpPr>
                <a:xfrm>
                  <a:off x="654415" y="3265724"/>
                  <a:ext cx="560911" cy="560910"/>
                  <a:chOff x="680580" y="1491630"/>
                  <a:chExt cx="1479184" cy="1479182"/>
                </a:xfrm>
              </p:grpSpPr>
              <p:grpSp>
                <p:nvGrpSpPr>
                  <p:cNvPr id="18" name="组合 17"/>
                  <p:cNvGrpSpPr/>
                  <p:nvPr/>
                </p:nvGrpSpPr>
                <p:grpSpPr>
                  <a:xfrm>
                    <a:off x="680580" y="1491630"/>
                    <a:ext cx="1479184" cy="1479182"/>
                    <a:chOff x="304800" y="673100"/>
                    <a:chExt cx="4000500" cy="4000500"/>
                  </a:xfrm>
                  <a:effectLst>
                    <a:outerShdw blurRad="444500" dist="254000" dir="8100000" algn="tr" rotWithShape="0">
                      <a:prstClr val="black">
                        <a:alpha val="50000"/>
                      </a:prstClr>
                    </a:outerShdw>
                  </a:effectLst>
                </p:grpSpPr>
                <p:sp>
                  <p:nvSpPr>
                    <p:cNvPr id="20" name="同心圆 68"/>
                    <p:cNvSpPr/>
                    <p:nvPr/>
                  </p:nvSpPr>
                  <p:spPr>
                    <a:xfrm>
                      <a:off x="304800" y="673100"/>
                      <a:ext cx="4000500" cy="4000500"/>
                    </a:xfrm>
                    <a:prstGeom prst="donut">
                      <a:avLst>
                        <a:gd name="adj" fmla="val 4879"/>
                      </a:avLst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1" name="椭圆 20"/>
                    <p:cNvSpPr/>
                    <p:nvPr/>
                  </p:nvSpPr>
                  <p:spPr>
                    <a:xfrm>
                      <a:off x="407841" y="776141"/>
                      <a:ext cx="3794419" cy="3794419"/>
                    </a:xfrm>
                    <a:prstGeom prst="ellipse">
                      <a:avLst/>
                    </a:prstGeom>
                    <a:solidFill>
                      <a:srgbClr val="FF5050"/>
                    </a:solidFill>
                    <a:ln>
                      <a:noFill/>
                    </a:ln>
                    <a:effectLst>
                      <a:outerShdw blurRad="50800" dist="38100" dir="13500000" algn="b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19" name="Rectangle 273"/>
                  <p:cNvSpPr>
                    <a:spLocks noChangeArrowheads="1"/>
                  </p:cNvSpPr>
                  <p:nvPr/>
                </p:nvSpPr>
                <p:spPr bwMode="auto">
                  <a:xfrm>
                    <a:off x="1717556" y="2327320"/>
                    <a:ext cx="1681" cy="1681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2" name="文本框 20"/>
                <p:cNvSpPr txBox="1"/>
                <p:nvPr/>
              </p:nvSpPr>
              <p:spPr>
                <a:xfrm>
                  <a:off x="697565" y="3327800"/>
                  <a:ext cx="570493" cy="43858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cs typeface="+mn-ea"/>
                      <a:sym typeface="+mn-lt"/>
                    </a:rPr>
                    <a:t>03</a:t>
                  </a:r>
                </a:p>
              </p:txBody>
            </p:sp>
          </p:grpSp>
          <p:cxnSp>
            <p:nvCxnSpPr>
              <p:cNvPr id="23" name="Straight Connector 35"/>
              <p:cNvCxnSpPr/>
              <p:nvPr/>
            </p:nvCxnSpPr>
            <p:spPr>
              <a:xfrm>
                <a:off x="4748107" y="3898245"/>
                <a:ext cx="0" cy="269240"/>
              </a:xfrm>
              <a:prstGeom prst="line">
                <a:avLst/>
              </a:prstGeom>
              <a:ln w="22225" cmpd="sng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Rectangle 18"/>
            <p:cNvSpPr/>
            <p:nvPr/>
          </p:nvSpPr>
          <p:spPr>
            <a:xfrm>
              <a:off x="5579135" y="1580889"/>
              <a:ext cx="2344423" cy="1214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7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lvl="0" algn="l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Rectangle 19"/>
            <p:cNvSpPr/>
            <p:nvPr/>
          </p:nvSpPr>
          <p:spPr>
            <a:xfrm>
              <a:off x="7088505" y="4967605"/>
              <a:ext cx="2440305" cy="1214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7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lvl="0" algn="l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Rectangle 33"/>
            <p:cNvSpPr/>
            <p:nvPr/>
          </p:nvSpPr>
          <p:spPr>
            <a:xfrm>
              <a:off x="8956465" y="3634085"/>
              <a:ext cx="2239855" cy="1214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7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lvl="0" algn="l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请在此处添加具体内容，文字尽量言简意赅，简单说明即可，不必过于繁琐，注意板面美观度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。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752764" y="1495918"/>
              <a:ext cx="747881" cy="1830616"/>
              <a:chOff x="1019984" y="1810243"/>
              <a:chExt cx="747881" cy="1830616"/>
            </a:xfrm>
          </p:grpSpPr>
          <p:cxnSp>
            <p:nvCxnSpPr>
              <p:cNvPr id="28" name="Straight Connector 23"/>
              <p:cNvCxnSpPr/>
              <p:nvPr/>
            </p:nvCxnSpPr>
            <p:spPr>
              <a:xfrm>
                <a:off x="1395307" y="2555432"/>
                <a:ext cx="0" cy="1085427"/>
              </a:xfrm>
              <a:prstGeom prst="line">
                <a:avLst/>
              </a:prstGeom>
              <a:ln w="22225" cmpd="sng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" name="组合 28"/>
              <p:cNvGrpSpPr/>
              <p:nvPr/>
            </p:nvGrpSpPr>
            <p:grpSpPr>
              <a:xfrm>
                <a:off x="1019984" y="1810243"/>
                <a:ext cx="747881" cy="747880"/>
                <a:chOff x="654415" y="3265724"/>
                <a:chExt cx="560911" cy="560910"/>
              </a:xfrm>
            </p:grpSpPr>
            <p:grpSp>
              <p:nvGrpSpPr>
                <p:cNvPr id="30" name="组合 29"/>
                <p:cNvGrpSpPr/>
                <p:nvPr/>
              </p:nvGrpSpPr>
              <p:grpSpPr>
                <a:xfrm>
                  <a:off x="654415" y="3265724"/>
                  <a:ext cx="560911" cy="560910"/>
                  <a:chOff x="680581" y="1491628"/>
                  <a:chExt cx="1479185" cy="1479181"/>
                </a:xfrm>
              </p:grpSpPr>
              <p:grpSp>
                <p:nvGrpSpPr>
                  <p:cNvPr id="31" name="组合 30"/>
                  <p:cNvGrpSpPr/>
                  <p:nvPr/>
                </p:nvGrpSpPr>
                <p:grpSpPr>
                  <a:xfrm>
                    <a:off x="680581" y="1491628"/>
                    <a:ext cx="1479185" cy="1479181"/>
                    <a:chOff x="304803" y="673096"/>
                    <a:chExt cx="4000503" cy="4000498"/>
                  </a:xfrm>
                  <a:effectLst>
                    <a:outerShdw blurRad="444500" dist="254000" dir="8100000" algn="tr" rotWithShape="0">
                      <a:prstClr val="black">
                        <a:alpha val="50000"/>
                      </a:prstClr>
                    </a:outerShdw>
                  </a:effectLst>
                </p:grpSpPr>
                <p:sp>
                  <p:nvSpPr>
                    <p:cNvPr id="32" name="同心圆 92"/>
                    <p:cNvSpPr/>
                    <p:nvPr/>
                  </p:nvSpPr>
                  <p:spPr>
                    <a:xfrm>
                      <a:off x="304803" y="673096"/>
                      <a:ext cx="4000503" cy="4000498"/>
                    </a:xfrm>
                    <a:prstGeom prst="donut">
                      <a:avLst>
                        <a:gd name="adj" fmla="val 4879"/>
                      </a:avLst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3" name="椭圆 32"/>
                    <p:cNvSpPr/>
                    <p:nvPr/>
                  </p:nvSpPr>
                  <p:spPr>
                    <a:xfrm>
                      <a:off x="407841" y="776141"/>
                      <a:ext cx="3794419" cy="3794419"/>
                    </a:xfrm>
                    <a:prstGeom prst="ellipse">
                      <a:avLst/>
                    </a:prstGeom>
                    <a:solidFill>
                      <a:srgbClr val="A3C8BD"/>
                    </a:solidFill>
                    <a:ln>
                      <a:noFill/>
                    </a:ln>
                    <a:effectLst>
                      <a:outerShdw blurRad="50800" dist="38100" dir="13500000" algn="b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34" name="Rectangle 273"/>
                  <p:cNvSpPr>
                    <a:spLocks noChangeArrowheads="1"/>
                  </p:cNvSpPr>
                  <p:nvPr/>
                </p:nvSpPr>
                <p:spPr bwMode="auto">
                  <a:xfrm>
                    <a:off x="1717556" y="2327320"/>
                    <a:ext cx="1681" cy="1681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5" name="文本框 20"/>
                <p:cNvSpPr txBox="1"/>
                <p:nvPr/>
              </p:nvSpPr>
              <p:spPr>
                <a:xfrm>
                  <a:off x="682728" y="3318594"/>
                  <a:ext cx="504284" cy="43858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cs typeface="+mn-ea"/>
                      <a:sym typeface="+mn-lt"/>
                    </a:rPr>
                    <a:t>01</a:t>
                  </a:r>
                </a:p>
              </p:txBody>
            </p:sp>
          </p:grpSp>
        </p:grpSp>
        <p:grpSp>
          <p:nvGrpSpPr>
            <p:cNvPr id="36" name="组合 35"/>
            <p:cNvGrpSpPr>
              <a:grpSpLocks noChangeAspect="1"/>
            </p:cNvGrpSpPr>
            <p:nvPr/>
          </p:nvGrpSpPr>
          <p:grpSpPr>
            <a:xfrm>
              <a:off x="8300527" y="3263227"/>
              <a:ext cx="384497" cy="384000"/>
              <a:chOff x="2097688" y="3956966"/>
              <a:chExt cx="2446337" cy="2443163"/>
            </a:xfrm>
            <a:solidFill>
              <a:schemeClr val="accent3"/>
            </a:solidFill>
          </p:grpSpPr>
          <p:sp>
            <p:nvSpPr>
              <p:cNvPr id="37" name="Oval 52"/>
              <p:cNvSpPr>
                <a:spLocks noChangeArrowheads="1"/>
              </p:cNvSpPr>
              <p:nvPr/>
            </p:nvSpPr>
            <p:spPr bwMode="auto">
              <a:xfrm>
                <a:off x="2097688" y="3956966"/>
                <a:ext cx="2446337" cy="2443163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Oval 62"/>
              <p:cNvSpPr>
                <a:spLocks noChangeArrowheads="1"/>
              </p:cNvSpPr>
              <p:nvPr/>
            </p:nvSpPr>
            <p:spPr bwMode="auto">
              <a:xfrm>
                <a:off x="2184217" y="4033561"/>
                <a:ext cx="2284409" cy="2284417"/>
              </a:xfrm>
              <a:prstGeom prst="ellipse">
                <a:avLst/>
              </a:prstGeom>
              <a:solidFill>
                <a:srgbClr val="FF5050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1" name="Oval 62"/>
            <p:cNvSpPr>
              <a:spLocks noChangeArrowheads="1"/>
            </p:cNvSpPr>
            <p:nvPr/>
          </p:nvSpPr>
          <p:spPr bwMode="auto">
            <a:xfrm>
              <a:off x="6474006" y="3268467"/>
              <a:ext cx="359047" cy="359049"/>
            </a:xfrm>
            <a:prstGeom prst="ellipse">
              <a:avLst/>
            </a:prstGeom>
            <a:solidFill>
              <a:srgbClr val="FEF19F"/>
            </a:solidFill>
            <a:ln>
              <a:solidFill>
                <a:srgbClr val="FEF19F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4922612" y="3263227"/>
              <a:ext cx="384497" cy="384000"/>
              <a:chOff x="2097688" y="3956966"/>
              <a:chExt cx="2446337" cy="2443163"/>
            </a:xfrm>
            <a:solidFill>
              <a:srgbClr val="A3C8BD"/>
            </a:solidFill>
          </p:grpSpPr>
          <p:sp>
            <p:nvSpPr>
              <p:cNvPr id="44" name="Oval 52"/>
              <p:cNvSpPr>
                <a:spLocks noChangeArrowheads="1"/>
              </p:cNvSpPr>
              <p:nvPr/>
            </p:nvSpPr>
            <p:spPr bwMode="auto">
              <a:xfrm>
                <a:off x="2097688" y="3956966"/>
                <a:ext cx="2446337" cy="2443163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Oval 62"/>
              <p:cNvSpPr>
                <a:spLocks noChangeArrowheads="1"/>
              </p:cNvSpPr>
              <p:nvPr/>
            </p:nvSpPr>
            <p:spPr bwMode="auto">
              <a:xfrm>
                <a:off x="2184217" y="4033561"/>
                <a:ext cx="2284409" cy="2284417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983F9B69-0C30-4589-8A79-0FC7D72232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156" y="1226095"/>
            <a:ext cx="2700357" cy="51057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THREE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岗位职责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48819" y="2170947"/>
            <a:ext cx="394185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07108" y="2713158"/>
            <a:ext cx="3941857" cy="615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8565" fontAlgn="auto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。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805C2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08558" y="2176727"/>
            <a:ext cx="394185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08978" y="2713158"/>
            <a:ext cx="3941857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8565" fontAlgn="auto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477" y="1549848"/>
            <a:ext cx="2074990" cy="29374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108" y="3651293"/>
            <a:ext cx="3066959" cy="128708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315" y="4007399"/>
            <a:ext cx="2633472" cy="5212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THREE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岗位职责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701700" y="5115713"/>
            <a:ext cx="205629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24093" y="1572621"/>
            <a:ext cx="4876852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1218565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24093" y="3088366"/>
            <a:ext cx="4876852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1218565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024093" y="4638401"/>
            <a:ext cx="4876852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1218565" fontAlgn="auto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43D344C-F2B2-4FCB-853D-E7D410E981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843" y="1505419"/>
            <a:ext cx="1232953" cy="98657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ABFC2147-623D-49E9-8871-1F35F976C4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262" y="4447057"/>
            <a:ext cx="1232953" cy="98657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6025A919-20FF-41ED-BC81-173DE238E7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706" y="2913020"/>
            <a:ext cx="1232953" cy="98657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FFA7A5D8-86B2-4F6D-9172-47D2E656ABF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409" y="2085575"/>
            <a:ext cx="3342881" cy="30117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854" flipH="1">
            <a:off x="-661462" y="1493265"/>
            <a:ext cx="4661673" cy="5076307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094314" y="2283909"/>
            <a:ext cx="1262195" cy="2485094"/>
            <a:chOff x="3401845" y="2403982"/>
            <a:chExt cx="1262487" cy="2485669"/>
          </a:xfrm>
        </p:grpSpPr>
        <p:sp>
          <p:nvSpPr>
            <p:cNvPr id="23" name="TextBox 105"/>
            <p:cNvSpPr txBox="1">
              <a:spLocks noChangeArrowheads="1"/>
            </p:cNvSpPr>
            <p:nvPr/>
          </p:nvSpPr>
          <p:spPr bwMode="auto">
            <a:xfrm>
              <a:off x="4033313" y="2403982"/>
              <a:ext cx="631019" cy="24856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目标规划</a:t>
              </a:r>
            </a:p>
          </p:txBody>
        </p:sp>
        <p:sp>
          <p:nvSpPr>
            <p:cNvPr id="24" name="TextBox 105"/>
            <p:cNvSpPr txBox="1">
              <a:spLocks noChangeArrowheads="1"/>
            </p:cNvSpPr>
            <p:nvPr/>
          </p:nvSpPr>
          <p:spPr bwMode="auto">
            <a:xfrm>
              <a:off x="3401845" y="2623681"/>
              <a:ext cx="754158" cy="17481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PART </a:t>
              </a:r>
              <a:r>
                <a:rPr lang="en-US" sz="20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FOUR</a:t>
              </a:r>
            </a:p>
          </p:txBody>
        </p:sp>
      </p:grpSp>
      <p:sp>
        <p:nvSpPr>
          <p:cNvPr id="25" name="TextBox 13"/>
          <p:cNvSpPr txBox="1"/>
          <p:nvPr/>
        </p:nvSpPr>
        <p:spPr>
          <a:xfrm>
            <a:off x="5355132" y="1968092"/>
            <a:ext cx="738664" cy="33822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b="1" spc="22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请在此处添加具体内容，文字尽量言简意赅简单说明即可，不必过于繁琐，注意版面美观度。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236" y="803282"/>
            <a:ext cx="3963030" cy="57118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FOUR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目标规划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8E4CDC1D-35D7-48B4-A6D3-670EB8919F3B}"/>
              </a:ext>
            </a:extLst>
          </p:cNvPr>
          <p:cNvGrpSpPr/>
          <p:nvPr/>
        </p:nvGrpSpPr>
        <p:grpSpPr>
          <a:xfrm>
            <a:off x="1343609" y="1822547"/>
            <a:ext cx="2016386" cy="2088067"/>
            <a:chOff x="1343609" y="1822547"/>
            <a:chExt cx="2016386" cy="20880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032">
              <a:off x="1343609" y="1824625"/>
              <a:ext cx="2016386" cy="208598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4325" y="1822547"/>
              <a:ext cx="468834" cy="554787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826164" y="2542397"/>
              <a:ext cx="1260646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添加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72F6AA1C-6549-4D3B-89F9-8EB84F30EAB6}"/>
              </a:ext>
            </a:extLst>
          </p:cNvPr>
          <p:cNvGrpSpPr/>
          <p:nvPr/>
        </p:nvGrpSpPr>
        <p:grpSpPr>
          <a:xfrm>
            <a:off x="3875525" y="1822547"/>
            <a:ext cx="2016386" cy="2088067"/>
            <a:chOff x="3875525" y="1822547"/>
            <a:chExt cx="2016386" cy="208806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032">
              <a:off x="3875525" y="1824625"/>
              <a:ext cx="2016386" cy="208598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6241" y="1822547"/>
              <a:ext cx="468834" cy="55478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358080" y="2542397"/>
              <a:ext cx="1260646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添加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FCC88319-0D50-459B-BDF5-66161AFA431A}"/>
              </a:ext>
            </a:extLst>
          </p:cNvPr>
          <p:cNvGrpSpPr/>
          <p:nvPr/>
        </p:nvGrpSpPr>
        <p:grpSpPr>
          <a:xfrm>
            <a:off x="6284539" y="1822547"/>
            <a:ext cx="2016386" cy="2088067"/>
            <a:chOff x="6284539" y="1822547"/>
            <a:chExt cx="2016386" cy="2088067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032">
              <a:off x="6284539" y="1824625"/>
              <a:ext cx="2016386" cy="208598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5255" y="1822547"/>
              <a:ext cx="468834" cy="554787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6767094" y="2542397"/>
              <a:ext cx="1260646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添加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B0C243BB-480F-4194-A35A-515FD0EA9BD3}"/>
              </a:ext>
            </a:extLst>
          </p:cNvPr>
          <p:cNvGrpSpPr/>
          <p:nvPr/>
        </p:nvGrpSpPr>
        <p:grpSpPr>
          <a:xfrm>
            <a:off x="8838554" y="1822547"/>
            <a:ext cx="2016386" cy="2088067"/>
            <a:chOff x="8838554" y="1822547"/>
            <a:chExt cx="2016386" cy="2088067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032">
              <a:off x="8838554" y="1824625"/>
              <a:ext cx="2016386" cy="2085989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09270" y="1822547"/>
              <a:ext cx="468834" cy="554787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9321109" y="2542397"/>
              <a:ext cx="1260646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添加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395095" y="3962400"/>
            <a:ext cx="2122805" cy="1116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8565" fontAlgn="auto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08450" y="3962400"/>
            <a:ext cx="2122805" cy="1116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8565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555105" y="3962400"/>
            <a:ext cx="2122805" cy="1116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8565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890000" y="3962400"/>
            <a:ext cx="2122805" cy="1116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8565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1146">
            <a:off x="8227276" y="1521948"/>
            <a:ext cx="4661673" cy="5076307"/>
          </a:xfrm>
          <a:prstGeom prst="rect">
            <a:avLst/>
          </a:prstGeom>
        </p:spPr>
      </p:pic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1633583" y="1907164"/>
            <a:ext cx="923330" cy="2189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目录</a:t>
            </a:r>
            <a:endParaRPr lang="en-US" altLang="zh-CN" sz="6000" spc="600" dirty="0">
              <a:solidFill>
                <a:schemeClr val="tx1">
                  <a:lumMod val="85000"/>
                  <a:lumOff val="15000"/>
                </a:schemeClr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701218" y="2174073"/>
            <a:ext cx="169277" cy="1747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CONTENTS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533238" y="1824715"/>
            <a:ext cx="927845" cy="2485094"/>
            <a:chOff x="3709692" y="2162626"/>
            <a:chExt cx="928060" cy="2485669"/>
          </a:xfrm>
        </p:grpSpPr>
        <p:sp>
          <p:nvSpPr>
            <p:cNvPr id="10" name="TextBox 105"/>
            <p:cNvSpPr txBox="1">
              <a:spLocks noChangeArrowheads="1"/>
            </p:cNvSpPr>
            <p:nvPr/>
          </p:nvSpPr>
          <p:spPr bwMode="auto">
            <a:xfrm>
              <a:off x="4129871" y="2162626"/>
              <a:ext cx="507881" cy="24856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/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自我介绍</a:t>
              </a:r>
            </a:p>
          </p:txBody>
        </p:sp>
        <p:sp>
          <p:nvSpPr>
            <p:cNvPr id="11" name="TextBox 105"/>
            <p:cNvSpPr txBox="1">
              <a:spLocks noChangeArrowheads="1"/>
            </p:cNvSpPr>
            <p:nvPr/>
          </p:nvSpPr>
          <p:spPr bwMode="auto">
            <a:xfrm>
              <a:off x="3709692" y="2623681"/>
              <a:ext cx="446310" cy="17481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PART ONE</a:t>
              </a:r>
              <a:endParaRPr lang="zh-CN" altLang="en-US" sz="2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14026" y="1824715"/>
            <a:ext cx="941469" cy="2485094"/>
            <a:chOff x="4890753" y="2162626"/>
            <a:chExt cx="941687" cy="2485669"/>
          </a:xfrm>
        </p:grpSpPr>
        <p:sp>
          <p:nvSpPr>
            <p:cNvPr id="13" name="TextBox 105"/>
            <p:cNvSpPr txBox="1">
              <a:spLocks noChangeArrowheads="1"/>
            </p:cNvSpPr>
            <p:nvPr/>
          </p:nvSpPr>
          <p:spPr bwMode="auto">
            <a:xfrm>
              <a:off x="5324559" y="2162626"/>
              <a:ext cx="507881" cy="24856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/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应聘优势</a:t>
              </a:r>
            </a:p>
          </p:txBody>
        </p:sp>
        <p:sp>
          <p:nvSpPr>
            <p:cNvPr id="14" name="TextBox 105"/>
            <p:cNvSpPr txBox="1">
              <a:spLocks noChangeArrowheads="1"/>
            </p:cNvSpPr>
            <p:nvPr/>
          </p:nvSpPr>
          <p:spPr bwMode="auto">
            <a:xfrm>
              <a:off x="4890753" y="2623681"/>
              <a:ext cx="446310" cy="17481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PART TWO</a:t>
              </a:r>
              <a:endParaRPr lang="zh-CN" altLang="en-US" sz="2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18718" y="1824715"/>
            <a:ext cx="931869" cy="2684524"/>
            <a:chOff x="6095723" y="2162626"/>
            <a:chExt cx="932085" cy="2685145"/>
          </a:xfrm>
        </p:grpSpPr>
        <p:sp>
          <p:nvSpPr>
            <p:cNvPr id="16" name="TextBox 105"/>
            <p:cNvSpPr txBox="1">
              <a:spLocks noChangeArrowheads="1"/>
            </p:cNvSpPr>
            <p:nvPr/>
          </p:nvSpPr>
          <p:spPr bwMode="auto">
            <a:xfrm>
              <a:off x="6519927" y="2162626"/>
              <a:ext cx="507881" cy="24856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/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岗位职责</a:t>
              </a:r>
            </a:p>
          </p:txBody>
        </p:sp>
        <p:sp>
          <p:nvSpPr>
            <p:cNvPr id="17" name="TextBox 105"/>
            <p:cNvSpPr txBox="1">
              <a:spLocks noChangeArrowheads="1"/>
            </p:cNvSpPr>
            <p:nvPr/>
          </p:nvSpPr>
          <p:spPr bwMode="auto">
            <a:xfrm>
              <a:off x="6095723" y="2623681"/>
              <a:ext cx="446310" cy="22240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PART THREE</a:t>
              </a:r>
              <a:endParaRPr lang="zh-CN" altLang="en-US" sz="2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92057" y="1824715"/>
            <a:ext cx="866552" cy="2485094"/>
            <a:chOff x="7269335" y="2162626"/>
            <a:chExt cx="866753" cy="2485669"/>
          </a:xfrm>
        </p:grpSpPr>
        <p:sp>
          <p:nvSpPr>
            <p:cNvPr id="19" name="TextBox 105"/>
            <p:cNvSpPr txBox="1">
              <a:spLocks noChangeArrowheads="1"/>
            </p:cNvSpPr>
            <p:nvPr/>
          </p:nvSpPr>
          <p:spPr bwMode="auto">
            <a:xfrm>
              <a:off x="7628207" y="2162626"/>
              <a:ext cx="507881" cy="24856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/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目标规划</a:t>
              </a:r>
            </a:p>
          </p:txBody>
        </p:sp>
        <p:sp>
          <p:nvSpPr>
            <p:cNvPr id="20" name="TextBox 105"/>
            <p:cNvSpPr txBox="1">
              <a:spLocks noChangeArrowheads="1"/>
            </p:cNvSpPr>
            <p:nvPr/>
          </p:nvSpPr>
          <p:spPr bwMode="auto">
            <a:xfrm>
              <a:off x="7269335" y="2623681"/>
              <a:ext cx="446310" cy="20246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PART FOUR</a:t>
              </a:r>
              <a:endParaRPr lang="zh-CN" altLang="en-US" sz="2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01" y="4557491"/>
            <a:ext cx="3603978" cy="19040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FOUR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目标规划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6980072" y="3925610"/>
            <a:ext cx="4048067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8565" fontAlgn="auto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220185" y="2312365"/>
            <a:ext cx="4048067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8565" fontAlgn="auto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D3BCFD5-484D-4446-9D2C-660251D68E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812" y="1837896"/>
            <a:ext cx="5755757" cy="32896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40" y="-5519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FOUR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目标规划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grpSp>
        <p:nvGrpSpPr>
          <p:cNvPr id="99" name="组合 98"/>
          <p:cNvGrpSpPr/>
          <p:nvPr/>
        </p:nvGrpSpPr>
        <p:grpSpPr>
          <a:xfrm>
            <a:off x="1005512" y="1637067"/>
            <a:ext cx="4260569" cy="3449864"/>
            <a:chOff x="3246438" y="1068388"/>
            <a:chExt cx="5711825" cy="4678363"/>
          </a:xfrm>
          <a:solidFill>
            <a:schemeClr val="tx1"/>
          </a:solidFill>
        </p:grpSpPr>
        <p:sp>
          <p:nvSpPr>
            <p:cNvPr id="100" name="Freeform 5"/>
            <p:cNvSpPr/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Freeform 6"/>
            <p:cNvSpPr/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Freeform 7"/>
            <p:cNvSpPr/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Freeform 8"/>
            <p:cNvSpPr/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Freeform 9"/>
            <p:cNvSpPr/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Freeform 10"/>
            <p:cNvSpPr/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Freeform 11"/>
            <p:cNvSpPr/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108" name="Freeform 12"/>
              <p:cNvSpPr/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9" name="Freeform 13"/>
              <p:cNvSpPr/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Freeform 14"/>
              <p:cNvSpPr/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1" name="Freeform 15"/>
              <p:cNvSpPr/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2" name="Freeform 16"/>
              <p:cNvSpPr/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Freeform 17"/>
              <p:cNvSpPr/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Freeform 18"/>
              <p:cNvSpPr/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Freeform 19"/>
              <p:cNvSpPr/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Freeform 20"/>
              <p:cNvSpPr/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7" name="Freeform 21"/>
              <p:cNvSpPr/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8" name="Freeform 22"/>
              <p:cNvSpPr/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9" name="Freeform 23"/>
              <p:cNvSpPr/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0" name="Freeform 24"/>
              <p:cNvSpPr/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1" name="Freeform 25"/>
              <p:cNvSpPr/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2" name="Freeform 26"/>
              <p:cNvSpPr/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3" name="Freeform 27"/>
              <p:cNvSpPr/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4" name="Freeform 28"/>
              <p:cNvSpPr/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5" name="Freeform 29"/>
              <p:cNvSpPr/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6" name="Freeform 30"/>
              <p:cNvSpPr/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7" name="Freeform 31"/>
              <p:cNvSpPr/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8" name="Freeform 32"/>
              <p:cNvSpPr/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9" name="Freeform 33"/>
              <p:cNvSpPr/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0" name="Freeform 34"/>
              <p:cNvSpPr/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1" name="Freeform 35"/>
              <p:cNvSpPr/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2" name="Freeform 36"/>
              <p:cNvSpPr/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3" name="Freeform 37"/>
              <p:cNvSpPr/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4" name="Freeform 38"/>
              <p:cNvSpPr/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5" name="Freeform 39"/>
              <p:cNvSpPr/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6" name="Freeform 40"/>
              <p:cNvSpPr/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7" name="Freeform 41"/>
              <p:cNvSpPr/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8" name="Freeform 42"/>
              <p:cNvSpPr/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9" name="Freeform 43"/>
              <p:cNvSpPr/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0" name="Freeform 44"/>
              <p:cNvSpPr/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1" name="Freeform 45"/>
              <p:cNvSpPr/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2" name="Freeform 46"/>
              <p:cNvSpPr/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3" name="Freeform 47"/>
              <p:cNvSpPr/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4" name="Freeform 48"/>
              <p:cNvSpPr/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5" name="Freeform 49"/>
              <p:cNvSpPr/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6" name="Freeform 50"/>
              <p:cNvSpPr/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7" name="Freeform 51"/>
              <p:cNvSpPr/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8" name="Freeform 52"/>
              <p:cNvSpPr/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9" name="Freeform 53"/>
              <p:cNvSpPr/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0" name="Freeform 54"/>
              <p:cNvSpPr/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1" name="Freeform 55"/>
              <p:cNvSpPr/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2" name="Freeform 56"/>
              <p:cNvSpPr/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3" name="Freeform 57"/>
              <p:cNvSpPr/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4" name="Freeform 58"/>
              <p:cNvSpPr/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5" name="Freeform 59"/>
              <p:cNvSpPr/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6" name="Freeform 60"/>
              <p:cNvSpPr/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7" name="Freeform 61"/>
              <p:cNvSpPr/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8" name="Freeform 62"/>
              <p:cNvSpPr/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9" name="Freeform 63"/>
              <p:cNvSpPr/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0" name="Freeform 64"/>
              <p:cNvSpPr/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1" name="Freeform 65"/>
              <p:cNvSpPr/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2" name="Freeform 66"/>
              <p:cNvSpPr/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3" name="Freeform 67"/>
              <p:cNvSpPr/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4" name="Freeform 68"/>
              <p:cNvSpPr/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5" name="Freeform 69"/>
              <p:cNvSpPr/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6" name="Freeform 70"/>
              <p:cNvSpPr/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7" name="Freeform 71"/>
              <p:cNvSpPr/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8" name="Freeform 72"/>
              <p:cNvSpPr/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9" name="Freeform 73"/>
              <p:cNvSpPr/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0" name="Freeform 74"/>
              <p:cNvSpPr/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1" name="Freeform 75"/>
              <p:cNvSpPr/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2" name="Freeform 76"/>
              <p:cNvSpPr/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3" name="Freeform 77"/>
              <p:cNvSpPr/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4" name="Freeform 78"/>
              <p:cNvSpPr/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5" name="Freeform 79"/>
              <p:cNvSpPr/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6" name="Freeform 80"/>
              <p:cNvSpPr/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7" name="Freeform 81"/>
              <p:cNvSpPr/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8" name="Freeform 82"/>
              <p:cNvSpPr/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9" name="Freeform 83"/>
              <p:cNvSpPr/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0" name="Freeform 84"/>
              <p:cNvSpPr/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1" name="Freeform 85"/>
              <p:cNvSpPr/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2" name="Freeform 86"/>
              <p:cNvSpPr/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3" name="Freeform 87"/>
              <p:cNvSpPr/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4" name="Freeform 88"/>
              <p:cNvSpPr/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5" name="Freeform 89"/>
              <p:cNvSpPr/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6" name="Freeform 90"/>
              <p:cNvSpPr/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7" name="Freeform 91"/>
              <p:cNvSpPr/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8" name="Freeform 92"/>
              <p:cNvSpPr/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9" name="组合 188"/>
          <p:cNvGrpSpPr/>
          <p:nvPr/>
        </p:nvGrpSpPr>
        <p:grpSpPr>
          <a:xfrm flipH="1">
            <a:off x="7277315" y="1424762"/>
            <a:ext cx="3995685" cy="3232557"/>
            <a:chOff x="3246438" y="1068388"/>
            <a:chExt cx="5711825" cy="4678363"/>
          </a:xfrm>
          <a:solidFill>
            <a:schemeClr val="tx1"/>
          </a:solidFill>
        </p:grpSpPr>
        <p:sp>
          <p:nvSpPr>
            <p:cNvPr id="190" name="Freeform 5"/>
            <p:cNvSpPr/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1" name="Freeform 6"/>
            <p:cNvSpPr/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2" name="Freeform 7"/>
            <p:cNvSpPr/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3" name="Freeform 8"/>
            <p:cNvSpPr/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Freeform 9"/>
            <p:cNvSpPr/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Freeform 10"/>
            <p:cNvSpPr/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6" name="Freeform 11"/>
            <p:cNvSpPr/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97" name="组合 196"/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198" name="Freeform 12"/>
              <p:cNvSpPr/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9" name="Freeform 13"/>
              <p:cNvSpPr/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0" name="Freeform 14"/>
              <p:cNvSpPr/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1" name="Freeform 15"/>
              <p:cNvSpPr/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2" name="Freeform 16"/>
              <p:cNvSpPr/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3" name="Freeform 17"/>
              <p:cNvSpPr/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4" name="Freeform 18"/>
              <p:cNvSpPr/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5" name="Freeform 19"/>
              <p:cNvSpPr/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6" name="Freeform 20"/>
              <p:cNvSpPr/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7" name="Freeform 21"/>
              <p:cNvSpPr/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8" name="Freeform 22"/>
              <p:cNvSpPr/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9" name="Freeform 23"/>
              <p:cNvSpPr/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0" name="Freeform 24"/>
              <p:cNvSpPr/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1" name="Freeform 25"/>
              <p:cNvSpPr/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2" name="Freeform 26"/>
              <p:cNvSpPr/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3" name="Freeform 27"/>
              <p:cNvSpPr/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4" name="Freeform 28"/>
              <p:cNvSpPr/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5" name="Freeform 29"/>
              <p:cNvSpPr/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6" name="Freeform 30"/>
              <p:cNvSpPr/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7" name="Freeform 31"/>
              <p:cNvSpPr/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8" name="Freeform 32"/>
              <p:cNvSpPr/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9" name="Freeform 33"/>
              <p:cNvSpPr/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0" name="Freeform 34"/>
              <p:cNvSpPr/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1" name="Freeform 35"/>
              <p:cNvSpPr/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2" name="Freeform 36"/>
              <p:cNvSpPr/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3" name="Freeform 37"/>
              <p:cNvSpPr/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4" name="Freeform 38"/>
              <p:cNvSpPr/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5" name="Freeform 39"/>
              <p:cNvSpPr/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6" name="Freeform 40"/>
              <p:cNvSpPr/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7" name="Freeform 41"/>
              <p:cNvSpPr/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8" name="Freeform 42"/>
              <p:cNvSpPr/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9" name="Freeform 43"/>
              <p:cNvSpPr/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0" name="Freeform 44"/>
              <p:cNvSpPr/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1" name="Freeform 45"/>
              <p:cNvSpPr/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2" name="Freeform 46"/>
              <p:cNvSpPr/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3" name="Freeform 47"/>
              <p:cNvSpPr/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4" name="Freeform 48"/>
              <p:cNvSpPr/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5" name="Freeform 49"/>
              <p:cNvSpPr/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6" name="Freeform 50"/>
              <p:cNvSpPr/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7" name="Freeform 51"/>
              <p:cNvSpPr/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8" name="Freeform 52"/>
              <p:cNvSpPr/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9" name="Freeform 53"/>
              <p:cNvSpPr/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0" name="Freeform 54"/>
              <p:cNvSpPr/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1" name="Freeform 55"/>
              <p:cNvSpPr/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2" name="Freeform 56"/>
              <p:cNvSpPr/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3" name="Freeform 57"/>
              <p:cNvSpPr/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4" name="Freeform 58"/>
              <p:cNvSpPr/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5" name="Freeform 59"/>
              <p:cNvSpPr/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6" name="Freeform 60"/>
              <p:cNvSpPr/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7" name="Freeform 61"/>
              <p:cNvSpPr/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8" name="Freeform 62"/>
              <p:cNvSpPr/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9" name="Freeform 63"/>
              <p:cNvSpPr/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0" name="Freeform 64"/>
              <p:cNvSpPr/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1" name="Freeform 65"/>
              <p:cNvSpPr/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2" name="Freeform 66"/>
              <p:cNvSpPr/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3" name="Freeform 67"/>
              <p:cNvSpPr/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4" name="Freeform 68"/>
              <p:cNvSpPr/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5" name="Freeform 69"/>
              <p:cNvSpPr/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6" name="Freeform 70"/>
              <p:cNvSpPr/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7" name="Freeform 71"/>
              <p:cNvSpPr/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8" name="Freeform 72"/>
              <p:cNvSpPr/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9" name="Freeform 73"/>
              <p:cNvSpPr/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0" name="Freeform 74"/>
              <p:cNvSpPr/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1" name="Freeform 75"/>
              <p:cNvSpPr/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2" name="Freeform 76"/>
              <p:cNvSpPr/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3" name="Freeform 77"/>
              <p:cNvSpPr/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4" name="Freeform 78"/>
              <p:cNvSpPr/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5" name="Freeform 79"/>
              <p:cNvSpPr/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6" name="Freeform 80"/>
              <p:cNvSpPr/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7" name="Freeform 81"/>
              <p:cNvSpPr/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8" name="Freeform 82"/>
              <p:cNvSpPr/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9" name="Freeform 83"/>
              <p:cNvSpPr/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0" name="Freeform 84"/>
              <p:cNvSpPr/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1" name="Freeform 85"/>
              <p:cNvSpPr/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2" name="Freeform 86"/>
              <p:cNvSpPr/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3" name="Freeform 87"/>
              <p:cNvSpPr/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4" name="Freeform 88"/>
              <p:cNvSpPr/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5" name="Freeform 89"/>
              <p:cNvSpPr/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6" name="Freeform 90"/>
              <p:cNvSpPr/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7" name="Freeform 91"/>
              <p:cNvSpPr/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8" name="Freeform 92"/>
              <p:cNvSpPr/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7" name="组合 416"/>
          <p:cNvGrpSpPr/>
          <p:nvPr/>
        </p:nvGrpSpPr>
        <p:grpSpPr>
          <a:xfrm>
            <a:off x="1585854" y="2629710"/>
            <a:ext cx="2969260" cy="1179909"/>
            <a:chOff x="372600" y="3164983"/>
            <a:chExt cx="2969260" cy="1179909"/>
          </a:xfrm>
        </p:grpSpPr>
        <p:sp>
          <p:nvSpPr>
            <p:cNvPr id="418" name="TextBox 11"/>
            <p:cNvSpPr txBox="1"/>
            <p:nvPr/>
          </p:nvSpPr>
          <p:spPr>
            <a:xfrm>
              <a:off x="372600" y="3164983"/>
              <a:ext cx="2969260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9" name="矩形 418"/>
            <p:cNvSpPr/>
            <p:nvPr/>
          </p:nvSpPr>
          <p:spPr>
            <a:xfrm>
              <a:off x="395684" y="3483118"/>
              <a:ext cx="2909187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20" name="组合 419"/>
          <p:cNvGrpSpPr/>
          <p:nvPr/>
        </p:nvGrpSpPr>
        <p:grpSpPr>
          <a:xfrm>
            <a:off x="7923273" y="2629698"/>
            <a:ext cx="2969260" cy="1169749"/>
            <a:chOff x="362440" y="3175143"/>
            <a:chExt cx="2969260" cy="1169749"/>
          </a:xfrm>
        </p:grpSpPr>
        <p:sp>
          <p:nvSpPr>
            <p:cNvPr id="421" name="TextBox 11"/>
            <p:cNvSpPr txBox="1"/>
            <p:nvPr/>
          </p:nvSpPr>
          <p:spPr>
            <a:xfrm>
              <a:off x="362440" y="3175143"/>
              <a:ext cx="2969260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2" name="矩形 421"/>
            <p:cNvSpPr/>
            <p:nvPr/>
          </p:nvSpPr>
          <p:spPr>
            <a:xfrm>
              <a:off x="395684" y="3483118"/>
              <a:ext cx="2909187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279" name="图片 278">
            <a:extLst>
              <a:ext uri="{FF2B5EF4-FFF2-40B4-BE49-F238E27FC236}">
                <a16:creationId xmlns:a16="http://schemas.microsoft.com/office/drawing/2014/main" xmlns="" id="{13A13434-8694-4893-812F-EC2D1EFE03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375" y="3241208"/>
            <a:ext cx="2711611" cy="32900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FOUR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目标规划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901614" y="2722138"/>
            <a:ext cx="4465955" cy="2492998"/>
            <a:chOff x="6948484" y="2246277"/>
            <a:chExt cx="4048067" cy="2492964"/>
          </a:xfrm>
        </p:grpSpPr>
        <p:sp>
          <p:nvSpPr>
            <p:cNvPr id="14" name="文本框 13"/>
            <p:cNvSpPr txBox="1"/>
            <p:nvPr/>
          </p:nvSpPr>
          <p:spPr>
            <a:xfrm>
              <a:off x="6948484" y="2246277"/>
              <a:ext cx="3972203" cy="46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948484" y="3109218"/>
              <a:ext cx="4048067" cy="1630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</a:p>
            <a:p>
              <a:pPr lvl="0" algn="l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lvl="0" algn="ctr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D433FA99-3568-42FE-8F55-A11E5BAC3006}"/>
              </a:ext>
            </a:extLst>
          </p:cNvPr>
          <p:cNvGrpSpPr/>
          <p:nvPr/>
        </p:nvGrpSpPr>
        <p:grpSpPr>
          <a:xfrm>
            <a:off x="6722527" y="803635"/>
            <a:ext cx="3665718" cy="5578848"/>
            <a:chOff x="6722527" y="803635"/>
            <a:chExt cx="3665718" cy="5578848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FAF3BB67-A6FD-45BB-8A1D-6EF1D6253D6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5915" y="803635"/>
              <a:ext cx="3132330" cy="5488213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77456045-867B-4E9C-9926-A040225FF1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87026" flipH="1">
              <a:off x="6722527" y="2397877"/>
              <a:ext cx="2274165" cy="398460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FOUR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目标规划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240" y="1052676"/>
            <a:ext cx="3674510" cy="5296054"/>
          </a:xfrm>
          <a:prstGeom prst="rect">
            <a:avLst/>
          </a:prstGeom>
        </p:spPr>
      </p:pic>
      <p:grpSp>
        <p:nvGrpSpPr>
          <p:cNvPr id="6" name="Group 12"/>
          <p:cNvGrpSpPr/>
          <p:nvPr/>
        </p:nvGrpSpPr>
        <p:grpSpPr>
          <a:xfrm>
            <a:off x="6484889" y="1694180"/>
            <a:ext cx="650165" cy="662997"/>
            <a:chOff x="7160655" y="2178006"/>
            <a:chExt cx="379359" cy="386846"/>
          </a:xfrm>
          <a:solidFill>
            <a:schemeClr val="accent2"/>
          </a:solidFill>
        </p:grpSpPr>
        <p:sp>
          <p:nvSpPr>
            <p:cNvPr id="3" name="Freeform 36"/>
            <p:cNvSpPr>
              <a:spLocks noEditPoints="1"/>
            </p:cNvSpPr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37"/>
            <p:cNvSpPr/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38"/>
            <p:cNvSpPr/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Group 27"/>
          <p:cNvGrpSpPr/>
          <p:nvPr/>
        </p:nvGrpSpPr>
        <p:grpSpPr>
          <a:xfrm>
            <a:off x="6506930" y="4072307"/>
            <a:ext cx="572291" cy="568527"/>
            <a:chOff x="6853673" y="3715407"/>
            <a:chExt cx="379359" cy="376864"/>
          </a:xfrm>
          <a:solidFill>
            <a:schemeClr val="accent4"/>
          </a:solidFill>
        </p:grpSpPr>
        <p:sp>
          <p:nvSpPr>
            <p:cNvPr id="13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154"/>
            <p:cNvSpPr/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155"/>
            <p:cNvSpPr/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156"/>
            <p:cNvSpPr/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157"/>
            <p:cNvSpPr/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158"/>
            <p:cNvSpPr/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160"/>
            <p:cNvSpPr/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161"/>
            <p:cNvSpPr/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162"/>
            <p:cNvSpPr/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163"/>
            <p:cNvSpPr/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164"/>
            <p:cNvSpPr/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165"/>
            <p:cNvSpPr/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7318981" y="1857544"/>
            <a:ext cx="1400175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6963491" y="2432014"/>
            <a:ext cx="2799055" cy="76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7253166" y="4275865"/>
            <a:ext cx="1400175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6924855" y="4791865"/>
            <a:ext cx="2799055" cy="76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4979" flipH="1">
            <a:off x="-964150" y="1074874"/>
            <a:ext cx="5033008" cy="5480671"/>
          </a:xfrm>
          <a:prstGeom prst="rect">
            <a:avLst/>
          </a:prstGeom>
        </p:spPr>
      </p:pic>
      <p:sp>
        <p:nvSpPr>
          <p:cNvPr id="22" name="图文框 21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443" y="4166463"/>
            <a:ext cx="2035800" cy="2470042"/>
          </a:xfrm>
          <a:prstGeom prst="rect">
            <a:avLst/>
          </a:prstGeom>
        </p:spPr>
      </p:pic>
      <p:sp>
        <p:nvSpPr>
          <p:cNvPr id="29" name="Freeform 5"/>
          <p:cNvSpPr/>
          <p:nvPr/>
        </p:nvSpPr>
        <p:spPr bwMode="auto">
          <a:xfrm rot="16200000" flipH="1">
            <a:off x="3659059" y="4352889"/>
            <a:ext cx="344409" cy="318991"/>
          </a:xfrm>
          <a:custGeom>
            <a:avLst/>
            <a:gdLst>
              <a:gd name="T0" fmla="*/ 181 w 331"/>
              <a:gd name="T1" fmla="*/ 164 h 307"/>
              <a:gd name="T2" fmla="*/ 181 w 331"/>
              <a:gd name="T3" fmla="*/ 163 h 307"/>
              <a:gd name="T4" fmla="*/ 176 w 331"/>
              <a:gd name="T5" fmla="*/ 113 h 307"/>
              <a:gd name="T6" fmla="*/ 175 w 331"/>
              <a:gd name="T7" fmla="*/ 99 h 307"/>
              <a:gd name="T8" fmla="*/ 174 w 331"/>
              <a:gd name="T9" fmla="*/ 98 h 307"/>
              <a:gd name="T10" fmla="*/ 178 w 331"/>
              <a:gd name="T11" fmla="*/ 130 h 307"/>
              <a:gd name="T12" fmla="*/ 181 w 331"/>
              <a:gd name="T13" fmla="*/ 164 h 307"/>
              <a:gd name="T14" fmla="*/ 175 w 331"/>
              <a:gd name="T15" fmla="*/ 165 h 307"/>
              <a:gd name="T16" fmla="*/ 174 w 331"/>
              <a:gd name="T17" fmla="*/ 165 h 307"/>
              <a:gd name="T18" fmla="*/ 163 w 331"/>
              <a:gd name="T19" fmla="*/ 157 h 307"/>
              <a:gd name="T20" fmla="*/ 137 w 331"/>
              <a:gd name="T21" fmla="*/ 133 h 307"/>
              <a:gd name="T22" fmla="*/ 141 w 331"/>
              <a:gd name="T23" fmla="*/ 138 h 307"/>
              <a:gd name="T24" fmla="*/ 173 w 331"/>
              <a:gd name="T25" fmla="*/ 164 h 307"/>
              <a:gd name="T26" fmla="*/ 174 w 331"/>
              <a:gd name="T27" fmla="*/ 165 h 307"/>
              <a:gd name="T28" fmla="*/ 175 w 331"/>
              <a:gd name="T29" fmla="*/ 169 h 307"/>
              <a:gd name="T30" fmla="*/ 168 w 331"/>
              <a:gd name="T31" fmla="*/ 173 h 307"/>
              <a:gd name="T32" fmla="*/ 58 w 331"/>
              <a:gd name="T33" fmla="*/ 135 h 307"/>
              <a:gd name="T34" fmla="*/ 0 w 331"/>
              <a:gd name="T35" fmla="*/ 159 h 307"/>
              <a:gd name="T36" fmla="*/ 14 w 331"/>
              <a:gd name="T37" fmla="*/ 185 h 307"/>
              <a:gd name="T38" fmla="*/ 35 w 331"/>
              <a:gd name="T39" fmla="*/ 203 h 307"/>
              <a:gd name="T40" fmla="*/ 49 w 331"/>
              <a:gd name="T41" fmla="*/ 218 h 307"/>
              <a:gd name="T42" fmla="*/ 77 w 331"/>
              <a:gd name="T43" fmla="*/ 235 h 307"/>
              <a:gd name="T44" fmla="*/ 119 w 331"/>
              <a:gd name="T45" fmla="*/ 215 h 307"/>
              <a:gd name="T46" fmla="*/ 86 w 331"/>
              <a:gd name="T47" fmla="*/ 273 h 307"/>
              <a:gd name="T48" fmla="*/ 98 w 331"/>
              <a:gd name="T49" fmla="*/ 289 h 307"/>
              <a:gd name="T50" fmla="*/ 111 w 331"/>
              <a:gd name="T51" fmla="*/ 297 h 307"/>
              <a:gd name="T52" fmla="*/ 136 w 331"/>
              <a:gd name="T53" fmla="*/ 305 h 307"/>
              <a:gd name="T54" fmla="*/ 161 w 331"/>
              <a:gd name="T55" fmla="*/ 304 h 307"/>
              <a:gd name="T56" fmla="*/ 181 w 331"/>
              <a:gd name="T57" fmla="*/ 292 h 307"/>
              <a:gd name="T58" fmla="*/ 191 w 331"/>
              <a:gd name="T59" fmla="*/ 277 h 307"/>
              <a:gd name="T60" fmla="*/ 197 w 331"/>
              <a:gd name="T61" fmla="*/ 213 h 307"/>
              <a:gd name="T62" fmla="*/ 218 w 331"/>
              <a:gd name="T63" fmla="*/ 257 h 307"/>
              <a:gd name="T64" fmla="*/ 223 w 331"/>
              <a:gd name="T65" fmla="*/ 258 h 307"/>
              <a:gd name="T66" fmla="*/ 204 w 331"/>
              <a:gd name="T67" fmla="*/ 218 h 307"/>
              <a:gd name="T68" fmla="*/ 209 w 331"/>
              <a:gd name="T69" fmla="*/ 210 h 307"/>
              <a:gd name="T70" fmla="*/ 261 w 331"/>
              <a:gd name="T71" fmla="*/ 239 h 307"/>
              <a:gd name="T72" fmla="*/ 289 w 331"/>
              <a:gd name="T73" fmla="*/ 240 h 307"/>
              <a:gd name="T74" fmla="*/ 305 w 331"/>
              <a:gd name="T75" fmla="*/ 229 h 307"/>
              <a:gd name="T76" fmla="*/ 318 w 331"/>
              <a:gd name="T77" fmla="*/ 212 h 307"/>
              <a:gd name="T78" fmla="*/ 327 w 331"/>
              <a:gd name="T79" fmla="*/ 190 h 307"/>
              <a:gd name="T80" fmla="*/ 327 w 331"/>
              <a:gd name="T81" fmla="*/ 178 h 307"/>
              <a:gd name="T82" fmla="*/ 321 w 331"/>
              <a:gd name="T83" fmla="*/ 153 h 307"/>
              <a:gd name="T84" fmla="*/ 313 w 331"/>
              <a:gd name="T85" fmla="*/ 145 h 307"/>
              <a:gd name="T86" fmla="*/ 255 w 331"/>
              <a:gd name="T87" fmla="*/ 146 h 307"/>
              <a:gd name="T88" fmla="*/ 289 w 331"/>
              <a:gd name="T89" fmla="*/ 128 h 307"/>
              <a:gd name="T90" fmla="*/ 295 w 331"/>
              <a:gd name="T91" fmla="*/ 93 h 307"/>
              <a:gd name="T92" fmla="*/ 292 w 331"/>
              <a:gd name="T93" fmla="*/ 83 h 307"/>
              <a:gd name="T94" fmla="*/ 288 w 331"/>
              <a:gd name="T95" fmla="*/ 60 h 307"/>
              <a:gd name="T96" fmla="*/ 288 w 331"/>
              <a:gd name="T97" fmla="*/ 41 h 307"/>
              <a:gd name="T98" fmla="*/ 276 w 331"/>
              <a:gd name="T99" fmla="*/ 17 h 307"/>
              <a:gd name="T100" fmla="*/ 224 w 331"/>
              <a:gd name="T101" fmla="*/ 42 h 307"/>
              <a:gd name="T102" fmla="*/ 189 w 331"/>
              <a:gd name="T103" fmla="*/ 145 h 307"/>
              <a:gd name="T104" fmla="*/ 186 w 331"/>
              <a:gd name="T105" fmla="*/ 167 h 307"/>
              <a:gd name="T106" fmla="*/ 182 w 331"/>
              <a:gd name="T107" fmla="*/ 165 h 307"/>
              <a:gd name="T108" fmla="*/ 181 w 331"/>
              <a:gd name="T109" fmla="*/ 16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1" h="307">
                <a:moveTo>
                  <a:pt x="181" y="164"/>
                </a:moveTo>
                <a:cubicBezTo>
                  <a:pt x="181" y="164"/>
                  <a:pt x="181" y="163"/>
                  <a:pt x="181" y="163"/>
                </a:cubicBezTo>
                <a:cubicBezTo>
                  <a:pt x="180" y="146"/>
                  <a:pt x="179" y="130"/>
                  <a:pt x="176" y="113"/>
                </a:cubicBezTo>
                <a:cubicBezTo>
                  <a:pt x="176" y="108"/>
                  <a:pt x="176" y="103"/>
                  <a:pt x="175" y="99"/>
                </a:cubicBezTo>
                <a:cubicBezTo>
                  <a:pt x="176" y="96"/>
                  <a:pt x="176" y="93"/>
                  <a:pt x="174" y="98"/>
                </a:cubicBezTo>
                <a:cubicBezTo>
                  <a:pt x="173" y="109"/>
                  <a:pt x="177" y="119"/>
                  <a:pt x="178" y="130"/>
                </a:cubicBezTo>
                <a:cubicBezTo>
                  <a:pt x="179" y="141"/>
                  <a:pt x="179" y="152"/>
                  <a:pt x="181" y="164"/>
                </a:cubicBezTo>
                <a:cubicBezTo>
                  <a:pt x="178" y="160"/>
                  <a:pt x="179" y="169"/>
                  <a:pt x="175" y="165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1" y="162"/>
                  <a:pt x="166" y="158"/>
                  <a:pt x="163" y="157"/>
                </a:cubicBezTo>
                <a:cubicBezTo>
                  <a:pt x="154" y="149"/>
                  <a:pt x="144" y="142"/>
                  <a:pt x="137" y="133"/>
                </a:cubicBezTo>
                <a:cubicBezTo>
                  <a:pt x="135" y="133"/>
                  <a:pt x="140" y="138"/>
                  <a:pt x="141" y="138"/>
                </a:cubicBezTo>
                <a:cubicBezTo>
                  <a:pt x="150" y="148"/>
                  <a:pt x="162" y="156"/>
                  <a:pt x="173" y="164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4" y="166"/>
                  <a:pt x="175" y="168"/>
                  <a:pt x="175" y="169"/>
                </a:cubicBezTo>
                <a:cubicBezTo>
                  <a:pt x="171" y="175"/>
                  <a:pt x="186" y="185"/>
                  <a:pt x="168" y="173"/>
                </a:cubicBezTo>
                <a:cubicBezTo>
                  <a:pt x="138" y="154"/>
                  <a:pt x="94" y="141"/>
                  <a:pt x="58" y="135"/>
                </a:cubicBezTo>
                <a:cubicBezTo>
                  <a:pt x="43" y="134"/>
                  <a:pt x="0" y="136"/>
                  <a:pt x="0" y="159"/>
                </a:cubicBezTo>
                <a:cubicBezTo>
                  <a:pt x="1" y="168"/>
                  <a:pt x="7" y="180"/>
                  <a:pt x="14" y="185"/>
                </a:cubicBezTo>
                <a:cubicBezTo>
                  <a:pt x="18" y="186"/>
                  <a:pt x="33" y="199"/>
                  <a:pt x="35" y="203"/>
                </a:cubicBezTo>
                <a:cubicBezTo>
                  <a:pt x="37" y="210"/>
                  <a:pt x="45" y="212"/>
                  <a:pt x="49" y="218"/>
                </a:cubicBezTo>
                <a:cubicBezTo>
                  <a:pt x="50" y="225"/>
                  <a:pt x="69" y="234"/>
                  <a:pt x="77" y="235"/>
                </a:cubicBezTo>
                <a:cubicBezTo>
                  <a:pt x="86" y="234"/>
                  <a:pt x="120" y="214"/>
                  <a:pt x="119" y="215"/>
                </a:cubicBezTo>
                <a:cubicBezTo>
                  <a:pt x="105" y="227"/>
                  <a:pt x="75" y="251"/>
                  <a:pt x="86" y="273"/>
                </a:cubicBezTo>
                <a:cubicBezTo>
                  <a:pt x="93" y="278"/>
                  <a:pt x="94" y="281"/>
                  <a:pt x="98" y="289"/>
                </a:cubicBezTo>
                <a:cubicBezTo>
                  <a:pt x="102" y="292"/>
                  <a:pt x="107" y="293"/>
                  <a:pt x="111" y="297"/>
                </a:cubicBezTo>
                <a:cubicBezTo>
                  <a:pt x="117" y="306"/>
                  <a:pt x="127" y="299"/>
                  <a:pt x="136" y="305"/>
                </a:cubicBezTo>
                <a:cubicBezTo>
                  <a:pt x="143" y="307"/>
                  <a:pt x="155" y="305"/>
                  <a:pt x="161" y="304"/>
                </a:cubicBezTo>
                <a:cubicBezTo>
                  <a:pt x="168" y="298"/>
                  <a:pt x="176" y="297"/>
                  <a:pt x="181" y="292"/>
                </a:cubicBezTo>
                <a:cubicBezTo>
                  <a:pt x="186" y="287"/>
                  <a:pt x="189" y="283"/>
                  <a:pt x="191" y="277"/>
                </a:cubicBezTo>
                <a:cubicBezTo>
                  <a:pt x="191" y="274"/>
                  <a:pt x="196" y="212"/>
                  <a:pt x="197" y="213"/>
                </a:cubicBezTo>
                <a:cubicBezTo>
                  <a:pt x="203" y="225"/>
                  <a:pt x="207" y="250"/>
                  <a:pt x="218" y="257"/>
                </a:cubicBezTo>
                <a:cubicBezTo>
                  <a:pt x="219" y="259"/>
                  <a:pt x="221" y="261"/>
                  <a:pt x="223" y="258"/>
                </a:cubicBezTo>
                <a:cubicBezTo>
                  <a:pt x="226" y="245"/>
                  <a:pt x="209" y="229"/>
                  <a:pt x="204" y="218"/>
                </a:cubicBezTo>
                <a:cubicBezTo>
                  <a:pt x="199" y="202"/>
                  <a:pt x="200" y="206"/>
                  <a:pt x="209" y="210"/>
                </a:cubicBezTo>
                <a:cubicBezTo>
                  <a:pt x="226" y="221"/>
                  <a:pt x="244" y="228"/>
                  <a:pt x="261" y="239"/>
                </a:cubicBezTo>
                <a:cubicBezTo>
                  <a:pt x="270" y="243"/>
                  <a:pt x="280" y="243"/>
                  <a:pt x="289" y="240"/>
                </a:cubicBezTo>
                <a:cubicBezTo>
                  <a:pt x="293" y="234"/>
                  <a:pt x="303" y="234"/>
                  <a:pt x="305" y="229"/>
                </a:cubicBezTo>
                <a:cubicBezTo>
                  <a:pt x="307" y="222"/>
                  <a:pt x="318" y="219"/>
                  <a:pt x="318" y="212"/>
                </a:cubicBezTo>
                <a:cubicBezTo>
                  <a:pt x="320" y="204"/>
                  <a:pt x="328" y="198"/>
                  <a:pt x="327" y="190"/>
                </a:cubicBezTo>
                <a:cubicBezTo>
                  <a:pt x="326" y="187"/>
                  <a:pt x="326" y="181"/>
                  <a:pt x="327" y="178"/>
                </a:cubicBezTo>
                <a:cubicBezTo>
                  <a:pt x="331" y="171"/>
                  <a:pt x="319" y="162"/>
                  <a:pt x="321" y="153"/>
                </a:cubicBezTo>
                <a:cubicBezTo>
                  <a:pt x="321" y="149"/>
                  <a:pt x="316" y="147"/>
                  <a:pt x="313" y="145"/>
                </a:cubicBezTo>
                <a:cubicBezTo>
                  <a:pt x="294" y="133"/>
                  <a:pt x="274" y="141"/>
                  <a:pt x="255" y="146"/>
                </a:cubicBezTo>
                <a:cubicBezTo>
                  <a:pt x="253" y="146"/>
                  <a:pt x="284" y="132"/>
                  <a:pt x="289" y="128"/>
                </a:cubicBezTo>
                <a:cubicBezTo>
                  <a:pt x="297" y="120"/>
                  <a:pt x="297" y="103"/>
                  <a:pt x="295" y="93"/>
                </a:cubicBezTo>
                <a:cubicBezTo>
                  <a:pt x="293" y="91"/>
                  <a:pt x="292" y="86"/>
                  <a:pt x="292" y="83"/>
                </a:cubicBezTo>
                <a:cubicBezTo>
                  <a:pt x="295" y="75"/>
                  <a:pt x="285" y="68"/>
                  <a:pt x="288" y="60"/>
                </a:cubicBezTo>
                <a:cubicBezTo>
                  <a:pt x="288" y="52"/>
                  <a:pt x="286" y="49"/>
                  <a:pt x="288" y="41"/>
                </a:cubicBezTo>
                <a:cubicBezTo>
                  <a:pt x="288" y="35"/>
                  <a:pt x="281" y="21"/>
                  <a:pt x="276" y="17"/>
                </a:cubicBezTo>
                <a:cubicBezTo>
                  <a:pt x="260" y="0"/>
                  <a:pt x="233" y="30"/>
                  <a:pt x="224" y="42"/>
                </a:cubicBezTo>
                <a:cubicBezTo>
                  <a:pt x="206" y="72"/>
                  <a:pt x="194" y="111"/>
                  <a:pt x="189" y="145"/>
                </a:cubicBezTo>
                <a:cubicBezTo>
                  <a:pt x="188" y="146"/>
                  <a:pt x="187" y="167"/>
                  <a:pt x="186" y="167"/>
                </a:cubicBezTo>
                <a:cubicBezTo>
                  <a:pt x="185" y="166"/>
                  <a:pt x="183" y="166"/>
                  <a:pt x="182" y="165"/>
                </a:cubicBezTo>
                <a:cubicBezTo>
                  <a:pt x="181" y="165"/>
                  <a:pt x="181" y="165"/>
                  <a:pt x="181" y="164"/>
                </a:cubicBezTo>
                <a:close/>
              </a:path>
            </a:pathLst>
          </a:custGeom>
          <a:solidFill>
            <a:srgbClr val="A3C8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Freeform 7"/>
          <p:cNvSpPr/>
          <p:nvPr/>
        </p:nvSpPr>
        <p:spPr bwMode="auto">
          <a:xfrm rot="16200000" flipH="1">
            <a:off x="3602505" y="3687583"/>
            <a:ext cx="244009" cy="227488"/>
          </a:xfrm>
          <a:custGeom>
            <a:avLst/>
            <a:gdLst>
              <a:gd name="T0" fmla="*/ 108 w 234"/>
              <a:gd name="T1" fmla="*/ 118 h 219"/>
              <a:gd name="T2" fmla="*/ 108 w 234"/>
              <a:gd name="T3" fmla="*/ 117 h 219"/>
              <a:gd name="T4" fmla="*/ 136 w 234"/>
              <a:gd name="T5" fmla="*/ 96 h 219"/>
              <a:gd name="T6" fmla="*/ 144 w 234"/>
              <a:gd name="T7" fmla="*/ 90 h 219"/>
              <a:gd name="T8" fmla="*/ 144 w 234"/>
              <a:gd name="T9" fmla="*/ 89 h 219"/>
              <a:gd name="T10" fmla="*/ 127 w 234"/>
              <a:gd name="T11" fmla="*/ 104 h 219"/>
              <a:gd name="T12" fmla="*/ 108 w 234"/>
              <a:gd name="T13" fmla="*/ 117 h 219"/>
              <a:gd name="T14" fmla="*/ 105 w 234"/>
              <a:gd name="T15" fmla="*/ 114 h 219"/>
              <a:gd name="T16" fmla="*/ 105 w 234"/>
              <a:gd name="T17" fmla="*/ 114 h 219"/>
              <a:gd name="T18" fmla="*/ 106 w 234"/>
              <a:gd name="T19" fmla="*/ 104 h 219"/>
              <a:gd name="T20" fmla="*/ 110 w 234"/>
              <a:gd name="T21" fmla="*/ 80 h 219"/>
              <a:gd name="T22" fmla="*/ 108 w 234"/>
              <a:gd name="T23" fmla="*/ 84 h 219"/>
              <a:gd name="T24" fmla="*/ 105 w 234"/>
              <a:gd name="T25" fmla="*/ 113 h 219"/>
              <a:gd name="T26" fmla="*/ 104 w 234"/>
              <a:gd name="T27" fmla="*/ 114 h 219"/>
              <a:gd name="T28" fmla="*/ 103 w 234"/>
              <a:gd name="T29" fmla="*/ 116 h 219"/>
              <a:gd name="T30" fmla="*/ 98 w 234"/>
              <a:gd name="T31" fmla="*/ 113 h 219"/>
              <a:gd name="T32" fmla="*/ 80 w 234"/>
              <a:gd name="T33" fmla="*/ 35 h 219"/>
              <a:gd name="T34" fmla="*/ 45 w 234"/>
              <a:gd name="T35" fmla="*/ 9 h 219"/>
              <a:gd name="T36" fmla="*/ 34 w 234"/>
              <a:gd name="T37" fmla="*/ 27 h 219"/>
              <a:gd name="T38" fmla="*/ 31 w 234"/>
              <a:gd name="T39" fmla="*/ 46 h 219"/>
              <a:gd name="T40" fmla="*/ 27 w 234"/>
              <a:gd name="T41" fmla="*/ 59 h 219"/>
              <a:gd name="T42" fmla="*/ 28 w 234"/>
              <a:gd name="T43" fmla="*/ 82 h 219"/>
              <a:gd name="T44" fmla="*/ 55 w 234"/>
              <a:gd name="T45" fmla="*/ 100 h 219"/>
              <a:gd name="T46" fmla="*/ 9 w 234"/>
              <a:gd name="T47" fmla="*/ 101 h 219"/>
              <a:gd name="T48" fmla="*/ 4 w 234"/>
              <a:gd name="T49" fmla="*/ 114 h 219"/>
              <a:gd name="T50" fmla="*/ 4 w 234"/>
              <a:gd name="T51" fmla="*/ 125 h 219"/>
              <a:gd name="T52" fmla="*/ 8 w 234"/>
              <a:gd name="T53" fmla="*/ 142 h 219"/>
              <a:gd name="T54" fmla="*/ 18 w 234"/>
              <a:gd name="T55" fmla="*/ 157 h 219"/>
              <a:gd name="T56" fmla="*/ 32 w 234"/>
              <a:gd name="T57" fmla="*/ 165 h 219"/>
              <a:gd name="T58" fmla="*/ 44 w 234"/>
              <a:gd name="T59" fmla="*/ 165 h 219"/>
              <a:gd name="T60" fmla="*/ 84 w 234"/>
              <a:gd name="T61" fmla="*/ 145 h 219"/>
              <a:gd name="T62" fmla="*/ 67 w 234"/>
              <a:gd name="T63" fmla="*/ 174 h 219"/>
              <a:gd name="T64" fmla="*/ 67 w 234"/>
              <a:gd name="T65" fmla="*/ 177 h 219"/>
              <a:gd name="T66" fmla="*/ 84 w 234"/>
              <a:gd name="T67" fmla="*/ 151 h 219"/>
              <a:gd name="T68" fmla="*/ 91 w 234"/>
              <a:gd name="T69" fmla="*/ 151 h 219"/>
              <a:gd name="T70" fmla="*/ 93 w 234"/>
              <a:gd name="T71" fmla="*/ 192 h 219"/>
              <a:gd name="T72" fmla="*/ 102 w 234"/>
              <a:gd name="T73" fmla="*/ 209 h 219"/>
              <a:gd name="T74" fmla="*/ 115 w 234"/>
              <a:gd name="T75" fmla="*/ 215 h 219"/>
              <a:gd name="T76" fmla="*/ 130 w 234"/>
              <a:gd name="T77" fmla="*/ 216 h 219"/>
              <a:gd name="T78" fmla="*/ 146 w 234"/>
              <a:gd name="T79" fmla="*/ 213 h 219"/>
              <a:gd name="T80" fmla="*/ 153 w 234"/>
              <a:gd name="T81" fmla="*/ 209 h 219"/>
              <a:gd name="T82" fmla="*/ 166 w 234"/>
              <a:gd name="T83" fmla="*/ 197 h 219"/>
              <a:gd name="T84" fmla="*/ 167 w 234"/>
              <a:gd name="T85" fmla="*/ 189 h 219"/>
              <a:gd name="T86" fmla="*/ 145 w 234"/>
              <a:gd name="T87" fmla="*/ 154 h 219"/>
              <a:gd name="T88" fmla="*/ 169 w 234"/>
              <a:gd name="T89" fmla="*/ 168 h 219"/>
              <a:gd name="T90" fmla="*/ 191 w 234"/>
              <a:gd name="T91" fmla="*/ 159 h 219"/>
              <a:gd name="T92" fmla="*/ 196 w 234"/>
              <a:gd name="T93" fmla="*/ 154 h 219"/>
              <a:gd name="T94" fmla="*/ 209 w 234"/>
              <a:gd name="T95" fmla="*/ 143 h 219"/>
              <a:gd name="T96" fmla="*/ 220 w 234"/>
              <a:gd name="T97" fmla="*/ 136 h 219"/>
              <a:gd name="T98" fmla="*/ 229 w 234"/>
              <a:gd name="T99" fmla="*/ 120 h 219"/>
              <a:gd name="T100" fmla="*/ 196 w 234"/>
              <a:gd name="T101" fmla="*/ 99 h 219"/>
              <a:gd name="T102" fmla="*/ 122 w 234"/>
              <a:gd name="T103" fmla="*/ 115 h 219"/>
              <a:gd name="T104" fmla="*/ 108 w 234"/>
              <a:gd name="T105" fmla="*/ 122 h 219"/>
              <a:gd name="T106" fmla="*/ 107 w 234"/>
              <a:gd name="T107" fmla="*/ 119 h 219"/>
              <a:gd name="T108" fmla="*/ 108 w 234"/>
              <a:gd name="T109" fmla="*/ 118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4" h="219">
                <a:moveTo>
                  <a:pt x="108" y="118"/>
                </a:moveTo>
                <a:cubicBezTo>
                  <a:pt x="108" y="117"/>
                  <a:pt x="108" y="117"/>
                  <a:pt x="108" y="117"/>
                </a:cubicBezTo>
                <a:cubicBezTo>
                  <a:pt x="118" y="110"/>
                  <a:pt x="127" y="104"/>
                  <a:pt x="136" y="96"/>
                </a:cubicBezTo>
                <a:cubicBezTo>
                  <a:pt x="139" y="94"/>
                  <a:pt x="142" y="92"/>
                  <a:pt x="144" y="90"/>
                </a:cubicBezTo>
                <a:cubicBezTo>
                  <a:pt x="146" y="90"/>
                  <a:pt x="147" y="89"/>
                  <a:pt x="144" y="89"/>
                </a:cubicBezTo>
                <a:cubicBezTo>
                  <a:pt x="138" y="93"/>
                  <a:pt x="133" y="99"/>
                  <a:pt x="127" y="104"/>
                </a:cubicBezTo>
                <a:cubicBezTo>
                  <a:pt x="121" y="108"/>
                  <a:pt x="114" y="112"/>
                  <a:pt x="108" y="117"/>
                </a:cubicBezTo>
                <a:cubicBezTo>
                  <a:pt x="109" y="114"/>
                  <a:pt x="104" y="118"/>
                  <a:pt x="105" y="114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06" y="111"/>
                  <a:pt x="105" y="106"/>
                  <a:pt x="106" y="104"/>
                </a:cubicBezTo>
                <a:cubicBezTo>
                  <a:pt x="107" y="96"/>
                  <a:pt x="107" y="88"/>
                  <a:pt x="110" y="80"/>
                </a:cubicBezTo>
                <a:cubicBezTo>
                  <a:pt x="109" y="79"/>
                  <a:pt x="108" y="84"/>
                  <a:pt x="108" y="84"/>
                </a:cubicBezTo>
                <a:cubicBezTo>
                  <a:pt x="106" y="94"/>
                  <a:pt x="106" y="104"/>
                  <a:pt x="105" y="113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4" y="114"/>
                  <a:pt x="103" y="116"/>
                  <a:pt x="103" y="116"/>
                </a:cubicBezTo>
                <a:cubicBezTo>
                  <a:pt x="97" y="116"/>
                  <a:pt x="97" y="128"/>
                  <a:pt x="98" y="113"/>
                </a:cubicBezTo>
                <a:cubicBezTo>
                  <a:pt x="98" y="88"/>
                  <a:pt x="89" y="57"/>
                  <a:pt x="80" y="35"/>
                </a:cubicBezTo>
                <a:cubicBezTo>
                  <a:pt x="75" y="25"/>
                  <a:pt x="58" y="0"/>
                  <a:pt x="45" y="9"/>
                </a:cubicBezTo>
                <a:cubicBezTo>
                  <a:pt x="40" y="12"/>
                  <a:pt x="35" y="20"/>
                  <a:pt x="34" y="27"/>
                </a:cubicBezTo>
                <a:cubicBezTo>
                  <a:pt x="35" y="30"/>
                  <a:pt x="33" y="43"/>
                  <a:pt x="31" y="46"/>
                </a:cubicBezTo>
                <a:cubicBezTo>
                  <a:pt x="28" y="49"/>
                  <a:pt x="30" y="55"/>
                  <a:pt x="27" y="59"/>
                </a:cubicBezTo>
                <a:cubicBezTo>
                  <a:pt x="24" y="63"/>
                  <a:pt x="25" y="77"/>
                  <a:pt x="28" y="82"/>
                </a:cubicBezTo>
                <a:cubicBezTo>
                  <a:pt x="32" y="87"/>
                  <a:pt x="56" y="100"/>
                  <a:pt x="55" y="100"/>
                </a:cubicBezTo>
                <a:cubicBezTo>
                  <a:pt x="43" y="96"/>
                  <a:pt x="17" y="86"/>
                  <a:pt x="9" y="101"/>
                </a:cubicBezTo>
                <a:cubicBezTo>
                  <a:pt x="8" y="108"/>
                  <a:pt x="7" y="109"/>
                  <a:pt x="4" y="114"/>
                </a:cubicBezTo>
                <a:cubicBezTo>
                  <a:pt x="3" y="118"/>
                  <a:pt x="4" y="121"/>
                  <a:pt x="4" y="125"/>
                </a:cubicBezTo>
                <a:cubicBezTo>
                  <a:pt x="0" y="132"/>
                  <a:pt x="8" y="135"/>
                  <a:pt x="8" y="142"/>
                </a:cubicBezTo>
                <a:cubicBezTo>
                  <a:pt x="9" y="147"/>
                  <a:pt x="15" y="154"/>
                  <a:pt x="18" y="157"/>
                </a:cubicBezTo>
                <a:cubicBezTo>
                  <a:pt x="23" y="159"/>
                  <a:pt x="27" y="163"/>
                  <a:pt x="32" y="165"/>
                </a:cubicBezTo>
                <a:cubicBezTo>
                  <a:pt x="37" y="166"/>
                  <a:pt x="40" y="166"/>
                  <a:pt x="44" y="165"/>
                </a:cubicBezTo>
                <a:cubicBezTo>
                  <a:pt x="46" y="164"/>
                  <a:pt x="84" y="144"/>
                  <a:pt x="84" y="145"/>
                </a:cubicBezTo>
                <a:cubicBezTo>
                  <a:pt x="80" y="153"/>
                  <a:pt x="67" y="164"/>
                  <a:pt x="67" y="174"/>
                </a:cubicBezTo>
                <a:cubicBezTo>
                  <a:pt x="66" y="175"/>
                  <a:pt x="65" y="177"/>
                  <a:pt x="67" y="177"/>
                </a:cubicBezTo>
                <a:cubicBezTo>
                  <a:pt x="76" y="174"/>
                  <a:pt x="79" y="158"/>
                  <a:pt x="84" y="151"/>
                </a:cubicBezTo>
                <a:cubicBezTo>
                  <a:pt x="92" y="142"/>
                  <a:pt x="90" y="144"/>
                  <a:pt x="91" y="151"/>
                </a:cubicBezTo>
                <a:cubicBezTo>
                  <a:pt x="90" y="165"/>
                  <a:pt x="93" y="178"/>
                  <a:pt x="93" y="192"/>
                </a:cubicBezTo>
                <a:cubicBezTo>
                  <a:pt x="93" y="199"/>
                  <a:pt x="97" y="205"/>
                  <a:pt x="102" y="209"/>
                </a:cubicBezTo>
                <a:cubicBezTo>
                  <a:pt x="107" y="209"/>
                  <a:pt x="111" y="215"/>
                  <a:pt x="115" y="215"/>
                </a:cubicBezTo>
                <a:cubicBezTo>
                  <a:pt x="119" y="213"/>
                  <a:pt x="125" y="219"/>
                  <a:pt x="130" y="216"/>
                </a:cubicBezTo>
                <a:cubicBezTo>
                  <a:pt x="135" y="214"/>
                  <a:pt x="142" y="217"/>
                  <a:pt x="146" y="213"/>
                </a:cubicBezTo>
                <a:cubicBezTo>
                  <a:pt x="147" y="212"/>
                  <a:pt x="151" y="209"/>
                  <a:pt x="153" y="209"/>
                </a:cubicBezTo>
                <a:cubicBezTo>
                  <a:pt x="159" y="209"/>
                  <a:pt x="159" y="199"/>
                  <a:pt x="166" y="197"/>
                </a:cubicBezTo>
                <a:cubicBezTo>
                  <a:pt x="168" y="195"/>
                  <a:pt x="167" y="191"/>
                  <a:pt x="167" y="189"/>
                </a:cubicBezTo>
                <a:cubicBezTo>
                  <a:pt x="167" y="173"/>
                  <a:pt x="155" y="164"/>
                  <a:pt x="145" y="154"/>
                </a:cubicBezTo>
                <a:cubicBezTo>
                  <a:pt x="145" y="154"/>
                  <a:pt x="165" y="167"/>
                  <a:pt x="169" y="168"/>
                </a:cubicBezTo>
                <a:cubicBezTo>
                  <a:pt x="176" y="170"/>
                  <a:pt x="186" y="164"/>
                  <a:pt x="191" y="159"/>
                </a:cubicBezTo>
                <a:cubicBezTo>
                  <a:pt x="192" y="157"/>
                  <a:pt x="194" y="155"/>
                  <a:pt x="196" y="154"/>
                </a:cubicBezTo>
                <a:cubicBezTo>
                  <a:pt x="202" y="152"/>
                  <a:pt x="203" y="144"/>
                  <a:pt x="209" y="143"/>
                </a:cubicBezTo>
                <a:cubicBezTo>
                  <a:pt x="213" y="140"/>
                  <a:pt x="214" y="137"/>
                  <a:pt x="220" y="136"/>
                </a:cubicBezTo>
                <a:cubicBezTo>
                  <a:pt x="223" y="133"/>
                  <a:pt x="229" y="124"/>
                  <a:pt x="229" y="120"/>
                </a:cubicBezTo>
                <a:cubicBezTo>
                  <a:pt x="234" y="104"/>
                  <a:pt x="206" y="99"/>
                  <a:pt x="196" y="99"/>
                </a:cubicBezTo>
                <a:cubicBezTo>
                  <a:pt x="171" y="99"/>
                  <a:pt x="144" y="106"/>
                  <a:pt x="122" y="115"/>
                </a:cubicBezTo>
                <a:cubicBezTo>
                  <a:pt x="121" y="116"/>
                  <a:pt x="108" y="122"/>
                  <a:pt x="108" y="122"/>
                </a:cubicBezTo>
                <a:cubicBezTo>
                  <a:pt x="108" y="120"/>
                  <a:pt x="107" y="120"/>
                  <a:pt x="107" y="119"/>
                </a:cubicBezTo>
                <a:lnTo>
                  <a:pt x="108" y="118"/>
                </a:lnTo>
                <a:close/>
              </a:path>
            </a:pathLst>
          </a:custGeom>
          <a:solidFill>
            <a:srgbClr val="A3C8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Freeform 8"/>
          <p:cNvSpPr/>
          <p:nvPr/>
        </p:nvSpPr>
        <p:spPr bwMode="auto">
          <a:xfrm rot="16200000" flipH="1">
            <a:off x="7765774" y="4440580"/>
            <a:ext cx="227488" cy="202070"/>
          </a:xfrm>
          <a:custGeom>
            <a:avLst/>
            <a:gdLst>
              <a:gd name="T0" fmla="*/ 119 w 218"/>
              <a:gd name="T1" fmla="*/ 103 h 194"/>
              <a:gd name="T2" fmla="*/ 119 w 218"/>
              <a:gd name="T3" fmla="*/ 102 h 194"/>
              <a:gd name="T4" fmla="*/ 120 w 218"/>
              <a:gd name="T5" fmla="*/ 69 h 194"/>
              <a:gd name="T6" fmla="*/ 121 w 218"/>
              <a:gd name="T7" fmla="*/ 59 h 194"/>
              <a:gd name="T8" fmla="*/ 120 w 218"/>
              <a:gd name="T9" fmla="*/ 58 h 194"/>
              <a:gd name="T10" fmla="*/ 120 w 218"/>
              <a:gd name="T11" fmla="*/ 80 h 194"/>
              <a:gd name="T12" fmla="*/ 119 w 218"/>
              <a:gd name="T13" fmla="*/ 102 h 194"/>
              <a:gd name="T14" fmla="*/ 115 w 218"/>
              <a:gd name="T15" fmla="*/ 103 h 194"/>
              <a:gd name="T16" fmla="*/ 115 w 218"/>
              <a:gd name="T17" fmla="*/ 103 h 194"/>
              <a:gd name="T18" fmla="*/ 108 w 218"/>
              <a:gd name="T19" fmla="*/ 96 h 194"/>
              <a:gd name="T20" fmla="*/ 93 w 218"/>
              <a:gd name="T21" fmla="*/ 79 h 194"/>
              <a:gd name="T22" fmla="*/ 95 w 218"/>
              <a:gd name="T23" fmla="*/ 82 h 194"/>
              <a:gd name="T24" fmla="*/ 114 w 218"/>
              <a:gd name="T25" fmla="*/ 102 h 194"/>
              <a:gd name="T26" fmla="*/ 115 w 218"/>
              <a:gd name="T27" fmla="*/ 103 h 194"/>
              <a:gd name="T28" fmla="*/ 115 w 218"/>
              <a:gd name="T29" fmla="*/ 106 h 194"/>
              <a:gd name="T30" fmla="*/ 110 w 218"/>
              <a:gd name="T31" fmla="*/ 108 h 194"/>
              <a:gd name="T32" fmla="*/ 40 w 218"/>
              <a:gd name="T33" fmla="*/ 74 h 194"/>
              <a:gd name="T34" fmla="*/ 0 w 218"/>
              <a:gd name="T35" fmla="*/ 85 h 194"/>
              <a:gd name="T36" fmla="*/ 7 w 218"/>
              <a:gd name="T37" fmla="*/ 104 h 194"/>
              <a:gd name="T38" fmla="*/ 20 w 218"/>
              <a:gd name="T39" fmla="*/ 117 h 194"/>
              <a:gd name="T40" fmla="*/ 27 w 218"/>
              <a:gd name="T41" fmla="*/ 128 h 194"/>
              <a:gd name="T42" fmla="*/ 45 w 218"/>
              <a:gd name="T43" fmla="*/ 141 h 194"/>
              <a:gd name="T44" fmla="*/ 75 w 218"/>
              <a:gd name="T45" fmla="*/ 131 h 194"/>
              <a:gd name="T46" fmla="*/ 48 w 218"/>
              <a:gd name="T47" fmla="*/ 167 h 194"/>
              <a:gd name="T48" fmla="*/ 55 w 218"/>
              <a:gd name="T49" fmla="*/ 179 h 194"/>
              <a:gd name="T50" fmla="*/ 63 w 218"/>
              <a:gd name="T51" fmla="*/ 185 h 194"/>
              <a:gd name="T52" fmla="*/ 78 w 218"/>
              <a:gd name="T53" fmla="*/ 192 h 194"/>
              <a:gd name="T54" fmla="*/ 95 w 218"/>
              <a:gd name="T55" fmla="*/ 194 h 194"/>
              <a:gd name="T56" fmla="*/ 110 w 218"/>
              <a:gd name="T57" fmla="*/ 187 h 194"/>
              <a:gd name="T58" fmla="*/ 117 w 218"/>
              <a:gd name="T59" fmla="*/ 178 h 194"/>
              <a:gd name="T60" fmla="*/ 126 w 218"/>
              <a:gd name="T61" fmla="*/ 137 h 194"/>
              <a:gd name="T62" fmla="*/ 137 w 218"/>
              <a:gd name="T63" fmla="*/ 167 h 194"/>
              <a:gd name="T64" fmla="*/ 140 w 218"/>
              <a:gd name="T65" fmla="*/ 168 h 194"/>
              <a:gd name="T66" fmla="*/ 130 w 218"/>
              <a:gd name="T67" fmla="*/ 140 h 194"/>
              <a:gd name="T68" fmla="*/ 134 w 218"/>
              <a:gd name="T69" fmla="*/ 136 h 194"/>
              <a:gd name="T70" fmla="*/ 166 w 218"/>
              <a:gd name="T71" fmla="*/ 159 h 194"/>
              <a:gd name="T72" fmla="*/ 185 w 218"/>
              <a:gd name="T73" fmla="*/ 161 h 194"/>
              <a:gd name="T74" fmla="*/ 197 w 218"/>
              <a:gd name="T75" fmla="*/ 156 h 194"/>
              <a:gd name="T76" fmla="*/ 206 w 218"/>
              <a:gd name="T77" fmla="*/ 145 h 194"/>
              <a:gd name="T78" fmla="*/ 214 w 218"/>
              <a:gd name="T79" fmla="*/ 131 h 194"/>
              <a:gd name="T80" fmla="*/ 215 w 218"/>
              <a:gd name="T81" fmla="*/ 123 h 194"/>
              <a:gd name="T82" fmla="*/ 213 w 218"/>
              <a:gd name="T83" fmla="*/ 107 h 194"/>
              <a:gd name="T84" fmla="*/ 208 w 218"/>
              <a:gd name="T85" fmla="*/ 101 h 194"/>
              <a:gd name="T86" fmla="*/ 170 w 218"/>
              <a:gd name="T87" fmla="*/ 97 h 194"/>
              <a:gd name="T88" fmla="*/ 194 w 218"/>
              <a:gd name="T89" fmla="*/ 87 h 194"/>
              <a:gd name="T90" fmla="*/ 200 w 218"/>
              <a:gd name="T91" fmla="*/ 65 h 194"/>
              <a:gd name="T92" fmla="*/ 199 w 218"/>
              <a:gd name="T93" fmla="*/ 58 h 194"/>
              <a:gd name="T94" fmla="*/ 199 w 218"/>
              <a:gd name="T95" fmla="*/ 42 h 194"/>
              <a:gd name="T96" fmla="*/ 200 w 218"/>
              <a:gd name="T97" fmla="*/ 30 h 194"/>
              <a:gd name="T98" fmla="*/ 194 w 218"/>
              <a:gd name="T99" fmla="*/ 13 h 194"/>
              <a:gd name="T100" fmla="*/ 158 w 218"/>
              <a:gd name="T101" fmla="*/ 25 h 194"/>
              <a:gd name="T102" fmla="*/ 126 w 218"/>
              <a:gd name="T103" fmla="*/ 91 h 194"/>
              <a:gd name="T104" fmla="*/ 123 w 218"/>
              <a:gd name="T105" fmla="*/ 105 h 194"/>
              <a:gd name="T106" fmla="*/ 120 w 218"/>
              <a:gd name="T107" fmla="*/ 104 h 194"/>
              <a:gd name="T108" fmla="*/ 119 w 218"/>
              <a:gd name="T109" fmla="*/ 103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8" h="194">
                <a:moveTo>
                  <a:pt x="119" y="103"/>
                </a:moveTo>
                <a:cubicBezTo>
                  <a:pt x="119" y="103"/>
                  <a:pt x="119" y="102"/>
                  <a:pt x="119" y="102"/>
                </a:cubicBezTo>
                <a:cubicBezTo>
                  <a:pt x="120" y="91"/>
                  <a:pt x="121" y="80"/>
                  <a:pt x="120" y="69"/>
                </a:cubicBezTo>
                <a:cubicBezTo>
                  <a:pt x="120" y="65"/>
                  <a:pt x="121" y="62"/>
                  <a:pt x="121" y="59"/>
                </a:cubicBezTo>
                <a:cubicBezTo>
                  <a:pt x="121" y="57"/>
                  <a:pt x="121" y="56"/>
                  <a:pt x="120" y="58"/>
                </a:cubicBezTo>
                <a:cubicBezTo>
                  <a:pt x="119" y="65"/>
                  <a:pt x="120" y="73"/>
                  <a:pt x="120" y="80"/>
                </a:cubicBezTo>
                <a:cubicBezTo>
                  <a:pt x="120" y="87"/>
                  <a:pt x="119" y="95"/>
                  <a:pt x="119" y="102"/>
                </a:cubicBezTo>
                <a:cubicBezTo>
                  <a:pt x="118" y="100"/>
                  <a:pt x="118" y="106"/>
                  <a:pt x="115" y="103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3" y="100"/>
                  <a:pt x="110" y="98"/>
                  <a:pt x="108" y="96"/>
                </a:cubicBezTo>
                <a:cubicBezTo>
                  <a:pt x="103" y="91"/>
                  <a:pt x="97" y="85"/>
                  <a:pt x="93" y="79"/>
                </a:cubicBezTo>
                <a:cubicBezTo>
                  <a:pt x="91" y="79"/>
                  <a:pt x="95" y="82"/>
                  <a:pt x="95" y="82"/>
                </a:cubicBezTo>
                <a:cubicBezTo>
                  <a:pt x="100" y="90"/>
                  <a:pt x="108" y="96"/>
                  <a:pt x="114" y="102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4" y="103"/>
                  <a:pt x="115" y="105"/>
                  <a:pt x="115" y="106"/>
                </a:cubicBezTo>
                <a:cubicBezTo>
                  <a:pt x="112" y="110"/>
                  <a:pt x="121" y="117"/>
                  <a:pt x="110" y="108"/>
                </a:cubicBezTo>
                <a:cubicBezTo>
                  <a:pt x="92" y="93"/>
                  <a:pt x="63" y="80"/>
                  <a:pt x="40" y="74"/>
                </a:cubicBezTo>
                <a:cubicBezTo>
                  <a:pt x="30" y="72"/>
                  <a:pt x="2" y="70"/>
                  <a:pt x="0" y="85"/>
                </a:cubicBezTo>
                <a:cubicBezTo>
                  <a:pt x="0" y="91"/>
                  <a:pt x="3" y="99"/>
                  <a:pt x="7" y="104"/>
                </a:cubicBezTo>
                <a:cubicBezTo>
                  <a:pt x="10" y="105"/>
                  <a:pt x="19" y="114"/>
                  <a:pt x="20" y="117"/>
                </a:cubicBezTo>
                <a:cubicBezTo>
                  <a:pt x="20" y="122"/>
                  <a:pt x="26" y="124"/>
                  <a:pt x="27" y="128"/>
                </a:cubicBezTo>
                <a:cubicBezTo>
                  <a:pt x="28" y="133"/>
                  <a:pt x="40" y="141"/>
                  <a:pt x="45" y="141"/>
                </a:cubicBezTo>
                <a:cubicBezTo>
                  <a:pt x="51" y="141"/>
                  <a:pt x="75" y="131"/>
                  <a:pt x="75" y="131"/>
                </a:cubicBezTo>
                <a:cubicBezTo>
                  <a:pt x="64" y="138"/>
                  <a:pt x="42" y="152"/>
                  <a:pt x="48" y="167"/>
                </a:cubicBezTo>
                <a:cubicBezTo>
                  <a:pt x="52" y="171"/>
                  <a:pt x="53" y="173"/>
                  <a:pt x="55" y="179"/>
                </a:cubicBezTo>
                <a:cubicBezTo>
                  <a:pt x="57" y="181"/>
                  <a:pt x="60" y="182"/>
                  <a:pt x="63" y="185"/>
                </a:cubicBezTo>
                <a:cubicBezTo>
                  <a:pt x="66" y="192"/>
                  <a:pt x="73" y="188"/>
                  <a:pt x="78" y="192"/>
                </a:cubicBezTo>
                <a:cubicBezTo>
                  <a:pt x="83" y="194"/>
                  <a:pt x="91" y="194"/>
                  <a:pt x="95" y="194"/>
                </a:cubicBezTo>
                <a:cubicBezTo>
                  <a:pt x="100" y="191"/>
                  <a:pt x="105" y="191"/>
                  <a:pt x="110" y="187"/>
                </a:cubicBezTo>
                <a:cubicBezTo>
                  <a:pt x="113" y="185"/>
                  <a:pt x="115" y="182"/>
                  <a:pt x="117" y="178"/>
                </a:cubicBezTo>
                <a:cubicBezTo>
                  <a:pt x="118" y="176"/>
                  <a:pt x="125" y="136"/>
                  <a:pt x="126" y="137"/>
                </a:cubicBezTo>
                <a:cubicBezTo>
                  <a:pt x="129" y="145"/>
                  <a:pt x="130" y="161"/>
                  <a:pt x="137" y="167"/>
                </a:cubicBezTo>
                <a:cubicBezTo>
                  <a:pt x="137" y="168"/>
                  <a:pt x="138" y="170"/>
                  <a:pt x="140" y="168"/>
                </a:cubicBezTo>
                <a:cubicBezTo>
                  <a:pt x="143" y="160"/>
                  <a:pt x="133" y="148"/>
                  <a:pt x="130" y="140"/>
                </a:cubicBezTo>
                <a:cubicBezTo>
                  <a:pt x="129" y="129"/>
                  <a:pt x="129" y="132"/>
                  <a:pt x="134" y="136"/>
                </a:cubicBezTo>
                <a:cubicBezTo>
                  <a:pt x="145" y="144"/>
                  <a:pt x="156" y="150"/>
                  <a:pt x="166" y="159"/>
                </a:cubicBezTo>
                <a:cubicBezTo>
                  <a:pt x="172" y="162"/>
                  <a:pt x="178" y="163"/>
                  <a:pt x="185" y="161"/>
                </a:cubicBezTo>
                <a:cubicBezTo>
                  <a:pt x="188" y="158"/>
                  <a:pt x="194" y="159"/>
                  <a:pt x="197" y="156"/>
                </a:cubicBezTo>
                <a:cubicBezTo>
                  <a:pt x="198" y="151"/>
                  <a:pt x="206" y="150"/>
                  <a:pt x="206" y="145"/>
                </a:cubicBezTo>
                <a:cubicBezTo>
                  <a:pt x="208" y="140"/>
                  <a:pt x="214" y="137"/>
                  <a:pt x="214" y="131"/>
                </a:cubicBezTo>
                <a:cubicBezTo>
                  <a:pt x="214" y="130"/>
                  <a:pt x="214" y="125"/>
                  <a:pt x="215" y="123"/>
                </a:cubicBezTo>
                <a:cubicBezTo>
                  <a:pt x="218" y="119"/>
                  <a:pt x="211" y="112"/>
                  <a:pt x="213" y="107"/>
                </a:cubicBezTo>
                <a:cubicBezTo>
                  <a:pt x="213" y="104"/>
                  <a:pt x="210" y="102"/>
                  <a:pt x="208" y="101"/>
                </a:cubicBezTo>
                <a:cubicBezTo>
                  <a:pt x="197" y="91"/>
                  <a:pt x="183" y="95"/>
                  <a:pt x="170" y="97"/>
                </a:cubicBezTo>
                <a:cubicBezTo>
                  <a:pt x="169" y="96"/>
                  <a:pt x="190" y="89"/>
                  <a:pt x="194" y="87"/>
                </a:cubicBezTo>
                <a:cubicBezTo>
                  <a:pt x="200" y="83"/>
                  <a:pt x="201" y="72"/>
                  <a:pt x="200" y="65"/>
                </a:cubicBezTo>
                <a:cubicBezTo>
                  <a:pt x="200" y="63"/>
                  <a:pt x="199" y="60"/>
                  <a:pt x="199" y="58"/>
                </a:cubicBezTo>
                <a:cubicBezTo>
                  <a:pt x="202" y="52"/>
                  <a:pt x="196" y="47"/>
                  <a:pt x="199" y="42"/>
                </a:cubicBezTo>
                <a:cubicBezTo>
                  <a:pt x="199" y="37"/>
                  <a:pt x="198" y="35"/>
                  <a:pt x="200" y="30"/>
                </a:cubicBezTo>
                <a:cubicBezTo>
                  <a:pt x="200" y="25"/>
                  <a:pt x="197" y="16"/>
                  <a:pt x="194" y="13"/>
                </a:cubicBezTo>
                <a:cubicBezTo>
                  <a:pt x="184" y="0"/>
                  <a:pt x="165" y="18"/>
                  <a:pt x="158" y="25"/>
                </a:cubicBezTo>
                <a:cubicBezTo>
                  <a:pt x="143" y="44"/>
                  <a:pt x="132" y="68"/>
                  <a:pt x="126" y="91"/>
                </a:cubicBezTo>
                <a:cubicBezTo>
                  <a:pt x="126" y="92"/>
                  <a:pt x="123" y="105"/>
                  <a:pt x="123" y="105"/>
                </a:cubicBezTo>
                <a:cubicBezTo>
                  <a:pt x="122" y="104"/>
                  <a:pt x="121" y="104"/>
                  <a:pt x="120" y="104"/>
                </a:cubicBezTo>
                <a:lnTo>
                  <a:pt x="119" y="103"/>
                </a:lnTo>
                <a:close/>
              </a:path>
            </a:pathLst>
          </a:custGeom>
          <a:solidFill>
            <a:srgbClr val="A3C8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Freeform 162"/>
          <p:cNvSpPr/>
          <p:nvPr/>
        </p:nvSpPr>
        <p:spPr bwMode="auto">
          <a:xfrm rot="16200000" flipH="1">
            <a:off x="4296272" y="4338910"/>
            <a:ext cx="241467" cy="228758"/>
          </a:xfrm>
          <a:custGeom>
            <a:avLst/>
            <a:gdLst>
              <a:gd name="T0" fmla="*/ 128 w 232"/>
              <a:gd name="T1" fmla="*/ 118 h 220"/>
              <a:gd name="T2" fmla="*/ 127 w 232"/>
              <a:gd name="T3" fmla="*/ 117 h 220"/>
              <a:gd name="T4" fmla="*/ 121 w 232"/>
              <a:gd name="T5" fmla="*/ 83 h 220"/>
              <a:gd name="T6" fmla="*/ 120 w 232"/>
              <a:gd name="T7" fmla="*/ 73 h 220"/>
              <a:gd name="T8" fmla="*/ 119 w 232"/>
              <a:gd name="T9" fmla="*/ 73 h 220"/>
              <a:gd name="T10" fmla="*/ 124 w 232"/>
              <a:gd name="T11" fmla="*/ 94 h 220"/>
              <a:gd name="T12" fmla="*/ 127 w 232"/>
              <a:gd name="T13" fmla="*/ 118 h 220"/>
              <a:gd name="T14" fmla="*/ 123 w 232"/>
              <a:gd name="T15" fmla="*/ 119 h 220"/>
              <a:gd name="T16" fmla="*/ 123 w 232"/>
              <a:gd name="T17" fmla="*/ 119 h 220"/>
              <a:gd name="T18" fmla="*/ 115 w 232"/>
              <a:gd name="T19" fmla="*/ 114 h 220"/>
              <a:gd name="T20" fmla="*/ 95 w 232"/>
              <a:gd name="T21" fmla="*/ 99 h 220"/>
              <a:gd name="T22" fmla="*/ 98 w 232"/>
              <a:gd name="T23" fmla="*/ 102 h 220"/>
              <a:gd name="T24" fmla="*/ 122 w 232"/>
              <a:gd name="T25" fmla="*/ 119 h 220"/>
              <a:gd name="T26" fmla="*/ 123 w 232"/>
              <a:gd name="T27" fmla="*/ 119 h 220"/>
              <a:gd name="T28" fmla="*/ 124 w 232"/>
              <a:gd name="T29" fmla="*/ 122 h 220"/>
              <a:gd name="T30" fmla="*/ 119 w 232"/>
              <a:gd name="T31" fmla="*/ 125 h 220"/>
              <a:gd name="T32" fmla="*/ 41 w 232"/>
              <a:gd name="T33" fmla="*/ 105 h 220"/>
              <a:gd name="T34" fmla="*/ 2 w 232"/>
              <a:gd name="T35" fmla="*/ 125 h 220"/>
              <a:gd name="T36" fmla="*/ 13 w 232"/>
              <a:gd name="T37" fmla="*/ 142 h 220"/>
              <a:gd name="T38" fmla="*/ 29 w 232"/>
              <a:gd name="T39" fmla="*/ 153 h 220"/>
              <a:gd name="T40" fmla="*/ 39 w 232"/>
              <a:gd name="T41" fmla="*/ 163 h 220"/>
              <a:gd name="T42" fmla="*/ 59 w 232"/>
              <a:gd name="T43" fmla="*/ 173 h 220"/>
              <a:gd name="T44" fmla="*/ 88 w 232"/>
              <a:gd name="T45" fmla="*/ 157 h 220"/>
              <a:gd name="T46" fmla="*/ 68 w 232"/>
              <a:gd name="T47" fmla="*/ 199 h 220"/>
              <a:gd name="T48" fmla="*/ 77 w 232"/>
              <a:gd name="T49" fmla="*/ 209 h 220"/>
              <a:gd name="T50" fmla="*/ 87 w 232"/>
              <a:gd name="T51" fmla="*/ 214 h 220"/>
              <a:gd name="T52" fmla="*/ 104 w 232"/>
              <a:gd name="T53" fmla="*/ 218 h 220"/>
              <a:gd name="T54" fmla="*/ 122 w 232"/>
              <a:gd name="T55" fmla="*/ 216 h 220"/>
              <a:gd name="T56" fmla="*/ 135 w 232"/>
              <a:gd name="T57" fmla="*/ 206 h 220"/>
              <a:gd name="T58" fmla="*/ 141 w 232"/>
              <a:gd name="T59" fmla="*/ 196 h 220"/>
              <a:gd name="T60" fmla="*/ 141 w 232"/>
              <a:gd name="T61" fmla="*/ 151 h 220"/>
              <a:gd name="T62" fmla="*/ 159 w 232"/>
              <a:gd name="T63" fmla="*/ 180 h 220"/>
              <a:gd name="T64" fmla="*/ 162 w 232"/>
              <a:gd name="T65" fmla="*/ 181 h 220"/>
              <a:gd name="T66" fmla="*/ 146 w 232"/>
              <a:gd name="T67" fmla="*/ 154 h 220"/>
              <a:gd name="T68" fmla="*/ 150 w 232"/>
              <a:gd name="T69" fmla="*/ 148 h 220"/>
              <a:gd name="T70" fmla="*/ 187 w 232"/>
              <a:gd name="T71" fmla="*/ 165 h 220"/>
              <a:gd name="T72" fmla="*/ 207 w 232"/>
              <a:gd name="T73" fmla="*/ 164 h 220"/>
              <a:gd name="T74" fmla="*/ 217 w 232"/>
              <a:gd name="T75" fmla="*/ 156 h 220"/>
              <a:gd name="T76" fmla="*/ 225 w 232"/>
              <a:gd name="T77" fmla="*/ 143 h 220"/>
              <a:gd name="T78" fmla="*/ 230 w 232"/>
              <a:gd name="T79" fmla="*/ 127 h 220"/>
              <a:gd name="T80" fmla="*/ 229 w 232"/>
              <a:gd name="T81" fmla="*/ 119 h 220"/>
              <a:gd name="T82" fmla="*/ 224 w 232"/>
              <a:gd name="T83" fmla="*/ 102 h 220"/>
              <a:gd name="T84" fmla="*/ 218 w 232"/>
              <a:gd name="T85" fmla="*/ 97 h 220"/>
              <a:gd name="T86" fmla="*/ 177 w 232"/>
              <a:gd name="T87" fmla="*/ 101 h 220"/>
              <a:gd name="T88" fmla="*/ 200 w 232"/>
              <a:gd name="T89" fmla="*/ 87 h 220"/>
              <a:gd name="T90" fmla="*/ 202 w 232"/>
              <a:gd name="T91" fmla="*/ 62 h 220"/>
              <a:gd name="T92" fmla="*/ 200 w 232"/>
              <a:gd name="T93" fmla="*/ 55 h 220"/>
              <a:gd name="T94" fmla="*/ 196 w 232"/>
              <a:gd name="T95" fmla="*/ 40 h 220"/>
              <a:gd name="T96" fmla="*/ 194 w 232"/>
              <a:gd name="T97" fmla="*/ 26 h 220"/>
              <a:gd name="T98" fmla="*/ 185 w 232"/>
              <a:gd name="T99" fmla="*/ 11 h 220"/>
              <a:gd name="T100" fmla="*/ 150 w 232"/>
              <a:gd name="T101" fmla="*/ 31 h 220"/>
              <a:gd name="T102" fmla="*/ 132 w 232"/>
              <a:gd name="T103" fmla="*/ 104 h 220"/>
              <a:gd name="T104" fmla="*/ 131 w 232"/>
              <a:gd name="T105" fmla="*/ 120 h 220"/>
              <a:gd name="T106" fmla="*/ 128 w 232"/>
              <a:gd name="T107" fmla="*/ 119 h 220"/>
              <a:gd name="T108" fmla="*/ 128 w 232"/>
              <a:gd name="T109" fmla="*/ 118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2" h="220">
                <a:moveTo>
                  <a:pt x="128" y="118"/>
                </a:moveTo>
                <a:cubicBezTo>
                  <a:pt x="127" y="118"/>
                  <a:pt x="127" y="117"/>
                  <a:pt x="127" y="117"/>
                </a:cubicBezTo>
                <a:cubicBezTo>
                  <a:pt x="125" y="105"/>
                  <a:pt x="124" y="94"/>
                  <a:pt x="121" y="83"/>
                </a:cubicBezTo>
                <a:cubicBezTo>
                  <a:pt x="121" y="80"/>
                  <a:pt x="120" y="76"/>
                  <a:pt x="120" y="73"/>
                </a:cubicBezTo>
                <a:cubicBezTo>
                  <a:pt x="120" y="71"/>
                  <a:pt x="120" y="69"/>
                  <a:pt x="119" y="73"/>
                </a:cubicBezTo>
                <a:cubicBezTo>
                  <a:pt x="119" y="80"/>
                  <a:pt x="122" y="87"/>
                  <a:pt x="124" y="94"/>
                </a:cubicBezTo>
                <a:cubicBezTo>
                  <a:pt x="125" y="102"/>
                  <a:pt x="126" y="110"/>
                  <a:pt x="127" y="118"/>
                </a:cubicBezTo>
                <a:cubicBezTo>
                  <a:pt x="125" y="116"/>
                  <a:pt x="126" y="121"/>
                  <a:pt x="123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121" y="117"/>
                  <a:pt x="117" y="115"/>
                  <a:pt x="115" y="114"/>
                </a:cubicBezTo>
                <a:cubicBezTo>
                  <a:pt x="108" y="109"/>
                  <a:pt x="101" y="105"/>
                  <a:pt x="95" y="99"/>
                </a:cubicBezTo>
                <a:cubicBezTo>
                  <a:pt x="94" y="99"/>
                  <a:pt x="98" y="102"/>
                  <a:pt x="98" y="102"/>
                </a:cubicBezTo>
                <a:cubicBezTo>
                  <a:pt x="105" y="109"/>
                  <a:pt x="114" y="113"/>
                  <a:pt x="122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122" y="120"/>
                  <a:pt x="124" y="121"/>
                  <a:pt x="124" y="122"/>
                </a:cubicBezTo>
                <a:cubicBezTo>
                  <a:pt x="121" y="126"/>
                  <a:pt x="132" y="132"/>
                  <a:pt x="119" y="125"/>
                </a:cubicBezTo>
                <a:cubicBezTo>
                  <a:pt x="97" y="113"/>
                  <a:pt x="66" y="107"/>
                  <a:pt x="41" y="105"/>
                </a:cubicBezTo>
                <a:cubicBezTo>
                  <a:pt x="30" y="105"/>
                  <a:pt x="0" y="109"/>
                  <a:pt x="2" y="125"/>
                </a:cubicBezTo>
                <a:cubicBezTo>
                  <a:pt x="3" y="131"/>
                  <a:pt x="8" y="139"/>
                  <a:pt x="13" y="142"/>
                </a:cubicBezTo>
                <a:cubicBezTo>
                  <a:pt x="16" y="143"/>
                  <a:pt x="27" y="151"/>
                  <a:pt x="29" y="153"/>
                </a:cubicBezTo>
                <a:cubicBezTo>
                  <a:pt x="30" y="158"/>
                  <a:pt x="36" y="159"/>
                  <a:pt x="39" y="163"/>
                </a:cubicBezTo>
                <a:cubicBezTo>
                  <a:pt x="40" y="168"/>
                  <a:pt x="54" y="173"/>
                  <a:pt x="59" y="173"/>
                </a:cubicBezTo>
                <a:cubicBezTo>
                  <a:pt x="66" y="172"/>
                  <a:pt x="88" y="156"/>
                  <a:pt x="88" y="157"/>
                </a:cubicBezTo>
                <a:cubicBezTo>
                  <a:pt x="79" y="166"/>
                  <a:pt x="59" y="184"/>
                  <a:pt x="68" y="199"/>
                </a:cubicBezTo>
                <a:cubicBezTo>
                  <a:pt x="73" y="202"/>
                  <a:pt x="74" y="204"/>
                  <a:pt x="77" y="209"/>
                </a:cubicBezTo>
                <a:cubicBezTo>
                  <a:pt x="80" y="211"/>
                  <a:pt x="84" y="212"/>
                  <a:pt x="87" y="214"/>
                </a:cubicBezTo>
                <a:cubicBezTo>
                  <a:pt x="92" y="220"/>
                  <a:pt x="98" y="215"/>
                  <a:pt x="104" y="218"/>
                </a:cubicBezTo>
                <a:cubicBezTo>
                  <a:pt x="109" y="219"/>
                  <a:pt x="117" y="217"/>
                  <a:pt x="122" y="216"/>
                </a:cubicBezTo>
                <a:cubicBezTo>
                  <a:pt x="126" y="212"/>
                  <a:pt x="132" y="211"/>
                  <a:pt x="135" y="206"/>
                </a:cubicBezTo>
                <a:cubicBezTo>
                  <a:pt x="138" y="203"/>
                  <a:pt x="140" y="200"/>
                  <a:pt x="141" y="196"/>
                </a:cubicBezTo>
                <a:cubicBezTo>
                  <a:pt x="141" y="194"/>
                  <a:pt x="140" y="151"/>
                  <a:pt x="141" y="151"/>
                </a:cubicBezTo>
                <a:cubicBezTo>
                  <a:pt x="146" y="159"/>
                  <a:pt x="150" y="176"/>
                  <a:pt x="159" y="180"/>
                </a:cubicBezTo>
                <a:cubicBezTo>
                  <a:pt x="159" y="181"/>
                  <a:pt x="161" y="183"/>
                  <a:pt x="162" y="181"/>
                </a:cubicBezTo>
                <a:cubicBezTo>
                  <a:pt x="163" y="171"/>
                  <a:pt x="151" y="162"/>
                  <a:pt x="146" y="154"/>
                </a:cubicBezTo>
                <a:cubicBezTo>
                  <a:pt x="142" y="143"/>
                  <a:pt x="143" y="146"/>
                  <a:pt x="150" y="148"/>
                </a:cubicBezTo>
                <a:cubicBezTo>
                  <a:pt x="162" y="155"/>
                  <a:pt x="175" y="159"/>
                  <a:pt x="187" y="165"/>
                </a:cubicBezTo>
                <a:cubicBezTo>
                  <a:pt x="194" y="168"/>
                  <a:pt x="200" y="167"/>
                  <a:pt x="207" y="164"/>
                </a:cubicBezTo>
                <a:cubicBezTo>
                  <a:pt x="209" y="160"/>
                  <a:pt x="216" y="160"/>
                  <a:pt x="217" y="156"/>
                </a:cubicBezTo>
                <a:cubicBezTo>
                  <a:pt x="218" y="151"/>
                  <a:pt x="225" y="148"/>
                  <a:pt x="225" y="143"/>
                </a:cubicBezTo>
                <a:cubicBezTo>
                  <a:pt x="226" y="137"/>
                  <a:pt x="231" y="133"/>
                  <a:pt x="230" y="127"/>
                </a:cubicBezTo>
                <a:cubicBezTo>
                  <a:pt x="229" y="126"/>
                  <a:pt x="229" y="121"/>
                  <a:pt x="229" y="119"/>
                </a:cubicBezTo>
                <a:cubicBezTo>
                  <a:pt x="232" y="114"/>
                  <a:pt x="223" y="109"/>
                  <a:pt x="224" y="102"/>
                </a:cubicBezTo>
                <a:cubicBezTo>
                  <a:pt x="223" y="99"/>
                  <a:pt x="220" y="98"/>
                  <a:pt x="218" y="97"/>
                </a:cubicBezTo>
                <a:cubicBezTo>
                  <a:pt x="204" y="90"/>
                  <a:pt x="190" y="97"/>
                  <a:pt x="177" y="101"/>
                </a:cubicBezTo>
                <a:cubicBezTo>
                  <a:pt x="177" y="101"/>
                  <a:pt x="197" y="89"/>
                  <a:pt x="200" y="87"/>
                </a:cubicBezTo>
                <a:cubicBezTo>
                  <a:pt x="205" y="81"/>
                  <a:pt x="204" y="69"/>
                  <a:pt x="202" y="62"/>
                </a:cubicBezTo>
                <a:cubicBezTo>
                  <a:pt x="201" y="61"/>
                  <a:pt x="200" y="58"/>
                  <a:pt x="200" y="55"/>
                </a:cubicBezTo>
                <a:cubicBezTo>
                  <a:pt x="201" y="49"/>
                  <a:pt x="194" y="45"/>
                  <a:pt x="196" y="40"/>
                </a:cubicBezTo>
                <a:cubicBezTo>
                  <a:pt x="195" y="34"/>
                  <a:pt x="193" y="32"/>
                  <a:pt x="194" y="26"/>
                </a:cubicBezTo>
                <a:cubicBezTo>
                  <a:pt x="194" y="22"/>
                  <a:pt x="188" y="13"/>
                  <a:pt x="185" y="11"/>
                </a:cubicBezTo>
                <a:cubicBezTo>
                  <a:pt x="172" y="0"/>
                  <a:pt x="156" y="22"/>
                  <a:pt x="150" y="31"/>
                </a:cubicBezTo>
                <a:cubicBezTo>
                  <a:pt x="139" y="53"/>
                  <a:pt x="133" y="80"/>
                  <a:pt x="132" y="104"/>
                </a:cubicBezTo>
                <a:cubicBezTo>
                  <a:pt x="132" y="105"/>
                  <a:pt x="132" y="120"/>
                  <a:pt x="131" y="120"/>
                </a:cubicBezTo>
                <a:cubicBezTo>
                  <a:pt x="130" y="119"/>
                  <a:pt x="129" y="119"/>
                  <a:pt x="128" y="119"/>
                </a:cubicBezTo>
                <a:lnTo>
                  <a:pt x="128" y="118"/>
                </a:lnTo>
                <a:close/>
              </a:path>
            </a:pathLst>
          </a:custGeom>
          <a:solidFill>
            <a:srgbClr val="A3C8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Freeform 163"/>
          <p:cNvSpPr/>
          <p:nvPr/>
        </p:nvSpPr>
        <p:spPr bwMode="auto">
          <a:xfrm rot="16200000" flipH="1">
            <a:off x="5276634" y="4352202"/>
            <a:ext cx="242739" cy="227488"/>
          </a:xfrm>
          <a:custGeom>
            <a:avLst/>
            <a:gdLst>
              <a:gd name="T0" fmla="*/ 107 w 233"/>
              <a:gd name="T1" fmla="*/ 118 h 219"/>
              <a:gd name="T2" fmla="*/ 108 w 233"/>
              <a:gd name="T3" fmla="*/ 117 h 219"/>
              <a:gd name="T4" fmla="*/ 136 w 233"/>
              <a:gd name="T5" fmla="*/ 97 h 219"/>
              <a:gd name="T6" fmla="*/ 144 w 233"/>
              <a:gd name="T7" fmla="*/ 91 h 219"/>
              <a:gd name="T8" fmla="*/ 144 w 233"/>
              <a:gd name="T9" fmla="*/ 90 h 219"/>
              <a:gd name="T10" fmla="*/ 126 w 233"/>
              <a:gd name="T11" fmla="*/ 104 h 219"/>
              <a:gd name="T12" fmla="*/ 107 w 233"/>
              <a:gd name="T13" fmla="*/ 118 h 219"/>
              <a:gd name="T14" fmla="*/ 104 w 233"/>
              <a:gd name="T15" fmla="*/ 114 h 219"/>
              <a:gd name="T16" fmla="*/ 104 w 233"/>
              <a:gd name="T17" fmla="*/ 114 h 219"/>
              <a:gd name="T18" fmla="*/ 105 w 233"/>
              <a:gd name="T19" fmla="*/ 105 h 219"/>
              <a:gd name="T20" fmla="*/ 109 w 233"/>
              <a:gd name="T21" fmla="*/ 81 h 219"/>
              <a:gd name="T22" fmla="*/ 108 w 233"/>
              <a:gd name="T23" fmla="*/ 85 h 219"/>
              <a:gd name="T24" fmla="*/ 104 w 233"/>
              <a:gd name="T25" fmla="*/ 114 h 219"/>
              <a:gd name="T26" fmla="*/ 104 w 233"/>
              <a:gd name="T27" fmla="*/ 114 h 219"/>
              <a:gd name="T28" fmla="*/ 102 w 233"/>
              <a:gd name="T29" fmla="*/ 116 h 219"/>
              <a:gd name="T30" fmla="*/ 97 w 233"/>
              <a:gd name="T31" fmla="*/ 113 h 219"/>
              <a:gd name="T32" fmla="*/ 80 w 233"/>
              <a:gd name="T33" fmla="*/ 35 h 219"/>
              <a:gd name="T34" fmla="*/ 45 w 233"/>
              <a:gd name="T35" fmla="*/ 9 h 219"/>
              <a:gd name="T36" fmla="*/ 34 w 233"/>
              <a:gd name="T37" fmla="*/ 27 h 219"/>
              <a:gd name="T38" fmla="*/ 31 w 233"/>
              <a:gd name="T39" fmla="*/ 46 h 219"/>
              <a:gd name="T40" fmla="*/ 27 w 233"/>
              <a:gd name="T41" fmla="*/ 59 h 219"/>
              <a:gd name="T42" fmla="*/ 27 w 233"/>
              <a:gd name="T43" fmla="*/ 82 h 219"/>
              <a:gd name="T44" fmla="*/ 55 w 233"/>
              <a:gd name="T45" fmla="*/ 100 h 219"/>
              <a:gd name="T46" fmla="*/ 8 w 233"/>
              <a:gd name="T47" fmla="*/ 101 h 219"/>
              <a:gd name="T48" fmla="*/ 3 w 233"/>
              <a:gd name="T49" fmla="*/ 114 h 219"/>
              <a:gd name="T50" fmla="*/ 3 w 233"/>
              <a:gd name="T51" fmla="*/ 125 h 219"/>
              <a:gd name="T52" fmla="*/ 7 w 233"/>
              <a:gd name="T53" fmla="*/ 142 h 219"/>
              <a:gd name="T54" fmla="*/ 17 w 233"/>
              <a:gd name="T55" fmla="*/ 157 h 219"/>
              <a:gd name="T56" fmla="*/ 32 w 233"/>
              <a:gd name="T57" fmla="*/ 164 h 219"/>
              <a:gd name="T58" fmla="*/ 44 w 233"/>
              <a:gd name="T59" fmla="*/ 165 h 219"/>
              <a:gd name="T60" fmla="*/ 84 w 233"/>
              <a:gd name="T61" fmla="*/ 145 h 219"/>
              <a:gd name="T62" fmla="*/ 66 w 233"/>
              <a:gd name="T63" fmla="*/ 174 h 219"/>
              <a:gd name="T64" fmla="*/ 66 w 233"/>
              <a:gd name="T65" fmla="*/ 177 h 219"/>
              <a:gd name="T66" fmla="*/ 84 w 233"/>
              <a:gd name="T67" fmla="*/ 151 h 219"/>
              <a:gd name="T68" fmla="*/ 90 w 233"/>
              <a:gd name="T69" fmla="*/ 151 h 219"/>
              <a:gd name="T70" fmla="*/ 92 w 233"/>
              <a:gd name="T71" fmla="*/ 192 h 219"/>
              <a:gd name="T72" fmla="*/ 101 w 233"/>
              <a:gd name="T73" fmla="*/ 209 h 219"/>
              <a:gd name="T74" fmla="*/ 114 w 233"/>
              <a:gd name="T75" fmla="*/ 215 h 219"/>
              <a:gd name="T76" fmla="*/ 129 w 233"/>
              <a:gd name="T77" fmla="*/ 217 h 219"/>
              <a:gd name="T78" fmla="*/ 145 w 233"/>
              <a:gd name="T79" fmla="*/ 214 h 219"/>
              <a:gd name="T80" fmla="*/ 152 w 233"/>
              <a:gd name="T81" fmla="*/ 209 h 219"/>
              <a:gd name="T82" fmla="*/ 165 w 233"/>
              <a:gd name="T83" fmla="*/ 197 h 219"/>
              <a:gd name="T84" fmla="*/ 166 w 233"/>
              <a:gd name="T85" fmla="*/ 189 h 219"/>
              <a:gd name="T86" fmla="*/ 145 w 233"/>
              <a:gd name="T87" fmla="*/ 155 h 219"/>
              <a:gd name="T88" fmla="*/ 168 w 233"/>
              <a:gd name="T89" fmla="*/ 169 h 219"/>
              <a:gd name="T90" fmla="*/ 191 w 233"/>
              <a:gd name="T91" fmla="*/ 160 h 219"/>
              <a:gd name="T92" fmla="*/ 196 w 233"/>
              <a:gd name="T93" fmla="*/ 155 h 219"/>
              <a:gd name="T94" fmla="*/ 208 w 233"/>
              <a:gd name="T95" fmla="*/ 144 h 219"/>
              <a:gd name="T96" fmla="*/ 219 w 233"/>
              <a:gd name="T97" fmla="*/ 137 h 219"/>
              <a:gd name="T98" fmla="*/ 229 w 233"/>
              <a:gd name="T99" fmla="*/ 121 h 219"/>
              <a:gd name="T100" fmla="*/ 195 w 233"/>
              <a:gd name="T101" fmla="*/ 99 h 219"/>
              <a:gd name="T102" fmla="*/ 121 w 233"/>
              <a:gd name="T103" fmla="*/ 115 h 219"/>
              <a:gd name="T104" fmla="*/ 107 w 233"/>
              <a:gd name="T105" fmla="*/ 122 h 219"/>
              <a:gd name="T106" fmla="*/ 107 w 233"/>
              <a:gd name="T107" fmla="*/ 119 h 219"/>
              <a:gd name="T108" fmla="*/ 107 w 233"/>
              <a:gd name="T109" fmla="*/ 118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3" h="219">
                <a:moveTo>
                  <a:pt x="107" y="118"/>
                </a:moveTo>
                <a:cubicBezTo>
                  <a:pt x="108" y="117"/>
                  <a:pt x="108" y="117"/>
                  <a:pt x="108" y="117"/>
                </a:cubicBezTo>
                <a:cubicBezTo>
                  <a:pt x="118" y="111"/>
                  <a:pt x="127" y="105"/>
                  <a:pt x="136" y="97"/>
                </a:cubicBezTo>
                <a:cubicBezTo>
                  <a:pt x="138" y="95"/>
                  <a:pt x="141" y="93"/>
                  <a:pt x="144" y="91"/>
                </a:cubicBezTo>
                <a:cubicBezTo>
                  <a:pt x="146" y="90"/>
                  <a:pt x="147" y="89"/>
                  <a:pt x="144" y="90"/>
                </a:cubicBezTo>
                <a:cubicBezTo>
                  <a:pt x="137" y="93"/>
                  <a:pt x="132" y="99"/>
                  <a:pt x="126" y="104"/>
                </a:cubicBezTo>
                <a:cubicBezTo>
                  <a:pt x="120" y="109"/>
                  <a:pt x="114" y="113"/>
                  <a:pt x="107" y="118"/>
                </a:cubicBezTo>
                <a:cubicBezTo>
                  <a:pt x="108" y="115"/>
                  <a:pt x="104" y="118"/>
                  <a:pt x="104" y="114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5" y="111"/>
                  <a:pt x="105" y="107"/>
                  <a:pt x="105" y="105"/>
                </a:cubicBezTo>
                <a:cubicBezTo>
                  <a:pt x="106" y="97"/>
                  <a:pt x="107" y="88"/>
                  <a:pt x="109" y="81"/>
                </a:cubicBezTo>
                <a:cubicBezTo>
                  <a:pt x="109" y="80"/>
                  <a:pt x="108" y="84"/>
                  <a:pt x="108" y="85"/>
                </a:cubicBezTo>
                <a:cubicBezTo>
                  <a:pt x="105" y="94"/>
                  <a:pt x="105" y="104"/>
                  <a:pt x="104" y="114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3" y="114"/>
                  <a:pt x="103" y="116"/>
                  <a:pt x="102" y="116"/>
                </a:cubicBezTo>
                <a:cubicBezTo>
                  <a:pt x="97" y="116"/>
                  <a:pt x="96" y="129"/>
                  <a:pt x="97" y="113"/>
                </a:cubicBezTo>
                <a:cubicBezTo>
                  <a:pt x="98" y="89"/>
                  <a:pt x="89" y="58"/>
                  <a:pt x="80" y="35"/>
                </a:cubicBezTo>
                <a:cubicBezTo>
                  <a:pt x="75" y="25"/>
                  <a:pt x="58" y="0"/>
                  <a:pt x="45" y="9"/>
                </a:cubicBezTo>
                <a:cubicBezTo>
                  <a:pt x="40" y="12"/>
                  <a:pt x="35" y="20"/>
                  <a:pt x="34" y="27"/>
                </a:cubicBezTo>
                <a:cubicBezTo>
                  <a:pt x="35" y="30"/>
                  <a:pt x="33" y="43"/>
                  <a:pt x="31" y="46"/>
                </a:cubicBezTo>
                <a:cubicBezTo>
                  <a:pt x="28" y="49"/>
                  <a:pt x="30" y="55"/>
                  <a:pt x="27" y="59"/>
                </a:cubicBezTo>
                <a:cubicBezTo>
                  <a:pt x="24" y="62"/>
                  <a:pt x="25" y="77"/>
                  <a:pt x="27" y="82"/>
                </a:cubicBezTo>
                <a:cubicBezTo>
                  <a:pt x="32" y="87"/>
                  <a:pt x="55" y="100"/>
                  <a:pt x="55" y="100"/>
                </a:cubicBezTo>
                <a:cubicBezTo>
                  <a:pt x="43" y="96"/>
                  <a:pt x="17" y="86"/>
                  <a:pt x="8" y="101"/>
                </a:cubicBezTo>
                <a:cubicBezTo>
                  <a:pt x="8" y="107"/>
                  <a:pt x="7" y="109"/>
                  <a:pt x="3" y="114"/>
                </a:cubicBezTo>
                <a:cubicBezTo>
                  <a:pt x="3" y="117"/>
                  <a:pt x="4" y="121"/>
                  <a:pt x="3" y="125"/>
                </a:cubicBezTo>
                <a:cubicBezTo>
                  <a:pt x="0" y="132"/>
                  <a:pt x="7" y="135"/>
                  <a:pt x="7" y="142"/>
                </a:cubicBezTo>
                <a:cubicBezTo>
                  <a:pt x="9" y="147"/>
                  <a:pt x="14" y="153"/>
                  <a:pt x="17" y="157"/>
                </a:cubicBezTo>
                <a:cubicBezTo>
                  <a:pt x="23" y="159"/>
                  <a:pt x="26" y="163"/>
                  <a:pt x="32" y="164"/>
                </a:cubicBezTo>
                <a:cubicBezTo>
                  <a:pt x="36" y="166"/>
                  <a:pt x="39" y="166"/>
                  <a:pt x="44" y="165"/>
                </a:cubicBezTo>
                <a:cubicBezTo>
                  <a:pt x="46" y="164"/>
                  <a:pt x="84" y="144"/>
                  <a:pt x="84" y="145"/>
                </a:cubicBezTo>
                <a:cubicBezTo>
                  <a:pt x="79" y="153"/>
                  <a:pt x="66" y="164"/>
                  <a:pt x="66" y="174"/>
                </a:cubicBezTo>
                <a:cubicBezTo>
                  <a:pt x="65" y="175"/>
                  <a:pt x="64" y="177"/>
                  <a:pt x="66" y="177"/>
                </a:cubicBezTo>
                <a:cubicBezTo>
                  <a:pt x="76" y="174"/>
                  <a:pt x="79" y="158"/>
                  <a:pt x="84" y="151"/>
                </a:cubicBezTo>
                <a:cubicBezTo>
                  <a:pt x="92" y="143"/>
                  <a:pt x="89" y="144"/>
                  <a:pt x="90" y="151"/>
                </a:cubicBezTo>
                <a:cubicBezTo>
                  <a:pt x="90" y="165"/>
                  <a:pt x="92" y="179"/>
                  <a:pt x="92" y="192"/>
                </a:cubicBezTo>
                <a:cubicBezTo>
                  <a:pt x="92" y="199"/>
                  <a:pt x="96" y="205"/>
                  <a:pt x="101" y="209"/>
                </a:cubicBezTo>
                <a:cubicBezTo>
                  <a:pt x="106" y="210"/>
                  <a:pt x="110" y="216"/>
                  <a:pt x="114" y="215"/>
                </a:cubicBezTo>
                <a:cubicBezTo>
                  <a:pt x="118" y="214"/>
                  <a:pt x="124" y="219"/>
                  <a:pt x="129" y="217"/>
                </a:cubicBezTo>
                <a:cubicBezTo>
                  <a:pt x="134" y="215"/>
                  <a:pt x="141" y="217"/>
                  <a:pt x="145" y="214"/>
                </a:cubicBezTo>
                <a:cubicBezTo>
                  <a:pt x="146" y="212"/>
                  <a:pt x="150" y="210"/>
                  <a:pt x="152" y="209"/>
                </a:cubicBezTo>
                <a:cubicBezTo>
                  <a:pt x="158" y="209"/>
                  <a:pt x="158" y="199"/>
                  <a:pt x="165" y="197"/>
                </a:cubicBezTo>
                <a:cubicBezTo>
                  <a:pt x="167" y="195"/>
                  <a:pt x="166" y="192"/>
                  <a:pt x="166" y="189"/>
                </a:cubicBezTo>
                <a:cubicBezTo>
                  <a:pt x="167" y="174"/>
                  <a:pt x="154" y="165"/>
                  <a:pt x="145" y="155"/>
                </a:cubicBezTo>
                <a:cubicBezTo>
                  <a:pt x="144" y="154"/>
                  <a:pt x="164" y="168"/>
                  <a:pt x="168" y="169"/>
                </a:cubicBezTo>
                <a:cubicBezTo>
                  <a:pt x="176" y="171"/>
                  <a:pt x="185" y="165"/>
                  <a:pt x="191" y="160"/>
                </a:cubicBezTo>
                <a:cubicBezTo>
                  <a:pt x="192" y="158"/>
                  <a:pt x="194" y="155"/>
                  <a:pt x="196" y="155"/>
                </a:cubicBezTo>
                <a:cubicBezTo>
                  <a:pt x="202" y="153"/>
                  <a:pt x="202" y="145"/>
                  <a:pt x="208" y="144"/>
                </a:cubicBezTo>
                <a:cubicBezTo>
                  <a:pt x="213" y="141"/>
                  <a:pt x="213" y="138"/>
                  <a:pt x="219" y="137"/>
                </a:cubicBezTo>
                <a:cubicBezTo>
                  <a:pt x="223" y="134"/>
                  <a:pt x="228" y="125"/>
                  <a:pt x="229" y="121"/>
                </a:cubicBezTo>
                <a:cubicBezTo>
                  <a:pt x="233" y="105"/>
                  <a:pt x="206" y="100"/>
                  <a:pt x="195" y="99"/>
                </a:cubicBezTo>
                <a:cubicBezTo>
                  <a:pt x="171" y="99"/>
                  <a:pt x="144" y="106"/>
                  <a:pt x="121" y="115"/>
                </a:cubicBezTo>
                <a:cubicBezTo>
                  <a:pt x="120" y="116"/>
                  <a:pt x="108" y="123"/>
                  <a:pt x="107" y="122"/>
                </a:cubicBezTo>
                <a:cubicBezTo>
                  <a:pt x="107" y="121"/>
                  <a:pt x="107" y="120"/>
                  <a:pt x="107" y="119"/>
                </a:cubicBezTo>
                <a:lnTo>
                  <a:pt x="107" y="118"/>
                </a:lnTo>
                <a:close/>
              </a:path>
            </a:pathLst>
          </a:custGeom>
          <a:solidFill>
            <a:srgbClr val="A3C8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610918" y="1761564"/>
            <a:ext cx="1941051" cy="594369"/>
            <a:chOff x="5694784" y="1636276"/>
            <a:chExt cx="1941051" cy="594369"/>
          </a:xfrm>
          <a:solidFill>
            <a:srgbClr val="A3C8BD"/>
          </a:solidFill>
        </p:grpSpPr>
        <p:grpSp>
          <p:nvGrpSpPr>
            <p:cNvPr id="43" name="组合 42"/>
            <p:cNvGrpSpPr/>
            <p:nvPr/>
          </p:nvGrpSpPr>
          <p:grpSpPr>
            <a:xfrm>
              <a:off x="5694784" y="1636276"/>
              <a:ext cx="1941051" cy="594369"/>
              <a:chOff x="6060348" y="1753750"/>
              <a:chExt cx="2224088" cy="681038"/>
            </a:xfrm>
            <a:grpFill/>
          </p:grpSpPr>
          <p:sp>
            <p:nvSpPr>
              <p:cNvPr id="47" name="Oval 156"/>
              <p:cNvSpPr>
                <a:spLocks noChangeArrowheads="1"/>
              </p:cNvSpPr>
              <p:nvPr/>
            </p:nvSpPr>
            <p:spPr bwMode="auto">
              <a:xfrm rot="16200000" flipH="1">
                <a:off x="6100035" y="1793437"/>
                <a:ext cx="600075" cy="600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157"/>
              <p:cNvSpPr/>
              <p:nvPr/>
            </p:nvSpPr>
            <p:spPr bwMode="auto">
              <a:xfrm rot="16200000" flipH="1">
                <a:off x="6060348" y="1753750"/>
                <a:ext cx="681038" cy="681038"/>
              </a:xfrm>
              <a:custGeom>
                <a:avLst/>
                <a:gdLst>
                  <a:gd name="T0" fmla="*/ 520 w 524"/>
                  <a:gd name="T1" fmla="*/ 262 h 524"/>
                  <a:gd name="T2" fmla="*/ 516 w 524"/>
                  <a:gd name="T3" fmla="*/ 262 h 524"/>
                  <a:gd name="T4" fmla="*/ 441 w 524"/>
                  <a:gd name="T5" fmla="*/ 442 h 524"/>
                  <a:gd name="T6" fmla="*/ 262 w 524"/>
                  <a:gd name="T7" fmla="*/ 516 h 524"/>
                  <a:gd name="T8" fmla="*/ 82 w 524"/>
                  <a:gd name="T9" fmla="*/ 442 h 524"/>
                  <a:gd name="T10" fmla="*/ 8 w 524"/>
                  <a:gd name="T11" fmla="*/ 262 h 524"/>
                  <a:gd name="T12" fmla="*/ 82 w 524"/>
                  <a:gd name="T13" fmla="*/ 82 h 524"/>
                  <a:gd name="T14" fmla="*/ 262 w 524"/>
                  <a:gd name="T15" fmla="*/ 8 h 524"/>
                  <a:gd name="T16" fmla="*/ 441 w 524"/>
                  <a:gd name="T17" fmla="*/ 82 h 524"/>
                  <a:gd name="T18" fmla="*/ 516 w 524"/>
                  <a:gd name="T19" fmla="*/ 262 h 524"/>
                  <a:gd name="T20" fmla="*/ 520 w 524"/>
                  <a:gd name="T21" fmla="*/ 262 h 524"/>
                  <a:gd name="T22" fmla="*/ 524 w 524"/>
                  <a:gd name="T23" fmla="*/ 262 h 524"/>
                  <a:gd name="T24" fmla="*/ 262 w 524"/>
                  <a:gd name="T25" fmla="*/ 0 h 524"/>
                  <a:gd name="T26" fmla="*/ 0 w 524"/>
                  <a:gd name="T27" fmla="*/ 262 h 524"/>
                  <a:gd name="T28" fmla="*/ 262 w 524"/>
                  <a:gd name="T29" fmla="*/ 524 h 524"/>
                  <a:gd name="T30" fmla="*/ 524 w 524"/>
                  <a:gd name="T31" fmla="*/ 262 h 524"/>
                  <a:gd name="T32" fmla="*/ 520 w 524"/>
                  <a:gd name="T33" fmla="*/ 262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4" h="524">
                    <a:moveTo>
                      <a:pt x="520" y="262"/>
                    </a:moveTo>
                    <a:cubicBezTo>
                      <a:pt x="516" y="262"/>
                      <a:pt x="516" y="262"/>
                      <a:pt x="516" y="262"/>
                    </a:cubicBezTo>
                    <a:cubicBezTo>
                      <a:pt x="516" y="332"/>
                      <a:pt x="487" y="396"/>
                      <a:pt x="441" y="442"/>
                    </a:cubicBezTo>
                    <a:cubicBezTo>
                      <a:pt x="395" y="488"/>
                      <a:pt x="332" y="516"/>
                      <a:pt x="262" y="516"/>
                    </a:cubicBezTo>
                    <a:cubicBezTo>
                      <a:pt x="192" y="516"/>
                      <a:pt x="128" y="488"/>
                      <a:pt x="82" y="442"/>
                    </a:cubicBezTo>
                    <a:cubicBezTo>
                      <a:pt x="36" y="396"/>
                      <a:pt x="8" y="332"/>
                      <a:pt x="8" y="262"/>
                    </a:cubicBezTo>
                    <a:cubicBezTo>
                      <a:pt x="8" y="192"/>
                      <a:pt x="36" y="128"/>
                      <a:pt x="82" y="82"/>
                    </a:cubicBezTo>
                    <a:cubicBezTo>
                      <a:pt x="128" y="36"/>
                      <a:pt x="192" y="8"/>
                      <a:pt x="262" y="8"/>
                    </a:cubicBezTo>
                    <a:cubicBezTo>
                      <a:pt x="332" y="8"/>
                      <a:pt x="395" y="36"/>
                      <a:pt x="441" y="82"/>
                    </a:cubicBezTo>
                    <a:cubicBezTo>
                      <a:pt x="487" y="128"/>
                      <a:pt x="516" y="192"/>
                      <a:pt x="516" y="262"/>
                    </a:cubicBezTo>
                    <a:cubicBezTo>
                      <a:pt x="520" y="262"/>
                      <a:pt x="520" y="262"/>
                      <a:pt x="520" y="262"/>
                    </a:cubicBezTo>
                    <a:cubicBezTo>
                      <a:pt x="524" y="262"/>
                      <a:pt x="524" y="262"/>
                      <a:pt x="524" y="262"/>
                    </a:cubicBezTo>
                    <a:cubicBezTo>
                      <a:pt x="524" y="117"/>
                      <a:pt x="407" y="0"/>
                      <a:pt x="262" y="0"/>
                    </a:cubicBezTo>
                    <a:cubicBezTo>
                      <a:pt x="117" y="0"/>
                      <a:pt x="0" y="117"/>
                      <a:pt x="0" y="262"/>
                    </a:cubicBezTo>
                    <a:cubicBezTo>
                      <a:pt x="0" y="407"/>
                      <a:pt x="117" y="524"/>
                      <a:pt x="262" y="524"/>
                    </a:cubicBezTo>
                    <a:cubicBezTo>
                      <a:pt x="407" y="524"/>
                      <a:pt x="524" y="407"/>
                      <a:pt x="524" y="262"/>
                    </a:cubicBezTo>
                    <a:lnTo>
                      <a:pt x="52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Oval 158"/>
              <p:cNvSpPr>
                <a:spLocks noChangeArrowheads="1"/>
              </p:cNvSpPr>
              <p:nvPr/>
            </p:nvSpPr>
            <p:spPr bwMode="auto">
              <a:xfrm rot="16200000" flipH="1">
                <a:off x="6871560" y="1793437"/>
                <a:ext cx="600075" cy="600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159"/>
              <p:cNvSpPr/>
              <p:nvPr/>
            </p:nvSpPr>
            <p:spPr bwMode="auto">
              <a:xfrm rot="16200000" flipH="1">
                <a:off x="6831873" y="1753750"/>
                <a:ext cx="681038" cy="681038"/>
              </a:xfrm>
              <a:custGeom>
                <a:avLst/>
                <a:gdLst>
                  <a:gd name="T0" fmla="*/ 520 w 524"/>
                  <a:gd name="T1" fmla="*/ 262 h 524"/>
                  <a:gd name="T2" fmla="*/ 516 w 524"/>
                  <a:gd name="T3" fmla="*/ 262 h 524"/>
                  <a:gd name="T4" fmla="*/ 441 w 524"/>
                  <a:gd name="T5" fmla="*/ 442 h 524"/>
                  <a:gd name="T6" fmla="*/ 262 w 524"/>
                  <a:gd name="T7" fmla="*/ 516 h 524"/>
                  <a:gd name="T8" fmla="*/ 82 w 524"/>
                  <a:gd name="T9" fmla="*/ 442 h 524"/>
                  <a:gd name="T10" fmla="*/ 8 w 524"/>
                  <a:gd name="T11" fmla="*/ 262 h 524"/>
                  <a:gd name="T12" fmla="*/ 82 w 524"/>
                  <a:gd name="T13" fmla="*/ 82 h 524"/>
                  <a:gd name="T14" fmla="*/ 262 w 524"/>
                  <a:gd name="T15" fmla="*/ 8 h 524"/>
                  <a:gd name="T16" fmla="*/ 441 w 524"/>
                  <a:gd name="T17" fmla="*/ 82 h 524"/>
                  <a:gd name="T18" fmla="*/ 516 w 524"/>
                  <a:gd name="T19" fmla="*/ 262 h 524"/>
                  <a:gd name="T20" fmla="*/ 520 w 524"/>
                  <a:gd name="T21" fmla="*/ 262 h 524"/>
                  <a:gd name="T22" fmla="*/ 524 w 524"/>
                  <a:gd name="T23" fmla="*/ 262 h 524"/>
                  <a:gd name="T24" fmla="*/ 262 w 524"/>
                  <a:gd name="T25" fmla="*/ 0 h 524"/>
                  <a:gd name="T26" fmla="*/ 0 w 524"/>
                  <a:gd name="T27" fmla="*/ 262 h 524"/>
                  <a:gd name="T28" fmla="*/ 262 w 524"/>
                  <a:gd name="T29" fmla="*/ 524 h 524"/>
                  <a:gd name="T30" fmla="*/ 524 w 524"/>
                  <a:gd name="T31" fmla="*/ 262 h 524"/>
                  <a:gd name="T32" fmla="*/ 520 w 524"/>
                  <a:gd name="T33" fmla="*/ 262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4" h="524">
                    <a:moveTo>
                      <a:pt x="520" y="262"/>
                    </a:moveTo>
                    <a:cubicBezTo>
                      <a:pt x="516" y="262"/>
                      <a:pt x="516" y="262"/>
                      <a:pt x="516" y="262"/>
                    </a:cubicBezTo>
                    <a:cubicBezTo>
                      <a:pt x="516" y="332"/>
                      <a:pt x="487" y="396"/>
                      <a:pt x="441" y="442"/>
                    </a:cubicBezTo>
                    <a:cubicBezTo>
                      <a:pt x="395" y="488"/>
                      <a:pt x="332" y="516"/>
                      <a:pt x="262" y="516"/>
                    </a:cubicBezTo>
                    <a:cubicBezTo>
                      <a:pt x="192" y="516"/>
                      <a:pt x="128" y="488"/>
                      <a:pt x="82" y="442"/>
                    </a:cubicBezTo>
                    <a:cubicBezTo>
                      <a:pt x="36" y="396"/>
                      <a:pt x="8" y="332"/>
                      <a:pt x="8" y="262"/>
                    </a:cubicBezTo>
                    <a:cubicBezTo>
                      <a:pt x="8" y="192"/>
                      <a:pt x="36" y="128"/>
                      <a:pt x="82" y="82"/>
                    </a:cubicBezTo>
                    <a:cubicBezTo>
                      <a:pt x="128" y="36"/>
                      <a:pt x="192" y="8"/>
                      <a:pt x="262" y="8"/>
                    </a:cubicBezTo>
                    <a:cubicBezTo>
                      <a:pt x="332" y="8"/>
                      <a:pt x="395" y="36"/>
                      <a:pt x="441" y="82"/>
                    </a:cubicBezTo>
                    <a:cubicBezTo>
                      <a:pt x="487" y="128"/>
                      <a:pt x="516" y="192"/>
                      <a:pt x="516" y="262"/>
                    </a:cubicBezTo>
                    <a:cubicBezTo>
                      <a:pt x="520" y="262"/>
                      <a:pt x="520" y="262"/>
                      <a:pt x="520" y="262"/>
                    </a:cubicBezTo>
                    <a:cubicBezTo>
                      <a:pt x="524" y="262"/>
                      <a:pt x="524" y="262"/>
                      <a:pt x="524" y="262"/>
                    </a:cubicBezTo>
                    <a:cubicBezTo>
                      <a:pt x="524" y="117"/>
                      <a:pt x="407" y="0"/>
                      <a:pt x="262" y="0"/>
                    </a:cubicBezTo>
                    <a:cubicBezTo>
                      <a:pt x="117" y="0"/>
                      <a:pt x="0" y="117"/>
                      <a:pt x="0" y="262"/>
                    </a:cubicBezTo>
                    <a:cubicBezTo>
                      <a:pt x="0" y="407"/>
                      <a:pt x="117" y="524"/>
                      <a:pt x="262" y="524"/>
                    </a:cubicBezTo>
                    <a:cubicBezTo>
                      <a:pt x="407" y="524"/>
                      <a:pt x="524" y="407"/>
                      <a:pt x="524" y="262"/>
                    </a:cubicBezTo>
                    <a:lnTo>
                      <a:pt x="52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Oval 160"/>
              <p:cNvSpPr>
                <a:spLocks noChangeArrowheads="1"/>
              </p:cNvSpPr>
              <p:nvPr/>
            </p:nvSpPr>
            <p:spPr bwMode="auto">
              <a:xfrm rot="16200000" flipH="1">
                <a:off x="7643085" y="1793437"/>
                <a:ext cx="600075" cy="600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Freeform 161"/>
              <p:cNvSpPr/>
              <p:nvPr/>
            </p:nvSpPr>
            <p:spPr bwMode="auto">
              <a:xfrm rot="16200000" flipH="1">
                <a:off x="7603398" y="1753750"/>
                <a:ext cx="681038" cy="681038"/>
              </a:xfrm>
              <a:custGeom>
                <a:avLst/>
                <a:gdLst>
                  <a:gd name="T0" fmla="*/ 520 w 524"/>
                  <a:gd name="T1" fmla="*/ 262 h 524"/>
                  <a:gd name="T2" fmla="*/ 516 w 524"/>
                  <a:gd name="T3" fmla="*/ 262 h 524"/>
                  <a:gd name="T4" fmla="*/ 441 w 524"/>
                  <a:gd name="T5" fmla="*/ 442 h 524"/>
                  <a:gd name="T6" fmla="*/ 262 w 524"/>
                  <a:gd name="T7" fmla="*/ 516 h 524"/>
                  <a:gd name="T8" fmla="*/ 82 w 524"/>
                  <a:gd name="T9" fmla="*/ 442 h 524"/>
                  <a:gd name="T10" fmla="*/ 8 w 524"/>
                  <a:gd name="T11" fmla="*/ 262 h 524"/>
                  <a:gd name="T12" fmla="*/ 82 w 524"/>
                  <a:gd name="T13" fmla="*/ 82 h 524"/>
                  <a:gd name="T14" fmla="*/ 262 w 524"/>
                  <a:gd name="T15" fmla="*/ 8 h 524"/>
                  <a:gd name="T16" fmla="*/ 441 w 524"/>
                  <a:gd name="T17" fmla="*/ 82 h 524"/>
                  <a:gd name="T18" fmla="*/ 516 w 524"/>
                  <a:gd name="T19" fmla="*/ 262 h 524"/>
                  <a:gd name="T20" fmla="*/ 520 w 524"/>
                  <a:gd name="T21" fmla="*/ 262 h 524"/>
                  <a:gd name="T22" fmla="*/ 524 w 524"/>
                  <a:gd name="T23" fmla="*/ 262 h 524"/>
                  <a:gd name="T24" fmla="*/ 262 w 524"/>
                  <a:gd name="T25" fmla="*/ 0 h 524"/>
                  <a:gd name="T26" fmla="*/ 0 w 524"/>
                  <a:gd name="T27" fmla="*/ 262 h 524"/>
                  <a:gd name="T28" fmla="*/ 262 w 524"/>
                  <a:gd name="T29" fmla="*/ 524 h 524"/>
                  <a:gd name="T30" fmla="*/ 524 w 524"/>
                  <a:gd name="T31" fmla="*/ 262 h 524"/>
                  <a:gd name="T32" fmla="*/ 520 w 524"/>
                  <a:gd name="T33" fmla="*/ 262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4" h="524">
                    <a:moveTo>
                      <a:pt x="520" y="262"/>
                    </a:moveTo>
                    <a:cubicBezTo>
                      <a:pt x="516" y="262"/>
                      <a:pt x="516" y="262"/>
                      <a:pt x="516" y="262"/>
                    </a:cubicBezTo>
                    <a:cubicBezTo>
                      <a:pt x="516" y="332"/>
                      <a:pt x="487" y="396"/>
                      <a:pt x="441" y="442"/>
                    </a:cubicBezTo>
                    <a:cubicBezTo>
                      <a:pt x="395" y="488"/>
                      <a:pt x="332" y="516"/>
                      <a:pt x="262" y="516"/>
                    </a:cubicBezTo>
                    <a:cubicBezTo>
                      <a:pt x="192" y="516"/>
                      <a:pt x="128" y="488"/>
                      <a:pt x="82" y="442"/>
                    </a:cubicBezTo>
                    <a:cubicBezTo>
                      <a:pt x="36" y="396"/>
                      <a:pt x="8" y="332"/>
                      <a:pt x="8" y="262"/>
                    </a:cubicBezTo>
                    <a:cubicBezTo>
                      <a:pt x="8" y="192"/>
                      <a:pt x="36" y="128"/>
                      <a:pt x="82" y="82"/>
                    </a:cubicBezTo>
                    <a:cubicBezTo>
                      <a:pt x="128" y="36"/>
                      <a:pt x="192" y="8"/>
                      <a:pt x="262" y="8"/>
                    </a:cubicBezTo>
                    <a:cubicBezTo>
                      <a:pt x="332" y="8"/>
                      <a:pt x="395" y="36"/>
                      <a:pt x="441" y="82"/>
                    </a:cubicBezTo>
                    <a:cubicBezTo>
                      <a:pt x="487" y="128"/>
                      <a:pt x="516" y="192"/>
                      <a:pt x="516" y="262"/>
                    </a:cubicBezTo>
                    <a:cubicBezTo>
                      <a:pt x="520" y="262"/>
                      <a:pt x="520" y="262"/>
                      <a:pt x="520" y="262"/>
                    </a:cubicBezTo>
                    <a:cubicBezTo>
                      <a:pt x="524" y="262"/>
                      <a:pt x="524" y="262"/>
                      <a:pt x="524" y="262"/>
                    </a:cubicBezTo>
                    <a:cubicBezTo>
                      <a:pt x="524" y="117"/>
                      <a:pt x="407" y="0"/>
                      <a:pt x="262" y="0"/>
                    </a:cubicBezTo>
                    <a:cubicBezTo>
                      <a:pt x="117" y="0"/>
                      <a:pt x="0" y="117"/>
                      <a:pt x="0" y="262"/>
                    </a:cubicBezTo>
                    <a:cubicBezTo>
                      <a:pt x="0" y="407"/>
                      <a:pt x="117" y="524"/>
                      <a:pt x="262" y="524"/>
                    </a:cubicBezTo>
                    <a:cubicBezTo>
                      <a:pt x="407" y="524"/>
                      <a:pt x="524" y="407"/>
                      <a:pt x="524" y="262"/>
                    </a:cubicBezTo>
                    <a:lnTo>
                      <a:pt x="52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5747533" y="1707175"/>
              <a:ext cx="48763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文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420874" y="1714062"/>
              <a:ext cx="48763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艺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078909" y="1701934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风</a:t>
              </a: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5282797" y="2415746"/>
            <a:ext cx="368363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谢</a:t>
            </a:r>
            <a:r>
              <a:rPr lang="zh-CN" altLang="en-US" sz="5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谢观看</a:t>
            </a:r>
            <a:endParaRPr lang="en-US" altLang="zh-CN" sz="5400" spc="600" dirty="0" smtClean="0">
              <a:solidFill>
                <a:schemeClr val="tx1">
                  <a:lumMod val="85000"/>
                  <a:lumOff val="15000"/>
                </a:schemeClr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  <a:p>
            <a:pPr algn="ctr"/>
            <a:r>
              <a:rPr lang="en-US" altLang="zh-CN" sz="5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THANKS</a:t>
            </a:r>
            <a:endParaRPr lang="zh-CN" altLang="en-US" sz="5400" spc="600" dirty="0">
              <a:solidFill>
                <a:schemeClr val="tx1">
                  <a:lumMod val="85000"/>
                  <a:lumOff val="15000"/>
                </a:schemeClr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94DED51-4DEF-4AFF-8B5A-2E80765438AE}"/>
              </a:ext>
            </a:extLst>
          </p:cNvPr>
          <p:cNvGrpSpPr/>
          <p:nvPr/>
        </p:nvGrpSpPr>
        <p:grpSpPr>
          <a:xfrm>
            <a:off x="4095472" y="1415536"/>
            <a:ext cx="6288940" cy="3168640"/>
            <a:chOff x="4095472" y="1415536"/>
            <a:chExt cx="6288940" cy="3168640"/>
          </a:xfrm>
        </p:grpSpPr>
        <p:sp>
          <p:nvSpPr>
            <p:cNvPr id="26" name="Freeform 13"/>
            <p:cNvSpPr/>
            <p:nvPr/>
          </p:nvSpPr>
          <p:spPr bwMode="auto">
            <a:xfrm rot="16200000" flipH="1">
              <a:off x="9323851" y="1494069"/>
              <a:ext cx="663575" cy="690563"/>
            </a:xfrm>
            <a:custGeom>
              <a:avLst/>
              <a:gdLst>
                <a:gd name="T0" fmla="*/ 0 w 418"/>
                <a:gd name="T1" fmla="*/ 435 h 435"/>
                <a:gd name="T2" fmla="*/ 418 w 418"/>
                <a:gd name="T3" fmla="*/ 0 h 435"/>
                <a:gd name="T4" fmla="*/ 0 w 418"/>
                <a:gd name="T5" fmla="*/ 43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8" h="435">
                  <a:moveTo>
                    <a:pt x="0" y="435"/>
                  </a:moveTo>
                  <a:lnTo>
                    <a:pt x="418" y="0"/>
                  </a:lnTo>
                  <a:lnTo>
                    <a:pt x="0" y="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Line 14"/>
            <p:cNvSpPr>
              <a:spLocks noChangeShapeType="1"/>
            </p:cNvSpPr>
            <p:nvPr/>
          </p:nvSpPr>
          <p:spPr bwMode="auto">
            <a:xfrm rot="16200000" flipH="1" flipV="1">
              <a:off x="9323851" y="1494069"/>
              <a:ext cx="663575" cy="690563"/>
            </a:xfrm>
            <a:prstGeom prst="line">
              <a:avLst/>
            </a:prstGeom>
            <a:noFill/>
            <a:ln w="9525">
              <a:solidFill>
                <a:srgbClr val="A3C8B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5"/>
            <p:cNvSpPr/>
            <p:nvPr/>
          </p:nvSpPr>
          <p:spPr bwMode="auto">
            <a:xfrm rot="16200000" flipH="1">
              <a:off x="9362425" y="1401248"/>
              <a:ext cx="674688" cy="703263"/>
            </a:xfrm>
            <a:custGeom>
              <a:avLst/>
              <a:gdLst>
                <a:gd name="T0" fmla="*/ 7 w 425"/>
                <a:gd name="T1" fmla="*/ 443 h 443"/>
                <a:gd name="T2" fmla="*/ 425 w 425"/>
                <a:gd name="T3" fmla="*/ 7 h 443"/>
                <a:gd name="T4" fmla="*/ 419 w 425"/>
                <a:gd name="T5" fmla="*/ 0 h 443"/>
                <a:gd name="T6" fmla="*/ 0 w 425"/>
                <a:gd name="T7" fmla="*/ 435 h 443"/>
                <a:gd name="T8" fmla="*/ 7 w 425"/>
                <a:gd name="T9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443">
                  <a:moveTo>
                    <a:pt x="7" y="443"/>
                  </a:moveTo>
                  <a:lnTo>
                    <a:pt x="425" y="7"/>
                  </a:lnTo>
                  <a:lnTo>
                    <a:pt x="419" y="0"/>
                  </a:lnTo>
                  <a:lnTo>
                    <a:pt x="0" y="435"/>
                  </a:lnTo>
                  <a:lnTo>
                    <a:pt x="7" y="443"/>
                  </a:lnTo>
                  <a:close/>
                </a:path>
              </a:pathLst>
            </a:custGeom>
            <a:solidFill>
              <a:srgbClr val="A3C8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9"/>
            <p:cNvSpPr/>
            <p:nvPr/>
          </p:nvSpPr>
          <p:spPr bwMode="auto">
            <a:xfrm rot="16200000" flipH="1">
              <a:off x="6601012" y="4212457"/>
              <a:ext cx="349492" cy="348221"/>
            </a:xfrm>
            <a:custGeom>
              <a:avLst/>
              <a:gdLst>
                <a:gd name="T0" fmla="*/ 0 w 275"/>
                <a:gd name="T1" fmla="*/ 274 h 274"/>
                <a:gd name="T2" fmla="*/ 275 w 275"/>
                <a:gd name="T3" fmla="*/ 0 h 274"/>
                <a:gd name="T4" fmla="*/ 0 w 275"/>
                <a:gd name="T5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5" h="274">
                  <a:moveTo>
                    <a:pt x="0" y="274"/>
                  </a:moveTo>
                  <a:lnTo>
                    <a:pt x="275" y="0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Line 10"/>
            <p:cNvSpPr>
              <a:spLocks noChangeShapeType="1"/>
            </p:cNvSpPr>
            <p:nvPr/>
          </p:nvSpPr>
          <p:spPr bwMode="auto">
            <a:xfrm rot="16200000" flipH="1" flipV="1">
              <a:off x="6601012" y="4212457"/>
              <a:ext cx="349492" cy="34822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1"/>
            <p:cNvSpPr/>
            <p:nvPr/>
          </p:nvSpPr>
          <p:spPr bwMode="auto">
            <a:xfrm rot="16200000" flipH="1">
              <a:off x="6597836" y="4227058"/>
              <a:ext cx="357118" cy="357118"/>
            </a:xfrm>
            <a:custGeom>
              <a:avLst/>
              <a:gdLst>
                <a:gd name="T0" fmla="*/ 7 w 281"/>
                <a:gd name="T1" fmla="*/ 281 h 281"/>
                <a:gd name="T2" fmla="*/ 281 w 281"/>
                <a:gd name="T3" fmla="*/ 7 h 281"/>
                <a:gd name="T4" fmla="*/ 275 w 281"/>
                <a:gd name="T5" fmla="*/ 0 h 281"/>
                <a:gd name="T6" fmla="*/ 0 w 281"/>
                <a:gd name="T7" fmla="*/ 274 h 281"/>
                <a:gd name="T8" fmla="*/ 7 w 281"/>
                <a:gd name="T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81">
                  <a:moveTo>
                    <a:pt x="7" y="281"/>
                  </a:moveTo>
                  <a:lnTo>
                    <a:pt x="281" y="7"/>
                  </a:lnTo>
                  <a:lnTo>
                    <a:pt x="275" y="0"/>
                  </a:lnTo>
                  <a:lnTo>
                    <a:pt x="0" y="274"/>
                  </a:lnTo>
                  <a:lnTo>
                    <a:pt x="7" y="2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2"/>
            <p:cNvSpPr/>
            <p:nvPr/>
          </p:nvSpPr>
          <p:spPr bwMode="auto">
            <a:xfrm rot="16200000" flipH="1">
              <a:off x="6597836" y="4208008"/>
              <a:ext cx="357118" cy="357118"/>
            </a:xfrm>
            <a:custGeom>
              <a:avLst/>
              <a:gdLst>
                <a:gd name="T0" fmla="*/ 7 w 281"/>
                <a:gd name="T1" fmla="*/ 281 h 281"/>
                <a:gd name="T2" fmla="*/ 281 w 281"/>
                <a:gd name="T3" fmla="*/ 7 h 281"/>
                <a:gd name="T4" fmla="*/ 275 w 281"/>
                <a:gd name="T5" fmla="*/ 0 h 281"/>
                <a:gd name="T6" fmla="*/ 0 w 281"/>
                <a:gd name="T7" fmla="*/ 274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281">
                  <a:moveTo>
                    <a:pt x="7" y="281"/>
                  </a:moveTo>
                  <a:lnTo>
                    <a:pt x="281" y="7"/>
                  </a:lnTo>
                  <a:lnTo>
                    <a:pt x="275" y="0"/>
                  </a:lnTo>
                  <a:lnTo>
                    <a:pt x="0" y="274"/>
                  </a:lnTo>
                </a:path>
              </a:pathLst>
            </a:custGeom>
            <a:solidFill>
              <a:srgbClr val="A3C8BD"/>
            </a:solidFill>
            <a:ln>
              <a:solidFill>
                <a:srgbClr val="A3C8BD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7"/>
            <p:cNvSpPr/>
            <p:nvPr/>
          </p:nvSpPr>
          <p:spPr bwMode="auto">
            <a:xfrm rot="16200000" flipH="1">
              <a:off x="6949869" y="1765376"/>
              <a:ext cx="349492" cy="349492"/>
            </a:xfrm>
            <a:custGeom>
              <a:avLst/>
              <a:gdLst>
                <a:gd name="T0" fmla="*/ 0 w 275"/>
                <a:gd name="T1" fmla="*/ 275 h 275"/>
                <a:gd name="T2" fmla="*/ 275 w 275"/>
                <a:gd name="T3" fmla="*/ 0 h 275"/>
                <a:gd name="T4" fmla="*/ 0 w 275"/>
                <a:gd name="T5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5" h="275">
                  <a:moveTo>
                    <a:pt x="0" y="275"/>
                  </a:moveTo>
                  <a:lnTo>
                    <a:pt x="275" y="0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Line 18"/>
            <p:cNvSpPr>
              <a:spLocks noChangeShapeType="1"/>
            </p:cNvSpPr>
            <p:nvPr/>
          </p:nvSpPr>
          <p:spPr bwMode="auto">
            <a:xfrm rot="16200000" flipH="1" flipV="1">
              <a:off x="6949869" y="1765376"/>
              <a:ext cx="349492" cy="34949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9"/>
            <p:cNvSpPr/>
            <p:nvPr/>
          </p:nvSpPr>
          <p:spPr bwMode="auto">
            <a:xfrm rot="16200000" flipH="1">
              <a:off x="6946693" y="1760929"/>
              <a:ext cx="357118" cy="358388"/>
            </a:xfrm>
            <a:custGeom>
              <a:avLst/>
              <a:gdLst>
                <a:gd name="T0" fmla="*/ 7 w 281"/>
                <a:gd name="T1" fmla="*/ 282 h 282"/>
                <a:gd name="T2" fmla="*/ 281 w 281"/>
                <a:gd name="T3" fmla="*/ 7 h 282"/>
                <a:gd name="T4" fmla="*/ 274 w 281"/>
                <a:gd name="T5" fmla="*/ 0 h 282"/>
                <a:gd name="T6" fmla="*/ 0 w 281"/>
                <a:gd name="T7" fmla="*/ 275 h 282"/>
                <a:gd name="T8" fmla="*/ 7 w 281"/>
                <a:gd name="T9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82">
                  <a:moveTo>
                    <a:pt x="7" y="282"/>
                  </a:moveTo>
                  <a:lnTo>
                    <a:pt x="281" y="7"/>
                  </a:lnTo>
                  <a:lnTo>
                    <a:pt x="274" y="0"/>
                  </a:lnTo>
                  <a:lnTo>
                    <a:pt x="0" y="275"/>
                  </a:lnTo>
                  <a:lnTo>
                    <a:pt x="7" y="2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0"/>
            <p:cNvSpPr/>
            <p:nvPr/>
          </p:nvSpPr>
          <p:spPr bwMode="auto">
            <a:xfrm rot="16200000" flipH="1">
              <a:off x="6946693" y="1760929"/>
              <a:ext cx="357118" cy="358388"/>
            </a:xfrm>
            <a:custGeom>
              <a:avLst/>
              <a:gdLst>
                <a:gd name="T0" fmla="*/ 7 w 281"/>
                <a:gd name="T1" fmla="*/ 282 h 282"/>
                <a:gd name="T2" fmla="*/ 281 w 281"/>
                <a:gd name="T3" fmla="*/ 7 h 282"/>
                <a:gd name="T4" fmla="*/ 274 w 281"/>
                <a:gd name="T5" fmla="*/ 0 h 282"/>
                <a:gd name="T6" fmla="*/ 0 w 281"/>
                <a:gd name="T7" fmla="*/ 275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282">
                  <a:moveTo>
                    <a:pt x="7" y="282"/>
                  </a:moveTo>
                  <a:lnTo>
                    <a:pt x="281" y="7"/>
                  </a:lnTo>
                  <a:lnTo>
                    <a:pt x="274" y="0"/>
                  </a:lnTo>
                  <a:lnTo>
                    <a:pt x="0" y="275"/>
                  </a:lnTo>
                </a:path>
              </a:pathLst>
            </a:custGeom>
            <a:solidFill>
              <a:srgbClr val="A3C8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任意多边形: 形状 53"/>
            <p:cNvSpPr/>
            <p:nvPr/>
          </p:nvSpPr>
          <p:spPr bwMode="auto">
            <a:xfrm rot="16200000" flipH="1">
              <a:off x="6174944" y="13792"/>
              <a:ext cx="2129995" cy="6288940"/>
            </a:xfrm>
            <a:custGeom>
              <a:avLst/>
              <a:gdLst>
                <a:gd name="connsiteX0" fmla="*/ 0 w 2660650"/>
                <a:gd name="connsiteY0" fmla="*/ 3125787 h 8215730"/>
                <a:gd name="connsiteX1" fmla="*/ 0 w 2660650"/>
                <a:gd name="connsiteY1" fmla="*/ 8215730 h 8215730"/>
                <a:gd name="connsiteX2" fmla="*/ 2660650 w 2660650"/>
                <a:gd name="connsiteY2" fmla="*/ 8215730 h 8215730"/>
                <a:gd name="connsiteX3" fmla="*/ 2660650 w 2660650"/>
                <a:gd name="connsiteY3" fmla="*/ 8198895 h 8215730"/>
                <a:gd name="connsiteX4" fmla="*/ 2660650 w 2660650"/>
                <a:gd name="connsiteY4" fmla="*/ 0 h 8215730"/>
                <a:gd name="connsiteX5" fmla="*/ 2397919 w 2660650"/>
                <a:gd name="connsiteY5" fmla="*/ 0 h 8215730"/>
                <a:gd name="connsiteX6" fmla="*/ 2397919 w 2660650"/>
                <a:gd name="connsiteY6" fmla="*/ 35775 h 8215730"/>
                <a:gd name="connsiteX7" fmla="*/ 2635250 w 2660650"/>
                <a:gd name="connsiteY7" fmla="*/ 35775 h 8215730"/>
                <a:gd name="connsiteX8" fmla="*/ 2635250 w 2660650"/>
                <a:gd name="connsiteY8" fmla="*/ 8182059 h 8215730"/>
                <a:gd name="connsiteX9" fmla="*/ 2647950 w 2660650"/>
                <a:gd name="connsiteY9" fmla="*/ 8182059 h 8215730"/>
                <a:gd name="connsiteX10" fmla="*/ 2647950 w 2660650"/>
                <a:gd name="connsiteY10" fmla="*/ 8198895 h 8215730"/>
                <a:gd name="connsiteX11" fmla="*/ 2635250 w 2660650"/>
                <a:gd name="connsiteY11" fmla="*/ 8198895 h 8215730"/>
                <a:gd name="connsiteX12" fmla="*/ 2635250 w 2660650"/>
                <a:gd name="connsiteY12" fmla="*/ 8182059 h 8215730"/>
                <a:gd name="connsiteX13" fmla="*/ 26988 w 2660650"/>
                <a:gd name="connsiteY13" fmla="*/ 8182059 h 8215730"/>
                <a:gd name="connsiteX14" fmla="*/ 26987 w 2660650"/>
                <a:gd name="connsiteY14" fmla="*/ 3125787 h 8215730"/>
                <a:gd name="connsiteX15" fmla="*/ 0 w 2660650"/>
                <a:gd name="connsiteY15" fmla="*/ 0 h 8215730"/>
                <a:gd name="connsiteX16" fmla="*/ 0 w 2660650"/>
                <a:gd name="connsiteY16" fmla="*/ 621506 h 8215730"/>
                <a:gd name="connsiteX17" fmla="*/ 26987 w 2660650"/>
                <a:gd name="connsiteY17" fmla="*/ 621506 h 8215730"/>
                <a:gd name="connsiteX18" fmla="*/ 26987 w 2660650"/>
                <a:gd name="connsiteY18" fmla="*/ 35776 h 8215730"/>
                <a:gd name="connsiteX19" fmla="*/ 1243014 w 2660650"/>
                <a:gd name="connsiteY19" fmla="*/ 35775 h 8215730"/>
                <a:gd name="connsiteX20" fmla="*/ 1243014 w 2660650"/>
                <a:gd name="connsiteY20" fmla="*/ 0 h 821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60650" h="8215730">
                  <a:moveTo>
                    <a:pt x="0" y="3125787"/>
                  </a:moveTo>
                  <a:lnTo>
                    <a:pt x="0" y="8215730"/>
                  </a:lnTo>
                  <a:lnTo>
                    <a:pt x="2660650" y="8215730"/>
                  </a:lnTo>
                  <a:lnTo>
                    <a:pt x="2660650" y="8198895"/>
                  </a:lnTo>
                  <a:lnTo>
                    <a:pt x="2660650" y="0"/>
                  </a:lnTo>
                  <a:lnTo>
                    <a:pt x="2397919" y="0"/>
                  </a:lnTo>
                  <a:lnTo>
                    <a:pt x="2397919" y="35775"/>
                  </a:lnTo>
                  <a:lnTo>
                    <a:pt x="2635250" y="35775"/>
                  </a:lnTo>
                  <a:lnTo>
                    <a:pt x="2635250" y="8182059"/>
                  </a:lnTo>
                  <a:lnTo>
                    <a:pt x="2647950" y="8182059"/>
                  </a:lnTo>
                  <a:lnTo>
                    <a:pt x="2647950" y="8198895"/>
                  </a:lnTo>
                  <a:lnTo>
                    <a:pt x="2635250" y="8198895"/>
                  </a:lnTo>
                  <a:lnTo>
                    <a:pt x="2635250" y="8182059"/>
                  </a:lnTo>
                  <a:lnTo>
                    <a:pt x="26988" y="8182059"/>
                  </a:lnTo>
                  <a:lnTo>
                    <a:pt x="26987" y="3125787"/>
                  </a:lnTo>
                  <a:close/>
                  <a:moveTo>
                    <a:pt x="0" y="0"/>
                  </a:moveTo>
                  <a:lnTo>
                    <a:pt x="0" y="621506"/>
                  </a:lnTo>
                  <a:lnTo>
                    <a:pt x="26987" y="621506"/>
                  </a:lnTo>
                  <a:lnTo>
                    <a:pt x="26987" y="35776"/>
                  </a:lnTo>
                  <a:lnTo>
                    <a:pt x="1243014" y="35775"/>
                  </a:lnTo>
                  <a:lnTo>
                    <a:pt x="1243014" y="0"/>
                  </a:lnTo>
                  <a:close/>
                </a:path>
              </a:pathLst>
            </a:custGeom>
            <a:solidFill>
              <a:srgbClr val="A3C8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6044155" y="4399722"/>
            <a:ext cx="4400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应聘职位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：东方之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  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应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聘时间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2021.07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131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2327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854" flipH="1">
            <a:off x="-661462" y="1493265"/>
            <a:ext cx="4661673" cy="5076307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402091" y="2283909"/>
            <a:ext cx="954419" cy="2485094"/>
            <a:chOff x="3709692" y="2403982"/>
            <a:chExt cx="954640" cy="2485669"/>
          </a:xfrm>
        </p:grpSpPr>
        <p:sp>
          <p:nvSpPr>
            <p:cNvPr id="23" name="TextBox 105"/>
            <p:cNvSpPr txBox="1">
              <a:spLocks noChangeArrowheads="1"/>
            </p:cNvSpPr>
            <p:nvPr/>
          </p:nvSpPr>
          <p:spPr bwMode="auto">
            <a:xfrm>
              <a:off x="4033313" y="2403982"/>
              <a:ext cx="631019" cy="24856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自我介绍</a:t>
              </a:r>
            </a:p>
          </p:txBody>
        </p:sp>
        <p:sp>
          <p:nvSpPr>
            <p:cNvPr id="24" name="TextBox 105"/>
            <p:cNvSpPr txBox="1">
              <a:spLocks noChangeArrowheads="1"/>
            </p:cNvSpPr>
            <p:nvPr/>
          </p:nvSpPr>
          <p:spPr bwMode="auto">
            <a:xfrm>
              <a:off x="3709692" y="2623681"/>
              <a:ext cx="446310" cy="17481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PART ONE</a:t>
              </a:r>
              <a:endParaRPr lang="zh-CN" altLang="en-US" sz="20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5" name="TextBox 13"/>
          <p:cNvSpPr txBox="1"/>
          <p:nvPr/>
        </p:nvSpPr>
        <p:spPr>
          <a:xfrm>
            <a:off x="5355132" y="1968092"/>
            <a:ext cx="738664" cy="33822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b="1" spc="22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请在此处添加具体内容，文字尽量言简意赅简单说明即可，不必过于繁琐，注意版面美观度。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236" y="803282"/>
            <a:ext cx="3963030" cy="57118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PART ONE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自我介绍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pic>
        <p:nvPicPr>
          <p:cNvPr id="15" name="内容占位符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254" y="1429315"/>
            <a:ext cx="1149095" cy="1152588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5921264" y="1521534"/>
            <a:ext cx="4406265" cy="886531"/>
            <a:chOff x="395684" y="3175143"/>
            <a:chExt cx="4406265" cy="886531"/>
          </a:xfrm>
        </p:grpSpPr>
        <p:sp>
          <p:nvSpPr>
            <p:cNvPr id="19" name="TextBox 11"/>
            <p:cNvSpPr txBox="1"/>
            <p:nvPr/>
          </p:nvSpPr>
          <p:spPr>
            <a:xfrm>
              <a:off x="395684" y="3175143"/>
              <a:ext cx="296926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395684" y="3483118"/>
              <a:ext cx="4406265" cy="578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 defTabSz="1218565" fontAlgn="auto"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11664" y="3190949"/>
            <a:ext cx="4638675" cy="886531"/>
            <a:chOff x="395684" y="3175143"/>
            <a:chExt cx="4638675" cy="886531"/>
          </a:xfrm>
        </p:grpSpPr>
        <p:sp>
          <p:nvSpPr>
            <p:cNvPr id="22" name="TextBox 11"/>
            <p:cNvSpPr txBox="1"/>
            <p:nvPr/>
          </p:nvSpPr>
          <p:spPr>
            <a:xfrm>
              <a:off x="395684" y="3175143"/>
              <a:ext cx="296926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600" b="1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95684" y="3483118"/>
              <a:ext cx="4638675" cy="578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 defTabSz="1218565"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02064" y="4850839"/>
            <a:ext cx="4646295" cy="886531"/>
            <a:chOff x="395684" y="3175143"/>
            <a:chExt cx="4646295" cy="886531"/>
          </a:xfrm>
        </p:grpSpPr>
        <p:sp>
          <p:nvSpPr>
            <p:cNvPr id="25" name="TextBox 11"/>
            <p:cNvSpPr txBox="1"/>
            <p:nvPr/>
          </p:nvSpPr>
          <p:spPr>
            <a:xfrm>
              <a:off x="395684" y="3175143"/>
              <a:ext cx="296926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600" b="1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95684" y="3483118"/>
              <a:ext cx="4646295" cy="578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 defTabSz="1218565"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27" name="内容占位符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765" y="3041600"/>
            <a:ext cx="1149095" cy="1152588"/>
          </a:xfrm>
          <a:prstGeom prst="rect">
            <a:avLst/>
          </a:prstGeom>
        </p:spPr>
      </p:pic>
      <p:pic>
        <p:nvPicPr>
          <p:cNvPr id="28" name="内容占位符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108" y="4725981"/>
            <a:ext cx="1149095" cy="115258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DA9A1F6-9BF8-45F1-8197-FF58A09D482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00" y="2581903"/>
            <a:ext cx="2761063" cy="36670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500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PART ONE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自我介绍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sp>
        <p:nvSpPr>
          <p:cNvPr id="25" name="TextBox 1"/>
          <p:cNvSpPr txBox="1"/>
          <p:nvPr/>
        </p:nvSpPr>
        <p:spPr>
          <a:xfrm>
            <a:off x="1478056" y="3832877"/>
            <a:ext cx="2597919" cy="814705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 algn="ctr" defTabSz="1218565" fontAlgn="auto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5024441" y="3832876"/>
            <a:ext cx="2597919" cy="814705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 algn="ctr" defTabSz="1218565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8273312" y="3752193"/>
            <a:ext cx="2597919" cy="814705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 algn="ctr" defTabSz="1218565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2ED0773-5433-40B1-945F-4470674C44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850" y="1837896"/>
            <a:ext cx="2325613" cy="2095282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C3A54231-3214-4821-8EF3-D3A4D9EB660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63842" y="1803913"/>
            <a:ext cx="2325613" cy="209528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EDE0EC1-CFBD-4A8A-AF08-E00FF2819C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382" y="1761908"/>
            <a:ext cx="2088262" cy="20882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983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500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PART ONE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自我介绍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6439208" y="1744232"/>
            <a:ext cx="410309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20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439209" y="2167777"/>
            <a:ext cx="4322016" cy="1116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</a:p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099495" y="3543423"/>
            <a:ext cx="410309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20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423022" y="3961977"/>
            <a:ext cx="3658695" cy="1116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</a:p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067726" y="1943622"/>
            <a:ext cx="410309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20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134905" y="2334025"/>
            <a:ext cx="4030345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94421" y="3998954"/>
            <a:ext cx="410309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20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557324" y="4389579"/>
            <a:ext cx="3435025" cy="1373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</a:t>
            </a:r>
          </a:p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C5DEEC1-1E7B-4CC2-850A-AD6E4B729DD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756" y="1063736"/>
            <a:ext cx="2661810" cy="50328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47" grpId="0"/>
      <p:bldP spid="49" grpId="0"/>
      <p:bldP spid="51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635" y="-36783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PART ONE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自我介绍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494" y="1103279"/>
            <a:ext cx="3578585" cy="53611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248139" y="1374282"/>
            <a:ext cx="4712460" cy="973697"/>
            <a:chOff x="851261" y="3616422"/>
            <a:chExt cx="4712460" cy="973697"/>
          </a:xfrm>
        </p:grpSpPr>
        <p:sp>
          <p:nvSpPr>
            <p:cNvPr id="11" name="矩形 39"/>
            <p:cNvSpPr>
              <a:spLocks noChangeArrowheads="1"/>
            </p:cNvSpPr>
            <p:nvPr/>
          </p:nvSpPr>
          <p:spPr bwMode="auto">
            <a:xfrm>
              <a:off x="851261" y="3984825"/>
              <a:ext cx="4712460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lvl="0" algn="l" defTabSz="1218565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6" name="矩形 39"/>
            <p:cNvSpPr>
              <a:spLocks noChangeArrowheads="1"/>
            </p:cNvSpPr>
            <p:nvPr/>
          </p:nvSpPr>
          <p:spPr bwMode="auto">
            <a:xfrm>
              <a:off x="851261" y="3616422"/>
              <a:ext cx="315352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b="1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47891" y="3126455"/>
            <a:ext cx="4712460" cy="971284"/>
            <a:chOff x="790301" y="3741517"/>
            <a:chExt cx="4712460" cy="971284"/>
          </a:xfrm>
        </p:grpSpPr>
        <p:sp>
          <p:nvSpPr>
            <p:cNvPr id="15" name="矩形 39"/>
            <p:cNvSpPr>
              <a:spLocks noChangeArrowheads="1"/>
            </p:cNvSpPr>
            <p:nvPr/>
          </p:nvSpPr>
          <p:spPr bwMode="auto">
            <a:xfrm>
              <a:off x="790301" y="4109285"/>
              <a:ext cx="4712460" cy="60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lvl="0" algn="l" defTabSz="1218565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16" name="矩形 39"/>
            <p:cNvSpPr>
              <a:spLocks noChangeArrowheads="1"/>
            </p:cNvSpPr>
            <p:nvPr/>
          </p:nvSpPr>
          <p:spPr bwMode="auto">
            <a:xfrm>
              <a:off x="928731" y="3741517"/>
              <a:ext cx="315352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b="1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170805" y="4674991"/>
            <a:ext cx="4712460" cy="973697"/>
            <a:chOff x="425176" y="3616422"/>
            <a:chExt cx="4712460" cy="973697"/>
          </a:xfrm>
        </p:grpSpPr>
        <p:sp>
          <p:nvSpPr>
            <p:cNvPr id="19" name="矩形 39"/>
            <p:cNvSpPr>
              <a:spLocks noChangeArrowheads="1"/>
            </p:cNvSpPr>
            <p:nvPr/>
          </p:nvSpPr>
          <p:spPr bwMode="auto">
            <a:xfrm>
              <a:off x="425176" y="3984825"/>
              <a:ext cx="4712460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1218565" rtl="0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请在此处添加具体内容，文字尽量言简意赅，简单说明即可，不必过于繁琐，注意板面美观度。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矩形 39"/>
            <p:cNvSpPr>
              <a:spLocks noChangeArrowheads="1"/>
            </p:cNvSpPr>
            <p:nvPr/>
          </p:nvSpPr>
          <p:spPr bwMode="auto">
            <a:xfrm>
              <a:off x="502646" y="3616422"/>
              <a:ext cx="315352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b="1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854" flipH="1">
            <a:off x="-661462" y="1493265"/>
            <a:ext cx="4661673" cy="5076307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402089" y="2283909"/>
            <a:ext cx="954419" cy="2485094"/>
            <a:chOff x="3709692" y="2403982"/>
            <a:chExt cx="954640" cy="2485669"/>
          </a:xfrm>
        </p:grpSpPr>
        <p:sp>
          <p:nvSpPr>
            <p:cNvPr id="23" name="TextBox 105"/>
            <p:cNvSpPr txBox="1">
              <a:spLocks noChangeArrowheads="1"/>
            </p:cNvSpPr>
            <p:nvPr/>
          </p:nvSpPr>
          <p:spPr bwMode="auto">
            <a:xfrm>
              <a:off x="4033313" y="2403982"/>
              <a:ext cx="631019" cy="24856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应聘优势</a:t>
              </a:r>
            </a:p>
          </p:txBody>
        </p:sp>
        <p:sp>
          <p:nvSpPr>
            <p:cNvPr id="24" name="TextBox 105"/>
            <p:cNvSpPr txBox="1">
              <a:spLocks noChangeArrowheads="1"/>
            </p:cNvSpPr>
            <p:nvPr/>
          </p:nvSpPr>
          <p:spPr bwMode="auto">
            <a:xfrm>
              <a:off x="3709692" y="2623681"/>
              <a:ext cx="446310" cy="17481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PART </a:t>
              </a:r>
              <a:r>
                <a:rPr lang="en-US" sz="20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TWO</a:t>
              </a:r>
            </a:p>
          </p:txBody>
        </p:sp>
      </p:grpSp>
      <p:sp>
        <p:nvSpPr>
          <p:cNvPr id="25" name="TextBox 13"/>
          <p:cNvSpPr txBox="1"/>
          <p:nvPr/>
        </p:nvSpPr>
        <p:spPr>
          <a:xfrm>
            <a:off x="5355132" y="1968092"/>
            <a:ext cx="738664" cy="33822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b="1" spc="22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请在此处添加具体内容，文字尽量言简意赅简单说明即可，不必过于繁琐，注意版面美观度。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236" y="803282"/>
            <a:ext cx="3963030" cy="57118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TWO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应聘优势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07036" y="4037364"/>
            <a:ext cx="8830764" cy="1589474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 algn="l" defTabSz="1218565" fontAlgn="auto">
              <a:lnSpc>
                <a:spcPts val="3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lvl="0" algn="l" defTabSz="1218565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8CE9864-C8EE-45EA-A30D-64D7EADF9F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636" y="1633991"/>
            <a:ext cx="4106364" cy="21695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绿叶金边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vn2atyq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千图网海量PPT模板www.58pic.com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345B"/>
      </a:accent1>
      <a:accent2>
        <a:srgbClr val="D22866"/>
      </a:accent2>
      <a:accent3>
        <a:srgbClr val="FF8900"/>
      </a:accent3>
      <a:accent4>
        <a:srgbClr val="00345B"/>
      </a:accent4>
      <a:accent5>
        <a:srgbClr val="D22866"/>
      </a:accent5>
      <a:accent6>
        <a:srgbClr val="FF8900"/>
      </a:accent6>
      <a:hlink>
        <a:srgbClr val="0563C1"/>
      </a:hlink>
      <a:folHlink>
        <a:srgbClr val="954F72"/>
      </a:folHlink>
    </a:clrScheme>
    <a:fontScheme name="evn2atyq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vn2atyq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2522</Words>
  <Application>Microsoft Office PowerPoint</Application>
  <PresentationFormat>宽屏</PresentationFormat>
  <Paragraphs>167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阿里巴巴普惠体 2.0 55 Regular</vt:lpstr>
      <vt:lpstr>等线</vt:lpstr>
      <vt:lpstr>微软雅黑</vt:lpstr>
      <vt:lpstr>问藏书房</vt:lpstr>
      <vt:lpstr>Arial</vt:lpstr>
      <vt:lpstr>Office 主题​​</vt:lpstr>
      <vt:lpstr>千图网海量PPT模板www.58pic.com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求职应聘</dc:title>
  <dc:creator>东方之P</dc:creator>
  <dc:description>www.51pptmoban.com</dc:description>
  <cp:lastModifiedBy>YANGs</cp:lastModifiedBy>
  <cp:revision>31</cp:revision>
  <dcterms:created xsi:type="dcterms:W3CDTF">2018-09-20T08:24:00Z</dcterms:created>
  <dcterms:modified xsi:type="dcterms:W3CDTF">2021-07-27T10:45:39Z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2052-10.1.0.7521</vt:lpwstr>
  </property>
</Properties>
</file>