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5" r:id="rId4"/>
    <p:sldId id="265" r:id="rId5"/>
    <p:sldId id="264" r:id="rId6"/>
    <p:sldId id="258" r:id="rId7"/>
    <p:sldId id="277" r:id="rId8"/>
    <p:sldId id="268" r:id="rId9"/>
    <p:sldId id="267" r:id="rId10"/>
    <p:sldId id="266" r:id="rId11"/>
    <p:sldId id="278" r:id="rId12"/>
    <p:sldId id="271" r:id="rId13"/>
    <p:sldId id="270" r:id="rId14"/>
    <p:sldId id="269" r:id="rId15"/>
    <p:sldId id="279" r:id="rId16"/>
    <p:sldId id="273" r:id="rId17"/>
    <p:sldId id="272" r:id="rId18"/>
    <p:sldId id="276" r:id="rId19"/>
    <p:sldId id="28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57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338" autoAdjust="0"/>
  </p:normalViewPr>
  <p:slideViewPr>
    <p:cSldViewPr snapToGrid="0">
      <p:cViewPr>
        <p:scale>
          <a:sx n="50" d="100"/>
          <a:sy n="50" d="100"/>
        </p:scale>
        <p:origin x="1236" y="91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tx1">
                  <a:lumMod val="50000"/>
                  <a:lumOff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50000"/>
                  <a:lumOff val="50000"/>
                </a:schemeClr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761-4D5A-AD82-8712945FE9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solidFill>
                  <a:schemeClr val="tx1">
                    <a:lumMod val="75000"/>
                    <a:lumOff val="2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761-4D5A-AD82-8712945FE93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85000"/>
                  <a:lumOff val="15000"/>
                </a:schemeClr>
              </a:solidFill>
              <a:ln w="9525">
                <a:solidFill>
                  <a:schemeClr val="tx1">
                    <a:lumMod val="85000"/>
                    <a:lumOff val="1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761-4D5A-AD82-8712945FE937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12700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95000"/>
                  <a:lumOff val="5000"/>
                </a:schemeClr>
              </a:solidFill>
              <a:ln w="9525">
                <a:solidFill>
                  <a:schemeClr val="tx1">
                    <a:lumMod val="95000"/>
                    <a:lumOff val="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</c:v>
                </c:pt>
                <c:pt idx="1">
                  <c:v>text</c:v>
                </c:pt>
                <c:pt idx="2">
                  <c:v>text</c:v>
                </c:pt>
                <c:pt idx="3">
                  <c:v>text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761-4D5A-AD82-8712945FE9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69445952"/>
        <c:axId val="-69442144"/>
      </c:lineChart>
      <c:catAx>
        <c:axId val="-69445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9442144"/>
        <c:crosses val="autoZero"/>
        <c:auto val="1"/>
        <c:lblAlgn val="ctr"/>
        <c:lblOffset val="100"/>
        <c:noMultiLvlLbl val="0"/>
      </c:catAx>
      <c:valAx>
        <c:axId val="-69442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6944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4FECB-FA0C-4239-8023-A7AA9927AF9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1D56D-39C5-4BF9-93C5-A6259B39E5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01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1D56D-39C5-4BF9-93C5-A6259B39E5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83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1D56D-39C5-4BF9-93C5-A6259B39E5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475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1891B3-4274-4E0B-81D0-02422BF9C4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152710-45CD-4043-907C-5934BEC82E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AD3892-1785-41E1-A23B-52DD5F8E9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BBC5B-ACD3-43C1-AE62-76AE58EE722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9EA5AC-46AC-4679-84E1-93276CB54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8043A0-7876-4045-B111-42162E7A2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998E-B96A-4C38-9096-DF8A5601A0B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>
            <a:off x="11391900" y="6089015"/>
            <a:ext cx="800100" cy="768985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 userDrawn="1"/>
        </p:nvSpPr>
        <p:spPr>
          <a:xfrm>
            <a:off x="1056492" y="382122"/>
            <a:ext cx="427328" cy="410710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 rot="5400000">
            <a:off x="224737" y="130372"/>
            <a:ext cx="1207873" cy="1244784"/>
            <a:chOff x="212005" y="1226922"/>
            <a:chExt cx="5115526" cy="5271847"/>
          </a:xfrm>
          <a:solidFill>
            <a:srgbClr val="595757"/>
          </a:solidFill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2757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978910-79FE-4FA1-9015-EE7C44273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ADF88B-3773-4B27-A079-52A7BFB88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B71E3D-B2F8-4415-A5AA-D4D6B607D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BBC5B-ACD3-43C1-AE62-76AE58EE722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88B76F-6C83-406F-BA70-16E19F8E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0A67EA-7BB1-4466-B044-3A493B155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45998E-B96A-4C38-9096-DF8A5601A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44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D38BD1B-8AA6-43E1-8B1A-1228C5D58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6791C7-E137-48D4-B7D4-0A6D152BE3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95D750-88B6-4F3C-8252-AEF3B6DBC8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CBBC5B-ACD3-43C1-AE62-76AE58EE7224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09ED5D-37B1-4DC0-A00B-038340782F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E226AA-6A5C-45D6-BECF-834E78BC08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5998E-B96A-4C38-9096-DF8A5601A0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269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95" b="33446"/>
          <a:stretch/>
        </p:blipFill>
        <p:spPr>
          <a:xfrm>
            <a:off x="19641" y="0"/>
            <a:ext cx="12162527" cy="6858000"/>
          </a:xfrm>
          <a:prstGeom prst="rect">
            <a:avLst/>
          </a:prstGeom>
        </p:spPr>
      </p:pic>
      <p:sp>
        <p:nvSpPr>
          <p:cNvPr id="11" name="平行四边形 10"/>
          <p:cNvSpPr/>
          <p:nvPr/>
        </p:nvSpPr>
        <p:spPr>
          <a:xfrm flipH="1">
            <a:off x="-1" y="-1"/>
            <a:ext cx="12192000" cy="6858001"/>
          </a:xfrm>
          <a:prstGeom prst="parallelogram">
            <a:avLst>
              <a:gd name="adj" fmla="val 96032"/>
            </a:avLst>
          </a:prstGeom>
          <a:gradFill flip="none" rotWithShape="1">
            <a:gsLst>
              <a:gs pos="0">
                <a:schemeClr val="bg1"/>
              </a:gs>
              <a:gs pos="59000">
                <a:schemeClr val="bg1">
                  <a:alpha val="8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等腰三角形 64"/>
          <p:cNvSpPr/>
          <p:nvPr/>
        </p:nvSpPr>
        <p:spPr>
          <a:xfrm rot="16200000">
            <a:off x="5467349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15419" y="307330"/>
            <a:ext cx="5115526" cy="5271847"/>
            <a:chOff x="1267733" y="359231"/>
            <a:chExt cx="5115526" cy="5271847"/>
          </a:xfrm>
          <a:solidFill>
            <a:schemeClr val="bg1"/>
          </a:solidFill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B8F8C026-9DDD-446A-9918-AE68D2F13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733" y="359231"/>
              <a:ext cx="5115526" cy="5271847"/>
            </a:xfrm>
            <a:custGeom>
              <a:avLst/>
              <a:gdLst>
                <a:gd name="T0" fmla="*/ 0 w 4447"/>
                <a:gd name="T1" fmla="*/ 684 h 4580"/>
                <a:gd name="T2" fmla="*/ 411 w 4447"/>
                <a:gd name="T3" fmla="*/ 381 h 4580"/>
                <a:gd name="T4" fmla="*/ 873 w 4447"/>
                <a:gd name="T5" fmla="*/ 162 h 4580"/>
                <a:gd name="T6" fmla="*/ 1369 w 4447"/>
                <a:gd name="T7" fmla="*/ 36 h 4580"/>
                <a:gd name="T8" fmla="*/ 1881 w 4447"/>
                <a:gd name="T9" fmla="*/ 7 h 4580"/>
                <a:gd name="T10" fmla="*/ 2388 w 4447"/>
                <a:gd name="T11" fmla="*/ 76 h 4580"/>
                <a:gd name="T12" fmla="*/ 2874 w 4447"/>
                <a:gd name="T13" fmla="*/ 241 h 4580"/>
                <a:gd name="T14" fmla="*/ 3319 w 4447"/>
                <a:gd name="T15" fmla="*/ 497 h 4580"/>
                <a:gd name="T16" fmla="*/ 3707 w 4447"/>
                <a:gd name="T17" fmla="*/ 833 h 4580"/>
                <a:gd name="T18" fmla="*/ 4025 w 4447"/>
                <a:gd name="T19" fmla="*/ 1238 h 4580"/>
                <a:gd name="T20" fmla="*/ 4259 w 4447"/>
                <a:gd name="T21" fmla="*/ 1696 h 4580"/>
                <a:gd name="T22" fmla="*/ 4400 w 4447"/>
                <a:gd name="T23" fmla="*/ 2192 h 4580"/>
                <a:gd name="T24" fmla="*/ 4445 w 4447"/>
                <a:gd name="T25" fmla="*/ 2706 h 4580"/>
                <a:gd name="T26" fmla="*/ 4390 w 4447"/>
                <a:gd name="T27" fmla="*/ 3219 h 4580"/>
                <a:gd name="T28" fmla="*/ 4238 w 4447"/>
                <a:gd name="T29" fmla="*/ 3712 h 4580"/>
                <a:gd name="T30" fmla="*/ 3994 w 4447"/>
                <a:gd name="T31" fmla="*/ 4168 h 4580"/>
                <a:gd name="T32" fmla="*/ 3667 w 4447"/>
                <a:gd name="T33" fmla="*/ 4569 h 4580"/>
                <a:gd name="T34" fmla="*/ 3641 w 4447"/>
                <a:gd name="T35" fmla="*/ 4580 h 4580"/>
                <a:gd name="T36" fmla="*/ 3614 w 4447"/>
                <a:gd name="T37" fmla="*/ 4569 h 4580"/>
                <a:gd name="T38" fmla="*/ 3604 w 4447"/>
                <a:gd name="T39" fmla="*/ 4543 h 4580"/>
                <a:gd name="T40" fmla="*/ 3614 w 4447"/>
                <a:gd name="T41" fmla="*/ 4517 h 4580"/>
                <a:gd name="T42" fmla="*/ 3614 w 4447"/>
                <a:gd name="T43" fmla="*/ 4517 h 4580"/>
                <a:gd name="T44" fmla="*/ 3614 w 4447"/>
                <a:gd name="T45" fmla="*/ 4517 h 4580"/>
                <a:gd name="T46" fmla="*/ 3937 w 4447"/>
                <a:gd name="T47" fmla="*/ 4129 h 4580"/>
                <a:gd name="T48" fmla="*/ 4179 w 4447"/>
                <a:gd name="T49" fmla="*/ 3687 h 4580"/>
                <a:gd name="T50" fmla="*/ 4331 w 4447"/>
                <a:gd name="T51" fmla="*/ 3206 h 4580"/>
                <a:gd name="T52" fmla="*/ 4389 w 4447"/>
                <a:gd name="T53" fmla="*/ 2705 h 4580"/>
                <a:gd name="T54" fmla="*/ 4350 w 4447"/>
                <a:gd name="T55" fmla="*/ 2201 h 4580"/>
                <a:gd name="T56" fmla="*/ 4216 w 4447"/>
                <a:gd name="T57" fmla="*/ 1713 h 4580"/>
                <a:gd name="T58" fmla="*/ 3990 w 4447"/>
                <a:gd name="T59" fmla="*/ 1260 h 4580"/>
                <a:gd name="T60" fmla="*/ 3680 w 4447"/>
                <a:gd name="T61" fmla="*/ 859 h 4580"/>
                <a:gd name="T62" fmla="*/ 3300 w 4447"/>
                <a:gd name="T63" fmla="*/ 523 h 4580"/>
                <a:gd name="T64" fmla="*/ 2863 w 4447"/>
                <a:gd name="T65" fmla="*/ 266 h 4580"/>
                <a:gd name="T66" fmla="*/ 2383 w 4447"/>
                <a:gd name="T67" fmla="*/ 98 h 4580"/>
                <a:gd name="T68" fmla="*/ 1880 w 4447"/>
                <a:gd name="T69" fmla="*/ 25 h 4580"/>
                <a:gd name="T70" fmla="*/ 1371 w 4447"/>
                <a:gd name="T71" fmla="*/ 50 h 4580"/>
                <a:gd name="T72" fmla="*/ 876 w 4447"/>
                <a:gd name="T73" fmla="*/ 170 h 4580"/>
                <a:gd name="T74" fmla="*/ 414 w 4447"/>
                <a:gd name="T75" fmla="*/ 385 h 4580"/>
                <a:gd name="T76" fmla="*/ 0 w 4447"/>
                <a:gd name="T77" fmla="*/ 684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47" h="4580">
                  <a:moveTo>
                    <a:pt x="0" y="684"/>
                  </a:moveTo>
                  <a:cubicBezTo>
                    <a:pt x="127" y="570"/>
                    <a:pt x="265" y="468"/>
                    <a:pt x="411" y="381"/>
                  </a:cubicBezTo>
                  <a:cubicBezTo>
                    <a:pt x="558" y="293"/>
                    <a:pt x="712" y="219"/>
                    <a:pt x="873" y="162"/>
                  </a:cubicBezTo>
                  <a:cubicBezTo>
                    <a:pt x="1034" y="104"/>
                    <a:pt x="1200" y="62"/>
                    <a:pt x="1369" y="36"/>
                  </a:cubicBezTo>
                  <a:cubicBezTo>
                    <a:pt x="1538" y="10"/>
                    <a:pt x="1710" y="0"/>
                    <a:pt x="1881" y="7"/>
                  </a:cubicBezTo>
                  <a:cubicBezTo>
                    <a:pt x="2051" y="14"/>
                    <a:pt x="2222" y="37"/>
                    <a:pt x="2388" y="76"/>
                  </a:cubicBezTo>
                  <a:cubicBezTo>
                    <a:pt x="2555" y="115"/>
                    <a:pt x="2718" y="170"/>
                    <a:pt x="2874" y="241"/>
                  </a:cubicBezTo>
                  <a:cubicBezTo>
                    <a:pt x="3030" y="311"/>
                    <a:pt x="3180" y="397"/>
                    <a:pt x="3319" y="497"/>
                  </a:cubicBezTo>
                  <a:cubicBezTo>
                    <a:pt x="3459" y="596"/>
                    <a:pt x="3589" y="709"/>
                    <a:pt x="3707" y="833"/>
                  </a:cubicBezTo>
                  <a:cubicBezTo>
                    <a:pt x="3826" y="958"/>
                    <a:pt x="3932" y="1093"/>
                    <a:pt x="4025" y="1238"/>
                  </a:cubicBezTo>
                  <a:cubicBezTo>
                    <a:pt x="4118" y="1383"/>
                    <a:pt x="4196" y="1536"/>
                    <a:pt x="4259" y="1696"/>
                  </a:cubicBezTo>
                  <a:cubicBezTo>
                    <a:pt x="4322" y="1856"/>
                    <a:pt x="4369" y="2022"/>
                    <a:pt x="4400" y="2192"/>
                  </a:cubicBezTo>
                  <a:cubicBezTo>
                    <a:pt x="4432" y="2361"/>
                    <a:pt x="4447" y="2533"/>
                    <a:pt x="4445" y="2706"/>
                  </a:cubicBezTo>
                  <a:cubicBezTo>
                    <a:pt x="4443" y="2878"/>
                    <a:pt x="4425" y="3050"/>
                    <a:pt x="4390" y="3219"/>
                  </a:cubicBezTo>
                  <a:cubicBezTo>
                    <a:pt x="4356" y="3388"/>
                    <a:pt x="4305" y="3553"/>
                    <a:pt x="4238" y="3712"/>
                  </a:cubicBezTo>
                  <a:cubicBezTo>
                    <a:pt x="4172" y="3872"/>
                    <a:pt x="4090" y="4024"/>
                    <a:pt x="3994" y="4168"/>
                  </a:cubicBezTo>
                  <a:cubicBezTo>
                    <a:pt x="3898" y="4312"/>
                    <a:pt x="3788" y="4446"/>
                    <a:pt x="3667" y="4569"/>
                  </a:cubicBezTo>
                  <a:cubicBezTo>
                    <a:pt x="3660" y="4576"/>
                    <a:pt x="3650" y="4580"/>
                    <a:pt x="3641" y="4580"/>
                  </a:cubicBezTo>
                  <a:cubicBezTo>
                    <a:pt x="3631" y="4580"/>
                    <a:pt x="3622" y="4576"/>
                    <a:pt x="3614" y="4569"/>
                  </a:cubicBezTo>
                  <a:cubicBezTo>
                    <a:pt x="3607" y="4562"/>
                    <a:pt x="3604" y="4553"/>
                    <a:pt x="3604" y="4543"/>
                  </a:cubicBezTo>
                  <a:cubicBezTo>
                    <a:pt x="3603" y="4534"/>
                    <a:pt x="3607" y="4524"/>
                    <a:pt x="3614" y="4517"/>
                  </a:cubicBezTo>
                  <a:cubicBezTo>
                    <a:pt x="3614" y="4517"/>
                    <a:pt x="3614" y="4517"/>
                    <a:pt x="3614" y="4517"/>
                  </a:cubicBezTo>
                  <a:cubicBezTo>
                    <a:pt x="3614" y="4517"/>
                    <a:pt x="3614" y="4517"/>
                    <a:pt x="3614" y="4517"/>
                  </a:cubicBezTo>
                  <a:cubicBezTo>
                    <a:pt x="3734" y="4398"/>
                    <a:pt x="3842" y="4268"/>
                    <a:pt x="3937" y="4129"/>
                  </a:cubicBezTo>
                  <a:cubicBezTo>
                    <a:pt x="4031" y="3990"/>
                    <a:pt x="4113" y="3842"/>
                    <a:pt x="4179" y="3687"/>
                  </a:cubicBezTo>
                  <a:cubicBezTo>
                    <a:pt x="4245" y="3532"/>
                    <a:pt x="4296" y="3371"/>
                    <a:pt x="4331" y="3206"/>
                  </a:cubicBezTo>
                  <a:cubicBezTo>
                    <a:pt x="4366" y="3042"/>
                    <a:pt x="4386" y="2873"/>
                    <a:pt x="4389" y="2705"/>
                  </a:cubicBezTo>
                  <a:cubicBezTo>
                    <a:pt x="4392" y="2536"/>
                    <a:pt x="4379" y="2367"/>
                    <a:pt x="4350" y="2201"/>
                  </a:cubicBezTo>
                  <a:cubicBezTo>
                    <a:pt x="4321" y="2034"/>
                    <a:pt x="4276" y="1871"/>
                    <a:pt x="4216" y="1713"/>
                  </a:cubicBezTo>
                  <a:cubicBezTo>
                    <a:pt x="4156" y="1555"/>
                    <a:pt x="4080" y="1404"/>
                    <a:pt x="3990" y="1260"/>
                  </a:cubicBezTo>
                  <a:cubicBezTo>
                    <a:pt x="3900" y="1117"/>
                    <a:pt x="3796" y="982"/>
                    <a:pt x="3680" y="859"/>
                  </a:cubicBezTo>
                  <a:cubicBezTo>
                    <a:pt x="3565" y="735"/>
                    <a:pt x="3438" y="622"/>
                    <a:pt x="3300" y="523"/>
                  </a:cubicBezTo>
                  <a:cubicBezTo>
                    <a:pt x="3163" y="424"/>
                    <a:pt x="3017" y="337"/>
                    <a:pt x="2863" y="266"/>
                  </a:cubicBezTo>
                  <a:cubicBezTo>
                    <a:pt x="2709" y="195"/>
                    <a:pt x="2548" y="139"/>
                    <a:pt x="2383" y="98"/>
                  </a:cubicBezTo>
                  <a:cubicBezTo>
                    <a:pt x="2218" y="58"/>
                    <a:pt x="2049" y="34"/>
                    <a:pt x="1880" y="25"/>
                  </a:cubicBezTo>
                  <a:cubicBezTo>
                    <a:pt x="1710" y="17"/>
                    <a:pt x="1540" y="25"/>
                    <a:pt x="1371" y="50"/>
                  </a:cubicBezTo>
                  <a:cubicBezTo>
                    <a:pt x="1203" y="74"/>
                    <a:pt x="1037" y="114"/>
                    <a:pt x="876" y="170"/>
                  </a:cubicBezTo>
                  <a:cubicBezTo>
                    <a:pt x="716" y="226"/>
                    <a:pt x="561" y="298"/>
                    <a:pt x="414" y="385"/>
                  </a:cubicBezTo>
                  <a:cubicBezTo>
                    <a:pt x="267" y="471"/>
                    <a:pt x="128" y="571"/>
                    <a:pt x="0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BCD8E910-61F2-4F59-A3F9-4E87D38AE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726" y="565393"/>
              <a:ext cx="4764371" cy="4920692"/>
            </a:xfrm>
            <a:custGeom>
              <a:avLst/>
              <a:gdLst>
                <a:gd name="T0" fmla="*/ 0 w 4142"/>
                <a:gd name="T1" fmla="*/ 630 h 4274"/>
                <a:gd name="T2" fmla="*/ 384 w 4142"/>
                <a:gd name="T3" fmla="*/ 349 h 4274"/>
                <a:gd name="T4" fmla="*/ 816 w 4142"/>
                <a:gd name="T5" fmla="*/ 147 h 4274"/>
                <a:gd name="T6" fmla="*/ 1278 w 4142"/>
                <a:gd name="T7" fmla="*/ 32 h 4274"/>
                <a:gd name="T8" fmla="*/ 1755 w 4142"/>
                <a:gd name="T9" fmla="*/ 6 h 4274"/>
                <a:gd name="T10" fmla="*/ 2228 w 4142"/>
                <a:gd name="T11" fmla="*/ 71 h 4274"/>
                <a:gd name="T12" fmla="*/ 2680 w 4142"/>
                <a:gd name="T13" fmla="*/ 226 h 4274"/>
                <a:gd name="T14" fmla="*/ 3094 w 4142"/>
                <a:gd name="T15" fmla="*/ 465 h 4274"/>
                <a:gd name="T16" fmla="*/ 3456 w 4142"/>
                <a:gd name="T17" fmla="*/ 779 h 4274"/>
                <a:gd name="T18" fmla="*/ 3751 w 4142"/>
                <a:gd name="T19" fmla="*/ 1157 h 4274"/>
                <a:gd name="T20" fmla="*/ 3968 w 4142"/>
                <a:gd name="T21" fmla="*/ 1585 h 4274"/>
                <a:gd name="T22" fmla="*/ 4099 w 4142"/>
                <a:gd name="T23" fmla="*/ 2047 h 4274"/>
                <a:gd name="T24" fmla="*/ 4140 w 4142"/>
                <a:gd name="T25" fmla="*/ 2526 h 4274"/>
                <a:gd name="T26" fmla="*/ 4089 w 4142"/>
                <a:gd name="T27" fmla="*/ 3004 h 4274"/>
                <a:gd name="T28" fmla="*/ 3947 w 4142"/>
                <a:gd name="T29" fmla="*/ 3464 h 4274"/>
                <a:gd name="T30" fmla="*/ 3720 w 4142"/>
                <a:gd name="T31" fmla="*/ 3889 h 4274"/>
                <a:gd name="T32" fmla="*/ 3415 w 4142"/>
                <a:gd name="T33" fmla="*/ 4263 h 4274"/>
                <a:gd name="T34" fmla="*/ 3389 w 4142"/>
                <a:gd name="T35" fmla="*/ 4274 h 4274"/>
                <a:gd name="T36" fmla="*/ 3363 w 4142"/>
                <a:gd name="T37" fmla="*/ 4264 h 4274"/>
                <a:gd name="T38" fmla="*/ 3352 w 4142"/>
                <a:gd name="T39" fmla="*/ 4237 h 4274"/>
                <a:gd name="T40" fmla="*/ 3362 w 4142"/>
                <a:gd name="T41" fmla="*/ 4211 h 4274"/>
                <a:gd name="T42" fmla="*/ 3363 w 4142"/>
                <a:gd name="T43" fmla="*/ 4211 h 4274"/>
                <a:gd name="T44" fmla="*/ 3363 w 4142"/>
                <a:gd name="T45" fmla="*/ 4211 h 4274"/>
                <a:gd name="T46" fmla="*/ 3662 w 4142"/>
                <a:gd name="T47" fmla="*/ 3850 h 4274"/>
                <a:gd name="T48" fmla="*/ 3888 w 4142"/>
                <a:gd name="T49" fmla="*/ 3439 h 4274"/>
                <a:gd name="T50" fmla="*/ 4030 w 4142"/>
                <a:gd name="T51" fmla="*/ 2991 h 4274"/>
                <a:gd name="T52" fmla="*/ 4084 w 4142"/>
                <a:gd name="T53" fmla="*/ 2525 h 4274"/>
                <a:gd name="T54" fmla="*/ 4049 w 4142"/>
                <a:gd name="T55" fmla="*/ 2056 h 4274"/>
                <a:gd name="T56" fmla="*/ 3925 w 4142"/>
                <a:gd name="T57" fmla="*/ 1601 h 4274"/>
                <a:gd name="T58" fmla="*/ 3715 w 4142"/>
                <a:gd name="T59" fmla="*/ 1179 h 4274"/>
                <a:gd name="T60" fmla="*/ 3429 w 4142"/>
                <a:gd name="T61" fmla="*/ 805 h 4274"/>
                <a:gd name="T62" fmla="*/ 3075 w 4142"/>
                <a:gd name="T63" fmla="*/ 491 h 4274"/>
                <a:gd name="T64" fmla="*/ 2668 w 4142"/>
                <a:gd name="T65" fmla="*/ 251 h 4274"/>
                <a:gd name="T66" fmla="*/ 2222 w 4142"/>
                <a:gd name="T67" fmla="*/ 94 h 4274"/>
                <a:gd name="T68" fmla="*/ 1754 w 4142"/>
                <a:gd name="T69" fmla="*/ 25 h 4274"/>
                <a:gd name="T70" fmla="*/ 1280 w 4142"/>
                <a:gd name="T71" fmla="*/ 45 h 4274"/>
                <a:gd name="T72" fmla="*/ 819 w 4142"/>
                <a:gd name="T73" fmla="*/ 156 h 4274"/>
                <a:gd name="T74" fmla="*/ 387 w 4142"/>
                <a:gd name="T75" fmla="*/ 353 h 4274"/>
                <a:gd name="T76" fmla="*/ 0 w 4142"/>
                <a:gd name="T77" fmla="*/ 630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42" h="4274">
                  <a:moveTo>
                    <a:pt x="0" y="630"/>
                  </a:moveTo>
                  <a:cubicBezTo>
                    <a:pt x="119" y="524"/>
                    <a:pt x="248" y="430"/>
                    <a:pt x="384" y="349"/>
                  </a:cubicBezTo>
                  <a:cubicBezTo>
                    <a:pt x="521" y="268"/>
                    <a:pt x="666" y="200"/>
                    <a:pt x="816" y="147"/>
                  </a:cubicBezTo>
                  <a:cubicBezTo>
                    <a:pt x="966" y="94"/>
                    <a:pt x="1121" y="55"/>
                    <a:pt x="1278" y="32"/>
                  </a:cubicBezTo>
                  <a:cubicBezTo>
                    <a:pt x="1436" y="8"/>
                    <a:pt x="1595" y="0"/>
                    <a:pt x="1755" y="6"/>
                  </a:cubicBezTo>
                  <a:cubicBezTo>
                    <a:pt x="1914" y="13"/>
                    <a:pt x="2072" y="35"/>
                    <a:pt x="2228" y="71"/>
                  </a:cubicBezTo>
                  <a:cubicBezTo>
                    <a:pt x="2383" y="108"/>
                    <a:pt x="2535" y="160"/>
                    <a:pt x="2680" y="226"/>
                  </a:cubicBezTo>
                  <a:cubicBezTo>
                    <a:pt x="2825" y="292"/>
                    <a:pt x="2964" y="372"/>
                    <a:pt x="3094" y="465"/>
                  </a:cubicBezTo>
                  <a:cubicBezTo>
                    <a:pt x="3225" y="558"/>
                    <a:pt x="3346" y="663"/>
                    <a:pt x="3456" y="779"/>
                  </a:cubicBezTo>
                  <a:cubicBezTo>
                    <a:pt x="3566" y="895"/>
                    <a:pt x="3665" y="1022"/>
                    <a:pt x="3751" y="1157"/>
                  </a:cubicBezTo>
                  <a:cubicBezTo>
                    <a:pt x="3837" y="1292"/>
                    <a:pt x="3910" y="1435"/>
                    <a:pt x="3968" y="1585"/>
                  </a:cubicBezTo>
                  <a:cubicBezTo>
                    <a:pt x="4026" y="1734"/>
                    <a:pt x="4070" y="1889"/>
                    <a:pt x="4099" y="2047"/>
                  </a:cubicBezTo>
                  <a:cubicBezTo>
                    <a:pt x="4128" y="2204"/>
                    <a:pt x="4142" y="2365"/>
                    <a:pt x="4140" y="2526"/>
                  </a:cubicBezTo>
                  <a:cubicBezTo>
                    <a:pt x="4138" y="2686"/>
                    <a:pt x="4121" y="2846"/>
                    <a:pt x="4089" y="3004"/>
                  </a:cubicBezTo>
                  <a:cubicBezTo>
                    <a:pt x="4057" y="3161"/>
                    <a:pt x="4009" y="3316"/>
                    <a:pt x="3947" y="3464"/>
                  </a:cubicBezTo>
                  <a:cubicBezTo>
                    <a:pt x="3886" y="3613"/>
                    <a:pt x="3809" y="3755"/>
                    <a:pt x="3720" y="3889"/>
                  </a:cubicBezTo>
                  <a:cubicBezTo>
                    <a:pt x="3631" y="4023"/>
                    <a:pt x="3529" y="4149"/>
                    <a:pt x="3415" y="4263"/>
                  </a:cubicBezTo>
                  <a:cubicBezTo>
                    <a:pt x="3408" y="4270"/>
                    <a:pt x="3398" y="4274"/>
                    <a:pt x="3389" y="4274"/>
                  </a:cubicBezTo>
                  <a:cubicBezTo>
                    <a:pt x="3380" y="4274"/>
                    <a:pt x="3370" y="4271"/>
                    <a:pt x="3363" y="4264"/>
                  </a:cubicBezTo>
                  <a:cubicBezTo>
                    <a:pt x="3356" y="4256"/>
                    <a:pt x="3352" y="4247"/>
                    <a:pt x="3352" y="4237"/>
                  </a:cubicBezTo>
                  <a:cubicBezTo>
                    <a:pt x="3352" y="4228"/>
                    <a:pt x="3355" y="4218"/>
                    <a:pt x="3362" y="4211"/>
                  </a:cubicBezTo>
                  <a:cubicBezTo>
                    <a:pt x="3363" y="4211"/>
                    <a:pt x="3363" y="4211"/>
                    <a:pt x="3363" y="4211"/>
                  </a:cubicBezTo>
                  <a:cubicBezTo>
                    <a:pt x="3363" y="4211"/>
                    <a:pt x="3363" y="4211"/>
                    <a:pt x="3363" y="4211"/>
                  </a:cubicBezTo>
                  <a:cubicBezTo>
                    <a:pt x="3474" y="4101"/>
                    <a:pt x="3574" y="3980"/>
                    <a:pt x="3662" y="3850"/>
                  </a:cubicBezTo>
                  <a:cubicBezTo>
                    <a:pt x="3750" y="3721"/>
                    <a:pt x="3826" y="3583"/>
                    <a:pt x="3888" y="3439"/>
                  </a:cubicBezTo>
                  <a:cubicBezTo>
                    <a:pt x="3949" y="3295"/>
                    <a:pt x="3997" y="3145"/>
                    <a:pt x="4030" y="2991"/>
                  </a:cubicBezTo>
                  <a:cubicBezTo>
                    <a:pt x="4063" y="2838"/>
                    <a:pt x="4081" y="2682"/>
                    <a:pt x="4084" y="2525"/>
                  </a:cubicBezTo>
                  <a:cubicBezTo>
                    <a:pt x="4087" y="2368"/>
                    <a:pt x="4075" y="2210"/>
                    <a:pt x="4049" y="2056"/>
                  </a:cubicBezTo>
                  <a:cubicBezTo>
                    <a:pt x="4022" y="1901"/>
                    <a:pt x="3981" y="1748"/>
                    <a:pt x="3925" y="1601"/>
                  </a:cubicBezTo>
                  <a:cubicBezTo>
                    <a:pt x="3869" y="1454"/>
                    <a:pt x="3799" y="1313"/>
                    <a:pt x="3715" y="1179"/>
                  </a:cubicBezTo>
                  <a:cubicBezTo>
                    <a:pt x="3632" y="1046"/>
                    <a:pt x="3536" y="920"/>
                    <a:pt x="3429" y="805"/>
                  </a:cubicBezTo>
                  <a:cubicBezTo>
                    <a:pt x="3321" y="689"/>
                    <a:pt x="3203" y="584"/>
                    <a:pt x="3075" y="491"/>
                  </a:cubicBezTo>
                  <a:cubicBezTo>
                    <a:pt x="2948" y="398"/>
                    <a:pt x="2812" y="318"/>
                    <a:pt x="2668" y="251"/>
                  </a:cubicBezTo>
                  <a:cubicBezTo>
                    <a:pt x="2525" y="184"/>
                    <a:pt x="2376" y="132"/>
                    <a:pt x="2222" y="94"/>
                  </a:cubicBezTo>
                  <a:cubicBezTo>
                    <a:pt x="2069" y="56"/>
                    <a:pt x="1912" y="33"/>
                    <a:pt x="1754" y="25"/>
                  </a:cubicBezTo>
                  <a:cubicBezTo>
                    <a:pt x="1596" y="16"/>
                    <a:pt x="1437" y="23"/>
                    <a:pt x="1280" y="45"/>
                  </a:cubicBezTo>
                  <a:cubicBezTo>
                    <a:pt x="1123" y="67"/>
                    <a:pt x="969" y="104"/>
                    <a:pt x="819" y="156"/>
                  </a:cubicBezTo>
                  <a:cubicBezTo>
                    <a:pt x="669" y="207"/>
                    <a:pt x="524" y="274"/>
                    <a:pt x="387" y="353"/>
                  </a:cubicBezTo>
                  <a:cubicBezTo>
                    <a:pt x="249" y="433"/>
                    <a:pt x="120" y="526"/>
                    <a:pt x="0" y="6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D9599A36-14D9-475B-A6D9-CA99B3612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719" y="769289"/>
              <a:ext cx="4415482" cy="4571804"/>
            </a:xfrm>
            <a:custGeom>
              <a:avLst/>
              <a:gdLst>
                <a:gd name="T0" fmla="*/ 0 w 3838"/>
                <a:gd name="T1" fmla="*/ 579 h 3971"/>
                <a:gd name="T2" fmla="*/ 358 w 3838"/>
                <a:gd name="T3" fmla="*/ 320 h 3971"/>
                <a:gd name="T4" fmla="*/ 758 w 3838"/>
                <a:gd name="T5" fmla="*/ 135 h 3971"/>
                <a:gd name="T6" fmla="*/ 1187 w 3838"/>
                <a:gd name="T7" fmla="*/ 29 h 3971"/>
                <a:gd name="T8" fmla="*/ 1629 w 3838"/>
                <a:gd name="T9" fmla="*/ 7 h 3971"/>
                <a:gd name="T10" fmla="*/ 2067 w 3838"/>
                <a:gd name="T11" fmla="*/ 69 h 3971"/>
                <a:gd name="T12" fmla="*/ 2486 w 3838"/>
                <a:gd name="T13" fmla="*/ 213 h 3971"/>
                <a:gd name="T14" fmla="*/ 2870 w 3838"/>
                <a:gd name="T15" fmla="*/ 436 h 3971"/>
                <a:gd name="T16" fmla="*/ 3204 w 3838"/>
                <a:gd name="T17" fmla="*/ 728 h 3971"/>
                <a:gd name="T18" fmla="*/ 3477 w 3838"/>
                <a:gd name="T19" fmla="*/ 1079 h 3971"/>
                <a:gd name="T20" fmla="*/ 3678 w 3838"/>
                <a:gd name="T21" fmla="*/ 1476 h 3971"/>
                <a:gd name="T22" fmla="*/ 3799 w 3838"/>
                <a:gd name="T23" fmla="*/ 1904 h 3971"/>
                <a:gd name="T24" fmla="*/ 3836 w 3838"/>
                <a:gd name="T25" fmla="*/ 2349 h 3971"/>
                <a:gd name="T26" fmla="*/ 3788 w 3838"/>
                <a:gd name="T27" fmla="*/ 2792 h 3971"/>
                <a:gd name="T28" fmla="*/ 3657 w 3838"/>
                <a:gd name="T29" fmla="*/ 3219 h 3971"/>
                <a:gd name="T30" fmla="*/ 3446 w 3838"/>
                <a:gd name="T31" fmla="*/ 3613 h 3971"/>
                <a:gd name="T32" fmla="*/ 3163 w 3838"/>
                <a:gd name="T33" fmla="*/ 3960 h 3971"/>
                <a:gd name="T34" fmla="*/ 3137 w 3838"/>
                <a:gd name="T35" fmla="*/ 3971 h 3971"/>
                <a:gd name="T36" fmla="*/ 3111 w 3838"/>
                <a:gd name="T37" fmla="*/ 3961 h 3971"/>
                <a:gd name="T38" fmla="*/ 3100 w 3838"/>
                <a:gd name="T39" fmla="*/ 3935 h 3971"/>
                <a:gd name="T40" fmla="*/ 3111 w 3838"/>
                <a:gd name="T41" fmla="*/ 3908 h 3971"/>
                <a:gd name="T42" fmla="*/ 3111 w 3838"/>
                <a:gd name="T43" fmla="*/ 3908 h 3971"/>
                <a:gd name="T44" fmla="*/ 3111 w 3838"/>
                <a:gd name="T45" fmla="*/ 3908 h 3971"/>
                <a:gd name="T46" fmla="*/ 3388 w 3838"/>
                <a:gd name="T47" fmla="*/ 3574 h 3971"/>
                <a:gd name="T48" fmla="*/ 3597 w 3838"/>
                <a:gd name="T49" fmla="*/ 3194 h 3971"/>
                <a:gd name="T50" fmla="*/ 3729 w 3838"/>
                <a:gd name="T51" fmla="*/ 2780 h 3971"/>
                <a:gd name="T52" fmla="*/ 3780 w 3838"/>
                <a:gd name="T53" fmla="*/ 2348 h 3971"/>
                <a:gd name="T54" fmla="*/ 3748 w 3838"/>
                <a:gd name="T55" fmla="*/ 1913 h 3971"/>
                <a:gd name="T56" fmla="*/ 3634 w 3838"/>
                <a:gd name="T57" fmla="*/ 1492 h 3971"/>
                <a:gd name="T58" fmla="*/ 3442 w 3838"/>
                <a:gd name="T59" fmla="*/ 1101 h 3971"/>
                <a:gd name="T60" fmla="*/ 3177 w 3838"/>
                <a:gd name="T61" fmla="*/ 753 h 3971"/>
                <a:gd name="T62" fmla="*/ 2851 w 3838"/>
                <a:gd name="T63" fmla="*/ 462 h 3971"/>
                <a:gd name="T64" fmla="*/ 2474 w 3838"/>
                <a:gd name="T65" fmla="*/ 239 h 3971"/>
                <a:gd name="T66" fmla="*/ 2061 w 3838"/>
                <a:gd name="T67" fmla="*/ 92 h 3971"/>
                <a:gd name="T68" fmla="*/ 1628 w 3838"/>
                <a:gd name="T69" fmla="*/ 26 h 3971"/>
                <a:gd name="T70" fmla="*/ 1189 w 3838"/>
                <a:gd name="T71" fmla="*/ 43 h 3971"/>
                <a:gd name="T72" fmla="*/ 761 w 3838"/>
                <a:gd name="T73" fmla="*/ 144 h 3971"/>
                <a:gd name="T74" fmla="*/ 360 w 3838"/>
                <a:gd name="T75" fmla="*/ 324 h 3971"/>
                <a:gd name="T76" fmla="*/ 0 w 3838"/>
                <a:gd name="T77" fmla="*/ 579 h 3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38" h="3971">
                  <a:moveTo>
                    <a:pt x="0" y="579"/>
                  </a:moveTo>
                  <a:cubicBezTo>
                    <a:pt x="111" y="482"/>
                    <a:pt x="230" y="395"/>
                    <a:pt x="358" y="320"/>
                  </a:cubicBezTo>
                  <a:cubicBezTo>
                    <a:pt x="484" y="246"/>
                    <a:pt x="619" y="183"/>
                    <a:pt x="758" y="135"/>
                  </a:cubicBezTo>
                  <a:cubicBezTo>
                    <a:pt x="897" y="86"/>
                    <a:pt x="1041" y="51"/>
                    <a:pt x="1187" y="29"/>
                  </a:cubicBezTo>
                  <a:cubicBezTo>
                    <a:pt x="1333" y="8"/>
                    <a:pt x="1481" y="0"/>
                    <a:pt x="1629" y="7"/>
                  </a:cubicBezTo>
                  <a:cubicBezTo>
                    <a:pt x="1776" y="14"/>
                    <a:pt x="1923" y="35"/>
                    <a:pt x="2067" y="69"/>
                  </a:cubicBezTo>
                  <a:cubicBezTo>
                    <a:pt x="2211" y="103"/>
                    <a:pt x="2351" y="152"/>
                    <a:pt x="2486" y="213"/>
                  </a:cubicBezTo>
                  <a:cubicBezTo>
                    <a:pt x="2621" y="275"/>
                    <a:pt x="2749" y="350"/>
                    <a:pt x="2870" y="436"/>
                  </a:cubicBezTo>
                  <a:cubicBezTo>
                    <a:pt x="2990" y="522"/>
                    <a:pt x="3102" y="620"/>
                    <a:pt x="3204" y="728"/>
                  </a:cubicBezTo>
                  <a:cubicBezTo>
                    <a:pt x="3306" y="836"/>
                    <a:pt x="3397" y="953"/>
                    <a:pt x="3477" y="1079"/>
                  </a:cubicBezTo>
                  <a:cubicBezTo>
                    <a:pt x="3556" y="1204"/>
                    <a:pt x="3624" y="1337"/>
                    <a:pt x="3678" y="1476"/>
                  </a:cubicBezTo>
                  <a:cubicBezTo>
                    <a:pt x="3732" y="1614"/>
                    <a:pt x="3772" y="1758"/>
                    <a:pt x="3799" y="1904"/>
                  </a:cubicBezTo>
                  <a:cubicBezTo>
                    <a:pt x="3825" y="2051"/>
                    <a:pt x="3838" y="2200"/>
                    <a:pt x="3836" y="2349"/>
                  </a:cubicBezTo>
                  <a:cubicBezTo>
                    <a:pt x="3834" y="2497"/>
                    <a:pt x="3818" y="2646"/>
                    <a:pt x="3788" y="2792"/>
                  </a:cubicBezTo>
                  <a:cubicBezTo>
                    <a:pt x="3758" y="2938"/>
                    <a:pt x="3714" y="3081"/>
                    <a:pt x="3657" y="3219"/>
                  </a:cubicBezTo>
                  <a:cubicBezTo>
                    <a:pt x="3600" y="3357"/>
                    <a:pt x="3529" y="3489"/>
                    <a:pt x="3446" y="3613"/>
                  </a:cubicBezTo>
                  <a:cubicBezTo>
                    <a:pt x="3363" y="3738"/>
                    <a:pt x="3268" y="3854"/>
                    <a:pt x="3163" y="3960"/>
                  </a:cubicBezTo>
                  <a:cubicBezTo>
                    <a:pt x="3156" y="3968"/>
                    <a:pt x="3147" y="3971"/>
                    <a:pt x="3137" y="3971"/>
                  </a:cubicBezTo>
                  <a:cubicBezTo>
                    <a:pt x="3128" y="3971"/>
                    <a:pt x="3118" y="3968"/>
                    <a:pt x="3111" y="3961"/>
                  </a:cubicBezTo>
                  <a:cubicBezTo>
                    <a:pt x="3104" y="3953"/>
                    <a:pt x="3100" y="3944"/>
                    <a:pt x="3100" y="3935"/>
                  </a:cubicBezTo>
                  <a:cubicBezTo>
                    <a:pt x="3100" y="3925"/>
                    <a:pt x="3103" y="3915"/>
                    <a:pt x="3111" y="3908"/>
                  </a:cubicBezTo>
                  <a:cubicBezTo>
                    <a:pt x="3111" y="3908"/>
                    <a:pt x="3111" y="3908"/>
                    <a:pt x="3111" y="3908"/>
                  </a:cubicBezTo>
                  <a:cubicBezTo>
                    <a:pt x="3111" y="3908"/>
                    <a:pt x="3111" y="3908"/>
                    <a:pt x="3111" y="3908"/>
                  </a:cubicBezTo>
                  <a:cubicBezTo>
                    <a:pt x="3214" y="3806"/>
                    <a:pt x="3307" y="3694"/>
                    <a:pt x="3388" y="3574"/>
                  </a:cubicBezTo>
                  <a:cubicBezTo>
                    <a:pt x="3470" y="3455"/>
                    <a:pt x="3540" y="3327"/>
                    <a:pt x="3597" y="3194"/>
                  </a:cubicBezTo>
                  <a:cubicBezTo>
                    <a:pt x="3655" y="3061"/>
                    <a:pt x="3699" y="2922"/>
                    <a:pt x="3729" y="2780"/>
                  </a:cubicBezTo>
                  <a:cubicBezTo>
                    <a:pt x="3760" y="2638"/>
                    <a:pt x="3777" y="2493"/>
                    <a:pt x="3780" y="2348"/>
                  </a:cubicBezTo>
                  <a:cubicBezTo>
                    <a:pt x="3784" y="2202"/>
                    <a:pt x="3773" y="2057"/>
                    <a:pt x="3748" y="1913"/>
                  </a:cubicBezTo>
                  <a:cubicBezTo>
                    <a:pt x="3724" y="1770"/>
                    <a:pt x="3686" y="1629"/>
                    <a:pt x="3634" y="1492"/>
                  </a:cubicBezTo>
                  <a:cubicBezTo>
                    <a:pt x="3583" y="1356"/>
                    <a:pt x="3518" y="1225"/>
                    <a:pt x="3442" y="1101"/>
                  </a:cubicBezTo>
                  <a:cubicBezTo>
                    <a:pt x="3365" y="977"/>
                    <a:pt x="3276" y="860"/>
                    <a:pt x="3177" y="753"/>
                  </a:cubicBezTo>
                  <a:cubicBezTo>
                    <a:pt x="3078" y="646"/>
                    <a:pt x="2968" y="549"/>
                    <a:pt x="2851" y="462"/>
                  </a:cubicBezTo>
                  <a:cubicBezTo>
                    <a:pt x="2733" y="376"/>
                    <a:pt x="2607" y="301"/>
                    <a:pt x="2474" y="239"/>
                  </a:cubicBezTo>
                  <a:cubicBezTo>
                    <a:pt x="2342" y="176"/>
                    <a:pt x="2203" y="127"/>
                    <a:pt x="2061" y="92"/>
                  </a:cubicBezTo>
                  <a:cubicBezTo>
                    <a:pt x="1919" y="56"/>
                    <a:pt x="1774" y="34"/>
                    <a:pt x="1628" y="26"/>
                  </a:cubicBezTo>
                  <a:cubicBezTo>
                    <a:pt x="1481" y="17"/>
                    <a:pt x="1334" y="23"/>
                    <a:pt x="1189" y="43"/>
                  </a:cubicBezTo>
                  <a:cubicBezTo>
                    <a:pt x="1044" y="63"/>
                    <a:pt x="900" y="96"/>
                    <a:pt x="761" y="144"/>
                  </a:cubicBezTo>
                  <a:cubicBezTo>
                    <a:pt x="622" y="190"/>
                    <a:pt x="487" y="251"/>
                    <a:pt x="360" y="324"/>
                  </a:cubicBezTo>
                  <a:cubicBezTo>
                    <a:pt x="232" y="397"/>
                    <a:pt x="112" y="483"/>
                    <a:pt x="0" y="5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97872644-2075-4243-AAFB-493CAAADB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7" y="975450"/>
              <a:ext cx="4062063" cy="4220649"/>
            </a:xfrm>
            <a:custGeom>
              <a:avLst/>
              <a:gdLst>
                <a:gd name="T0" fmla="*/ 0 w 3533"/>
                <a:gd name="T1" fmla="*/ 527 h 3668"/>
                <a:gd name="T2" fmla="*/ 330 w 3533"/>
                <a:gd name="T3" fmla="*/ 291 h 3668"/>
                <a:gd name="T4" fmla="*/ 699 w 3533"/>
                <a:gd name="T5" fmla="*/ 121 h 3668"/>
                <a:gd name="T6" fmla="*/ 1095 w 3533"/>
                <a:gd name="T7" fmla="*/ 26 h 3668"/>
                <a:gd name="T8" fmla="*/ 1502 w 3533"/>
                <a:gd name="T9" fmla="*/ 7 h 3668"/>
                <a:gd name="T10" fmla="*/ 1905 w 3533"/>
                <a:gd name="T11" fmla="*/ 66 h 3668"/>
                <a:gd name="T12" fmla="*/ 2291 w 3533"/>
                <a:gd name="T13" fmla="*/ 200 h 3668"/>
                <a:gd name="T14" fmla="*/ 2644 w 3533"/>
                <a:gd name="T15" fmla="*/ 406 h 3668"/>
                <a:gd name="T16" fmla="*/ 2951 w 3533"/>
                <a:gd name="T17" fmla="*/ 676 h 3668"/>
                <a:gd name="T18" fmla="*/ 3202 w 3533"/>
                <a:gd name="T19" fmla="*/ 1000 h 3668"/>
                <a:gd name="T20" fmla="*/ 3386 w 3533"/>
                <a:gd name="T21" fmla="*/ 1366 h 3668"/>
                <a:gd name="T22" fmla="*/ 3497 w 3533"/>
                <a:gd name="T23" fmla="*/ 1761 h 3668"/>
                <a:gd name="T24" fmla="*/ 3531 w 3533"/>
                <a:gd name="T25" fmla="*/ 2171 h 3668"/>
                <a:gd name="T26" fmla="*/ 3487 w 3533"/>
                <a:gd name="T27" fmla="*/ 2580 h 3668"/>
                <a:gd name="T28" fmla="*/ 3366 w 3533"/>
                <a:gd name="T29" fmla="*/ 2973 h 3668"/>
                <a:gd name="T30" fmla="*/ 3171 w 3533"/>
                <a:gd name="T31" fmla="*/ 3336 h 3668"/>
                <a:gd name="T32" fmla="*/ 2911 w 3533"/>
                <a:gd name="T33" fmla="*/ 3657 h 3668"/>
                <a:gd name="T34" fmla="*/ 2884 w 3533"/>
                <a:gd name="T35" fmla="*/ 3668 h 3668"/>
                <a:gd name="T36" fmla="*/ 2858 w 3533"/>
                <a:gd name="T37" fmla="*/ 3657 h 3668"/>
                <a:gd name="T38" fmla="*/ 2847 w 3533"/>
                <a:gd name="T39" fmla="*/ 3631 h 3668"/>
                <a:gd name="T40" fmla="*/ 2858 w 3533"/>
                <a:gd name="T41" fmla="*/ 3605 h 3668"/>
                <a:gd name="T42" fmla="*/ 2858 w 3533"/>
                <a:gd name="T43" fmla="*/ 3604 h 3668"/>
                <a:gd name="T44" fmla="*/ 2858 w 3533"/>
                <a:gd name="T45" fmla="*/ 3604 h 3668"/>
                <a:gd name="T46" fmla="*/ 3114 w 3533"/>
                <a:gd name="T47" fmla="*/ 3298 h 3668"/>
                <a:gd name="T48" fmla="*/ 3306 w 3533"/>
                <a:gd name="T49" fmla="*/ 2948 h 3668"/>
                <a:gd name="T50" fmla="*/ 3428 w 3533"/>
                <a:gd name="T51" fmla="*/ 2567 h 3668"/>
                <a:gd name="T52" fmla="*/ 3476 w 3533"/>
                <a:gd name="T53" fmla="*/ 2170 h 3668"/>
                <a:gd name="T54" fmla="*/ 3447 w 3533"/>
                <a:gd name="T55" fmla="*/ 1770 h 3668"/>
                <a:gd name="T56" fmla="*/ 3343 w 3533"/>
                <a:gd name="T57" fmla="*/ 1382 h 3668"/>
                <a:gd name="T58" fmla="*/ 3166 w 3533"/>
                <a:gd name="T59" fmla="*/ 1022 h 3668"/>
                <a:gd name="T60" fmla="*/ 2924 w 3533"/>
                <a:gd name="T61" fmla="*/ 701 h 3668"/>
                <a:gd name="T62" fmla="*/ 2625 w 3533"/>
                <a:gd name="T63" fmla="*/ 432 h 3668"/>
                <a:gd name="T64" fmla="*/ 2279 w 3533"/>
                <a:gd name="T65" fmla="*/ 225 h 3668"/>
                <a:gd name="T66" fmla="*/ 1900 w 3533"/>
                <a:gd name="T67" fmla="*/ 88 h 3668"/>
                <a:gd name="T68" fmla="*/ 1501 w 3533"/>
                <a:gd name="T69" fmla="*/ 26 h 3668"/>
                <a:gd name="T70" fmla="*/ 1097 w 3533"/>
                <a:gd name="T71" fmla="*/ 40 h 3668"/>
                <a:gd name="T72" fmla="*/ 702 w 3533"/>
                <a:gd name="T73" fmla="*/ 130 h 3668"/>
                <a:gd name="T74" fmla="*/ 332 w 3533"/>
                <a:gd name="T75" fmla="*/ 295 h 3668"/>
                <a:gd name="T76" fmla="*/ 0 w 3533"/>
                <a:gd name="T77" fmla="*/ 527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3" h="3668">
                  <a:moveTo>
                    <a:pt x="0" y="527"/>
                  </a:moveTo>
                  <a:cubicBezTo>
                    <a:pt x="102" y="438"/>
                    <a:pt x="212" y="359"/>
                    <a:pt x="330" y="291"/>
                  </a:cubicBezTo>
                  <a:cubicBezTo>
                    <a:pt x="447" y="222"/>
                    <a:pt x="571" y="166"/>
                    <a:pt x="699" y="121"/>
                  </a:cubicBezTo>
                  <a:cubicBezTo>
                    <a:pt x="828" y="77"/>
                    <a:pt x="960" y="45"/>
                    <a:pt x="1095" y="26"/>
                  </a:cubicBezTo>
                  <a:cubicBezTo>
                    <a:pt x="1229" y="7"/>
                    <a:pt x="1366" y="0"/>
                    <a:pt x="1502" y="7"/>
                  </a:cubicBezTo>
                  <a:cubicBezTo>
                    <a:pt x="1638" y="14"/>
                    <a:pt x="1773" y="33"/>
                    <a:pt x="1905" y="66"/>
                  </a:cubicBezTo>
                  <a:cubicBezTo>
                    <a:pt x="2038" y="98"/>
                    <a:pt x="2167" y="143"/>
                    <a:pt x="2291" y="200"/>
                  </a:cubicBezTo>
                  <a:cubicBezTo>
                    <a:pt x="2415" y="257"/>
                    <a:pt x="2533" y="326"/>
                    <a:pt x="2644" y="406"/>
                  </a:cubicBezTo>
                  <a:cubicBezTo>
                    <a:pt x="2755" y="486"/>
                    <a:pt x="2858" y="576"/>
                    <a:pt x="2951" y="676"/>
                  </a:cubicBezTo>
                  <a:cubicBezTo>
                    <a:pt x="3045" y="775"/>
                    <a:pt x="3129" y="884"/>
                    <a:pt x="3202" y="1000"/>
                  </a:cubicBezTo>
                  <a:cubicBezTo>
                    <a:pt x="3275" y="1115"/>
                    <a:pt x="3337" y="1238"/>
                    <a:pt x="3386" y="1366"/>
                  </a:cubicBezTo>
                  <a:cubicBezTo>
                    <a:pt x="3436" y="1494"/>
                    <a:pt x="3473" y="1626"/>
                    <a:pt x="3497" y="1761"/>
                  </a:cubicBezTo>
                  <a:cubicBezTo>
                    <a:pt x="3521" y="1896"/>
                    <a:pt x="3533" y="2033"/>
                    <a:pt x="3531" y="2171"/>
                  </a:cubicBezTo>
                  <a:cubicBezTo>
                    <a:pt x="3529" y="2308"/>
                    <a:pt x="3515" y="2445"/>
                    <a:pt x="3487" y="2580"/>
                  </a:cubicBezTo>
                  <a:cubicBezTo>
                    <a:pt x="3459" y="2714"/>
                    <a:pt x="3419" y="2846"/>
                    <a:pt x="3366" y="2973"/>
                  </a:cubicBezTo>
                  <a:cubicBezTo>
                    <a:pt x="3313" y="3100"/>
                    <a:pt x="3248" y="3222"/>
                    <a:pt x="3171" y="3336"/>
                  </a:cubicBezTo>
                  <a:cubicBezTo>
                    <a:pt x="3095" y="3451"/>
                    <a:pt x="3007" y="3558"/>
                    <a:pt x="2911" y="3657"/>
                  </a:cubicBezTo>
                  <a:cubicBezTo>
                    <a:pt x="2903" y="3664"/>
                    <a:pt x="2894" y="3668"/>
                    <a:pt x="2884" y="3668"/>
                  </a:cubicBezTo>
                  <a:cubicBezTo>
                    <a:pt x="2875" y="3668"/>
                    <a:pt x="2865" y="3664"/>
                    <a:pt x="2858" y="3657"/>
                  </a:cubicBezTo>
                  <a:cubicBezTo>
                    <a:pt x="2851" y="3650"/>
                    <a:pt x="2847" y="3640"/>
                    <a:pt x="2847" y="3631"/>
                  </a:cubicBezTo>
                  <a:cubicBezTo>
                    <a:pt x="2847" y="3621"/>
                    <a:pt x="2851" y="3612"/>
                    <a:pt x="2858" y="3605"/>
                  </a:cubicBezTo>
                  <a:cubicBezTo>
                    <a:pt x="2858" y="3605"/>
                    <a:pt x="2858" y="3604"/>
                    <a:pt x="2858" y="3604"/>
                  </a:cubicBezTo>
                  <a:cubicBezTo>
                    <a:pt x="2858" y="3604"/>
                    <a:pt x="2858" y="3604"/>
                    <a:pt x="2858" y="3604"/>
                  </a:cubicBezTo>
                  <a:cubicBezTo>
                    <a:pt x="2953" y="3510"/>
                    <a:pt x="3038" y="3408"/>
                    <a:pt x="3114" y="3298"/>
                  </a:cubicBezTo>
                  <a:cubicBezTo>
                    <a:pt x="3189" y="3188"/>
                    <a:pt x="3253" y="3070"/>
                    <a:pt x="3306" y="2948"/>
                  </a:cubicBezTo>
                  <a:cubicBezTo>
                    <a:pt x="3359" y="2825"/>
                    <a:pt x="3400" y="2698"/>
                    <a:pt x="3428" y="2567"/>
                  </a:cubicBezTo>
                  <a:cubicBezTo>
                    <a:pt x="3456" y="2437"/>
                    <a:pt x="3472" y="2303"/>
                    <a:pt x="3476" y="2170"/>
                  </a:cubicBezTo>
                  <a:cubicBezTo>
                    <a:pt x="3479" y="2036"/>
                    <a:pt x="3469" y="1902"/>
                    <a:pt x="3447" y="1770"/>
                  </a:cubicBezTo>
                  <a:cubicBezTo>
                    <a:pt x="3425" y="1638"/>
                    <a:pt x="3390" y="1508"/>
                    <a:pt x="3343" y="1382"/>
                  </a:cubicBezTo>
                  <a:cubicBezTo>
                    <a:pt x="3296" y="1257"/>
                    <a:pt x="3237" y="1136"/>
                    <a:pt x="3166" y="1022"/>
                  </a:cubicBezTo>
                  <a:cubicBezTo>
                    <a:pt x="3096" y="908"/>
                    <a:pt x="3015" y="800"/>
                    <a:pt x="2924" y="701"/>
                  </a:cubicBezTo>
                  <a:cubicBezTo>
                    <a:pt x="2833" y="602"/>
                    <a:pt x="2733" y="512"/>
                    <a:pt x="2625" y="432"/>
                  </a:cubicBezTo>
                  <a:cubicBezTo>
                    <a:pt x="2517" y="352"/>
                    <a:pt x="2401" y="283"/>
                    <a:pt x="2279" y="225"/>
                  </a:cubicBezTo>
                  <a:cubicBezTo>
                    <a:pt x="2158" y="167"/>
                    <a:pt x="2030" y="121"/>
                    <a:pt x="1900" y="88"/>
                  </a:cubicBezTo>
                  <a:cubicBezTo>
                    <a:pt x="1769" y="55"/>
                    <a:pt x="1635" y="34"/>
                    <a:pt x="1501" y="26"/>
                  </a:cubicBezTo>
                  <a:cubicBezTo>
                    <a:pt x="1366" y="17"/>
                    <a:pt x="1231" y="22"/>
                    <a:pt x="1097" y="40"/>
                  </a:cubicBezTo>
                  <a:cubicBezTo>
                    <a:pt x="963" y="57"/>
                    <a:pt x="830" y="87"/>
                    <a:pt x="702" y="130"/>
                  </a:cubicBezTo>
                  <a:cubicBezTo>
                    <a:pt x="574" y="173"/>
                    <a:pt x="450" y="228"/>
                    <a:pt x="332" y="295"/>
                  </a:cubicBezTo>
                  <a:cubicBezTo>
                    <a:pt x="214" y="361"/>
                    <a:pt x="103" y="439"/>
                    <a:pt x="0" y="5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4D0E3E81-CC16-4F54-8AF1-E49612079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1179346"/>
              <a:ext cx="3713174" cy="3871760"/>
            </a:xfrm>
            <a:custGeom>
              <a:avLst/>
              <a:gdLst>
                <a:gd name="T0" fmla="*/ 0 w 3229"/>
                <a:gd name="T1" fmla="*/ 475 h 3364"/>
                <a:gd name="T2" fmla="*/ 303 w 3229"/>
                <a:gd name="T3" fmla="*/ 261 h 3364"/>
                <a:gd name="T4" fmla="*/ 641 w 3229"/>
                <a:gd name="T5" fmla="*/ 108 h 3364"/>
                <a:gd name="T6" fmla="*/ 1004 w 3229"/>
                <a:gd name="T7" fmla="*/ 23 h 3364"/>
                <a:gd name="T8" fmla="*/ 1376 w 3229"/>
                <a:gd name="T9" fmla="*/ 7 h 3364"/>
                <a:gd name="T10" fmla="*/ 1745 w 3229"/>
                <a:gd name="T11" fmla="*/ 62 h 3364"/>
                <a:gd name="T12" fmla="*/ 2097 w 3229"/>
                <a:gd name="T13" fmla="*/ 186 h 3364"/>
                <a:gd name="T14" fmla="*/ 2419 w 3229"/>
                <a:gd name="T15" fmla="*/ 376 h 3364"/>
                <a:gd name="T16" fmla="*/ 2699 w 3229"/>
                <a:gd name="T17" fmla="*/ 624 h 3364"/>
                <a:gd name="T18" fmla="*/ 2928 w 3229"/>
                <a:gd name="T19" fmla="*/ 921 h 3364"/>
                <a:gd name="T20" fmla="*/ 3096 w 3229"/>
                <a:gd name="T21" fmla="*/ 1256 h 3364"/>
                <a:gd name="T22" fmla="*/ 3197 w 3229"/>
                <a:gd name="T23" fmla="*/ 1618 h 3364"/>
                <a:gd name="T24" fmla="*/ 3227 w 3229"/>
                <a:gd name="T25" fmla="*/ 1993 h 3364"/>
                <a:gd name="T26" fmla="*/ 3187 w 3229"/>
                <a:gd name="T27" fmla="*/ 2367 h 3364"/>
                <a:gd name="T28" fmla="*/ 3075 w 3229"/>
                <a:gd name="T29" fmla="*/ 2727 h 3364"/>
                <a:gd name="T30" fmla="*/ 2897 w 3229"/>
                <a:gd name="T31" fmla="*/ 3060 h 3364"/>
                <a:gd name="T32" fmla="*/ 2659 w 3229"/>
                <a:gd name="T33" fmla="*/ 3353 h 3364"/>
                <a:gd name="T34" fmla="*/ 2633 w 3229"/>
                <a:gd name="T35" fmla="*/ 3364 h 3364"/>
                <a:gd name="T36" fmla="*/ 2606 w 3229"/>
                <a:gd name="T37" fmla="*/ 3353 h 3364"/>
                <a:gd name="T38" fmla="*/ 2595 w 3229"/>
                <a:gd name="T39" fmla="*/ 3327 h 3364"/>
                <a:gd name="T40" fmla="*/ 2606 w 3229"/>
                <a:gd name="T41" fmla="*/ 3301 h 3364"/>
                <a:gd name="T42" fmla="*/ 2606 w 3229"/>
                <a:gd name="T43" fmla="*/ 3301 h 3364"/>
                <a:gd name="T44" fmla="*/ 2606 w 3229"/>
                <a:gd name="T45" fmla="*/ 3300 h 3364"/>
                <a:gd name="T46" fmla="*/ 2840 w 3229"/>
                <a:gd name="T47" fmla="*/ 3021 h 3364"/>
                <a:gd name="T48" fmla="*/ 3016 w 3229"/>
                <a:gd name="T49" fmla="*/ 2702 h 3364"/>
                <a:gd name="T50" fmla="*/ 3128 w 3229"/>
                <a:gd name="T51" fmla="*/ 2354 h 3364"/>
                <a:gd name="T52" fmla="*/ 3172 w 3229"/>
                <a:gd name="T53" fmla="*/ 1991 h 3364"/>
                <a:gd name="T54" fmla="*/ 3146 w 3229"/>
                <a:gd name="T55" fmla="*/ 1627 h 3364"/>
                <a:gd name="T56" fmla="*/ 3053 w 3229"/>
                <a:gd name="T57" fmla="*/ 1272 h 3364"/>
                <a:gd name="T58" fmla="*/ 2893 w 3229"/>
                <a:gd name="T59" fmla="*/ 943 h 3364"/>
                <a:gd name="T60" fmla="*/ 2672 w 3229"/>
                <a:gd name="T61" fmla="*/ 649 h 3364"/>
                <a:gd name="T62" fmla="*/ 2400 w 3229"/>
                <a:gd name="T63" fmla="*/ 402 h 3364"/>
                <a:gd name="T64" fmla="*/ 2085 w 3229"/>
                <a:gd name="T65" fmla="*/ 211 h 3364"/>
                <a:gd name="T66" fmla="*/ 1739 w 3229"/>
                <a:gd name="T67" fmla="*/ 85 h 3364"/>
                <a:gd name="T68" fmla="*/ 1375 w 3229"/>
                <a:gd name="T69" fmla="*/ 26 h 3364"/>
                <a:gd name="T70" fmla="*/ 1005 w 3229"/>
                <a:gd name="T71" fmla="*/ 36 h 3364"/>
                <a:gd name="T72" fmla="*/ 644 w 3229"/>
                <a:gd name="T73" fmla="*/ 117 h 3364"/>
                <a:gd name="T74" fmla="*/ 305 w 3229"/>
                <a:gd name="T75" fmla="*/ 265 h 3364"/>
                <a:gd name="T76" fmla="*/ 0 w 3229"/>
                <a:gd name="T77" fmla="*/ 475 h 3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4">
                  <a:moveTo>
                    <a:pt x="0" y="475"/>
                  </a:moveTo>
                  <a:cubicBezTo>
                    <a:pt x="93" y="394"/>
                    <a:pt x="195" y="322"/>
                    <a:pt x="303" y="261"/>
                  </a:cubicBezTo>
                  <a:cubicBezTo>
                    <a:pt x="410" y="199"/>
                    <a:pt x="524" y="148"/>
                    <a:pt x="641" y="108"/>
                  </a:cubicBezTo>
                  <a:cubicBezTo>
                    <a:pt x="759" y="68"/>
                    <a:pt x="880" y="40"/>
                    <a:pt x="1004" y="23"/>
                  </a:cubicBezTo>
                  <a:cubicBezTo>
                    <a:pt x="1127" y="6"/>
                    <a:pt x="1252" y="0"/>
                    <a:pt x="1376" y="7"/>
                  </a:cubicBezTo>
                  <a:cubicBezTo>
                    <a:pt x="1500" y="14"/>
                    <a:pt x="1624" y="32"/>
                    <a:pt x="1745" y="62"/>
                  </a:cubicBezTo>
                  <a:cubicBezTo>
                    <a:pt x="1865" y="92"/>
                    <a:pt x="1984" y="134"/>
                    <a:pt x="2097" y="186"/>
                  </a:cubicBezTo>
                  <a:cubicBezTo>
                    <a:pt x="2210" y="239"/>
                    <a:pt x="2318" y="302"/>
                    <a:pt x="2419" y="376"/>
                  </a:cubicBezTo>
                  <a:cubicBezTo>
                    <a:pt x="2520" y="449"/>
                    <a:pt x="2614" y="532"/>
                    <a:pt x="2699" y="624"/>
                  </a:cubicBezTo>
                  <a:cubicBezTo>
                    <a:pt x="2785" y="715"/>
                    <a:pt x="2861" y="815"/>
                    <a:pt x="2928" y="921"/>
                  </a:cubicBezTo>
                  <a:cubicBezTo>
                    <a:pt x="2995" y="1027"/>
                    <a:pt x="3051" y="1139"/>
                    <a:pt x="3096" y="1256"/>
                  </a:cubicBezTo>
                  <a:cubicBezTo>
                    <a:pt x="3141" y="1373"/>
                    <a:pt x="3175" y="1494"/>
                    <a:pt x="3197" y="1618"/>
                  </a:cubicBezTo>
                  <a:cubicBezTo>
                    <a:pt x="3219" y="1741"/>
                    <a:pt x="3229" y="1867"/>
                    <a:pt x="3227" y="1993"/>
                  </a:cubicBezTo>
                  <a:cubicBezTo>
                    <a:pt x="3226" y="2118"/>
                    <a:pt x="3212" y="2244"/>
                    <a:pt x="3187" y="2367"/>
                  </a:cubicBezTo>
                  <a:cubicBezTo>
                    <a:pt x="3161" y="2490"/>
                    <a:pt x="3124" y="2611"/>
                    <a:pt x="3075" y="2727"/>
                  </a:cubicBezTo>
                  <a:cubicBezTo>
                    <a:pt x="3027" y="2843"/>
                    <a:pt x="2967" y="2955"/>
                    <a:pt x="2897" y="3060"/>
                  </a:cubicBezTo>
                  <a:cubicBezTo>
                    <a:pt x="2827" y="3165"/>
                    <a:pt x="2747" y="3263"/>
                    <a:pt x="2659" y="3353"/>
                  </a:cubicBezTo>
                  <a:cubicBezTo>
                    <a:pt x="2652" y="3360"/>
                    <a:pt x="2642" y="3364"/>
                    <a:pt x="2633" y="3364"/>
                  </a:cubicBezTo>
                  <a:cubicBezTo>
                    <a:pt x="2623" y="3364"/>
                    <a:pt x="2614" y="3360"/>
                    <a:pt x="2606" y="3353"/>
                  </a:cubicBezTo>
                  <a:cubicBezTo>
                    <a:pt x="2599" y="3346"/>
                    <a:pt x="2595" y="3337"/>
                    <a:pt x="2595" y="3327"/>
                  </a:cubicBezTo>
                  <a:cubicBezTo>
                    <a:pt x="2595" y="3318"/>
                    <a:pt x="2599" y="3308"/>
                    <a:pt x="2606" y="3301"/>
                  </a:cubicBezTo>
                  <a:cubicBezTo>
                    <a:pt x="2606" y="3301"/>
                    <a:pt x="2606" y="3301"/>
                    <a:pt x="2606" y="3301"/>
                  </a:cubicBezTo>
                  <a:cubicBezTo>
                    <a:pt x="2606" y="3301"/>
                    <a:pt x="2606" y="3300"/>
                    <a:pt x="2606" y="3300"/>
                  </a:cubicBezTo>
                  <a:cubicBezTo>
                    <a:pt x="2693" y="3215"/>
                    <a:pt x="2771" y="3121"/>
                    <a:pt x="2840" y="3021"/>
                  </a:cubicBezTo>
                  <a:cubicBezTo>
                    <a:pt x="2908" y="2920"/>
                    <a:pt x="2967" y="2814"/>
                    <a:pt x="3016" y="2702"/>
                  </a:cubicBezTo>
                  <a:cubicBezTo>
                    <a:pt x="3064" y="2590"/>
                    <a:pt x="3101" y="2473"/>
                    <a:pt x="3128" y="2354"/>
                  </a:cubicBezTo>
                  <a:cubicBezTo>
                    <a:pt x="3154" y="2235"/>
                    <a:pt x="3169" y="2113"/>
                    <a:pt x="3172" y="1991"/>
                  </a:cubicBezTo>
                  <a:cubicBezTo>
                    <a:pt x="3175" y="1870"/>
                    <a:pt x="3166" y="1747"/>
                    <a:pt x="3146" y="1627"/>
                  </a:cubicBezTo>
                  <a:cubicBezTo>
                    <a:pt x="3127" y="1506"/>
                    <a:pt x="3095" y="1387"/>
                    <a:pt x="3053" y="1272"/>
                  </a:cubicBezTo>
                  <a:cubicBezTo>
                    <a:pt x="3010" y="1158"/>
                    <a:pt x="2956" y="1047"/>
                    <a:pt x="2893" y="943"/>
                  </a:cubicBezTo>
                  <a:cubicBezTo>
                    <a:pt x="2829" y="838"/>
                    <a:pt x="2755" y="740"/>
                    <a:pt x="2672" y="649"/>
                  </a:cubicBezTo>
                  <a:cubicBezTo>
                    <a:pt x="2590" y="558"/>
                    <a:pt x="2498" y="475"/>
                    <a:pt x="2400" y="402"/>
                  </a:cubicBezTo>
                  <a:cubicBezTo>
                    <a:pt x="2301" y="328"/>
                    <a:pt x="2196" y="265"/>
                    <a:pt x="2085" y="211"/>
                  </a:cubicBezTo>
                  <a:cubicBezTo>
                    <a:pt x="1974" y="158"/>
                    <a:pt x="1858" y="116"/>
                    <a:pt x="1739" y="85"/>
                  </a:cubicBezTo>
                  <a:cubicBezTo>
                    <a:pt x="1620" y="53"/>
                    <a:pt x="1498" y="34"/>
                    <a:pt x="1375" y="26"/>
                  </a:cubicBezTo>
                  <a:cubicBezTo>
                    <a:pt x="1252" y="18"/>
                    <a:pt x="1128" y="21"/>
                    <a:pt x="1005" y="36"/>
                  </a:cubicBezTo>
                  <a:cubicBezTo>
                    <a:pt x="883" y="52"/>
                    <a:pt x="762" y="79"/>
                    <a:pt x="644" y="117"/>
                  </a:cubicBezTo>
                  <a:cubicBezTo>
                    <a:pt x="527" y="155"/>
                    <a:pt x="413" y="205"/>
                    <a:pt x="305" y="265"/>
                  </a:cubicBezTo>
                  <a:cubicBezTo>
                    <a:pt x="197" y="325"/>
                    <a:pt x="94" y="396"/>
                    <a:pt x="0" y="4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43FCE646-31C0-4E78-A618-46E76A64A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4963" y="1385508"/>
              <a:ext cx="3364285" cy="3520606"/>
            </a:xfrm>
            <a:custGeom>
              <a:avLst/>
              <a:gdLst>
                <a:gd name="T0" fmla="*/ 0 w 2925"/>
                <a:gd name="T1" fmla="*/ 423 h 3059"/>
                <a:gd name="T2" fmla="*/ 276 w 2925"/>
                <a:gd name="T3" fmla="*/ 230 h 3059"/>
                <a:gd name="T4" fmla="*/ 584 w 2925"/>
                <a:gd name="T5" fmla="*/ 94 h 3059"/>
                <a:gd name="T6" fmla="*/ 912 w 2925"/>
                <a:gd name="T7" fmla="*/ 19 h 3059"/>
                <a:gd name="T8" fmla="*/ 1250 w 2925"/>
                <a:gd name="T9" fmla="*/ 6 h 3059"/>
                <a:gd name="T10" fmla="*/ 1584 w 2925"/>
                <a:gd name="T11" fmla="*/ 58 h 3059"/>
                <a:gd name="T12" fmla="*/ 1903 w 2925"/>
                <a:gd name="T13" fmla="*/ 172 h 3059"/>
                <a:gd name="T14" fmla="*/ 2194 w 2925"/>
                <a:gd name="T15" fmla="*/ 345 h 3059"/>
                <a:gd name="T16" fmla="*/ 2448 w 2925"/>
                <a:gd name="T17" fmla="*/ 571 h 3059"/>
                <a:gd name="T18" fmla="*/ 2654 w 2925"/>
                <a:gd name="T19" fmla="*/ 841 h 3059"/>
                <a:gd name="T20" fmla="*/ 2806 w 2925"/>
                <a:gd name="T21" fmla="*/ 1145 h 3059"/>
                <a:gd name="T22" fmla="*/ 2896 w 2925"/>
                <a:gd name="T23" fmla="*/ 1474 h 3059"/>
                <a:gd name="T24" fmla="*/ 2924 w 2925"/>
                <a:gd name="T25" fmla="*/ 1814 h 3059"/>
                <a:gd name="T26" fmla="*/ 2886 w 2925"/>
                <a:gd name="T27" fmla="*/ 2153 h 3059"/>
                <a:gd name="T28" fmla="*/ 2785 w 2925"/>
                <a:gd name="T29" fmla="*/ 2480 h 3059"/>
                <a:gd name="T30" fmla="*/ 2623 w 2925"/>
                <a:gd name="T31" fmla="*/ 2782 h 3059"/>
                <a:gd name="T32" fmla="*/ 2407 w 2925"/>
                <a:gd name="T33" fmla="*/ 3048 h 3059"/>
                <a:gd name="T34" fmla="*/ 2381 w 2925"/>
                <a:gd name="T35" fmla="*/ 3059 h 3059"/>
                <a:gd name="T36" fmla="*/ 2354 w 2925"/>
                <a:gd name="T37" fmla="*/ 3048 h 3059"/>
                <a:gd name="T38" fmla="*/ 2343 w 2925"/>
                <a:gd name="T39" fmla="*/ 3022 h 3059"/>
                <a:gd name="T40" fmla="*/ 2354 w 2925"/>
                <a:gd name="T41" fmla="*/ 2996 h 3059"/>
                <a:gd name="T42" fmla="*/ 2354 w 2925"/>
                <a:gd name="T43" fmla="*/ 2996 h 3059"/>
                <a:gd name="T44" fmla="*/ 2354 w 2925"/>
                <a:gd name="T45" fmla="*/ 2996 h 3059"/>
                <a:gd name="T46" fmla="*/ 2354 w 2925"/>
                <a:gd name="T47" fmla="*/ 2996 h 3059"/>
                <a:gd name="T48" fmla="*/ 2354 w 2925"/>
                <a:gd name="T49" fmla="*/ 2996 h 3059"/>
                <a:gd name="T50" fmla="*/ 2566 w 2925"/>
                <a:gd name="T51" fmla="*/ 2743 h 3059"/>
                <a:gd name="T52" fmla="*/ 2725 w 2925"/>
                <a:gd name="T53" fmla="*/ 2455 h 3059"/>
                <a:gd name="T54" fmla="*/ 2827 w 2925"/>
                <a:gd name="T55" fmla="*/ 2141 h 3059"/>
                <a:gd name="T56" fmla="*/ 2868 w 2925"/>
                <a:gd name="T57" fmla="*/ 1812 h 3059"/>
                <a:gd name="T58" fmla="*/ 2846 w 2925"/>
                <a:gd name="T59" fmla="*/ 1482 h 3059"/>
                <a:gd name="T60" fmla="*/ 2762 w 2925"/>
                <a:gd name="T61" fmla="*/ 1162 h 3059"/>
                <a:gd name="T62" fmla="*/ 2619 w 2925"/>
                <a:gd name="T63" fmla="*/ 862 h 3059"/>
                <a:gd name="T64" fmla="*/ 2420 w 2925"/>
                <a:gd name="T65" fmla="*/ 596 h 3059"/>
                <a:gd name="T66" fmla="*/ 2175 w 2925"/>
                <a:gd name="T67" fmla="*/ 371 h 3059"/>
                <a:gd name="T68" fmla="*/ 1891 w 2925"/>
                <a:gd name="T69" fmla="*/ 197 h 3059"/>
                <a:gd name="T70" fmla="*/ 1578 w 2925"/>
                <a:gd name="T71" fmla="*/ 80 h 3059"/>
                <a:gd name="T72" fmla="*/ 1249 w 2925"/>
                <a:gd name="T73" fmla="*/ 25 h 3059"/>
                <a:gd name="T74" fmla="*/ 914 w 2925"/>
                <a:gd name="T75" fmla="*/ 32 h 3059"/>
                <a:gd name="T76" fmla="*/ 587 w 2925"/>
                <a:gd name="T77" fmla="*/ 103 h 3059"/>
                <a:gd name="T78" fmla="*/ 278 w 2925"/>
                <a:gd name="T79" fmla="*/ 234 h 3059"/>
                <a:gd name="T80" fmla="*/ 0 w 2925"/>
                <a:gd name="T81" fmla="*/ 42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5" h="3059">
                  <a:moveTo>
                    <a:pt x="0" y="423"/>
                  </a:moveTo>
                  <a:cubicBezTo>
                    <a:pt x="85" y="350"/>
                    <a:pt x="178" y="285"/>
                    <a:pt x="276" y="230"/>
                  </a:cubicBezTo>
                  <a:cubicBezTo>
                    <a:pt x="374" y="175"/>
                    <a:pt x="477" y="129"/>
                    <a:pt x="584" y="94"/>
                  </a:cubicBezTo>
                  <a:cubicBezTo>
                    <a:pt x="690" y="58"/>
                    <a:pt x="801" y="33"/>
                    <a:pt x="912" y="19"/>
                  </a:cubicBezTo>
                  <a:cubicBezTo>
                    <a:pt x="1024" y="4"/>
                    <a:pt x="1137" y="0"/>
                    <a:pt x="1250" y="6"/>
                  </a:cubicBezTo>
                  <a:cubicBezTo>
                    <a:pt x="1362" y="13"/>
                    <a:pt x="1475" y="30"/>
                    <a:pt x="1584" y="58"/>
                  </a:cubicBezTo>
                  <a:cubicBezTo>
                    <a:pt x="1694" y="86"/>
                    <a:pt x="1800" y="123"/>
                    <a:pt x="1903" y="172"/>
                  </a:cubicBezTo>
                  <a:cubicBezTo>
                    <a:pt x="2005" y="220"/>
                    <a:pt x="2103" y="278"/>
                    <a:pt x="2194" y="345"/>
                  </a:cubicBezTo>
                  <a:cubicBezTo>
                    <a:pt x="2286" y="412"/>
                    <a:pt x="2371" y="487"/>
                    <a:pt x="2448" y="571"/>
                  </a:cubicBezTo>
                  <a:cubicBezTo>
                    <a:pt x="2525" y="654"/>
                    <a:pt x="2594" y="744"/>
                    <a:pt x="2654" y="841"/>
                  </a:cubicBezTo>
                  <a:cubicBezTo>
                    <a:pt x="2714" y="937"/>
                    <a:pt x="2765" y="1039"/>
                    <a:pt x="2806" y="1145"/>
                  </a:cubicBezTo>
                  <a:cubicBezTo>
                    <a:pt x="2846" y="1251"/>
                    <a:pt x="2877" y="1362"/>
                    <a:pt x="2896" y="1474"/>
                  </a:cubicBezTo>
                  <a:cubicBezTo>
                    <a:pt x="2916" y="1586"/>
                    <a:pt x="2925" y="1700"/>
                    <a:pt x="2924" y="1814"/>
                  </a:cubicBezTo>
                  <a:cubicBezTo>
                    <a:pt x="2922" y="1928"/>
                    <a:pt x="2909" y="2041"/>
                    <a:pt x="2886" y="2153"/>
                  </a:cubicBezTo>
                  <a:cubicBezTo>
                    <a:pt x="2863" y="2265"/>
                    <a:pt x="2829" y="2375"/>
                    <a:pt x="2785" y="2480"/>
                  </a:cubicBezTo>
                  <a:cubicBezTo>
                    <a:pt x="2741" y="2586"/>
                    <a:pt x="2687" y="2687"/>
                    <a:pt x="2623" y="2782"/>
                  </a:cubicBezTo>
                  <a:cubicBezTo>
                    <a:pt x="2560" y="2877"/>
                    <a:pt x="2487" y="2966"/>
                    <a:pt x="2407" y="3048"/>
                  </a:cubicBezTo>
                  <a:cubicBezTo>
                    <a:pt x="2400" y="3055"/>
                    <a:pt x="2390" y="3059"/>
                    <a:pt x="2381" y="3059"/>
                  </a:cubicBezTo>
                  <a:cubicBezTo>
                    <a:pt x="2371" y="3059"/>
                    <a:pt x="2362" y="3056"/>
                    <a:pt x="2354" y="3048"/>
                  </a:cubicBezTo>
                  <a:cubicBezTo>
                    <a:pt x="2347" y="3041"/>
                    <a:pt x="2344" y="3032"/>
                    <a:pt x="2343" y="3022"/>
                  </a:cubicBezTo>
                  <a:cubicBezTo>
                    <a:pt x="2343" y="3013"/>
                    <a:pt x="2347" y="3003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433" y="2918"/>
                    <a:pt x="2504" y="2834"/>
                    <a:pt x="2566" y="2743"/>
                  </a:cubicBezTo>
                  <a:cubicBezTo>
                    <a:pt x="2628" y="2652"/>
                    <a:pt x="2682" y="2556"/>
                    <a:pt x="2725" y="2455"/>
                  </a:cubicBezTo>
                  <a:cubicBezTo>
                    <a:pt x="2769" y="2354"/>
                    <a:pt x="2803" y="2248"/>
                    <a:pt x="2827" y="2141"/>
                  </a:cubicBezTo>
                  <a:cubicBezTo>
                    <a:pt x="2851" y="2033"/>
                    <a:pt x="2865" y="1923"/>
                    <a:pt x="2868" y="1812"/>
                  </a:cubicBezTo>
                  <a:cubicBezTo>
                    <a:pt x="2871" y="1702"/>
                    <a:pt x="2864" y="1591"/>
                    <a:pt x="2846" y="1482"/>
                  </a:cubicBezTo>
                  <a:cubicBezTo>
                    <a:pt x="2828" y="1373"/>
                    <a:pt x="2800" y="1265"/>
                    <a:pt x="2762" y="1162"/>
                  </a:cubicBezTo>
                  <a:cubicBezTo>
                    <a:pt x="2724" y="1058"/>
                    <a:pt x="2676" y="957"/>
                    <a:pt x="2619" y="862"/>
                  </a:cubicBezTo>
                  <a:cubicBezTo>
                    <a:pt x="2561" y="768"/>
                    <a:pt x="2495" y="678"/>
                    <a:pt x="2420" y="596"/>
                  </a:cubicBezTo>
                  <a:cubicBezTo>
                    <a:pt x="2346" y="513"/>
                    <a:pt x="2264" y="438"/>
                    <a:pt x="2175" y="371"/>
                  </a:cubicBezTo>
                  <a:cubicBezTo>
                    <a:pt x="2086" y="304"/>
                    <a:pt x="1991" y="246"/>
                    <a:pt x="1891" y="197"/>
                  </a:cubicBezTo>
                  <a:cubicBezTo>
                    <a:pt x="1791" y="148"/>
                    <a:pt x="1686" y="109"/>
                    <a:pt x="1578" y="80"/>
                  </a:cubicBezTo>
                  <a:cubicBezTo>
                    <a:pt x="1470" y="51"/>
                    <a:pt x="1360" y="33"/>
                    <a:pt x="1249" y="25"/>
                  </a:cubicBezTo>
                  <a:cubicBezTo>
                    <a:pt x="1137" y="17"/>
                    <a:pt x="1025" y="19"/>
                    <a:pt x="914" y="32"/>
                  </a:cubicBezTo>
                  <a:cubicBezTo>
                    <a:pt x="803" y="45"/>
                    <a:pt x="693" y="69"/>
                    <a:pt x="587" y="103"/>
                  </a:cubicBezTo>
                  <a:cubicBezTo>
                    <a:pt x="480" y="136"/>
                    <a:pt x="377" y="181"/>
                    <a:pt x="278" y="234"/>
                  </a:cubicBezTo>
                  <a:cubicBezTo>
                    <a:pt x="180" y="288"/>
                    <a:pt x="86" y="351"/>
                    <a:pt x="0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B0F14933-9622-487C-AF71-8E532F6D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955" y="1591670"/>
              <a:ext cx="3013131" cy="3169452"/>
            </a:xfrm>
            <a:custGeom>
              <a:avLst/>
              <a:gdLst>
                <a:gd name="T0" fmla="*/ 0 w 2621"/>
                <a:gd name="T1" fmla="*/ 371 h 2755"/>
                <a:gd name="T2" fmla="*/ 249 w 2621"/>
                <a:gd name="T3" fmla="*/ 201 h 2755"/>
                <a:gd name="T4" fmla="*/ 526 w 2621"/>
                <a:gd name="T5" fmla="*/ 81 h 2755"/>
                <a:gd name="T6" fmla="*/ 821 w 2621"/>
                <a:gd name="T7" fmla="*/ 15 h 2755"/>
                <a:gd name="T8" fmla="*/ 1124 w 2621"/>
                <a:gd name="T9" fmla="*/ 6 h 2755"/>
                <a:gd name="T10" fmla="*/ 1423 w 2621"/>
                <a:gd name="T11" fmla="*/ 54 h 2755"/>
                <a:gd name="T12" fmla="*/ 1709 w 2621"/>
                <a:gd name="T13" fmla="*/ 158 h 2755"/>
                <a:gd name="T14" fmla="*/ 1969 w 2621"/>
                <a:gd name="T15" fmla="*/ 315 h 2755"/>
                <a:gd name="T16" fmla="*/ 2196 w 2621"/>
                <a:gd name="T17" fmla="*/ 518 h 2755"/>
                <a:gd name="T18" fmla="*/ 2380 w 2621"/>
                <a:gd name="T19" fmla="*/ 761 h 2755"/>
                <a:gd name="T20" fmla="*/ 2515 w 2621"/>
                <a:gd name="T21" fmla="*/ 1035 h 2755"/>
                <a:gd name="T22" fmla="*/ 2596 w 2621"/>
                <a:gd name="T23" fmla="*/ 1331 h 2755"/>
                <a:gd name="T24" fmla="*/ 2620 w 2621"/>
                <a:gd name="T25" fmla="*/ 1636 h 2755"/>
                <a:gd name="T26" fmla="*/ 2586 w 2621"/>
                <a:gd name="T27" fmla="*/ 1941 h 2755"/>
                <a:gd name="T28" fmla="*/ 2495 w 2621"/>
                <a:gd name="T29" fmla="*/ 2234 h 2755"/>
                <a:gd name="T30" fmla="*/ 2349 w 2621"/>
                <a:gd name="T31" fmla="*/ 2505 h 2755"/>
                <a:gd name="T32" fmla="*/ 2155 w 2621"/>
                <a:gd name="T33" fmla="*/ 2744 h 2755"/>
                <a:gd name="T34" fmla="*/ 2129 w 2621"/>
                <a:gd name="T35" fmla="*/ 2755 h 2755"/>
                <a:gd name="T36" fmla="*/ 2103 w 2621"/>
                <a:gd name="T37" fmla="*/ 2745 h 2755"/>
                <a:gd name="T38" fmla="*/ 2092 w 2621"/>
                <a:gd name="T39" fmla="*/ 2719 h 2755"/>
                <a:gd name="T40" fmla="*/ 2102 w 2621"/>
                <a:gd name="T41" fmla="*/ 2692 h 2755"/>
                <a:gd name="T42" fmla="*/ 2103 w 2621"/>
                <a:gd name="T43" fmla="*/ 2692 h 2755"/>
                <a:gd name="T44" fmla="*/ 2103 w 2621"/>
                <a:gd name="T45" fmla="*/ 2692 h 2755"/>
                <a:gd name="T46" fmla="*/ 2103 w 2621"/>
                <a:gd name="T47" fmla="*/ 2692 h 2755"/>
                <a:gd name="T48" fmla="*/ 2103 w 2621"/>
                <a:gd name="T49" fmla="*/ 2692 h 2755"/>
                <a:gd name="T50" fmla="*/ 2292 w 2621"/>
                <a:gd name="T51" fmla="*/ 2466 h 2755"/>
                <a:gd name="T52" fmla="*/ 2435 w 2621"/>
                <a:gd name="T53" fmla="*/ 2208 h 2755"/>
                <a:gd name="T54" fmla="*/ 2527 w 2621"/>
                <a:gd name="T55" fmla="*/ 1928 h 2755"/>
                <a:gd name="T56" fmla="*/ 2564 w 2621"/>
                <a:gd name="T57" fmla="*/ 1634 h 2755"/>
                <a:gd name="T58" fmla="*/ 2546 w 2621"/>
                <a:gd name="T59" fmla="*/ 1339 h 2755"/>
                <a:gd name="T60" fmla="*/ 2472 w 2621"/>
                <a:gd name="T61" fmla="*/ 1051 h 2755"/>
                <a:gd name="T62" fmla="*/ 2344 w 2621"/>
                <a:gd name="T63" fmla="*/ 783 h 2755"/>
                <a:gd name="T64" fmla="*/ 2168 w 2621"/>
                <a:gd name="T65" fmla="*/ 543 h 2755"/>
                <a:gd name="T66" fmla="*/ 1950 w 2621"/>
                <a:gd name="T67" fmla="*/ 341 h 2755"/>
                <a:gd name="T68" fmla="*/ 1696 w 2621"/>
                <a:gd name="T69" fmla="*/ 183 h 2755"/>
                <a:gd name="T70" fmla="*/ 1417 w 2621"/>
                <a:gd name="T71" fmla="*/ 77 h 2755"/>
                <a:gd name="T72" fmla="*/ 1122 w 2621"/>
                <a:gd name="T73" fmla="*/ 25 h 2755"/>
                <a:gd name="T74" fmla="*/ 823 w 2621"/>
                <a:gd name="T75" fmla="*/ 29 h 2755"/>
                <a:gd name="T76" fmla="*/ 529 w 2621"/>
                <a:gd name="T77" fmla="*/ 90 h 2755"/>
                <a:gd name="T78" fmla="*/ 251 w 2621"/>
                <a:gd name="T79" fmla="*/ 205 h 2755"/>
                <a:gd name="T80" fmla="*/ 0 w 2621"/>
                <a:gd name="T81" fmla="*/ 371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1" h="2755">
                  <a:moveTo>
                    <a:pt x="0" y="371"/>
                  </a:moveTo>
                  <a:cubicBezTo>
                    <a:pt x="77" y="306"/>
                    <a:pt x="161" y="249"/>
                    <a:pt x="249" y="201"/>
                  </a:cubicBezTo>
                  <a:cubicBezTo>
                    <a:pt x="337" y="152"/>
                    <a:pt x="430" y="112"/>
                    <a:pt x="526" y="81"/>
                  </a:cubicBezTo>
                  <a:cubicBezTo>
                    <a:pt x="622" y="50"/>
                    <a:pt x="721" y="28"/>
                    <a:pt x="821" y="15"/>
                  </a:cubicBezTo>
                  <a:cubicBezTo>
                    <a:pt x="921" y="3"/>
                    <a:pt x="1023" y="0"/>
                    <a:pt x="1124" y="6"/>
                  </a:cubicBezTo>
                  <a:cubicBezTo>
                    <a:pt x="1225" y="13"/>
                    <a:pt x="1325" y="29"/>
                    <a:pt x="1423" y="54"/>
                  </a:cubicBezTo>
                  <a:cubicBezTo>
                    <a:pt x="1521" y="80"/>
                    <a:pt x="1617" y="115"/>
                    <a:pt x="1709" y="158"/>
                  </a:cubicBezTo>
                  <a:cubicBezTo>
                    <a:pt x="1800" y="202"/>
                    <a:pt x="1888" y="254"/>
                    <a:pt x="1969" y="315"/>
                  </a:cubicBezTo>
                  <a:cubicBezTo>
                    <a:pt x="2051" y="375"/>
                    <a:pt x="2127" y="444"/>
                    <a:pt x="2196" y="518"/>
                  </a:cubicBezTo>
                  <a:cubicBezTo>
                    <a:pt x="2265" y="593"/>
                    <a:pt x="2327" y="675"/>
                    <a:pt x="2380" y="761"/>
                  </a:cubicBezTo>
                  <a:cubicBezTo>
                    <a:pt x="2434" y="848"/>
                    <a:pt x="2479" y="940"/>
                    <a:pt x="2515" y="1035"/>
                  </a:cubicBezTo>
                  <a:cubicBezTo>
                    <a:pt x="2551" y="1131"/>
                    <a:pt x="2578" y="1230"/>
                    <a:pt x="2596" y="1331"/>
                  </a:cubicBezTo>
                  <a:cubicBezTo>
                    <a:pt x="2613" y="1431"/>
                    <a:pt x="2621" y="1533"/>
                    <a:pt x="2620" y="1636"/>
                  </a:cubicBezTo>
                  <a:cubicBezTo>
                    <a:pt x="2618" y="1738"/>
                    <a:pt x="2607" y="1840"/>
                    <a:pt x="2586" y="1941"/>
                  </a:cubicBezTo>
                  <a:cubicBezTo>
                    <a:pt x="2565" y="2041"/>
                    <a:pt x="2534" y="2139"/>
                    <a:pt x="2495" y="2234"/>
                  </a:cubicBezTo>
                  <a:cubicBezTo>
                    <a:pt x="2455" y="2329"/>
                    <a:pt x="2406" y="2420"/>
                    <a:pt x="2349" y="2505"/>
                  </a:cubicBezTo>
                  <a:cubicBezTo>
                    <a:pt x="2292" y="2591"/>
                    <a:pt x="2227" y="2671"/>
                    <a:pt x="2155" y="2744"/>
                  </a:cubicBezTo>
                  <a:cubicBezTo>
                    <a:pt x="2148" y="2752"/>
                    <a:pt x="2139" y="2755"/>
                    <a:pt x="2129" y="2755"/>
                  </a:cubicBezTo>
                  <a:cubicBezTo>
                    <a:pt x="2120" y="2755"/>
                    <a:pt x="2110" y="2752"/>
                    <a:pt x="2103" y="2745"/>
                  </a:cubicBezTo>
                  <a:cubicBezTo>
                    <a:pt x="2095" y="2737"/>
                    <a:pt x="2092" y="2728"/>
                    <a:pt x="2092" y="2719"/>
                  </a:cubicBezTo>
                  <a:cubicBezTo>
                    <a:pt x="2092" y="2709"/>
                    <a:pt x="2095" y="2700"/>
                    <a:pt x="2102" y="2692"/>
                  </a:cubicBezTo>
                  <a:cubicBezTo>
                    <a:pt x="2102" y="2692"/>
                    <a:pt x="2102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73" y="2623"/>
                    <a:pt x="2236" y="2547"/>
                    <a:pt x="2292" y="2466"/>
                  </a:cubicBezTo>
                  <a:cubicBezTo>
                    <a:pt x="2348" y="2385"/>
                    <a:pt x="2396" y="2299"/>
                    <a:pt x="2435" y="2208"/>
                  </a:cubicBezTo>
                  <a:cubicBezTo>
                    <a:pt x="2475" y="2118"/>
                    <a:pt x="2505" y="2024"/>
                    <a:pt x="2527" y="1928"/>
                  </a:cubicBezTo>
                  <a:cubicBezTo>
                    <a:pt x="2548" y="1832"/>
                    <a:pt x="2561" y="1733"/>
                    <a:pt x="2564" y="1634"/>
                  </a:cubicBezTo>
                  <a:cubicBezTo>
                    <a:pt x="2567" y="1536"/>
                    <a:pt x="2561" y="1437"/>
                    <a:pt x="2546" y="1339"/>
                  </a:cubicBezTo>
                  <a:cubicBezTo>
                    <a:pt x="2530" y="1241"/>
                    <a:pt x="2506" y="1145"/>
                    <a:pt x="2472" y="1051"/>
                  </a:cubicBezTo>
                  <a:cubicBezTo>
                    <a:pt x="2438" y="958"/>
                    <a:pt x="2395" y="868"/>
                    <a:pt x="2344" y="783"/>
                  </a:cubicBezTo>
                  <a:cubicBezTo>
                    <a:pt x="2294" y="698"/>
                    <a:pt x="2235" y="617"/>
                    <a:pt x="2168" y="543"/>
                  </a:cubicBezTo>
                  <a:cubicBezTo>
                    <a:pt x="2102" y="469"/>
                    <a:pt x="2029" y="401"/>
                    <a:pt x="1950" y="341"/>
                  </a:cubicBezTo>
                  <a:cubicBezTo>
                    <a:pt x="1871" y="280"/>
                    <a:pt x="1786" y="227"/>
                    <a:pt x="1696" y="183"/>
                  </a:cubicBezTo>
                  <a:cubicBezTo>
                    <a:pt x="1607" y="139"/>
                    <a:pt x="1514" y="103"/>
                    <a:pt x="1417" y="77"/>
                  </a:cubicBezTo>
                  <a:cubicBezTo>
                    <a:pt x="1321" y="50"/>
                    <a:pt x="1222" y="33"/>
                    <a:pt x="1122" y="25"/>
                  </a:cubicBezTo>
                  <a:cubicBezTo>
                    <a:pt x="1023" y="17"/>
                    <a:pt x="922" y="18"/>
                    <a:pt x="823" y="29"/>
                  </a:cubicBezTo>
                  <a:cubicBezTo>
                    <a:pt x="723" y="40"/>
                    <a:pt x="625" y="60"/>
                    <a:pt x="529" y="90"/>
                  </a:cubicBezTo>
                  <a:cubicBezTo>
                    <a:pt x="433" y="119"/>
                    <a:pt x="340" y="157"/>
                    <a:pt x="251" y="205"/>
                  </a:cubicBezTo>
                  <a:cubicBezTo>
                    <a:pt x="163" y="252"/>
                    <a:pt x="78" y="308"/>
                    <a:pt x="0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B2AEF61A-C985-4F89-BA1C-8F3D4315F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948" y="1795566"/>
              <a:ext cx="2664242" cy="2822828"/>
            </a:xfrm>
            <a:custGeom>
              <a:avLst/>
              <a:gdLst>
                <a:gd name="T0" fmla="*/ 0 w 2317"/>
                <a:gd name="T1" fmla="*/ 320 h 2452"/>
                <a:gd name="T2" fmla="*/ 221 w 2317"/>
                <a:gd name="T3" fmla="*/ 171 h 2452"/>
                <a:gd name="T4" fmla="*/ 468 w 2317"/>
                <a:gd name="T5" fmla="*/ 68 h 2452"/>
                <a:gd name="T6" fmla="*/ 729 w 2317"/>
                <a:gd name="T7" fmla="*/ 12 h 2452"/>
                <a:gd name="T8" fmla="*/ 997 w 2317"/>
                <a:gd name="T9" fmla="*/ 7 h 2452"/>
                <a:gd name="T10" fmla="*/ 1262 w 2317"/>
                <a:gd name="T11" fmla="*/ 51 h 2452"/>
                <a:gd name="T12" fmla="*/ 1514 w 2317"/>
                <a:gd name="T13" fmla="*/ 145 h 2452"/>
                <a:gd name="T14" fmla="*/ 1743 w 2317"/>
                <a:gd name="T15" fmla="*/ 285 h 2452"/>
                <a:gd name="T16" fmla="*/ 1943 w 2317"/>
                <a:gd name="T17" fmla="*/ 467 h 2452"/>
                <a:gd name="T18" fmla="*/ 2105 w 2317"/>
                <a:gd name="T19" fmla="*/ 683 h 2452"/>
                <a:gd name="T20" fmla="*/ 2224 w 2317"/>
                <a:gd name="T21" fmla="*/ 926 h 2452"/>
                <a:gd name="T22" fmla="*/ 2294 w 2317"/>
                <a:gd name="T23" fmla="*/ 1187 h 2452"/>
                <a:gd name="T24" fmla="*/ 2315 w 2317"/>
                <a:gd name="T25" fmla="*/ 1458 h 2452"/>
                <a:gd name="T26" fmla="*/ 2284 w 2317"/>
                <a:gd name="T27" fmla="*/ 1728 h 2452"/>
                <a:gd name="T28" fmla="*/ 2203 w 2317"/>
                <a:gd name="T29" fmla="*/ 1988 h 2452"/>
                <a:gd name="T30" fmla="*/ 2074 w 2317"/>
                <a:gd name="T31" fmla="*/ 2228 h 2452"/>
                <a:gd name="T32" fmla="*/ 1902 w 2317"/>
                <a:gd name="T33" fmla="*/ 2440 h 2452"/>
                <a:gd name="T34" fmla="*/ 1876 w 2317"/>
                <a:gd name="T35" fmla="*/ 2451 h 2452"/>
                <a:gd name="T36" fmla="*/ 1850 w 2317"/>
                <a:gd name="T37" fmla="*/ 2441 h 2452"/>
                <a:gd name="T38" fmla="*/ 1839 w 2317"/>
                <a:gd name="T39" fmla="*/ 2415 h 2452"/>
                <a:gd name="T40" fmla="*/ 1850 w 2317"/>
                <a:gd name="T41" fmla="*/ 2389 h 2452"/>
                <a:gd name="T42" fmla="*/ 1850 w 2317"/>
                <a:gd name="T43" fmla="*/ 2388 h 2452"/>
                <a:gd name="T44" fmla="*/ 1850 w 2317"/>
                <a:gd name="T45" fmla="*/ 2388 h 2452"/>
                <a:gd name="T46" fmla="*/ 1850 w 2317"/>
                <a:gd name="T47" fmla="*/ 2388 h 2452"/>
                <a:gd name="T48" fmla="*/ 1850 w 2317"/>
                <a:gd name="T49" fmla="*/ 2388 h 2452"/>
                <a:gd name="T50" fmla="*/ 2017 w 2317"/>
                <a:gd name="T51" fmla="*/ 2189 h 2452"/>
                <a:gd name="T52" fmla="*/ 2144 w 2317"/>
                <a:gd name="T53" fmla="*/ 1962 h 2452"/>
                <a:gd name="T54" fmla="*/ 2225 w 2317"/>
                <a:gd name="T55" fmla="*/ 1715 h 2452"/>
                <a:gd name="T56" fmla="*/ 2259 w 2317"/>
                <a:gd name="T57" fmla="*/ 1456 h 2452"/>
                <a:gd name="T58" fmla="*/ 2244 w 2317"/>
                <a:gd name="T59" fmla="*/ 1195 h 2452"/>
                <a:gd name="T60" fmla="*/ 2180 w 2317"/>
                <a:gd name="T61" fmla="*/ 942 h 2452"/>
                <a:gd name="T62" fmla="*/ 2070 w 2317"/>
                <a:gd name="T63" fmla="*/ 704 h 2452"/>
                <a:gd name="T64" fmla="*/ 1915 w 2317"/>
                <a:gd name="T65" fmla="*/ 491 h 2452"/>
                <a:gd name="T66" fmla="*/ 1724 w 2317"/>
                <a:gd name="T67" fmla="*/ 311 h 2452"/>
                <a:gd name="T68" fmla="*/ 1501 w 2317"/>
                <a:gd name="T69" fmla="*/ 170 h 2452"/>
                <a:gd name="T70" fmla="*/ 1255 w 2317"/>
                <a:gd name="T71" fmla="*/ 74 h 2452"/>
                <a:gd name="T72" fmla="*/ 995 w 2317"/>
                <a:gd name="T73" fmla="*/ 25 h 2452"/>
                <a:gd name="T74" fmla="*/ 731 w 2317"/>
                <a:gd name="T75" fmla="*/ 26 h 2452"/>
                <a:gd name="T76" fmla="*/ 470 w 2317"/>
                <a:gd name="T77" fmla="*/ 77 h 2452"/>
                <a:gd name="T78" fmla="*/ 223 w 2317"/>
                <a:gd name="T79" fmla="*/ 175 h 2452"/>
                <a:gd name="T80" fmla="*/ 0 w 2317"/>
                <a:gd name="T81" fmla="*/ 320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7" h="2452">
                  <a:moveTo>
                    <a:pt x="0" y="320"/>
                  </a:moveTo>
                  <a:cubicBezTo>
                    <a:pt x="69" y="263"/>
                    <a:pt x="143" y="214"/>
                    <a:pt x="221" y="171"/>
                  </a:cubicBezTo>
                  <a:cubicBezTo>
                    <a:pt x="300" y="129"/>
                    <a:pt x="382" y="94"/>
                    <a:pt x="468" y="68"/>
                  </a:cubicBezTo>
                  <a:cubicBezTo>
                    <a:pt x="553" y="41"/>
                    <a:pt x="640" y="23"/>
                    <a:pt x="729" y="12"/>
                  </a:cubicBezTo>
                  <a:cubicBezTo>
                    <a:pt x="818" y="2"/>
                    <a:pt x="908" y="0"/>
                    <a:pt x="997" y="7"/>
                  </a:cubicBezTo>
                  <a:cubicBezTo>
                    <a:pt x="1086" y="13"/>
                    <a:pt x="1175" y="28"/>
                    <a:pt x="1262" y="51"/>
                  </a:cubicBezTo>
                  <a:cubicBezTo>
                    <a:pt x="1348" y="74"/>
                    <a:pt x="1433" y="106"/>
                    <a:pt x="1514" y="145"/>
                  </a:cubicBezTo>
                  <a:cubicBezTo>
                    <a:pt x="1594" y="184"/>
                    <a:pt x="1671" y="231"/>
                    <a:pt x="1743" y="285"/>
                  </a:cubicBezTo>
                  <a:cubicBezTo>
                    <a:pt x="1815" y="339"/>
                    <a:pt x="1882" y="400"/>
                    <a:pt x="1943" y="467"/>
                  </a:cubicBezTo>
                  <a:cubicBezTo>
                    <a:pt x="2004" y="533"/>
                    <a:pt x="2058" y="606"/>
                    <a:pt x="2105" y="683"/>
                  </a:cubicBezTo>
                  <a:cubicBezTo>
                    <a:pt x="2152" y="759"/>
                    <a:pt x="2192" y="841"/>
                    <a:pt x="2224" y="926"/>
                  </a:cubicBezTo>
                  <a:cubicBezTo>
                    <a:pt x="2256" y="1010"/>
                    <a:pt x="2279" y="1098"/>
                    <a:pt x="2294" y="1187"/>
                  </a:cubicBezTo>
                  <a:cubicBezTo>
                    <a:pt x="2310" y="1277"/>
                    <a:pt x="2317" y="1367"/>
                    <a:pt x="2315" y="1458"/>
                  </a:cubicBezTo>
                  <a:cubicBezTo>
                    <a:pt x="2313" y="1549"/>
                    <a:pt x="2303" y="1639"/>
                    <a:pt x="2284" y="1728"/>
                  </a:cubicBezTo>
                  <a:cubicBezTo>
                    <a:pt x="2266" y="1817"/>
                    <a:pt x="2239" y="1904"/>
                    <a:pt x="2203" y="1988"/>
                  </a:cubicBezTo>
                  <a:cubicBezTo>
                    <a:pt x="2168" y="2072"/>
                    <a:pt x="2125" y="2153"/>
                    <a:pt x="2074" y="2228"/>
                  </a:cubicBezTo>
                  <a:cubicBezTo>
                    <a:pt x="2024" y="2304"/>
                    <a:pt x="1966" y="2375"/>
                    <a:pt x="1902" y="2440"/>
                  </a:cubicBezTo>
                  <a:cubicBezTo>
                    <a:pt x="1895" y="2448"/>
                    <a:pt x="1886" y="2451"/>
                    <a:pt x="1876" y="2451"/>
                  </a:cubicBezTo>
                  <a:cubicBezTo>
                    <a:pt x="1867" y="2452"/>
                    <a:pt x="1857" y="2448"/>
                    <a:pt x="1850" y="2441"/>
                  </a:cubicBezTo>
                  <a:cubicBezTo>
                    <a:pt x="1843" y="2434"/>
                    <a:pt x="1839" y="2424"/>
                    <a:pt x="1839" y="2415"/>
                  </a:cubicBezTo>
                  <a:cubicBezTo>
                    <a:pt x="1839" y="2405"/>
                    <a:pt x="1842" y="2396"/>
                    <a:pt x="1850" y="2389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912" y="2327"/>
                    <a:pt x="1968" y="2261"/>
                    <a:pt x="2017" y="2189"/>
                  </a:cubicBezTo>
                  <a:cubicBezTo>
                    <a:pt x="2066" y="2118"/>
                    <a:pt x="2109" y="2042"/>
                    <a:pt x="2144" y="1962"/>
                  </a:cubicBezTo>
                  <a:cubicBezTo>
                    <a:pt x="2179" y="1883"/>
                    <a:pt x="2206" y="1800"/>
                    <a:pt x="2225" y="1715"/>
                  </a:cubicBezTo>
                  <a:cubicBezTo>
                    <a:pt x="2245" y="1630"/>
                    <a:pt x="2256" y="1544"/>
                    <a:pt x="2259" y="1456"/>
                  </a:cubicBezTo>
                  <a:cubicBezTo>
                    <a:pt x="2263" y="1369"/>
                    <a:pt x="2257" y="1282"/>
                    <a:pt x="2244" y="1195"/>
                  </a:cubicBezTo>
                  <a:cubicBezTo>
                    <a:pt x="2231" y="1109"/>
                    <a:pt x="2210" y="1024"/>
                    <a:pt x="2180" y="942"/>
                  </a:cubicBezTo>
                  <a:cubicBezTo>
                    <a:pt x="2151" y="859"/>
                    <a:pt x="2114" y="779"/>
                    <a:pt x="2070" y="704"/>
                  </a:cubicBezTo>
                  <a:cubicBezTo>
                    <a:pt x="2025" y="628"/>
                    <a:pt x="1974" y="557"/>
                    <a:pt x="1915" y="491"/>
                  </a:cubicBezTo>
                  <a:cubicBezTo>
                    <a:pt x="1857" y="425"/>
                    <a:pt x="1793" y="365"/>
                    <a:pt x="1724" y="311"/>
                  </a:cubicBezTo>
                  <a:cubicBezTo>
                    <a:pt x="1654" y="257"/>
                    <a:pt x="1580" y="210"/>
                    <a:pt x="1501" y="170"/>
                  </a:cubicBezTo>
                  <a:cubicBezTo>
                    <a:pt x="1423" y="130"/>
                    <a:pt x="1340" y="98"/>
                    <a:pt x="1255" y="74"/>
                  </a:cubicBezTo>
                  <a:cubicBezTo>
                    <a:pt x="1171" y="49"/>
                    <a:pt x="1083" y="33"/>
                    <a:pt x="995" y="25"/>
                  </a:cubicBezTo>
                  <a:cubicBezTo>
                    <a:pt x="907" y="17"/>
                    <a:pt x="819" y="18"/>
                    <a:pt x="731" y="26"/>
                  </a:cubicBezTo>
                  <a:cubicBezTo>
                    <a:pt x="643" y="35"/>
                    <a:pt x="555" y="52"/>
                    <a:pt x="470" y="77"/>
                  </a:cubicBezTo>
                  <a:cubicBezTo>
                    <a:pt x="385" y="102"/>
                    <a:pt x="302" y="135"/>
                    <a:pt x="223" y="175"/>
                  </a:cubicBezTo>
                  <a:cubicBezTo>
                    <a:pt x="145" y="216"/>
                    <a:pt x="70" y="264"/>
                    <a:pt x="0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03D1DBE5-972B-40CC-B300-5ACA139C2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941" y="2001727"/>
              <a:ext cx="2315353" cy="2471674"/>
            </a:xfrm>
            <a:custGeom>
              <a:avLst/>
              <a:gdLst>
                <a:gd name="T0" fmla="*/ 0 w 2013"/>
                <a:gd name="T1" fmla="*/ 267 h 2147"/>
                <a:gd name="T2" fmla="*/ 195 w 2013"/>
                <a:gd name="T3" fmla="*/ 141 h 2147"/>
                <a:gd name="T4" fmla="*/ 410 w 2013"/>
                <a:gd name="T5" fmla="*/ 54 h 2147"/>
                <a:gd name="T6" fmla="*/ 638 w 2013"/>
                <a:gd name="T7" fmla="*/ 9 h 2147"/>
                <a:gd name="T8" fmla="*/ 871 w 2013"/>
                <a:gd name="T9" fmla="*/ 6 h 2147"/>
                <a:gd name="T10" fmla="*/ 1101 w 2013"/>
                <a:gd name="T11" fmla="*/ 47 h 2147"/>
                <a:gd name="T12" fmla="*/ 1319 w 2013"/>
                <a:gd name="T13" fmla="*/ 131 h 2147"/>
                <a:gd name="T14" fmla="*/ 1518 w 2013"/>
                <a:gd name="T15" fmla="*/ 255 h 2147"/>
                <a:gd name="T16" fmla="*/ 1691 w 2013"/>
                <a:gd name="T17" fmla="*/ 414 h 2147"/>
                <a:gd name="T18" fmla="*/ 1832 w 2013"/>
                <a:gd name="T19" fmla="*/ 603 h 2147"/>
                <a:gd name="T20" fmla="*/ 1934 w 2013"/>
                <a:gd name="T21" fmla="*/ 815 h 2147"/>
                <a:gd name="T22" fmla="*/ 1994 w 2013"/>
                <a:gd name="T23" fmla="*/ 1043 h 2147"/>
                <a:gd name="T24" fmla="*/ 2011 w 2013"/>
                <a:gd name="T25" fmla="*/ 1279 h 2147"/>
                <a:gd name="T26" fmla="*/ 1984 w 2013"/>
                <a:gd name="T27" fmla="*/ 1514 h 2147"/>
                <a:gd name="T28" fmla="*/ 1913 w 2013"/>
                <a:gd name="T29" fmla="*/ 1741 h 2147"/>
                <a:gd name="T30" fmla="*/ 1801 w 2013"/>
                <a:gd name="T31" fmla="*/ 1951 h 2147"/>
                <a:gd name="T32" fmla="*/ 1651 w 2013"/>
                <a:gd name="T33" fmla="*/ 2136 h 2147"/>
                <a:gd name="T34" fmla="*/ 1625 w 2013"/>
                <a:gd name="T35" fmla="*/ 2147 h 2147"/>
                <a:gd name="T36" fmla="*/ 1598 w 2013"/>
                <a:gd name="T37" fmla="*/ 2136 h 2147"/>
                <a:gd name="T38" fmla="*/ 1587 w 2013"/>
                <a:gd name="T39" fmla="*/ 2110 h 2147"/>
                <a:gd name="T40" fmla="*/ 1598 w 2013"/>
                <a:gd name="T41" fmla="*/ 2084 h 2147"/>
                <a:gd name="T42" fmla="*/ 1598 w 2013"/>
                <a:gd name="T43" fmla="*/ 2084 h 2147"/>
                <a:gd name="T44" fmla="*/ 1598 w 2013"/>
                <a:gd name="T45" fmla="*/ 2083 h 2147"/>
                <a:gd name="T46" fmla="*/ 1598 w 2013"/>
                <a:gd name="T47" fmla="*/ 2083 h 2147"/>
                <a:gd name="T48" fmla="*/ 1598 w 2013"/>
                <a:gd name="T49" fmla="*/ 2083 h 2147"/>
                <a:gd name="T50" fmla="*/ 1743 w 2013"/>
                <a:gd name="T51" fmla="*/ 1911 h 2147"/>
                <a:gd name="T52" fmla="*/ 1853 w 2013"/>
                <a:gd name="T53" fmla="*/ 1715 h 2147"/>
                <a:gd name="T54" fmla="*/ 1925 w 2013"/>
                <a:gd name="T55" fmla="*/ 1501 h 2147"/>
                <a:gd name="T56" fmla="*/ 1956 w 2013"/>
                <a:gd name="T57" fmla="*/ 1277 h 2147"/>
                <a:gd name="T58" fmla="*/ 1944 w 2013"/>
                <a:gd name="T59" fmla="*/ 1051 h 2147"/>
                <a:gd name="T60" fmla="*/ 1890 w 2013"/>
                <a:gd name="T61" fmla="*/ 831 h 2147"/>
                <a:gd name="T62" fmla="*/ 1796 w 2013"/>
                <a:gd name="T63" fmla="*/ 624 h 2147"/>
                <a:gd name="T64" fmla="*/ 1663 w 2013"/>
                <a:gd name="T65" fmla="*/ 438 h 2147"/>
                <a:gd name="T66" fmla="*/ 1499 w 2013"/>
                <a:gd name="T67" fmla="*/ 280 h 2147"/>
                <a:gd name="T68" fmla="*/ 1307 w 2013"/>
                <a:gd name="T69" fmla="*/ 156 h 2147"/>
                <a:gd name="T70" fmla="*/ 1094 w 2013"/>
                <a:gd name="T71" fmla="*/ 69 h 2147"/>
                <a:gd name="T72" fmla="*/ 869 w 2013"/>
                <a:gd name="T73" fmla="*/ 25 h 2147"/>
                <a:gd name="T74" fmla="*/ 639 w 2013"/>
                <a:gd name="T75" fmla="*/ 22 h 2147"/>
                <a:gd name="T76" fmla="*/ 413 w 2013"/>
                <a:gd name="T77" fmla="*/ 63 h 2147"/>
                <a:gd name="T78" fmla="*/ 197 w 2013"/>
                <a:gd name="T79" fmla="*/ 145 h 2147"/>
                <a:gd name="T80" fmla="*/ 0 w 2013"/>
                <a:gd name="T81" fmla="*/ 267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13" h="2147">
                  <a:moveTo>
                    <a:pt x="0" y="267"/>
                  </a:moveTo>
                  <a:cubicBezTo>
                    <a:pt x="61" y="219"/>
                    <a:pt x="126" y="177"/>
                    <a:pt x="195" y="141"/>
                  </a:cubicBezTo>
                  <a:cubicBezTo>
                    <a:pt x="264" y="105"/>
                    <a:pt x="336" y="76"/>
                    <a:pt x="410" y="54"/>
                  </a:cubicBezTo>
                  <a:cubicBezTo>
                    <a:pt x="484" y="32"/>
                    <a:pt x="561" y="16"/>
                    <a:pt x="638" y="9"/>
                  </a:cubicBezTo>
                  <a:cubicBezTo>
                    <a:pt x="715" y="1"/>
                    <a:pt x="794" y="0"/>
                    <a:pt x="871" y="6"/>
                  </a:cubicBezTo>
                  <a:cubicBezTo>
                    <a:pt x="949" y="12"/>
                    <a:pt x="1026" y="26"/>
                    <a:pt x="1101" y="47"/>
                  </a:cubicBezTo>
                  <a:cubicBezTo>
                    <a:pt x="1176" y="68"/>
                    <a:pt x="1249" y="96"/>
                    <a:pt x="1319" y="131"/>
                  </a:cubicBezTo>
                  <a:cubicBezTo>
                    <a:pt x="1389" y="166"/>
                    <a:pt x="1456" y="207"/>
                    <a:pt x="1518" y="255"/>
                  </a:cubicBezTo>
                  <a:cubicBezTo>
                    <a:pt x="1581" y="302"/>
                    <a:pt x="1639" y="355"/>
                    <a:pt x="1691" y="414"/>
                  </a:cubicBezTo>
                  <a:cubicBezTo>
                    <a:pt x="1744" y="472"/>
                    <a:pt x="1791" y="535"/>
                    <a:pt x="1832" y="603"/>
                  </a:cubicBezTo>
                  <a:cubicBezTo>
                    <a:pt x="1872" y="670"/>
                    <a:pt x="1906" y="741"/>
                    <a:pt x="1934" y="815"/>
                  </a:cubicBezTo>
                  <a:cubicBezTo>
                    <a:pt x="1961" y="889"/>
                    <a:pt x="1981" y="965"/>
                    <a:pt x="1994" y="1043"/>
                  </a:cubicBezTo>
                  <a:cubicBezTo>
                    <a:pt x="2007" y="1121"/>
                    <a:pt x="2013" y="1200"/>
                    <a:pt x="2011" y="1279"/>
                  </a:cubicBezTo>
                  <a:cubicBezTo>
                    <a:pt x="2009" y="1358"/>
                    <a:pt x="2000" y="1437"/>
                    <a:pt x="1984" y="1514"/>
                  </a:cubicBezTo>
                  <a:cubicBezTo>
                    <a:pt x="1967" y="1592"/>
                    <a:pt x="1944" y="1668"/>
                    <a:pt x="1913" y="1741"/>
                  </a:cubicBezTo>
                  <a:cubicBezTo>
                    <a:pt x="1882" y="1814"/>
                    <a:pt x="1845" y="1884"/>
                    <a:pt x="1801" y="1951"/>
                  </a:cubicBezTo>
                  <a:cubicBezTo>
                    <a:pt x="1757" y="2017"/>
                    <a:pt x="1706" y="2079"/>
                    <a:pt x="1651" y="2136"/>
                  </a:cubicBezTo>
                  <a:cubicBezTo>
                    <a:pt x="1643" y="2143"/>
                    <a:pt x="1634" y="2147"/>
                    <a:pt x="1625" y="2147"/>
                  </a:cubicBezTo>
                  <a:cubicBezTo>
                    <a:pt x="1615" y="2147"/>
                    <a:pt x="1605" y="2143"/>
                    <a:pt x="1598" y="2136"/>
                  </a:cubicBezTo>
                  <a:cubicBezTo>
                    <a:pt x="1591" y="2129"/>
                    <a:pt x="1587" y="2120"/>
                    <a:pt x="1587" y="2110"/>
                  </a:cubicBezTo>
                  <a:cubicBezTo>
                    <a:pt x="1587" y="2101"/>
                    <a:pt x="1590" y="2091"/>
                    <a:pt x="1598" y="2084"/>
                  </a:cubicBezTo>
                  <a:cubicBezTo>
                    <a:pt x="1598" y="2084"/>
                    <a:pt x="1598" y="2084"/>
                    <a:pt x="1598" y="2084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652" y="2031"/>
                    <a:pt x="1700" y="1973"/>
                    <a:pt x="1743" y="1911"/>
                  </a:cubicBezTo>
                  <a:cubicBezTo>
                    <a:pt x="1786" y="1850"/>
                    <a:pt x="1823" y="1784"/>
                    <a:pt x="1853" y="1715"/>
                  </a:cubicBezTo>
                  <a:cubicBezTo>
                    <a:pt x="1884" y="1646"/>
                    <a:pt x="1908" y="1575"/>
                    <a:pt x="1925" y="1501"/>
                  </a:cubicBezTo>
                  <a:cubicBezTo>
                    <a:pt x="1942" y="1428"/>
                    <a:pt x="1953" y="1353"/>
                    <a:pt x="1956" y="1277"/>
                  </a:cubicBezTo>
                  <a:cubicBezTo>
                    <a:pt x="1959" y="1202"/>
                    <a:pt x="1955" y="1126"/>
                    <a:pt x="1944" y="1051"/>
                  </a:cubicBezTo>
                  <a:cubicBezTo>
                    <a:pt x="1933" y="976"/>
                    <a:pt x="1915" y="902"/>
                    <a:pt x="1890" y="831"/>
                  </a:cubicBezTo>
                  <a:cubicBezTo>
                    <a:pt x="1865" y="759"/>
                    <a:pt x="1833" y="690"/>
                    <a:pt x="1796" y="624"/>
                  </a:cubicBezTo>
                  <a:cubicBezTo>
                    <a:pt x="1758" y="558"/>
                    <a:pt x="1713" y="496"/>
                    <a:pt x="1663" y="438"/>
                  </a:cubicBezTo>
                  <a:cubicBezTo>
                    <a:pt x="1613" y="381"/>
                    <a:pt x="1558" y="328"/>
                    <a:pt x="1499" y="280"/>
                  </a:cubicBezTo>
                  <a:cubicBezTo>
                    <a:pt x="1439" y="233"/>
                    <a:pt x="1375" y="191"/>
                    <a:pt x="1307" y="156"/>
                  </a:cubicBezTo>
                  <a:cubicBezTo>
                    <a:pt x="1239" y="120"/>
                    <a:pt x="1168" y="91"/>
                    <a:pt x="1094" y="69"/>
                  </a:cubicBezTo>
                  <a:cubicBezTo>
                    <a:pt x="1021" y="47"/>
                    <a:pt x="946" y="32"/>
                    <a:pt x="869" y="25"/>
                  </a:cubicBezTo>
                  <a:cubicBezTo>
                    <a:pt x="793" y="17"/>
                    <a:pt x="716" y="16"/>
                    <a:pt x="639" y="22"/>
                  </a:cubicBezTo>
                  <a:cubicBezTo>
                    <a:pt x="563" y="29"/>
                    <a:pt x="487" y="42"/>
                    <a:pt x="413" y="63"/>
                  </a:cubicBezTo>
                  <a:cubicBezTo>
                    <a:pt x="338" y="83"/>
                    <a:pt x="266" y="111"/>
                    <a:pt x="197" y="145"/>
                  </a:cubicBezTo>
                  <a:cubicBezTo>
                    <a:pt x="128" y="180"/>
                    <a:pt x="62" y="220"/>
                    <a:pt x="0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4">
              <a:extLst>
                <a:ext uri="{FF2B5EF4-FFF2-40B4-BE49-F238E27FC236}">
                  <a16:creationId xmlns:a16="http://schemas.microsoft.com/office/drawing/2014/main" id="{B38B2C38-C8CF-46C2-AD17-923BD2663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934" y="2207889"/>
              <a:ext cx="1966464" cy="2120519"/>
            </a:xfrm>
            <a:custGeom>
              <a:avLst/>
              <a:gdLst>
                <a:gd name="T0" fmla="*/ 0 w 1708"/>
                <a:gd name="T1" fmla="*/ 215 h 1842"/>
                <a:gd name="T2" fmla="*/ 168 w 1708"/>
                <a:gd name="T3" fmla="*/ 111 h 1842"/>
                <a:gd name="T4" fmla="*/ 352 w 1708"/>
                <a:gd name="T5" fmla="*/ 41 h 1842"/>
                <a:gd name="T6" fmla="*/ 546 w 1708"/>
                <a:gd name="T7" fmla="*/ 6 h 1842"/>
                <a:gd name="T8" fmla="*/ 744 w 1708"/>
                <a:gd name="T9" fmla="*/ 7 h 1842"/>
                <a:gd name="T10" fmla="*/ 939 w 1708"/>
                <a:gd name="T11" fmla="*/ 44 h 1842"/>
                <a:gd name="T12" fmla="*/ 1124 w 1708"/>
                <a:gd name="T13" fmla="*/ 118 h 1842"/>
                <a:gd name="T14" fmla="*/ 1292 w 1708"/>
                <a:gd name="T15" fmla="*/ 225 h 1842"/>
                <a:gd name="T16" fmla="*/ 1438 w 1708"/>
                <a:gd name="T17" fmla="*/ 361 h 1842"/>
                <a:gd name="T18" fmla="*/ 1556 w 1708"/>
                <a:gd name="T19" fmla="*/ 523 h 1842"/>
                <a:gd name="T20" fmla="*/ 1642 w 1708"/>
                <a:gd name="T21" fmla="*/ 704 h 1842"/>
                <a:gd name="T22" fmla="*/ 1693 w 1708"/>
                <a:gd name="T23" fmla="*/ 899 h 1842"/>
                <a:gd name="T24" fmla="*/ 1706 w 1708"/>
                <a:gd name="T25" fmla="*/ 1100 h 1842"/>
                <a:gd name="T26" fmla="*/ 1682 w 1708"/>
                <a:gd name="T27" fmla="*/ 1301 h 1842"/>
                <a:gd name="T28" fmla="*/ 1622 w 1708"/>
                <a:gd name="T29" fmla="*/ 1494 h 1842"/>
                <a:gd name="T30" fmla="*/ 1526 w 1708"/>
                <a:gd name="T31" fmla="*/ 1673 h 1842"/>
                <a:gd name="T32" fmla="*/ 1398 w 1708"/>
                <a:gd name="T33" fmla="*/ 1831 h 1842"/>
                <a:gd name="T34" fmla="*/ 1372 w 1708"/>
                <a:gd name="T35" fmla="*/ 1842 h 1842"/>
                <a:gd name="T36" fmla="*/ 1345 w 1708"/>
                <a:gd name="T37" fmla="*/ 1832 h 1842"/>
                <a:gd name="T38" fmla="*/ 1334 w 1708"/>
                <a:gd name="T39" fmla="*/ 1806 h 1842"/>
                <a:gd name="T40" fmla="*/ 1345 w 1708"/>
                <a:gd name="T41" fmla="*/ 1779 h 1842"/>
                <a:gd name="T42" fmla="*/ 1345 w 1708"/>
                <a:gd name="T43" fmla="*/ 1779 h 1842"/>
                <a:gd name="T44" fmla="*/ 1345 w 1708"/>
                <a:gd name="T45" fmla="*/ 1779 h 1842"/>
                <a:gd name="T46" fmla="*/ 1345 w 1708"/>
                <a:gd name="T47" fmla="*/ 1779 h 1842"/>
                <a:gd name="T48" fmla="*/ 1345 w 1708"/>
                <a:gd name="T49" fmla="*/ 1779 h 1842"/>
                <a:gd name="T50" fmla="*/ 1468 w 1708"/>
                <a:gd name="T51" fmla="*/ 1634 h 1842"/>
                <a:gd name="T52" fmla="*/ 1562 w 1708"/>
                <a:gd name="T53" fmla="*/ 1468 h 1842"/>
                <a:gd name="T54" fmla="*/ 1624 w 1708"/>
                <a:gd name="T55" fmla="*/ 1287 h 1842"/>
                <a:gd name="T56" fmla="*/ 1651 w 1708"/>
                <a:gd name="T57" fmla="*/ 1098 h 1842"/>
                <a:gd name="T58" fmla="*/ 1642 w 1708"/>
                <a:gd name="T59" fmla="*/ 907 h 1842"/>
                <a:gd name="T60" fmla="*/ 1599 w 1708"/>
                <a:gd name="T61" fmla="*/ 720 h 1842"/>
                <a:gd name="T62" fmla="*/ 1520 w 1708"/>
                <a:gd name="T63" fmla="*/ 544 h 1842"/>
                <a:gd name="T64" fmla="*/ 1410 w 1708"/>
                <a:gd name="T65" fmla="*/ 385 h 1842"/>
                <a:gd name="T66" fmla="*/ 1272 w 1708"/>
                <a:gd name="T67" fmla="*/ 250 h 1842"/>
                <a:gd name="T68" fmla="*/ 1111 w 1708"/>
                <a:gd name="T69" fmla="*/ 142 h 1842"/>
                <a:gd name="T70" fmla="*/ 932 w 1708"/>
                <a:gd name="T71" fmla="*/ 67 h 1842"/>
                <a:gd name="T72" fmla="*/ 742 w 1708"/>
                <a:gd name="T73" fmla="*/ 25 h 1842"/>
                <a:gd name="T74" fmla="*/ 547 w 1708"/>
                <a:gd name="T75" fmla="*/ 19 h 1842"/>
                <a:gd name="T76" fmla="*/ 354 w 1708"/>
                <a:gd name="T77" fmla="*/ 50 h 1842"/>
                <a:gd name="T78" fmla="*/ 170 w 1708"/>
                <a:gd name="T79" fmla="*/ 116 h 1842"/>
                <a:gd name="T80" fmla="*/ 0 w 1708"/>
                <a:gd name="T81" fmla="*/ 215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8" h="1842">
                  <a:moveTo>
                    <a:pt x="0" y="215"/>
                  </a:moveTo>
                  <a:cubicBezTo>
                    <a:pt x="53" y="175"/>
                    <a:pt x="109" y="141"/>
                    <a:pt x="168" y="111"/>
                  </a:cubicBezTo>
                  <a:cubicBezTo>
                    <a:pt x="226" y="82"/>
                    <a:pt x="288" y="59"/>
                    <a:pt x="352" y="41"/>
                  </a:cubicBezTo>
                  <a:cubicBezTo>
                    <a:pt x="415" y="23"/>
                    <a:pt x="481" y="11"/>
                    <a:pt x="546" y="6"/>
                  </a:cubicBezTo>
                  <a:cubicBezTo>
                    <a:pt x="612" y="0"/>
                    <a:pt x="678" y="0"/>
                    <a:pt x="744" y="7"/>
                  </a:cubicBezTo>
                  <a:cubicBezTo>
                    <a:pt x="810" y="13"/>
                    <a:pt x="876" y="26"/>
                    <a:pt x="939" y="44"/>
                  </a:cubicBezTo>
                  <a:cubicBezTo>
                    <a:pt x="1003" y="63"/>
                    <a:pt x="1065" y="87"/>
                    <a:pt x="1124" y="118"/>
                  </a:cubicBezTo>
                  <a:cubicBezTo>
                    <a:pt x="1183" y="148"/>
                    <a:pt x="1240" y="184"/>
                    <a:pt x="1292" y="225"/>
                  </a:cubicBezTo>
                  <a:cubicBezTo>
                    <a:pt x="1345" y="266"/>
                    <a:pt x="1394" y="312"/>
                    <a:pt x="1438" y="361"/>
                  </a:cubicBezTo>
                  <a:cubicBezTo>
                    <a:pt x="1483" y="411"/>
                    <a:pt x="1522" y="465"/>
                    <a:pt x="1556" y="523"/>
                  </a:cubicBezTo>
                  <a:cubicBezTo>
                    <a:pt x="1591" y="581"/>
                    <a:pt x="1620" y="641"/>
                    <a:pt x="1642" y="704"/>
                  </a:cubicBezTo>
                  <a:cubicBezTo>
                    <a:pt x="1665" y="767"/>
                    <a:pt x="1682" y="833"/>
                    <a:pt x="1693" y="899"/>
                  </a:cubicBezTo>
                  <a:cubicBezTo>
                    <a:pt x="1703" y="966"/>
                    <a:pt x="1708" y="1033"/>
                    <a:pt x="1706" y="1100"/>
                  </a:cubicBezTo>
                  <a:cubicBezTo>
                    <a:pt x="1705" y="1168"/>
                    <a:pt x="1697" y="1235"/>
                    <a:pt x="1682" y="1301"/>
                  </a:cubicBezTo>
                  <a:cubicBezTo>
                    <a:pt x="1668" y="1367"/>
                    <a:pt x="1648" y="1432"/>
                    <a:pt x="1622" y="1494"/>
                  </a:cubicBezTo>
                  <a:cubicBezTo>
                    <a:pt x="1596" y="1556"/>
                    <a:pt x="1563" y="1616"/>
                    <a:pt x="1526" y="1673"/>
                  </a:cubicBezTo>
                  <a:cubicBezTo>
                    <a:pt x="1488" y="1729"/>
                    <a:pt x="1445" y="1782"/>
                    <a:pt x="1398" y="1831"/>
                  </a:cubicBezTo>
                  <a:cubicBezTo>
                    <a:pt x="1391" y="1838"/>
                    <a:pt x="1381" y="1842"/>
                    <a:pt x="1372" y="1842"/>
                  </a:cubicBezTo>
                  <a:cubicBezTo>
                    <a:pt x="1362" y="1842"/>
                    <a:pt x="1353" y="1839"/>
                    <a:pt x="1345" y="1832"/>
                  </a:cubicBezTo>
                  <a:cubicBezTo>
                    <a:pt x="1338" y="1824"/>
                    <a:pt x="1334" y="1815"/>
                    <a:pt x="1334" y="1806"/>
                  </a:cubicBezTo>
                  <a:cubicBezTo>
                    <a:pt x="1334" y="1796"/>
                    <a:pt x="1338" y="1787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91" y="1734"/>
                    <a:pt x="1432" y="1686"/>
                    <a:pt x="1468" y="1634"/>
                  </a:cubicBezTo>
                  <a:cubicBezTo>
                    <a:pt x="1505" y="1582"/>
                    <a:pt x="1536" y="1526"/>
                    <a:pt x="1562" y="1468"/>
                  </a:cubicBezTo>
                  <a:cubicBezTo>
                    <a:pt x="1588" y="1410"/>
                    <a:pt x="1609" y="1349"/>
                    <a:pt x="1624" y="1287"/>
                  </a:cubicBezTo>
                  <a:cubicBezTo>
                    <a:pt x="1639" y="1225"/>
                    <a:pt x="1648" y="1162"/>
                    <a:pt x="1651" y="1098"/>
                  </a:cubicBezTo>
                  <a:cubicBezTo>
                    <a:pt x="1654" y="1034"/>
                    <a:pt x="1651" y="970"/>
                    <a:pt x="1642" y="907"/>
                  </a:cubicBezTo>
                  <a:cubicBezTo>
                    <a:pt x="1634" y="843"/>
                    <a:pt x="1619" y="781"/>
                    <a:pt x="1599" y="720"/>
                  </a:cubicBezTo>
                  <a:cubicBezTo>
                    <a:pt x="1578" y="659"/>
                    <a:pt x="1552" y="600"/>
                    <a:pt x="1520" y="544"/>
                  </a:cubicBezTo>
                  <a:cubicBezTo>
                    <a:pt x="1489" y="488"/>
                    <a:pt x="1452" y="435"/>
                    <a:pt x="1410" y="385"/>
                  </a:cubicBezTo>
                  <a:cubicBezTo>
                    <a:pt x="1368" y="336"/>
                    <a:pt x="1322" y="291"/>
                    <a:pt x="1272" y="250"/>
                  </a:cubicBezTo>
                  <a:cubicBezTo>
                    <a:pt x="1222" y="209"/>
                    <a:pt x="1168" y="173"/>
                    <a:pt x="1111" y="142"/>
                  </a:cubicBezTo>
                  <a:cubicBezTo>
                    <a:pt x="1054" y="111"/>
                    <a:pt x="994" y="86"/>
                    <a:pt x="932" y="67"/>
                  </a:cubicBezTo>
                  <a:cubicBezTo>
                    <a:pt x="871" y="47"/>
                    <a:pt x="807" y="33"/>
                    <a:pt x="742" y="25"/>
                  </a:cubicBezTo>
                  <a:cubicBezTo>
                    <a:pt x="678" y="17"/>
                    <a:pt x="612" y="15"/>
                    <a:pt x="547" y="19"/>
                  </a:cubicBezTo>
                  <a:cubicBezTo>
                    <a:pt x="482" y="23"/>
                    <a:pt x="417" y="34"/>
                    <a:pt x="354" y="50"/>
                  </a:cubicBezTo>
                  <a:cubicBezTo>
                    <a:pt x="291" y="66"/>
                    <a:pt x="229" y="88"/>
                    <a:pt x="170" y="116"/>
                  </a:cubicBezTo>
                  <a:cubicBezTo>
                    <a:pt x="110" y="143"/>
                    <a:pt x="53" y="177"/>
                    <a:pt x="0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6">
              <a:extLst>
                <a:ext uri="{FF2B5EF4-FFF2-40B4-BE49-F238E27FC236}">
                  <a16:creationId xmlns:a16="http://schemas.microsoft.com/office/drawing/2014/main" id="{A6D8F4A0-6850-4E01-98C2-A97698EA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192" y="2407254"/>
              <a:ext cx="1613044" cy="1776162"/>
            </a:xfrm>
            <a:custGeom>
              <a:avLst/>
              <a:gdLst>
                <a:gd name="T0" fmla="*/ 0 w 1402"/>
                <a:gd name="T1" fmla="*/ 170 h 1544"/>
                <a:gd name="T2" fmla="*/ 293 w 1402"/>
                <a:gd name="T3" fmla="*/ 34 h 1544"/>
                <a:gd name="T4" fmla="*/ 617 w 1402"/>
                <a:gd name="T5" fmla="*/ 13 h 1544"/>
                <a:gd name="T6" fmla="*/ 777 w 1402"/>
                <a:gd name="T7" fmla="*/ 47 h 1544"/>
                <a:gd name="T8" fmla="*/ 928 w 1402"/>
                <a:gd name="T9" fmla="*/ 110 h 1544"/>
                <a:gd name="T10" fmla="*/ 1066 w 1402"/>
                <a:gd name="T11" fmla="*/ 200 h 1544"/>
                <a:gd name="T12" fmla="*/ 1184 w 1402"/>
                <a:gd name="T13" fmla="*/ 315 h 1544"/>
                <a:gd name="T14" fmla="*/ 1280 w 1402"/>
                <a:gd name="T15" fmla="*/ 449 h 1544"/>
                <a:gd name="T16" fmla="*/ 1350 w 1402"/>
                <a:gd name="T17" fmla="*/ 600 h 1544"/>
                <a:gd name="T18" fmla="*/ 1390 w 1402"/>
                <a:gd name="T19" fmla="*/ 761 h 1544"/>
                <a:gd name="T20" fmla="*/ 1401 w 1402"/>
                <a:gd name="T21" fmla="*/ 928 h 1544"/>
                <a:gd name="T22" fmla="*/ 1380 w 1402"/>
                <a:gd name="T23" fmla="*/ 1093 h 1544"/>
                <a:gd name="T24" fmla="*/ 1329 w 1402"/>
                <a:gd name="T25" fmla="*/ 1253 h 1544"/>
                <a:gd name="T26" fmla="*/ 1250 w 1402"/>
                <a:gd name="T27" fmla="*/ 1401 h 1544"/>
                <a:gd name="T28" fmla="*/ 1144 w 1402"/>
                <a:gd name="T29" fmla="*/ 1532 h 1544"/>
                <a:gd name="T30" fmla="*/ 1118 w 1402"/>
                <a:gd name="T31" fmla="*/ 1543 h 1544"/>
                <a:gd name="T32" fmla="*/ 1092 w 1402"/>
                <a:gd name="T33" fmla="*/ 1533 h 1544"/>
                <a:gd name="T34" fmla="*/ 1080 w 1402"/>
                <a:gd name="T35" fmla="*/ 1507 h 1544"/>
                <a:gd name="T36" fmla="*/ 1091 w 1402"/>
                <a:gd name="T37" fmla="*/ 1481 h 1544"/>
                <a:gd name="T38" fmla="*/ 1091 w 1402"/>
                <a:gd name="T39" fmla="*/ 1480 h 1544"/>
                <a:gd name="T40" fmla="*/ 1091 w 1402"/>
                <a:gd name="T41" fmla="*/ 1480 h 1544"/>
                <a:gd name="T42" fmla="*/ 1092 w 1402"/>
                <a:gd name="T43" fmla="*/ 1480 h 1544"/>
                <a:gd name="T44" fmla="*/ 1092 w 1402"/>
                <a:gd name="T45" fmla="*/ 1480 h 1544"/>
                <a:gd name="T46" fmla="*/ 1192 w 1402"/>
                <a:gd name="T47" fmla="*/ 1362 h 1544"/>
                <a:gd name="T48" fmla="*/ 1270 w 1402"/>
                <a:gd name="T49" fmla="*/ 1227 h 1544"/>
                <a:gd name="T50" fmla="*/ 1321 w 1402"/>
                <a:gd name="T51" fmla="*/ 1080 h 1544"/>
                <a:gd name="T52" fmla="*/ 1345 w 1402"/>
                <a:gd name="T53" fmla="*/ 925 h 1544"/>
                <a:gd name="T54" fmla="*/ 1340 w 1402"/>
                <a:gd name="T55" fmla="*/ 768 h 1544"/>
                <a:gd name="T56" fmla="*/ 1306 w 1402"/>
                <a:gd name="T57" fmla="*/ 615 h 1544"/>
                <a:gd name="T58" fmla="*/ 1244 w 1402"/>
                <a:gd name="T59" fmla="*/ 470 h 1544"/>
                <a:gd name="T60" fmla="*/ 1156 w 1402"/>
                <a:gd name="T61" fmla="*/ 338 h 1544"/>
                <a:gd name="T62" fmla="*/ 1045 w 1402"/>
                <a:gd name="T63" fmla="*/ 225 h 1544"/>
                <a:gd name="T64" fmla="*/ 915 w 1402"/>
                <a:gd name="T65" fmla="*/ 134 h 1544"/>
                <a:gd name="T66" fmla="*/ 769 w 1402"/>
                <a:gd name="T67" fmla="*/ 68 h 1544"/>
                <a:gd name="T68" fmla="*/ 614 w 1402"/>
                <a:gd name="T69" fmla="*/ 31 h 1544"/>
                <a:gd name="T70" fmla="*/ 295 w 1402"/>
                <a:gd name="T71" fmla="*/ 43 h 1544"/>
                <a:gd name="T72" fmla="*/ 0 w 1402"/>
                <a:gd name="T73" fmla="*/ 170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2" h="1544">
                  <a:moveTo>
                    <a:pt x="0" y="170"/>
                  </a:moveTo>
                  <a:cubicBezTo>
                    <a:pt x="87" y="106"/>
                    <a:pt x="188" y="60"/>
                    <a:pt x="293" y="34"/>
                  </a:cubicBezTo>
                  <a:cubicBezTo>
                    <a:pt x="398" y="7"/>
                    <a:pt x="508" y="0"/>
                    <a:pt x="617" y="13"/>
                  </a:cubicBezTo>
                  <a:cubicBezTo>
                    <a:pt x="671" y="19"/>
                    <a:pt x="724" y="30"/>
                    <a:pt x="777" y="47"/>
                  </a:cubicBezTo>
                  <a:cubicBezTo>
                    <a:pt x="829" y="63"/>
                    <a:pt x="880" y="84"/>
                    <a:pt x="928" y="110"/>
                  </a:cubicBezTo>
                  <a:cubicBezTo>
                    <a:pt x="977" y="135"/>
                    <a:pt x="1023" y="166"/>
                    <a:pt x="1066" y="200"/>
                  </a:cubicBezTo>
                  <a:cubicBezTo>
                    <a:pt x="1109" y="234"/>
                    <a:pt x="1148" y="273"/>
                    <a:pt x="1184" y="315"/>
                  </a:cubicBezTo>
                  <a:cubicBezTo>
                    <a:pt x="1220" y="356"/>
                    <a:pt x="1252" y="401"/>
                    <a:pt x="1280" y="449"/>
                  </a:cubicBezTo>
                  <a:cubicBezTo>
                    <a:pt x="1308" y="497"/>
                    <a:pt x="1331" y="548"/>
                    <a:pt x="1350" y="600"/>
                  </a:cubicBezTo>
                  <a:cubicBezTo>
                    <a:pt x="1368" y="652"/>
                    <a:pt x="1382" y="706"/>
                    <a:pt x="1390" y="761"/>
                  </a:cubicBezTo>
                  <a:cubicBezTo>
                    <a:pt x="1399" y="816"/>
                    <a:pt x="1402" y="872"/>
                    <a:pt x="1401" y="928"/>
                  </a:cubicBezTo>
                  <a:cubicBezTo>
                    <a:pt x="1399" y="983"/>
                    <a:pt x="1392" y="1039"/>
                    <a:pt x="1380" y="1093"/>
                  </a:cubicBezTo>
                  <a:cubicBezTo>
                    <a:pt x="1368" y="1148"/>
                    <a:pt x="1351" y="1201"/>
                    <a:pt x="1329" y="1253"/>
                  </a:cubicBezTo>
                  <a:cubicBezTo>
                    <a:pt x="1308" y="1305"/>
                    <a:pt x="1281" y="1354"/>
                    <a:pt x="1250" y="1401"/>
                  </a:cubicBezTo>
                  <a:cubicBezTo>
                    <a:pt x="1219" y="1448"/>
                    <a:pt x="1183" y="1492"/>
                    <a:pt x="1144" y="1532"/>
                  </a:cubicBezTo>
                  <a:cubicBezTo>
                    <a:pt x="1137" y="1539"/>
                    <a:pt x="1128" y="1543"/>
                    <a:pt x="1118" y="1543"/>
                  </a:cubicBezTo>
                  <a:cubicBezTo>
                    <a:pt x="1109" y="1544"/>
                    <a:pt x="1099" y="1540"/>
                    <a:pt x="1092" y="1533"/>
                  </a:cubicBezTo>
                  <a:cubicBezTo>
                    <a:pt x="1084" y="1526"/>
                    <a:pt x="1081" y="1516"/>
                    <a:pt x="1080" y="1507"/>
                  </a:cubicBezTo>
                  <a:cubicBezTo>
                    <a:pt x="1080" y="1497"/>
                    <a:pt x="1084" y="1488"/>
                    <a:pt x="1091" y="1481"/>
                  </a:cubicBezTo>
                  <a:cubicBezTo>
                    <a:pt x="1091" y="1480"/>
                    <a:pt x="1091" y="1480"/>
                    <a:pt x="1091" y="1480"/>
                  </a:cubicBezTo>
                  <a:cubicBezTo>
                    <a:pt x="1091" y="1480"/>
                    <a:pt x="1091" y="1480"/>
                    <a:pt x="1091" y="1480"/>
                  </a:cubicBezTo>
                  <a:cubicBezTo>
                    <a:pt x="1092" y="1480"/>
                    <a:pt x="1092" y="1480"/>
                    <a:pt x="1092" y="1480"/>
                  </a:cubicBezTo>
                  <a:cubicBezTo>
                    <a:pt x="1092" y="1480"/>
                    <a:pt x="1092" y="1480"/>
                    <a:pt x="1092" y="1480"/>
                  </a:cubicBezTo>
                  <a:cubicBezTo>
                    <a:pt x="1129" y="1444"/>
                    <a:pt x="1162" y="1404"/>
                    <a:pt x="1192" y="1362"/>
                  </a:cubicBezTo>
                  <a:cubicBezTo>
                    <a:pt x="1222" y="1319"/>
                    <a:pt x="1248" y="1274"/>
                    <a:pt x="1270" y="1227"/>
                  </a:cubicBezTo>
                  <a:cubicBezTo>
                    <a:pt x="1291" y="1180"/>
                    <a:pt x="1309" y="1130"/>
                    <a:pt x="1321" y="1080"/>
                  </a:cubicBezTo>
                  <a:cubicBezTo>
                    <a:pt x="1334" y="1029"/>
                    <a:pt x="1342" y="977"/>
                    <a:pt x="1345" y="925"/>
                  </a:cubicBezTo>
                  <a:cubicBezTo>
                    <a:pt x="1348" y="873"/>
                    <a:pt x="1346" y="820"/>
                    <a:pt x="1340" y="768"/>
                  </a:cubicBezTo>
                  <a:cubicBezTo>
                    <a:pt x="1333" y="716"/>
                    <a:pt x="1322" y="665"/>
                    <a:pt x="1306" y="615"/>
                  </a:cubicBezTo>
                  <a:cubicBezTo>
                    <a:pt x="1290" y="565"/>
                    <a:pt x="1269" y="516"/>
                    <a:pt x="1244" y="470"/>
                  </a:cubicBezTo>
                  <a:cubicBezTo>
                    <a:pt x="1219" y="423"/>
                    <a:pt x="1189" y="379"/>
                    <a:pt x="1156" y="338"/>
                  </a:cubicBezTo>
                  <a:cubicBezTo>
                    <a:pt x="1123" y="297"/>
                    <a:pt x="1086" y="259"/>
                    <a:pt x="1045" y="225"/>
                  </a:cubicBezTo>
                  <a:cubicBezTo>
                    <a:pt x="1005" y="191"/>
                    <a:pt x="961" y="160"/>
                    <a:pt x="915" y="134"/>
                  </a:cubicBezTo>
                  <a:cubicBezTo>
                    <a:pt x="869" y="108"/>
                    <a:pt x="820" y="86"/>
                    <a:pt x="769" y="68"/>
                  </a:cubicBezTo>
                  <a:cubicBezTo>
                    <a:pt x="719" y="51"/>
                    <a:pt x="667" y="39"/>
                    <a:pt x="614" y="31"/>
                  </a:cubicBezTo>
                  <a:cubicBezTo>
                    <a:pt x="509" y="15"/>
                    <a:pt x="400" y="19"/>
                    <a:pt x="295" y="43"/>
                  </a:cubicBezTo>
                  <a:cubicBezTo>
                    <a:pt x="190" y="66"/>
                    <a:pt x="89" y="109"/>
                    <a:pt x="0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E7C27E92-144E-4B7D-B503-A404FC6D5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9450" y="2613416"/>
              <a:ext cx="1261890" cy="1425007"/>
            </a:xfrm>
            <a:custGeom>
              <a:avLst/>
              <a:gdLst>
                <a:gd name="T0" fmla="*/ 0 w 1097"/>
                <a:gd name="T1" fmla="*/ 119 h 1239"/>
                <a:gd name="T2" fmla="*/ 234 w 1097"/>
                <a:gd name="T3" fmla="*/ 22 h 1239"/>
                <a:gd name="T4" fmla="*/ 489 w 1097"/>
                <a:gd name="T5" fmla="*/ 13 h 1239"/>
                <a:gd name="T6" fmla="*/ 614 w 1097"/>
                <a:gd name="T7" fmla="*/ 43 h 1239"/>
                <a:gd name="T8" fmla="*/ 732 w 1097"/>
                <a:gd name="T9" fmla="*/ 96 h 1239"/>
                <a:gd name="T10" fmla="*/ 838 w 1097"/>
                <a:gd name="T11" fmla="*/ 170 h 1239"/>
                <a:gd name="T12" fmla="*/ 930 w 1097"/>
                <a:gd name="T13" fmla="*/ 262 h 1239"/>
                <a:gd name="T14" fmla="*/ 1057 w 1097"/>
                <a:gd name="T15" fmla="*/ 490 h 1239"/>
                <a:gd name="T16" fmla="*/ 1094 w 1097"/>
                <a:gd name="T17" fmla="*/ 749 h 1239"/>
                <a:gd name="T18" fmla="*/ 1077 w 1097"/>
                <a:gd name="T19" fmla="*/ 880 h 1239"/>
                <a:gd name="T20" fmla="*/ 1036 w 1097"/>
                <a:gd name="T21" fmla="*/ 1006 h 1239"/>
                <a:gd name="T22" fmla="*/ 973 w 1097"/>
                <a:gd name="T23" fmla="*/ 1123 h 1239"/>
                <a:gd name="T24" fmla="*/ 890 w 1097"/>
                <a:gd name="T25" fmla="*/ 1227 h 1239"/>
                <a:gd name="T26" fmla="*/ 864 w 1097"/>
                <a:gd name="T27" fmla="*/ 1239 h 1239"/>
                <a:gd name="T28" fmla="*/ 838 w 1097"/>
                <a:gd name="T29" fmla="*/ 1229 h 1239"/>
                <a:gd name="T30" fmla="*/ 826 w 1097"/>
                <a:gd name="T31" fmla="*/ 1203 h 1239"/>
                <a:gd name="T32" fmla="*/ 837 w 1097"/>
                <a:gd name="T33" fmla="*/ 1176 h 1239"/>
                <a:gd name="T34" fmla="*/ 837 w 1097"/>
                <a:gd name="T35" fmla="*/ 1176 h 1239"/>
                <a:gd name="T36" fmla="*/ 837 w 1097"/>
                <a:gd name="T37" fmla="*/ 1175 h 1239"/>
                <a:gd name="T38" fmla="*/ 838 w 1097"/>
                <a:gd name="T39" fmla="*/ 1175 h 1239"/>
                <a:gd name="T40" fmla="*/ 838 w 1097"/>
                <a:gd name="T41" fmla="*/ 1175 h 1239"/>
                <a:gd name="T42" fmla="*/ 916 w 1097"/>
                <a:gd name="T43" fmla="*/ 1084 h 1239"/>
                <a:gd name="T44" fmla="*/ 977 w 1097"/>
                <a:gd name="T45" fmla="*/ 979 h 1239"/>
                <a:gd name="T46" fmla="*/ 1018 w 1097"/>
                <a:gd name="T47" fmla="*/ 866 h 1239"/>
                <a:gd name="T48" fmla="*/ 1038 w 1097"/>
                <a:gd name="T49" fmla="*/ 746 h 1239"/>
                <a:gd name="T50" fmla="*/ 1012 w 1097"/>
                <a:gd name="T51" fmla="*/ 504 h 1239"/>
                <a:gd name="T52" fmla="*/ 901 w 1097"/>
                <a:gd name="T53" fmla="*/ 286 h 1239"/>
                <a:gd name="T54" fmla="*/ 817 w 1097"/>
                <a:gd name="T55" fmla="*/ 195 h 1239"/>
                <a:gd name="T56" fmla="*/ 718 w 1097"/>
                <a:gd name="T57" fmla="*/ 120 h 1239"/>
                <a:gd name="T58" fmla="*/ 606 w 1097"/>
                <a:gd name="T59" fmla="*/ 65 h 1239"/>
                <a:gd name="T60" fmla="*/ 486 w 1097"/>
                <a:gd name="T61" fmla="*/ 31 h 1239"/>
                <a:gd name="T62" fmla="*/ 236 w 1097"/>
                <a:gd name="T63" fmla="*/ 31 h 1239"/>
                <a:gd name="T64" fmla="*/ 0 w 1097"/>
                <a:gd name="T65" fmla="*/ 119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7" h="1239">
                  <a:moveTo>
                    <a:pt x="0" y="119"/>
                  </a:moveTo>
                  <a:cubicBezTo>
                    <a:pt x="71" y="72"/>
                    <a:pt x="151" y="40"/>
                    <a:pt x="234" y="22"/>
                  </a:cubicBezTo>
                  <a:cubicBezTo>
                    <a:pt x="317" y="4"/>
                    <a:pt x="404" y="0"/>
                    <a:pt x="489" y="13"/>
                  </a:cubicBezTo>
                  <a:cubicBezTo>
                    <a:pt x="532" y="19"/>
                    <a:pt x="573" y="29"/>
                    <a:pt x="614" y="43"/>
                  </a:cubicBezTo>
                  <a:cubicBezTo>
                    <a:pt x="655" y="57"/>
                    <a:pt x="695" y="75"/>
                    <a:pt x="732" y="96"/>
                  </a:cubicBezTo>
                  <a:cubicBezTo>
                    <a:pt x="770" y="118"/>
                    <a:pt x="805" y="142"/>
                    <a:pt x="838" y="170"/>
                  </a:cubicBezTo>
                  <a:cubicBezTo>
                    <a:pt x="871" y="198"/>
                    <a:pt x="902" y="229"/>
                    <a:pt x="930" y="262"/>
                  </a:cubicBezTo>
                  <a:cubicBezTo>
                    <a:pt x="986" y="329"/>
                    <a:pt x="1029" y="407"/>
                    <a:pt x="1057" y="490"/>
                  </a:cubicBezTo>
                  <a:cubicBezTo>
                    <a:pt x="1084" y="573"/>
                    <a:pt x="1097" y="661"/>
                    <a:pt x="1094" y="749"/>
                  </a:cubicBezTo>
                  <a:cubicBezTo>
                    <a:pt x="1092" y="793"/>
                    <a:pt x="1086" y="837"/>
                    <a:pt x="1077" y="880"/>
                  </a:cubicBezTo>
                  <a:cubicBezTo>
                    <a:pt x="1067" y="923"/>
                    <a:pt x="1054" y="965"/>
                    <a:pt x="1036" y="1006"/>
                  </a:cubicBezTo>
                  <a:cubicBezTo>
                    <a:pt x="1019" y="1047"/>
                    <a:pt x="998" y="1086"/>
                    <a:pt x="973" y="1123"/>
                  </a:cubicBezTo>
                  <a:cubicBezTo>
                    <a:pt x="949" y="1160"/>
                    <a:pt x="921" y="1195"/>
                    <a:pt x="890" y="1227"/>
                  </a:cubicBezTo>
                  <a:cubicBezTo>
                    <a:pt x="883" y="1235"/>
                    <a:pt x="874" y="1239"/>
                    <a:pt x="864" y="1239"/>
                  </a:cubicBezTo>
                  <a:cubicBezTo>
                    <a:pt x="855" y="1239"/>
                    <a:pt x="845" y="1236"/>
                    <a:pt x="838" y="1229"/>
                  </a:cubicBezTo>
                  <a:cubicBezTo>
                    <a:pt x="830" y="1221"/>
                    <a:pt x="827" y="1212"/>
                    <a:pt x="826" y="1203"/>
                  </a:cubicBezTo>
                  <a:cubicBezTo>
                    <a:pt x="826" y="1193"/>
                    <a:pt x="830" y="1183"/>
                    <a:pt x="837" y="1176"/>
                  </a:cubicBezTo>
                  <a:cubicBezTo>
                    <a:pt x="837" y="1176"/>
                    <a:pt x="837" y="1176"/>
                    <a:pt x="837" y="1176"/>
                  </a:cubicBezTo>
                  <a:cubicBezTo>
                    <a:pt x="837" y="1175"/>
                    <a:pt x="837" y="1175"/>
                    <a:pt x="837" y="1175"/>
                  </a:cubicBezTo>
                  <a:cubicBezTo>
                    <a:pt x="838" y="1175"/>
                    <a:pt x="838" y="1175"/>
                    <a:pt x="838" y="1175"/>
                  </a:cubicBezTo>
                  <a:cubicBezTo>
                    <a:pt x="838" y="1175"/>
                    <a:pt x="838" y="1175"/>
                    <a:pt x="838" y="1175"/>
                  </a:cubicBezTo>
                  <a:cubicBezTo>
                    <a:pt x="867" y="1147"/>
                    <a:pt x="893" y="1116"/>
                    <a:pt x="916" y="1084"/>
                  </a:cubicBezTo>
                  <a:cubicBezTo>
                    <a:pt x="940" y="1051"/>
                    <a:pt x="960" y="1016"/>
                    <a:pt x="977" y="979"/>
                  </a:cubicBezTo>
                  <a:cubicBezTo>
                    <a:pt x="994" y="943"/>
                    <a:pt x="1008" y="905"/>
                    <a:pt x="1018" y="866"/>
                  </a:cubicBezTo>
                  <a:cubicBezTo>
                    <a:pt x="1028" y="826"/>
                    <a:pt x="1035" y="786"/>
                    <a:pt x="1038" y="746"/>
                  </a:cubicBezTo>
                  <a:cubicBezTo>
                    <a:pt x="1044" y="665"/>
                    <a:pt x="1036" y="582"/>
                    <a:pt x="1012" y="504"/>
                  </a:cubicBezTo>
                  <a:cubicBezTo>
                    <a:pt x="989" y="425"/>
                    <a:pt x="952" y="351"/>
                    <a:pt x="901" y="286"/>
                  </a:cubicBezTo>
                  <a:cubicBezTo>
                    <a:pt x="876" y="253"/>
                    <a:pt x="848" y="223"/>
                    <a:pt x="817" y="195"/>
                  </a:cubicBezTo>
                  <a:cubicBezTo>
                    <a:pt x="786" y="167"/>
                    <a:pt x="753" y="142"/>
                    <a:pt x="718" y="120"/>
                  </a:cubicBezTo>
                  <a:cubicBezTo>
                    <a:pt x="683" y="98"/>
                    <a:pt x="645" y="80"/>
                    <a:pt x="606" y="65"/>
                  </a:cubicBezTo>
                  <a:cubicBezTo>
                    <a:pt x="567" y="50"/>
                    <a:pt x="527" y="39"/>
                    <a:pt x="486" y="31"/>
                  </a:cubicBezTo>
                  <a:cubicBezTo>
                    <a:pt x="404" y="16"/>
                    <a:pt x="319" y="16"/>
                    <a:pt x="236" y="31"/>
                  </a:cubicBezTo>
                  <a:cubicBezTo>
                    <a:pt x="153" y="45"/>
                    <a:pt x="73" y="75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0">
              <a:extLst>
                <a:ext uri="{FF2B5EF4-FFF2-40B4-BE49-F238E27FC236}">
                  <a16:creationId xmlns:a16="http://schemas.microsoft.com/office/drawing/2014/main" id="{0A0FC520-0064-41D3-A2FC-45596DC56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974" y="2821843"/>
              <a:ext cx="910736" cy="1071587"/>
            </a:xfrm>
            <a:custGeom>
              <a:avLst/>
              <a:gdLst>
                <a:gd name="T0" fmla="*/ 0 w 790"/>
                <a:gd name="T1" fmla="*/ 68 h 932"/>
                <a:gd name="T2" fmla="*/ 174 w 790"/>
                <a:gd name="T3" fmla="*/ 9 h 932"/>
                <a:gd name="T4" fmla="*/ 360 w 790"/>
                <a:gd name="T5" fmla="*/ 13 h 932"/>
                <a:gd name="T6" fmla="*/ 534 w 790"/>
                <a:gd name="T7" fmla="*/ 83 h 932"/>
                <a:gd name="T8" fmla="*/ 674 w 790"/>
                <a:gd name="T9" fmla="*/ 209 h 932"/>
                <a:gd name="T10" fmla="*/ 762 w 790"/>
                <a:gd name="T11" fmla="*/ 378 h 932"/>
                <a:gd name="T12" fmla="*/ 786 w 790"/>
                <a:gd name="T13" fmla="*/ 569 h 932"/>
                <a:gd name="T14" fmla="*/ 742 w 790"/>
                <a:gd name="T15" fmla="*/ 757 h 932"/>
                <a:gd name="T16" fmla="*/ 635 w 790"/>
                <a:gd name="T17" fmla="*/ 921 h 932"/>
                <a:gd name="T18" fmla="*/ 609 w 790"/>
                <a:gd name="T19" fmla="*/ 932 h 932"/>
                <a:gd name="T20" fmla="*/ 582 w 790"/>
                <a:gd name="T21" fmla="*/ 922 h 932"/>
                <a:gd name="T22" fmla="*/ 571 w 790"/>
                <a:gd name="T23" fmla="*/ 896 h 932"/>
                <a:gd name="T24" fmla="*/ 581 w 790"/>
                <a:gd name="T25" fmla="*/ 870 h 932"/>
                <a:gd name="T26" fmla="*/ 581 w 790"/>
                <a:gd name="T27" fmla="*/ 869 h 932"/>
                <a:gd name="T28" fmla="*/ 582 w 790"/>
                <a:gd name="T29" fmla="*/ 868 h 932"/>
                <a:gd name="T30" fmla="*/ 582 w 790"/>
                <a:gd name="T31" fmla="*/ 868 h 932"/>
                <a:gd name="T32" fmla="*/ 582 w 790"/>
                <a:gd name="T33" fmla="*/ 868 h 932"/>
                <a:gd name="T34" fmla="*/ 683 w 790"/>
                <a:gd name="T35" fmla="*/ 730 h 932"/>
                <a:gd name="T36" fmla="*/ 730 w 790"/>
                <a:gd name="T37" fmla="*/ 565 h 932"/>
                <a:gd name="T38" fmla="*/ 717 w 790"/>
                <a:gd name="T39" fmla="*/ 391 h 932"/>
                <a:gd name="T40" fmla="*/ 644 w 790"/>
                <a:gd name="T41" fmla="*/ 231 h 932"/>
                <a:gd name="T42" fmla="*/ 519 w 790"/>
                <a:gd name="T43" fmla="*/ 106 h 932"/>
                <a:gd name="T44" fmla="*/ 356 w 790"/>
                <a:gd name="T45" fmla="*/ 31 h 932"/>
                <a:gd name="T46" fmla="*/ 176 w 790"/>
                <a:gd name="T47" fmla="*/ 18 h 932"/>
                <a:gd name="T48" fmla="*/ 0 w 790"/>
                <a:gd name="T49" fmla="*/ 68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0" h="932">
                  <a:moveTo>
                    <a:pt x="0" y="68"/>
                  </a:moveTo>
                  <a:cubicBezTo>
                    <a:pt x="54" y="38"/>
                    <a:pt x="113" y="18"/>
                    <a:pt x="174" y="9"/>
                  </a:cubicBezTo>
                  <a:cubicBezTo>
                    <a:pt x="236" y="0"/>
                    <a:pt x="299" y="1"/>
                    <a:pt x="360" y="13"/>
                  </a:cubicBezTo>
                  <a:cubicBezTo>
                    <a:pt x="421" y="26"/>
                    <a:pt x="480" y="49"/>
                    <a:pt x="534" y="83"/>
                  </a:cubicBezTo>
                  <a:cubicBezTo>
                    <a:pt x="587" y="116"/>
                    <a:pt x="635" y="159"/>
                    <a:pt x="674" y="209"/>
                  </a:cubicBezTo>
                  <a:cubicBezTo>
                    <a:pt x="713" y="259"/>
                    <a:pt x="743" y="317"/>
                    <a:pt x="762" y="378"/>
                  </a:cubicBezTo>
                  <a:cubicBezTo>
                    <a:pt x="781" y="439"/>
                    <a:pt x="790" y="504"/>
                    <a:pt x="786" y="569"/>
                  </a:cubicBezTo>
                  <a:cubicBezTo>
                    <a:pt x="783" y="633"/>
                    <a:pt x="767" y="697"/>
                    <a:pt x="742" y="757"/>
                  </a:cubicBezTo>
                  <a:cubicBezTo>
                    <a:pt x="716" y="817"/>
                    <a:pt x="680" y="873"/>
                    <a:pt x="635" y="921"/>
                  </a:cubicBezTo>
                  <a:cubicBezTo>
                    <a:pt x="627" y="928"/>
                    <a:pt x="618" y="932"/>
                    <a:pt x="609" y="932"/>
                  </a:cubicBezTo>
                  <a:cubicBezTo>
                    <a:pt x="599" y="932"/>
                    <a:pt x="589" y="929"/>
                    <a:pt x="582" y="922"/>
                  </a:cubicBezTo>
                  <a:cubicBezTo>
                    <a:pt x="575" y="915"/>
                    <a:pt x="571" y="905"/>
                    <a:pt x="571" y="896"/>
                  </a:cubicBezTo>
                  <a:cubicBezTo>
                    <a:pt x="570" y="887"/>
                    <a:pt x="574" y="877"/>
                    <a:pt x="581" y="870"/>
                  </a:cubicBezTo>
                  <a:cubicBezTo>
                    <a:pt x="581" y="869"/>
                    <a:pt x="581" y="869"/>
                    <a:pt x="581" y="869"/>
                  </a:cubicBezTo>
                  <a:cubicBezTo>
                    <a:pt x="581" y="869"/>
                    <a:pt x="582" y="869"/>
                    <a:pt x="582" y="868"/>
                  </a:cubicBezTo>
                  <a:cubicBezTo>
                    <a:pt x="582" y="868"/>
                    <a:pt x="582" y="868"/>
                    <a:pt x="582" y="868"/>
                  </a:cubicBezTo>
                  <a:cubicBezTo>
                    <a:pt x="582" y="868"/>
                    <a:pt x="582" y="868"/>
                    <a:pt x="582" y="868"/>
                  </a:cubicBezTo>
                  <a:cubicBezTo>
                    <a:pt x="623" y="829"/>
                    <a:pt x="658" y="782"/>
                    <a:pt x="683" y="730"/>
                  </a:cubicBezTo>
                  <a:cubicBezTo>
                    <a:pt x="708" y="679"/>
                    <a:pt x="725" y="622"/>
                    <a:pt x="730" y="565"/>
                  </a:cubicBezTo>
                  <a:cubicBezTo>
                    <a:pt x="737" y="507"/>
                    <a:pt x="732" y="448"/>
                    <a:pt x="717" y="391"/>
                  </a:cubicBezTo>
                  <a:cubicBezTo>
                    <a:pt x="703" y="334"/>
                    <a:pt x="678" y="280"/>
                    <a:pt x="644" y="231"/>
                  </a:cubicBezTo>
                  <a:cubicBezTo>
                    <a:pt x="610" y="182"/>
                    <a:pt x="568" y="140"/>
                    <a:pt x="519" y="106"/>
                  </a:cubicBezTo>
                  <a:cubicBezTo>
                    <a:pt x="470" y="72"/>
                    <a:pt x="414" y="46"/>
                    <a:pt x="356" y="31"/>
                  </a:cubicBezTo>
                  <a:cubicBezTo>
                    <a:pt x="297" y="16"/>
                    <a:pt x="236" y="12"/>
                    <a:pt x="176" y="18"/>
                  </a:cubicBezTo>
                  <a:cubicBezTo>
                    <a:pt x="115" y="24"/>
                    <a:pt x="55" y="41"/>
                    <a:pt x="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37B4846B-5BD8-4E5F-883A-04999A4B341D}"/>
              </a:ext>
            </a:extLst>
          </p:cNvPr>
          <p:cNvSpPr txBox="1"/>
          <p:nvPr/>
        </p:nvSpPr>
        <p:spPr>
          <a:xfrm>
            <a:off x="2794919" y="1727898"/>
            <a:ext cx="8614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5400" b="1" spc="300" dirty="0">
                <a:solidFill>
                  <a:srgbClr val="59575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05 Heavy" panose="00020600040101010101" pitchFamily="18" charset="-122"/>
                <a:sym typeface="+mn-lt"/>
              </a:rPr>
              <a:t>经典灰扁平商务通用</a:t>
            </a:r>
            <a:r>
              <a:rPr lang="en-US" altLang="zh-CN" sz="5400" b="1" spc="300" dirty="0">
                <a:solidFill>
                  <a:srgbClr val="59575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05 Heavy" panose="00020600040101010101" pitchFamily="18" charset="-122"/>
                <a:sym typeface="+mn-lt"/>
              </a:rPr>
              <a:t>PPT</a:t>
            </a:r>
            <a:r>
              <a:rPr lang="zh-CN" altLang="en-US" sz="5400" b="1" spc="300" dirty="0">
                <a:solidFill>
                  <a:srgbClr val="59575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05 Heavy" panose="00020600040101010101" pitchFamily="18" charset="-122"/>
                <a:sym typeface="+mn-lt"/>
              </a:rPr>
              <a:t>模板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4A227C4-D08F-47EC-BDBA-0CEB982AF12E}"/>
              </a:ext>
            </a:extLst>
          </p:cNvPr>
          <p:cNvSpPr txBox="1"/>
          <p:nvPr/>
        </p:nvSpPr>
        <p:spPr>
          <a:xfrm>
            <a:off x="1482438" y="2736806"/>
            <a:ext cx="9775138" cy="40011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3"/>
                  <a:srcRect/>
                  <a:stretch>
                    <a:fillRect/>
                  </a:stretch>
                </a:blipFill>
              </a:defRPr>
            </a:lvl1pPr>
          </a:lstStyle>
          <a:p>
            <a:pPr algn="r"/>
            <a:r>
              <a:rPr lang="en-US" altLang="zh-CN" sz="2000" b="0" i="1" spc="300" dirty="0">
                <a:solidFill>
                  <a:srgbClr val="595757"/>
                </a:solidFill>
                <a:cs typeface="+mn-ea"/>
                <a:sym typeface="+mn-lt"/>
              </a:rPr>
              <a:t>CLASSIC GREY BUSINESS GENERAL PPT TEMPLATE</a:t>
            </a:r>
            <a:endParaRPr lang="zh-CN" altLang="en-US" sz="2000" b="0" i="1" spc="300" dirty="0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72" name="平行四边形 71"/>
          <p:cNvSpPr/>
          <p:nvPr/>
        </p:nvSpPr>
        <p:spPr>
          <a:xfrm flipH="1">
            <a:off x="2086791" y="1927174"/>
            <a:ext cx="1614461" cy="1570579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1874" y="3365187"/>
            <a:ext cx="2417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76" name="平行四边形 75"/>
          <p:cNvSpPr/>
          <p:nvPr/>
        </p:nvSpPr>
        <p:spPr>
          <a:xfrm flipH="1">
            <a:off x="4911195" y="3260861"/>
            <a:ext cx="4620684" cy="585723"/>
          </a:xfrm>
          <a:prstGeom prst="parallelogram">
            <a:avLst>
              <a:gd name="adj" fmla="val 96032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5073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78EFDEF-14A9-4DC7-A75B-3E0F13FCC319}"/>
              </a:ext>
            </a:extLst>
          </p:cNvPr>
          <p:cNvGrpSpPr/>
          <p:nvPr/>
        </p:nvGrpSpPr>
        <p:grpSpPr>
          <a:xfrm flipH="1">
            <a:off x="10861477" y="5791964"/>
            <a:ext cx="1244491" cy="949924"/>
            <a:chOff x="10334171" y="5500915"/>
            <a:chExt cx="1244491" cy="9499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30F6388-DF77-48D4-8B44-F3891B8FDE34}"/>
                </a:ext>
              </a:extLst>
            </p:cNvPr>
            <p:cNvSpPr/>
            <p:nvPr/>
          </p:nvSpPr>
          <p:spPr>
            <a:xfrm>
              <a:off x="10630776" y="5500915"/>
              <a:ext cx="616739" cy="618067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F36D047-B98A-4384-A077-5CD84CDA2A24}"/>
                </a:ext>
              </a:extLst>
            </p:cNvPr>
            <p:cNvSpPr/>
            <p:nvPr/>
          </p:nvSpPr>
          <p:spPr>
            <a:xfrm>
              <a:off x="10334171" y="6109543"/>
              <a:ext cx="284841" cy="285454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A2A4383-B45F-4E97-8095-D40B6DB89E49}"/>
                </a:ext>
              </a:extLst>
            </p:cNvPr>
            <p:cNvSpPr/>
            <p:nvPr/>
          </p:nvSpPr>
          <p:spPr>
            <a:xfrm>
              <a:off x="10916372" y="5787125"/>
              <a:ext cx="662290" cy="663714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4" name="Freeform 5">
            <a:extLst>
              <a:ext uri="{FF2B5EF4-FFF2-40B4-BE49-F238E27FC236}">
                <a16:creationId xmlns:a16="http://schemas.microsoft.com/office/drawing/2014/main" id="{421CE07A-F462-427C-80C9-5EFCF2536FDE}"/>
              </a:ext>
            </a:extLst>
          </p:cNvPr>
          <p:cNvSpPr>
            <a:spLocks/>
          </p:cNvSpPr>
          <p:nvPr/>
        </p:nvSpPr>
        <p:spPr bwMode="auto">
          <a:xfrm>
            <a:off x="5182718" y="4047679"/>
            <a:ext cx="591715" cy="1360001"/>
          </a:xfrm>
          <a:custGeom>
            <a:avLst/>
            <a:gdLst>
              <a:gd name="T0" fmla="*/ 185 w 185"/>
              <a:gd name="T1" fmla="*/ 426 h 426"/>
              <a:gd name="T2" fmla="*/ 154 w 185"/>
              <a:gd name="T3" fmla="*/ 375 h 426"/>
              <a:gd name="T4" fmla="*/ 154 w 185"/>
              <a:gd name="T5" fmla="*/ 79 h 426"/>
              <a:gd name="T6" fmla="*/ 143 w 185"/>
              <a:gd name="T7" fmla="*/ 68 h 426"/>
              <a:gd name="T8" fmla="*/ 11 w 185"/>
              <a:gd name="T9" fmla="*/ 6 h 426"/>
              <a:gd name="T10" fmla="*/ 0 w 185"/>
              <a:gd name="T11" fmla="*/ 16 h 426"/>
              <a:gd name="T12" fmla="*/ 0 w 185"/>
              <a:gd name="T13" fmla="*/ 304 h 426"/>
              <a:gd name="T14" fmla="*/ 31 w 185"/>
              <a:gd name="T15" fmla="*/ 356 h 426"/>
              <a:gd name="T16" fmla="*/ 185 w 185"/>
              <a:gd name="T1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6">
                <a:moveTo>
                  <a:pt x="185" y="426"/>
                </a:moveTo>
                <a:cubicBezTo>
                  <a:pt x="185" y="426"/>
                  <a:pt x="154" y="415"/>
                  <a:pt x="154" y="375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4" y="71"/>
                  <a:pt x="143" y="68"/>
                  <a:pt x="143" y="68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0" y="0"/>
                  <a:pt x="0" y="16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41"/>
                  <a:pt x="31" y="356"/>
                  <a:pt x="31" y="356"/>
                </a:cubicBezTo>
                <a:lnTo>
                  <a:pt x="185" y="426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AAABDE60-E767-42B9-BE32-7BE46E4F6A4F}"/>
              </a:ext>
            </a:extLst>
          </p:cNvPr>
          <p:cNvSpPr>
            <a:spLocks/>
          </p:cNvSpPr>
          <p:nvPr/>
        </p:nvSpPr>
        <p:spPr bwMode="auto">
          <a:xfrm>
            <a:off x="5157108" y="2911425"/>
            <a:ext cx="591715" cy="1360001"/>
          </a:xfrm>
          <a:custGeom>
            <a:avLst/>
            <a:gdLst>
              <a:gd name="T0" fmla="*/ 185 w 185"/>
              <a:gd name="T1" fmla="*/ 426 h 426"/>
              <a:gd name="T2" fmla="*/ 154 w 185"/>
              <a:gd name="T3" fmla="*/ 375 h 426"/>
              <a:gd name="T4" fmla="*/ 154 w 185"/>
              <a:gd name="T5" fmla="*/ 79 h 426"/>
              <a:gd name="T6" fmla="*/ 144 w 185"/>
              <a:gd name="T7" fmla="*/ 68 h 426"/>
              <a:gd name="T8" fmla="*/ 11 w 185"/>
              <a:gd name="T9" fmla="*/ 6 h 426"/>
              <a:gd name="T10" fmla="*/ 0 w 185"/>
              <a:gd name="T11" fmla="*/ 16 h 426"/>
              <a:gd name="T12" fmla="*/ 0 w 185"/>
              <a:gd name="T13" fmla="*/ 304 h 426"/>
              <a:gd name="T14" fmla="*/ 31 w 185"/>
              <a:gd name="T15" fmla="*/ 356 h 426"/>
              <a:gd name="T16" fmla="*/ 185 w 185"/>
              <a:gd name="T17" fmla="*/ 426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6">
                <a:moveTo>
                  <a:pt x="185" y="426"/>
                </a:moveTo>
                <a:cubicBezTo>
                  <a:pt x="185" y="426"/>
                  <a:pt x="154" y="415"/>
                  <a:pt x="154" y="375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54" y="71"/>
                  <a:pt x="144" y="68"/>
                  <a:pt x="144" y="68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0" y="0"/>
                  <a:pt x="0" y="16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41"/>
                  <a:pt x="31" y="356"/>
                  <a:pt x="31" y="356"/>
                </a:cubicBezTo>
                <a:lnTo>
                  <a:pt x="185" y="426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6" name="Freeform 7">
            <a:extLst>
              <a:ext uri="{FF2B5EF4-FFF2-40B4-BE49-F238E27FC236}">
                <a16:creationId xmlns:a16="http://schemas.microsoft.com/office/drawing/2014/main" id="{4668E031-EFE9-4E03-AA3C-CBA26ADE8A1A}"/>
              </a:ext>
            </a:extLst>
          </p:cNvPr>
          <p:cNvSpPr>
            <a:spLocks/>
          </p:cNvSpPr>
          <p:nvPr/>
        </p:nvSpPr>
        <p:spPr bwMode="auto">
          <a:xfrm>
            <a:off x="5182718" y="1800780"/>
            <a:ext cx="591715" cy="1357305"/>
          </a:xfrm>
          <a:custGeom>
            <a:avLst/>
            <a:gdLst>
              <a:gd name="T0" fmla="*/ 185 w 185"/>
              <a:gd name="T1" fmla="*/ 425 h 425"/>
              <a:gd name="T2" fmla="*/ 154 w 185"/>
              <a:gd name="T3" fmla="*/ 374 h 425"/>
              <a:gd name="T4" fmla="*/ 154 w 185"/>
              <a:gd name="T5" fmla="*/ 78 h 425"/>
              <a:gd name="T6" fmla="*/ 143 w 185"/>
              <a:gd name="T7" fmla="*/ 67 h 425"/>
              <a:gd name="T8" fmla="*/ 11 w 185"/>
              <a:gd name="T9" fmla="*/ 5 h 425"/>
              <a:gd name="T10" fmla="*/ 0 w 185"/>
              <a:gd name="T11" fmla="*/ 16 h 425"/>
              <a:gd name="T12" fmla="*/ 0 w 185"/>
              <a:gd name="T13" fmla="*/ 303 h 425"/>
              <a:gd name="T14" fmla="*/ 31 w 185"/>
              <a:gd name="T15" fmla="*/ 355 h 425"/>
              <a:gd name="T16" fmla="*/ 185 w 185"/>
              <a:gd name="T17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5">
                <a:moveTo>
                  <a:pt x="185" y="425"/>
                </a:moveTo>
                <a:cubicBezTo>
                  <a:pt x="185" y="425"/>
                  <a:pt x="154" y="414"/>
                  <a:pt x="154" y="374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4" y="70"/>
                  <a:pt x="143" y="67"/>
                  <a:pt x="143" y="67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0" y="0"/>
                  <a:pt x="0" y="16"/>
                </a:cubicBezTo>
                <a:cubicBezTo>
                  <a:pt x="0" y="303"/>
                  <a:pt x="0" y="303"/>
                  <a:pt x="0" y="303"/>
                </a:cubicBezTo>
                <a:cubicBezTo>
                  <a:pt x="0" y="340"/>
                  <a:pt x="31" y="355"/>
                  <a:pt x="31" y="355"/>
                </a:cubicBezTo>
                <a:lnTo>
                  <a:pt x="185" y="42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7" name="Freeform 8">
            <a:extLst>
              <a:ext uri="{FF2B5EF4-FFF2-40B4-BE49-F238E27FC236}">
                <a16:creationId xmlns:a16="http://schemas.microsoft.com/office/drawing/2014/main" id="{E5FC93C6-E048-4839-B7C4-2D8FDFDEC192}"/>
              </a:ext>
            </a:extLst>
          </p:cNvPr>
          <p:cNvSpPr>
            <a:spLocks/>
          </p:cNvSpPr>
          <p:nvPr/>
        </p:nvSpPr>
        <p:spPr bwMode="auto">
          <a:xfrm>
            <a:off x="6335147" y="4070593"/>
            <a:ext cx="591715" cy="1355957"/>
          </a:xfrm>
          <a:custGeom>
            <a:avLst/>
            <a:gdLst>
              <a:gd name="T0" fmla="*/ 0 w 185"/>
              <a:gd name="T1" fmla="*/ 425 h 425"/>
              <a:gd name="T2" fmla="*/ 31 w 185"/>
              <a:gd name="T3" fmla="*/ 374 h 425"/>
              <a:gd name="T4" fmla="*/ 31 w 185"/>
              <a:gd name="T5" fmla="*/ 78 h 425"/>
              <a:gd name="T6" fmla="*/ 42 w 185"/>
              <a:gd name="T7" fmla="*/ 67 h 425"/>
              <a:gd name="T8" fmla="*/ 175 w 185"/>
              <a:gd name="T9" fmla="*/ 5 h 425"/>
              <a:gd name="T10" fmla="*/ 185 w 185"/>
              <a:gd name="T11" fmla="*/ 16 h 425"/>
              <a:gd name="T12" fmla="*/ 185 w 185"/>
              <a:gd name="T13" fmla="*/ 303 h 425"/>
              <a:gd name="T14" fmla="*/ 154 w 185"/>
              <a:gd name="T15" fmla="*/ 355 h 425"/>
              <a:gd name="T16" fmla="*/ 0 w 185"/>
              <a:gd name="T17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5">
                <a:moveTo>
                  <a:pt x="0" y="425"/>
                </a:moveTo>
                <a:cubicBezTo>
                  <a:pt x="0" y="425"/>
                  <a:pt x="31" y="414"/>
                  <a:pt x="31" y="374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0"/>
                  <a:pt x="42" y="67"/>
                  <a:pt x="42" y="67"/>
                </a:cubicBezTo>
                <a:cubicBezTo>
                  <a:pt x="175" y="5"/>
                  <a:pt x="175" y="5"/>
                  <a:pt x="175" y="5"/>
                </a:cubicBezTo>
                <a:cubicBezTo>
                  <a:pt x="175" y="5"/>
                  <a:pt x="185" y="0"/>
                  <a:pt x="185" y="16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185" y="340"/>
                  <a:pt x="154" y="355"/>
                  <a:pt x="154" y="355"/>
                </a:cubicBezTo>
                <a:lnTo>
                  <a:pt x="0" y="42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B4F8F33-F49D-458C-99DE-3A05AD87E5C5}"/>
              </a:ext>
            </a:extLst>
          </p:cNvPr>
          <p:cNvSpPr>
            <a:spLocks/>
          </p:cNvSpPr>
          <p:nvPr/>
        </p:nvSpPr>
        <p:spPr bwMode="auto">
          <a:xfrm>
            <a:off x="6360756" y="2934339"/>
            <a:ext cx="591715" cy="1355957"/>
          </a:xfrm>
          <a:custGeom>
            <a:avLst/>
            <a:gdLst>
              <a:gd name="T0" fmla="*/ 0 w 185"/>
              <a:gd name="T1" fmla="*/ 425 h 425"/>
              <a:gd name="T2" fmla="*/ 30 w 185"/>
              <a:gd name="T3" fmla="*/ 374 h 425"/>
              <a:gd name="T4" fmla="*/ 30 w 185"/>
              <a:gd name="T5" fmla="*/ 78 h 425"/>
              <a:gd name="T6" fmla="*/ 41 w 185"/>
              <a:gd name="T7" fmla="*/ 67 h 425"/>
              <a:gd name="T8" fmla="*/ 174 w 185"/>
              <a:gd name="T9" fmla="*/ 5 h 425"/>
              <a:gd name="T10" fmla="*/ 185 w 185"/>
              <a:gd name="T11" fmla="*/ 16 h 425"/>
              <a:gd name="T12" fmla="*/ 185 w 185"/>
              <a:gd name="T13" fmla="*/ 303 h 425"/>
              <a:gd name="T14" fmla="*/ 154 w 185"/>
              <a:gd name="T15" fmla="*/ 355 h 425"/>
              <a:gd name="T16" fmla="*/ 0 w 185"/>
              <a:gd name="T17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5">
                <a:moveTo>
                  <a:pt x="0" y="425"/>
                </a:moveTo>
                <a:cubicBezTo>
                  <a:pt x="0" y="425"/>
                  <a:pt x="30" y="414"/>
                  <a:pt x="30" y="374"/>
                </a:cubicBezTo>
                <a:cubicBezTo>
                  <a:pt x="30" y="78"/>
                  <a:pt x="30" y="78"/>
                  <a:pt x="30" y="78"/>
                </a:cubicBezTo>
                <a:cubicBezTo>
                  <a:pt x="30" y="70"/>
                  <a:pt x="41" y="67"/>
                  <a:pt x="41" y="67"/>
                </a:cubicBezTo>
                <a:cubicBezTo>
                  <a:pt x="174" y="5"/>
                  <a:pt x="174" y="5"/>
                  <a:pt x="174" y="5"/>
                </a:cubicBezTo>
                <a:cubicBezTo>
                  <a:pt x="174" y="5"/>
                  <a:pt x="185" y="0"/>
                  <a:pt x="185" y="16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185" y="340"/>
                  <a:pt x="154" y="355"/>
                  <a:pt x="154" y="355"/>
                </a:cubicBezTo>
                <a:lnTo>
                  <a:pt x="0" y="42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19" name="Freeform 10">
            <a:extLst>
              <a:ext uri="{FF2B5EF4-FFF2-40B4-BE49-F238E27FC236}">
                <a16:creationId xmlns:a16="http://schemas.microsoft.com/office/drawing/2014/main" id="{D9C9842B-03E7-4ECF-82E3-56F2A4DC66B5}"/>
              </a:ext>
            </a:extLst>
          </p:cNvPr>
          <p:cNvSpPr>
            <a:spLocks/>
          </p:cNvSpPr>
          <p:nvPr/>
        </p:nvSpPr>
        <p:spPr bwMode="auto">
          <a:xfrm>
            <a:off x="6335147" y="1820998"/>
            <a:ext cx="591715" cy="1355957"/>
          </a:xfrm>
          <a:custGeom>
            <a:avLst/>
            <a:gdLst>
              <a:gd name="T0" fmla="*/ 0 w 185"/>
              <a:gd name="T1" fmla="*/ 425 h 425"/>
              <a:gd name="T2" fmla="*/ 31 w 185"/>
              <a:gd name="T3" fmla="*/ 374 h 425"/>
              <a:gd name="T4" fmla="*/ 31 w 185"/>
              <a:gd name="T5" fmla="*/ 78 h 425"/>
              <a:gd name="T6" fmla="*/ 42 w 185"/>
              <a:gd name="T7" fmla="*/ 68 h 425"/>
              <a:gd name="T8" fmla="*/ 175 w 185"/>
              <a:gd name="T9" fmla="*/ 5 h 425"/>
              <a:gd name="T10" fmla="*/ 185 w 185"/>
              <a:gd name="T11" fmla="*/ 16 h 425"/>
              <a:gd name="T12" fmla="*/ 185 w 185"/>
              <a:gd name="T13" fmla="*/ 303 h 425"/>
              <a:gd name="T14" fmla="*/ 154 w 185"/>
              <a:gd name="T15" fmla="*/ 355 h 425"/>
              <a:gd name="T16" fmla="*/ 0 w 185"/>
              <a:gd name="T17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5" h="425">
                <a:moveTo>
                  <a:pt x="0" y="425"/>
                </a:moveTo>
                <a:cubicBezTo>
                  <a:pt x="0" y="425"/>
                  <a:pt x="31" y="415"/>
                  <a:pt x="31" y="374"/>
                </a:cubicBezTo>
                <a:cubicBezTo>
                  <a:pt x="31" y="78"/>
                  <a:pt x="31" y="78"/>
                  <a:pt x="31" y="78"/>
                </a:cubicBezTo>
                <a:cubicBezTo>
                  <a:pt x="31" y="70"/>
                  <a:pt x="42" y="68"/>
                  <a:pt x="42" y="68"/>
                </a:cubicBezTo>
                <a:cubicBezTo>
                  <a:pt x="175" y="5"/>
                  <a:pt x="175" y="5"/>
                  <a:pt x="175" y="5"/>
                </a:cubicBezTo>
                <a:cubicBezTo>
                  <a:pt x="175" y="5"/>
                  <a:pt x="185" y="0"/>
                  <a:pt x="185" y="16"/>
                </a:cubicBezTo>
                <a:cubicBezTo>
                  <a:pt x="185" y="303"/>
                  <a:pt x="185" y="303"/>
                  <a:pt x="185" y="303"/>
                </a:cubicBezTo>
                <a:cubicBezTo>
                  <a:pt x="185" y="340"/>
                  <a:pt x="154" y="355"/>
                  <a:pt x="154" y="355"/>
                </a:cubicBezTo>
                <a:lnTo>
                  <a:pt x="0" y="425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0" name="Shape 125">
            <a:extLst>
              <a:ext uri="{FF2B5EF4-FFF2-40B4-BE49-F238E27FC236}">
                <a16:creationId xmlns:a16="http://schemas.microsoft.com/office/drawing/2014/main" id="{E76C768A-811C-4C24-956D-1F99A2BD0DC9}"/>
              </a:ext>
            </a:extLst>
          </p:cNvPr>
          <p:cNvSpPr/>
          <p:nvPr/>
        </p:nvSpPr>
        <p:spPr>
          <a:xfrm>
            <a:off x="7219239" y="1834073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21" name="Group 129">
            <a:extLst>
              <a:ext uri="{FF2B5EF4-FFF2-40B4-BE49-F238E27FC236}">
                <a16:creationId xmlns:a16="http://schemas.microsoft.com/office/drawing/2014/main" id="{ABFBB0EA-C673-49D6-9892-528A00F1D38F}"/>
              </a:ext>
            </a:extLst>
          </p:cNvPr>
          <p:cNvGrpSpPr/>
          <p:nvPr/>
        </p:nvGrpSpPr>
        <p:grpSpPr>
          <a:xfrm>
            <a:off x="7361214" y="1996596"/>
            <a:ext cx="240247" cy="214036"/>
            <a:chOff x="0" y="0"/>
            <a:chExt cx="513190" cy="457199"/>
          </a:xfrm>
        </p:grpSpPr>
        <p:sp>
          <p:nvSpPr>
            <p:cNvPr id="24" name="Shape 126">
              <a:extLst>
                <a:ext uri="{FF2B5EF4-FFF2-40B4-BE49-F238E27FC236}">
                  <a16:creationId xmlns:a16="http://schemas.microsoft.com/office/drawing/2014/main" id="{4E8B1B69-C37E-4D9F-B051-981F9E3C4C8A}"/>
                </a:ext>
              </a:extLst>
            </p:cNvPr>
            <p:cNvSpPr/>
            <p:nvPr/>
          </p:nvSpPr>
          <p:spPr>
            <a:xfrm>
              <a:off x="0" y="0"/>
              <a:ext cx="513191" cy="394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08" y="13343"/>
                  </a:moveTo>
                  <a:cubicBezTo>
                    <a:pt x="10278" y="12202"/>
                    <a:pt x="10591" y="11307"/>
                    <a:pt x="10848" y="10659"/>
                  </a:cubicBezTo>
                  <a:cubicBezTo>
                    <a:pt x="11041" y="10177"/>
                    <a:pt x="11222" y="9772"/>
                    <a:pt x="11391" y="9441"/>
                  </a:cubicBezTo>
                  <a:cubicBezTo>
                    <a:pt x="11560" y="9112"/>
                    <a:pt x="11764" y="8790"/>
                    <a:pt x="12005" y="8476"/>
                  </a:cubicBezTo>
                  <a:cubicBezTo>
                    <a:pt x="12247" y="8163"/>
                    <a:pt x="12524" y="7927"/>
                    <a:pt x="12837" y="7770"/>
                  </a:cubicBezTo>
                  <a:cubicBezTo>
                    <a:pt x="13150" y="7613"/>
                    <a:pt x="13500" y="7535"/>
                    <a:pt x="13886" y="7535"/>
                  </a:cubicBezTo>
                  <a:lnTo>
                    <a:pt x="16972" y="7535"/>
                  </a:lnTo>
                  <a:lnTo>
                    <a:pt x="16972" y="10549"/>
                  </a:lnTo>
                  <a:cubicBezTo>
                    <a:pt x="16972" y="10684"/>
                    <a:pt x="17009" y="10803"/>
                    <a:pt x="17086" y="10901"/>
                  </a:cubicBezTo>
                  <a:cubicBezTo>
                    <a:pt x="17162" y="11001"/>
                    <a:pt x="17253" y="11051"/>
                    <a:pt x="17357" y="11051"/>
                  </a:cubicBezTo>
                  <a:cubicBezTo>
                    <a:pt x="17469" y="11051"/>
                    <a:pt x="17562" y="11004"/>
                    <a:pt x="17634" y="10910"/>
                  </a:cubicBezTo>
                  <a:lnTo>
                    <a:pt x="21491" y="5886"/>
                  </a:lnTo>
                  <a:cubicBezTo>
                    <a:pt x="21564" y="5792"/>
                    <a:pt x="21600" y="5672"/>
                    <a:pt x="21600" y="5525"/>
                  </a:cubicBezTo>
                  <a:cubicBezTo>
                    <a:pt x="21600" y="5379"/>
                    <a:pt x="21564" y="5259"/>
                    <a:pt x="21491" y="5164"/>
                  </a:cubicBezTo>
                  <a:lnTo>
                    <a:pt x="17646" y="157"/>
                  </a:lnTo>
                  <a:cubicBezTo>
                    <a:pt x="17550" y="52"/>
                    <a:pt x="17453" y="0"/>
                    <a:pt x="17357" y="0"/>
                  </a:cubicBezTo>
                  <a:cubicBezTo>
                    <a:pt x="17244" y="0"/>
                    <a:pt x="17152" y="47"/>
                    <a:pt x="17079" y="141"/>
                  </a:cubicBezTo>
                  <a:cubicBezTo>
                    <a:pt x="17008" y="235"/>
                    <a:pt x="16972" y="356"/>
                    <a:pt x="16972" y="502"/>
                  </a:cubicBezTo>
                  <a:lnTo>
                    <a:pt x="16972" y="3516"/>
                  </a:lnTo>
                  <a:lnTo>
                    <a:pt x="13886" y="3516"/>
                  </a:lnTo>
                  <a:cubicBezTo>
                    <a:pt x="13340" y="3516"/>
                    <a:pt x="12825" y="3602"/>
                    <a:pt x="12343" y="3775"/>
                  </a:cubicBezTo>
                  <a:cubicBezTo>
                    <a:pt x="11861" y="3947"/>
                    <a:pt x="11432" y="4168"/>
                    <a:pt x="11059" y="4435"/>
                  </a:cubicBezTo>
                  <a:cubicBezTo>
                    <a:pt x="10686" y="4701"/>
                    <a:pt x="10324" y="5059"/>
                    <a:pt x="9974" y="5510"/>
                  </a:cubicBezTo>
                  <a:cubicBezTo>
                    <a:pt x="9624" y="5960"/>
                    <a:pt x="9327" y="6394"/>
                    <a:pt x="9083" y="6813"/>
                  </a:cubicBezTo>
                  <a:cubicBezTo>
                    <a:pt x="8838" y="7231"/>
                    <a:pt x="8580" y="7755"/>
                    <a:pt x="8311" y="8382"/>
                  </a:cubicBezTo>
                  <a:cubicBezTo>
                    <a:pt x="8042" y="9010"/>
                    <a:pt x="7825" y="9560"/>
                    <a:pt x="7660" y="10030"/>
                  </a:cubicBezTo>
                  <a:cubicBezTo>
                    <a:pt x="7495" y="10502"/>
                    <a:pt x="7297" y="11082"/>
                    <a:pt x="7063" y="11773"/>
                  </a:cubicBezTo>
                  <a:cubicBezTo>
                    <a:pt x="6694" y="12914"/>
                    <a:pt x="6380" y="13808"/>
                    <a:pt x="6123" y="14458"/>
                  </a:cubicBezTo>
                  <a:cubicBezTo>
                    <a:pt x="5931" y="14938"/>
                    <a:pt x="5749" y="15344"/>
                    <a:pt x="5581" y="15674"/>
                  </a:cubicBezTo>
                  <a:cubicBezTo>
                    <a:pt x="5412" y="16003"/>
                    <a:pt x="5207" y="16325"/>
                    <a:pt x="4966" y="16639"/>
                  </a:cubicBezTo>
                  <a:cubicBezTo>
                    <a:pt x="4725" y="16954"/>
                    <a:pt x="4448" y="17189"/>
                    <a:pt x="4134" y="17346"/>
                  </a:cubicBezTo>
                  <a:cubicBezTo>
                    <a:pt x="3821" y="17503"/>
                    <a:pt x="3472" y="17581"/>
                    <a:pt x="3086" y="17581"/>
                  </a:cubicBezTo>
                  <a:lnTo>
                    <a:pt x="386" y="17581"/>
                  </a:lnTo>
                  <a:cubicBezTo>
                    <a:pt x="273" y="17581"/>
                    <a:pt x="181" y="17628"/>
                    <a:pt x="108" y="17722"/>
                  </a:cubicBezTo>
                  <a:cubicBezTo>
                    <a:pt x="36" y="17816"/>
                    <a:pt x="0" y="17937"/>
                    <a:pt x="0" y="18083"/>
                  </a:cubicBezTo>
                  <a:lnTo>
                    <a:pt x="0" y="21098"/>
                  </a:lnTo>
                  <a:cubicBezTo>
                    <a:pt x="0" y="21244"/>
                    <a:pt x="37" y="21365"/>
                    <a:pt x="109" y="21459"/>
                  </a:cubicBezTo>
                  <a:cubicBezTo>
                    <a:pt x="181" y="21553"/>
                    <a:pt x="274" y="21600"/>
                    <a:pt x="386" y="21600"/>
                  </a:cubicBezTo>
                  <a:lnTo>
                    <a:pt x="3086" y="21600"/>
                  </a:lnTo>
                  <a:cubicBezTo>
                    <a:pt x="3633" y="21600"/>
                    <a:pt x="4147" y="21513"/>
                    <a:pt x="4629" y="21340"/>
                  </a:cubicBezTo>
                  <a:cubicBezTo>
                    <a:pt x="5111" y="21168"/>
                    <a:pt x="5539" y="20948"/>
                    <a:pt x="5913" y="20681"/>
                  </a:cubicBezTo>
                  <a:cubicBezTo>
                    <a:pt x="6286" y="20415"/>
                    <a:pt x="6648" y="20056"/>
                    <a:pt x="6998" y="19605"/>
                  </a:cubicBezTo>
                  <a:cubicBezTo>
                    <a:pt x="7347" y="19156"/>
                    <a:pt x="7644" y="18721"/>
                    <a:pt x="7890" y="18303"/>
                  </a:cubicBezTo>
                  <a:cubicBezTo>
                    <a:pt x="8135" y="17885"/>
                    <a:pt x="8392" y="17362"/>
                    <a:pt x="8661" y="16733"/>
                  </a:cubicBezTo>
                  <a:cubicBezTo>
                    <a:pt x="8930" y="16106"/>
                    <a:pt x="9147" y="15556"/>
                    <a:pt x="9312" y="15085"/>
                  </a:cubicBezTo>
                  <a:cubicBezTo>
                    <a:pt x="9476" y="14614"/>
                    <a:pt x="9676" y="14033"/>
                    <a:pt x="9908" y="13343"/>
                  </a:cubicBezTo>
                  <a:cubicBezTo>
                    <a:pt x="9908" y="13343"/>
                    <a:pt x="9908" y="13343"/>
                    <a:pt x="9908" y="133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5" name="Shape 127">
              <a:extLst>
                <a:ext uri="{FF2B5EF4-FFF2-40B4-BE49-F238E27FC236}">
                  <a16:creationId xmlns:a16="http://schemas.microsoft.com/office/drawing/2014/main" id="{28A7E699-C8B7-42AB-B7B0-B04053C5CA97}"/>
                </a:ext>
              </a:extLst>
            </p:cNvPr>
            <p:cNvSpPr/>
            <p:nvPr/>
          </p:nvSpPr>
          <p:spPr>
            <a:xfrm>
              <a:off x="0" y="65905"/>
              <a:ext cx="190733" cy="142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8" y="11103"/>
                  </a:moveTo>
                  <a:lnTo>
                    <a:pt x="8303" y="11103"/>
                  </a:lnTo>
                  <a:cubicBezTo>
                    <a:pt x="9254" y="11103"/>
                    <a:pt x="10134" y="11313"/>
                    <a:pt x="10945" y="11732"/>
                  </a:cubicBezTo>
                  <a:cubicBezTo>
                    <a:pt x="11757" y="12150"/>
                    <a:pt x="12438" y="12657"/>
                    <a:pt x="12990" y="13250"/>
                  </a:cubicBezTo>
                  <a:cubicBezTo>
                    <a:pt x="13540" y="13843"/>
                    <a:pt x="14092" y="14659"/>
                    <a:pt x="14644" y="15702"/>
                  </a:cubicBezTo>
                  <a:cubicBezTo>
                    <a:pt x="15194" y="16741"/>
                    <a:pt x="15631" y="17662"/>
                    <a:pt x="15956" y="18454"/>
                  </a:cubicBezTo>
                  <a:cubicBezTo>
                    <a:pt x="16280" y="19250"/>
                    <a:pt x="16681" y="20300"/>
                    <a:pt x="17157" y="21600"/>
                  </a:cubicBezTo>
                  <a:cubicBezTo>
                    <a:pt x="18821" y="16367"/>
                    <a:pt x="20302" y="12418"/>
                    <a:pt x="21600" y="9759"/>
                  </a:cubicBezTo>
                  <a:cubicBezTo>
                    <a:pt x="18140" y="3252"/>
                    <a:pt x="13707" y="0"/>
                    <a:pt x="8303" y="0"/>
                  </a:cubicBezTo>
                  <a:lnTo>
                    <a:pt x="1038" y="0"/>
                  </a:lnTo>
                  <a:cubicBezTo>
                    <a:pt x="735" y="0"/>
                    <a:pt x="486" y="130"/>
                    <a:pt x="292" y="390"/>
                  </a:cubicBezTo>
                  <a:cubicBezTo>
                    <a:pt x="97" y="650"/>
                    <a:pt x="0" y="983"/>
                    <a:pt x="0" y="1388"/>
                  </a:cubicBezTo>
                  <a:lnTo>
                    <a:pt x="0" y="9715"/>
                  </a:lnTo>
                  <a:cubicBezTo>
                    <a:pt x="0" y="10120"/>
                    <a:pt x="97" y="10453"/>
                    <a:pt x="292" y="10713"/>
                  </a:cubicBezTo>
                  <a:cubicBezTo>
                    <a:pt x="486" y="10973"/>
                    <a:pt x="735" y="11103"/>
                    <a:pt x="1038" y="11103"/>
                  </a:cubicBezTo>
                  <a:cubicBezTo>
                    <a:pt x="1038" y="11103"/>
                    <a:pt x="1038" y="11103"/>
                    <a:pt x="1038" y="111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28" name="Shape 128">
              <a:extLst>
                <a:ext uri="{FF2B5EF4-FFF2-40B4-BE49-F238E27FC236}">
                  <a16:creationId xmlns:a16="http://schemas.microsoft.com/office/drawing/2014/main" id="{310228EC-CDB2-4666-A7A0-A71ED54772B0}"/>
                </a:ext>
              </a:extLst>
            </p:cNvPr>
            <p:cNvSpPr/>
            <p:nvPr/>
          </p:nvSpPr>
          <p:spPr>
            <a:xfrm>
              <a:off x="210898" y="250442"/>
              <a:ext cx="300405" cy="206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46" y="839"/>
                  </a:moveTo>
                  <a:cubicBezTo>
                    <a:pt x="14681" y="638"/>
                    <a:pt x="14516" y="539"/>
                    <a:pt x="14351" y="539"/>
                  </a:cubicBezTo>
                  <a:cubicBezTo>
                    <a:pt x="14159" y="539"/>
                    <a:pt x="14001" y="629"/>
                    <a:pt x="13878" y="808"/>
                  </a:cubicBezTo>
                  <a:cubicBezTo>
                    <a:pt x="13755" y="988"/>
                    <a:pt x="13693" y="1217"/>
                    <a:pt x="13693" y="1497"/>
                  </a:cubicBezTo>
                  <a:lnTo>
                    <a:pt x="13693" y="7242"/>
                  </a:lnTo>
                  <a:lnTo>
                    <a:pt x="8421" y="7242"/>
                  </a:lnTo>
                  <a:cubicBezTo>
                    <a:pt x="7817" y="7242"/>
                    <a:pt x="7258" y="7097"/>
                    <a:pt x="6743" y="6806"/>
                  </a:cubicBezTo>
                  <a:cubicBezTo>
                    <a:pt x="6228" y="6517"/>
                    <a:pt x="5795" y="6169"/>
                    <a:pt x="5446" y="5759"/>
                  </a:cubicBezTo>
                  <a:cubicBezTo>
                    <a:pt x="5095" y="5350"/>
                    <a:pt x="4746" y="4787"/>
                    <a:pt x="4396" y="4068"/>
                  </a:cubicBezTo>
                  <a:cubicBezTo>
                    <a:pt x="4045" y="3351"/>
                    <a:pt x="3768" y="2718"/>
                    <a:pt x="3562" y="2169"/>
                  </a:cubicBezTo>
                  <a:cubicBezTo>
                    <a:pt x="3355" y="1620"/>
                    <a:pt x="3101" y="896"/>
                    <a:pt x="2800" y="0"/>
                  </a:cubicBezTo>
                  <a:cubicBezTo>
                    <a:pt x="1743" y="3589"/>
                    <a:pt x="810" y="6313"/>
                    <a:pt x="0" y="8167"/>
                  </a:cubicBezTo>
                  <a:cubicBezTo>
                    <a:pt x="370" y="8945"/>
                    <a:pt x="754" y="9639"/>
                    <a:pt x="1153" y="10247"/>
                  </a:cubicBezTo>
                  <a:cubicBezTo>
                    <a:pt x="1550" y="10854"/>
                    <a:pt x="1928" y="11389"/>
                    <a:pt x="2286" y="11846"/>
                  </a:cubicBezTo>
                  <a:cubicBezTo>
                    <a:pt x="2642" y="12305"/>
                    <a:pt x="3047" y="12705"/>
                    <a:pt x="3500" y="13044"/>
                  </a:cubicBezTo>
                  <a:cubicBezTo>
                    <a:pt x="3953" y="13383"/>
                    <a:pt x="4351" y="13666"/>
                    <a:pt x="4694" y="13895"/>
                  </a:cubicBezTo>
                  <a:cubicBezTo>
                    <a:pt x="5039" y="14125"/>
                    <a:pt x="5471" y="14310"/>
                    <a:pt x="5991" y="14449"/>
                  </a:cubicBezTo>
                  <a:cubicBezTo>
                    <a:pt x="6513" y="14589"/>
                    <a:pt x="6953" y="14693"/>
                    <a:pt x="7309" y="14764"/>
                  </a:cubicBezTo>
                  <a:cubicBezTo>
                    <a:pt x="7666" y="14833"/>
                    <a:pt x="8154" y="14883"/>
                    <a:pt x="8772" y="14914"/>
                  </a:cubicBezTo>
                  <a:cubicBezTo>
                    <a:pt x="9390" y="14943"/>
                    <a:pt x="9890" y="14953"/>
                    <a:pt x="10275" y="14943"/>
                  </a:cubicBezTo>
                  <a:cubicBezTo>
                    <a:pt x="10659" y="14934"/>
                    <a:pt x="11215" y="14923"/>
                    <a:pt x="11943" y="14914"/>
                  </a:cubicBezTo>
                  <a:cubicBezTo>
                    <a:pt x="12670" y="14903"/>
                    <a:pt x="13254" y="14898"/>
                    <a:pt x="13693" y="14898"/>
                  </a:cubicBezTo>
                  <a:lnTo>
                    <a:pt x="13693" y="20643"/>
                  </a:lnTo>
                  <a:cubicBezTo>
                    <a:pt x="13693" y="20903"/>
                    <a:pt x="13759" y="21127"/>
                    <a:pt x="13888" y="21315"/>
                  </a:cubicBezTo>
                  <a:cubicBezTo>
                    <a:pt x="14019" y="21505"/>
                    <a:pt x="14173" y="21600"/>
                    <a:pt x="14352" y="21600"/>
                  </a:cubicBezTo>
                  <a:cubicBezTo>
                    <a:pt x="14545" y="21600"/>
                    <a:pt x="14703" y="21510"/>
                    <a:pt x="14825" y="21331"/>
                  </a:cubicBezTo>
                  <a:lnTo>
                    <a:pt x="21415" y="11756"/>
                  </a:lnTo>
                  <a:cubicBezTo>
                    <a:pt x="21538" y="11577"/>
                    <a:pt x="21600" y="11349"/>
                    <a:pt x="21600" y="11070"/>
                  </a:cubicBezTo>
                  <a:cubicBezTo>
                    <a:pt x="21600" y="10790"/>
                    <a:pt x="21538" y="10560"/>
                    <a:pt x="21414" y="10381"/>
                  </a:cubicBezTo>
                  <a:cubicBezTo>
                    <a:pt x="21414" y="10381"/>
                    <a:pt x="14846" y="839"/>
                    <a:pt x="14846" y="83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29" name="Shape 137">
            <a:extLst>
              <a:ext uri="{FF2B5EF4-FFF2-40B4-BE49-F238E27FC236}">
                <a16:creationId xmlns:a16="http://schemas.microsoft.com/office/drawing/2014/main" id="{7B052273-A543-4C37-8080-D69FCADC77AF}"/>
              </a:ext>
            </a:extLst>
          </p:cNvPr>
          <p:cNvSpPr/>
          <p:nvPr/>
        </p:nvSpPr>
        <p:spPr>
          <a:xfrm>
            <a:off x="7234491" y="3034441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2" name="Shape 138">
            <a:extLst>
              <a:ext uri="{FF2B5EF4-FFF2-40B4-BE49-F238E27FC236}">
                <a16:creationId xmlns:a16="http://schemas.microsoft.com/office/drawing/2014/main" id="{932B610F-D43B-4965-B918-1E119DA77C25}"/>
              </a:ext>
            </a:extLst>
          </p:cNvPr>
          <p:cNvSpPr/>
          <p:nvPr/>
        </p:nvSpPr>
        <p:spPr>
          <a:xfrm>
            <a:off x="7394178" y="3207715"/>
            <a:ext cx="206574" cy="214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22" y="1765"/>
                </a:moveTo>
                <a:cubicBezTo>
                  <a:pt x="21407" y="1393"/>
                  <a:pt x="21600" y="1056"/>
                  <a:pt x="21600" y="753"/>
                </a:cubicBezTo>
                <a:cubicBezTo>
                  <a:pt x="21600" y="554"/>
                  <a:pt x="21519" y="396"/>
                  <a:pt x="21358" y="279"/>
                </a:cubicBezTo>
                <a:cubicBezTo>
                  <a:pt x="21196" y="163"/>
                  <a:pt x="21026" y="86"/>
                  <a:pt x="20847" y="52"/>
                </a:cubicBezTo>
                <a:cubicBezTo>
                  <a:pt x="20667" y="17"/>
                  <a:pt x="20475" y="0"/>
                  <a:pt x="20268" y="0"/>
                </a:cubicBezTo>
                <a:lnTo>
                  <a:pt x="1332" y="0"/>
                </a:lnTo>
                <a:cubicBezTo>
                  <a:pt x="1125" y="0"/>
                  <a:pt x="933" y="17"/>
                  <a:pt x="753" y="52"/>
                </a:cubicBezTo>
                <a:cubicBezTo>
                  <a:pt x="574" y="86"/>
                  <a:pt x="404" y="163"/>
                  <a:pt x="242" y="279"/>
                </a:cubicBezTo>
                <a:cubicBezTo>
                  <a:pt x="81" y="396"/>
                  <a:pt x="0" y="554"/>
                  <a:pt x="0" y="753"/>
                </a:cubicBezTo>
                <a:cubicBezTo>
                  <a:pt x="0" y="1056"/>
                  <a:pt x="193" y="1393"/>
                  <a:pt x="578" y="1765"/>
                </a:cubicBezTo>
                <a:lnTo>
                  <a:pt x="9079" y="9970"/>
                </a:lnTo>
                <a:lnTo>
                  <a:pt x="9079" y="19938"/>
                </a:lnTo>
                <a:lnTo>
                  <a:pt x="4774" y="19938"/>
                </a:lnTo>
                <a:cubicBezTo>
                  <a:pt x="4541" y="19938"/>
                  <a:pt x="4340" y="20021"/>
                  <a:pt x="4169" y="20186"/>
                </a:cubicBezTo>
                <a:cubicBezTo>
                  <a:pt x="3999" y="20350"/>
                  <a:pt x="3913" y="20545"/>
                  <a:pt x="3913" y="20769"/>
                </a:cubicBezTo>
                <a:cubicBezTo>
                  <a:pt x="3913" y="20994"/>
                  <a:pt x="3999" y="21189"/>
                  <a:pt x="4169" y="21353"/>
                </a:cubicBezTo>
                <a:cubicBezTo>
                  <a:pt x="4340" y="21518"/>
                  <a:pt x="4541" y="21600"/>
                  <a:pt x="4774" y="21600"/>
                </a:cubicBezTo>
                <a:lnTo>
                  <a:pt x="16826" y="21600"/>
                </a:lnTo>
                <a:cubicBezTo>
                  <a:pt x="17059" y="21600"/>
                  <a:pt x="17260" y="21518"/>
                  <a:pt x="17431" y="21353"/>
                </a:cubicBezTo>
                <a:cubicBezTo>
                  <a:pt x="17601" y="21189"/>
                  <a:pt x="17687" y="20994"/>
                  <a:pt x="17687" y="20769"/>
                </a:cubicBezTo>
                <a:cubicBezTo>
                  <a:pt x="17687" y="20545"/>
                  <a:pt x="17601" y="20350"/>
                  <a:pt x="17431" y="20186"/>
                </a:cubicBezTo>
                <a:cubicBezTo>
                  <a:pt x="17260" y="20021"/>
                  <a:pt x="17059" y="19938"/>
                  <a:pt x="16826" y="19938"/>
                </a:cubicBezTo>
                <a:lnTo>
                  <a:pt x="12522" y="19938"/>
                </a:lnTo>
                <a:lnTo>
                  <a:pt x="12522" y="9970"/>
                </a:lnTo>
                <a:cubicBezTo>
                  <a:pt x="12522" y="9970"/>
                  <a:pt x="21022" y="1765"/>
                  <a:pt x="21022" y="176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3" name="Shape 140">
            <a:extLst>
              <a:ext uri="{FF2B5EF4-FFF2-40B4-BE49-F238E27FC236}">
                <a16:creationId xmlns:a16="http://schemas.microsoft.com/office/drawing/2014/main" id="{EAAE8ED6-37CC-484A-ADA7-F265DFB64AD2}"/>
              </a:ext>
            </a:extLst>
          </p:cNvPr>
          <p:cNvSpPr/>
          <p:nvPr/>
        </p:nvSpPr>
        <p:spPr>
          <a:xfrm>
            <a:off x="7219239" y="4289484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34" name="Group 143">
            <a:extLst>
              <a:ext uri="{FF2B5EF4-FFF2-40B4-BE49-F238E27FC236}">
                <a16:creationId xmlns:a16="http://schemas.microsoft.com/office/drawing/2014/main" id="{CE18FCEA-B84E-449D-8785-E0E4FD86DE38}"/>
              </a:ext>
            </a:extLst>
          </p:cNvPr>
          <p:cNvGrpSpPr/>
          <p:nvPr/>
        </p:nvGrpSpPr>
        <p:grpSpPr>
          <a:xfrm>
            <a:off x="7385291" y="4453120"/>
            <a:ext cx="193928" cy="211811"/>
            <a:chOff x="76738" y="72224"/>
            <a:chExt cx="414248" cy="452445"/>
          </a:xfrm>
        </p:grpSpPr>
        <p:sp>
          <p:nvSpPr>
            <p:cNvPr id="35" name="Shape 141">
              <a:extLst>
                <a:ext uri="{FF2B5EF4-FFF2-40B4-BE49-F238E27FC236}">
                  <a16:creationId xmlns:a16="http://schemas.microsoft.com/office/drawing/2014/main" id="{A4BE9EFA-8B99-45E3-B92B-76464C6DB069}"/>
                </a:ext>
              </a:extLst>
            </p:cNvPr>
            <p:cNvSpPr/>
            <p:nvPr/>
          </p:nvSpPr>
          <p:spPr>
            <a:xfrm>
              <a:off x="167018" y="72224"/>
              <a:ext cx="225948" cy="225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4" y="18436"/>
                  </a:moveTo>
                  <a:cubicBezTo>
                    <a:pt x="5273" y="20546"/>
                    <a:pt x="7818" y="21600"/>
                    <a:pt x="10800" y="21600"/>
                  </a:cubicBezTo>
                  <a:cubicBezTo>
                    <a:pt x="13782" y="21600"/>
                    <a:pt x="16327" y="20546"/>
                    <a:pt x="18436" y="18436"/>
                  </a:cubicBezTo>
                  <a:cubicBezTo>
                    <a:pt x="20546" y="16327"/>
                    <a:pt x="21600" y="13782"/>
                    <a:pt x="21600" y="10800"/>
                  </a:cubicBezTo>
                  <a:cubicBezTo>
                    <a:pt x="21600" y="7818"/>
                    <a:pt x="20546" y="5273"/>
                    <a:pt x="18436" y="3164"/>
                  </a:cubicBezTo>
                  <a:cubicBezTo>
                    <a:pt x="16327" y="1054"/>
                    <a:pt x="13782" y="0"/>
                    <a:pt x="10800" y="0"/>
                  </a:cubicBezTo>
                  <a:cubicBezTo>
                    <a:pt x="7818" y="0"/>
                    <a:pt x="5273" y="1055"/>
                    <a:pt x="3164" y="3164"/>
                  </a:cubicBezTo>
                  <a:cubicBezTo>
                    <a:pt x="1055" y="5273"/>
                    <a:pt x="0" y="7818"/>
                    <a:pt x="0" y="10800"/>
                  </a:cubicBezTo>
                  <a:cubicBezTo>
                    <a:pt x="0" y="13782"/>
                    <a:pt x="1055" y="16327"/>
                    <a:pt x="3164" y="18436"/>
                  </a:cubicBezTo>
                  <a:cubicBezTo>
                    <a:pt x="3164" y="18436"/>
                    <a:pt x="3164" y="18436"/>
                    <a:pt x="3164" y="184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6" name="Shape 142">
              <a:extLst>
                <a:ext uri="{FF2B5EF4-FFF2-40B4-BE49-F238E27FC236}">
                  <a16:creationId xmlns:a16="http://schemas.microsoft.com/office/drawing/2014/main" id="{EEEA7D71-40FA-4D96-ABFB-3D60F2400F4E}"/>
                </a:ext>
              </a:extLst>
            </p:cNvPr>
            <p:cNvSpPr/>
            <p:nvPr/>
          </p:nvSpPr>
          <p:spPr>
            <a:xfrm>
              <a:off x="76738" y="279868"/>
              <a:ext cx="414249" cy="244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32" y="9360"/>
                  </a:moveTo>
                  <a:cubicBezTo>
                    <a:pt x="21225" y="8347"/>
                    <a:pt x="21089" y="7408"/>
                    <a:pt x="20925" y="6543"/>
                  </a:cubicBezTo>
                  <a:cubicBezTo>
                    <a:pt x="20761" y="5678"/>
                    <a:pt x="20542" y="4834"/>
                    <a:pt x="20266" y="4011"/>
                  </a:cubicBezTo>
                  <a:cubicBezTo>
                    <a:pt x="19989" y="3190"/>
                    <a:pt x="19673" y="2489"/>
                    <a:pt x="19314" y="1909"/>
                  </a:cubicBezTo>
                  <a:cubicBezTo>
                    <a:pt x="18957" y="1329"/>
                    <a:pt x="18519" y="867"/>
                    <a:pt x="18002" y="520"/>
                  </a:cubicBezTo>
                  <a:cubicBezTo>
                    <a:pt x="17487" y="175"/>
                    <a:pt x="16916" y="0"/>
                    <a:pt x="16292" y="0"/>
                  </a:cubicBezTo>
                  <a:cubicBezTo>
                    <a:pt x="16190" y="0"/>
                    <a:pt x="15970" y="187"/>
                    <a:pt x="15632" y="559"/>
                  </a:cubicBezTo>
                  <a:cubicBezTo>
                    <a:pt x="15295" y="931"/>
                    <a:pt x="14922" y="1348"/>
                    <a:pt x="14512" y="1805"/>
                  </a:cubicBezTo>
                  <a:cubicBezTo>
                    <a:pt x="14103" y="2264"/>
                    <a:pt x="13557" y="2680"/>
                    <a:pt x="12871" y="3051"/>
                  </a:cubicBezTo>
                  <a:cubicBezTo>
                    <a:pt x="12185" y="3423"/>
                    <a:pt x="11496" y="3610"/>
                    <a:pt x="10800" y="3610"/>
                  </a:cubicBezTo>
                  <a:cubicBezTo>
                    <a:pt x="10104" y="3610"/>
                    <a:pt x="9414" y="3423"/>
                    <a:pt x="8729" y="3051"/>
                  </a:cubicBezTo>
                  <a:cubicBezTo>
                    <a:pt x="8043" y="2680"/>
                    <a:pt x="7496" y="2264"/>
                    <a:pt x="7087" y="1805"/>
                  </a:cubicBezTo>
                  <a:cubicBezTo>
                    <a:pt x="6678" y="1348"/>
                    <a:pt x="6304" y="931"/>
                    <a:pt x="5967" y="559"/>
                  </a:cubicBezTo>
                  <a:cubicBezTo>
                    <a:pt x="5630" y="187"/>
                    <a:pt x="5410" y="0"/>
                    <a:pt x="5308" y="0"/>
                  </a:cubicBezTo>
                  <a:cubicBezTo>
                    <a:pt x="4684" y="0"/>
                    <a:pt x="4113" y="175"/>
                    <a:pt x="3597" y="520"/>
                  </a:cubicBezTo>
                  <a:cubicBezTo>
                    <a:pt x="3081" y="867"/>
                    <a:pt x="2643" y="1329"/>
                    <a:pt x="2286" y="1909"/>
                  </a:cubicBezTo>
                  <a:cubicBezTo>
                    <a:pt x="1927" y="2488"/>
                    <a:pt x="1611" y="3190"/>
                    <a:pt x="1334" y="4011"/>
                  </a:cubicBezTo>
                  <a:cubicBezTo>
                    <a:pt x="1058" y="4834"/>
                    <a:pt x="839" y="5678"/>
                    <a:pt x="675" y="6543"/>
                  </a:cubicBezTo>
                  <a:cubicBezTo>
                    <a:pt x="511" y="7408"/>
                    <a:pt x="375" y="8347"/>
                    <a:pt x="268" y="9360"/>
                  </a:cubicBezTo>
                  <a:cubicBezTo>
                    <a:pt x="161" y="10371"/>
                    <a:pt x="89" y="11314"/>
                    <a:pt x="53" y="12189"/>
                  </a:cubicBezTo>
                  <a:cubicBezTo>
                    <a:pt x="17" y="13063"/>
                    <a:pt x="0" y="13959"/>
                    <a:pt x="0" y="14877"/>
                  </a:cubicBezTo>
                  <a:cubicBezTo>
                    <a:pt x="0" y="16953"/>
                    <a:pt x="372" y="18593"/>
                    <a:pt x="1119" y="19795"/>
                  </a:cubicBezTo>
                  <a:cubicBezTo>
                    <a:pt x="1866" y="20998"/>
                    <a:pt x="2858" y="21600"/>
                    <a:pt x="4096" y="21600"/>
                  </a:cubicBezTo>
                  <a:lnTo>
                    <a:pt x="17504" y="21600"/>
                  </a:lnTo>
                  <a:cubicBezTo>
                    <a:pt x="18741" y="21600"/>
                    <a:pt x="19734" y="20998"/>
                    <a:pt x="20480" y="19795"/>
                  </a:cubicBezTo>
                  <a:cubicBezTo>
                    <a:pt x="21227" y="18593"/>
                    <a:pt x="21600" y="16953"/>
                    <a:pt x="21600" y="14877"/>
                  </a:cubicBezTo>
                  <a:cubicBezTo>
                    <a:pt x="21600" y="13959"/>
                    <a:pt x="21582" y="13063"/>
                    <a:pt x="21547" y="12189"/>
                  </a:cubicBezTo>
                  <a:cubicBezTo>
                    <a:pt x="21511" y="11314"/>
                    <a:pt x="21439" y="10371"/>
                    <a:pt x="21332" y="9360"/>
                  </a:cubicBezTo>
                  <a:cubicBezTo>
                    <a:pt x="21332" y="9360"/>
                    <a:pt x="21332" y="9360"/>
                    <a:pt x="21332" y="93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sp>
        <p:nvSpPr>
          <p:cNvPr id="37" name="Shape 137">
            <a:extLst>
              <a:ext uri="{FF2B5EF4-FFF2-40B4-BE49-F238E27FC236}">
                <a16:creationId xmlns:a16="http://schemas.microsoft.com/office/drawing/2014/main" id="{3C27883A-FDB4-42E3-831C-A6DD4992D85E}"/>
              </a:ext>
            </a:extLst>
          </p:cNvPr>
          <p:cNvSpPr/>
          <p:nvPr/>
        </p:nvSpPr>
        <p:spPr>
          <a:xfrm>
            <a:off x="4335492" y="3034441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9" name="Shape 249">
            <a:extLst>
              <a:ext uri="{FF2B5EF4-FFF2-40B4-BE49-F238E27FC236}">
                <a16:creationId xmlns:a16="http://schemas.microsoft.com/office/drawing/2014/main" id="{A34AD115-D64D-4B07-B9E6-F7C424D3077B}"/>
              </a:ext>
            </a:extLst>
          </p:cNvPr>
          <p:cNvSpPr/>
          <p:nvPr/>
        </p:nvSpPr>
        <p:spPr>
          <a:xfrm>
            <a:off x="4483965" y="3218381"/>
            <a:ext cx="239727" cy="171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6" y="17282"/>
                </a:moveTo>
                <a:lnTo>
                  <a:pt x="1544" y="17282"/>
                </a:lnTo>
                <a:cubicBezTo>
                  <a:pt x="691" y="17282"/>
                  <a:pt x="0" y="18250"/>
                  <a:pt x="0" y="19441"/>
                </a:cubicBezTo>
                <a:cubicBezTo>
                  <a:pt x="0" y="20638"/>
                  <a:pt x="691" y="21600"/>
                  <a:pt x="1544" y="21600"/>
                </a:cubicBezTo>
                <a:lnTo>
                  <a:pt x="20056" y="21600"/>
                </a:lnTo>
                <a:cubicBezTo>
                  <a:pt x="20909" y="21600"/>
                  <a:pt x="21600" y="20638"/>
                  <a:pt x="21600" y="19441"/>
                </a:cubicBezTo>
                <a:cubicBezTo>
                  <a:pt x="21600" y="18250"/>
                  <a:pt x="20909" y="17282"/>
                  <a:pt x="20056" y="17282"/>
                </a:cubicBezTo>
                <a:close/>
                <a:moveTo>
                  <a:pt x="1544" y="4321"/>
                </a:moveTo>
                <a:lnTo>
                  <a:pt x="20056" y="4321"/>
                </a:lnTo>
                <a:cubicBezTo>
                  <a:pt x="20909" y="4321"/>
                  <a:pt x="21600" y="3353"/>
                  <a:pt x="21600" y="2159"/>
                </a:cubicBezTo>
                <a:cubicBezTo>
                  <a:pt x="21600" y="965"/>
                  <a:pt x="20909" y="0"/>
                  <a:pt x="20056" y="0"/>
                </a:cubicBezTo>
                <a:lnTo>
                  <a:pt x="1544" y="0"/>
                </a:lnTo>
                <a:cubicBezTo>
                  <a:pt x="691" y="0"/>
                  <a:pt x="0" y="965"/>
                  <a:pt x="0" y="2159"/>
                </a:cubicBezTo>
                <a:cubicBezTo>
                  <a:pt x="0" y="3353"/>
                  <a:pt x="691" y="4321"/>
                  <a:pt x="1544" y="4321"/>
                </a:cubicBezTo>
                <a:close/>
                <a:moveTo>
                  <a:pt x="20056" y="8640"/>
                </a:moveTo>
                <a:lnTo>
                  <a:pt x="1544" y="8640"/>
                </a:lnTo>
                <a:cubicBezTo>
                  <a:pt x="691" y="8640"/>
                  <a:pt x="0" y="9608"/>
                  <a:pt x="0" y="10799"/>
                </a:cubicBezTo>
                <a:cubicBezTo>
                  <a:pt x="0" y="11996"/>
                  <a:pt x="691" y="12958"/>
                  <a:pt x="1544" y="12958"/>
                </a:cubicBezTo>
                <a:lnTo>
                  <a:pt x="20056" y="12958"/>
                </a:lnTo>
                <a:cubicBezTo>
                  <a:pt x="20909" y="12958"/>
                  <a:pt x="21600" y="11996"/>
                  <a:pt x="21600" y="10799"/>
                </a:cubicBezTo>
                <a:cubicBezTo>
                  <a:pt x="21600" y="9608"/>
                  <a:pt x="20909" y="8640"/>
                  <a:pt x="20056" y="864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>
              <a:cs typeface="+mn-ea"/>
              <a:sym typeface="+mn-lt"/>
            </a:endParaRPr>
          </a:p>
        </p:txBody>
      </p:sp>
      <p:sp>
        <p:nvSpPr>
          <p:cNvPr id="40" name="Shape 125">
            <a:extLst>
              <a:ext uri="{FF2B5EF4-FFF2-40B4-BE49-F238E27FC236}">
                <a16:creationId xmlns:a16="http://schemas.microsoft.com/office/drawing/2014/main" id="{42EB99BC-963F-42BF-80AD-CB31A80C0860}"/>
              </a:ext>
            </a:extLst>
          </p:cNvPr>
          <p:cNvSpPr/>
          <p:nvPr/>
        </p:nvSpPr>
        <p:spPr>
          <a:xfrm>
            <a:off x="4320241" y="1834073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1" name="Shape 204">
            <a:extLst>
              <a:ext uri="{FF2B5EF4-FFF2-40B4-BE49-F238E27FC236}">
                <a16:creationId xmlns:a16="http://schemas.microsoft.com/office/drawing/2014/main" id="{E3CCC9D6-3348-4A22-988F-6D7AD7BB6D3A}"/>
              </a:ext>
            </a:extLst>
          </p:cNvPr>
          <p:cNvSpPr/>
          <p:nvPr/>
        </p:nvSpPr>
        <p:spPr>
          <a:xfrm>
            <a:off x="4483966" y="1990185"/>
            <a:ext cx="239727" cy="2323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0" h="21600" extrusionOk="0">
                <a:moveTo>
                  <a:pt x="8400" y="0"/>
                </a:moveTo>
                <a:cubicBezTo>
                  <a:pt x="3600" y="0"/>
                  <a:pt x="0" y="3946"/>
                  <a:pt x="0" y="8723"/>
                </a:cubicBezTo>
                <a:cubicBezTo>
                  <a:pt x="0" y="13500"/>
                  <a:pt x="3600" y="17238"/>
                  <a:pt x="8400" y="17238"/>
                </a:cubicBezTo>
                <a:cubicBezTo>
                  <a:pt x="10400" y="17238"/>
                  <a:pt x="12200" y="16615"/>
                  <a:pt x="13600" y="15369"/>
                </a:cubicBezTo>
                <a:cubicBezTo>
                  <a:pt x="13600" y="15369"/>
                  <a:pt x="13800" y="15577"/>
                  <a:pt x="13800" y="15785"/>
                </a:cubicBezTo>
                <a:cubicBezTo>
                  <a:pt x="19000" y="20977"/>
                  <a:pt x="19000" y="20977"/>
                  <a:pt x="19000" y="20977"/>
                </a:cubicBezTo>
                <a:cubicBezTo>
                  <a:pt x="19400" y="21392"/>
                  <a:pt x="19800" y="21600"/>
                  <a:pt x="20000" y="21600"/>
                </a:cubicBezTo>
                <a:cubicBezTo>
                  <a:pt x="20400" y="21600"/>
                  <a:pt x="20800" y="21392"/>
                  <a:pt x="21200" y="20977"/>
                </a:cubicBezTo>
                <a:cubicBezTo>
                  <a:pt x="21600" y="20562"/>
                  <a:pt x="21600" y="19523"/>
                  <a:pt x="21200" y="18900"/>
                </a:cubicBezTo>
                <a:cubicBezTo>
                  <a:pt x="16000" y="13500"/>
                  <a:pt x="16000" y="13500"/>
                  <a:pt x="16000" y="13500"/>
                </a:cubicBezTo>
                <a:cubicBezTo>
                  <a:pt x="15800" y="13500"/>
                  <a:pt x="15600" y="13292"/>
                  <a:pt x="15400" y="13292"/>
                </a:cubicBezTo>
                <a:cubicBezTo>
                  <a:pt x="16200" y="11838"/>
                  <a:pt x="16600" y="10385"/>
                  <a:pt x="16600" y="8723"/>
                </a:cubicBezTo>
                <a:cubicBezTo>
                  <a:pt x="16600" y="3946"/>
                  <a:pt x="13000" y="0"/>
                  <a:pt x="8400" y="0"/>
                </a:cubicBezTo>
                <a:close/>
                <a:moveTo>
                  <a:pt x="8400" y="2700"/>
                </a:moveTo>
                <a:cubicBezTo>
                  <a:pt x="11600" y="2700"/>
                  <a:pt x="14200" y="5400"/>
                  <a:pt x="14200" y="8723"/>
                </a:cubicBezTo>
                <a:cubicBezTo>
                  <a:pt x="14200" y="9762"/>
                  <a:pt x="13800" y="10800"/>
                  <a:pt x="13200" y="11838"/>
                </a:cubicBezTo>
                <a:cubicBezTo>
                  <a:pt x="12800" y="12669"/>
                  <a:pt x="12800" y="12669"/>
                  <a:pt x="12800" y="12669"/>
                </a:cubicBezTo>
                <a:cubicBezTo>
                  <a:pt x="12000" y="13292"/>
                  <a:pt x="12000" y="13292"/>
                  <a:pt x="12000" y="13292"/>
                </a:cubicBezTo>
                <a:cubicBezTo>
                  <a:pt x="11000" y="14123"/>
                  <a:pt x="9600" y="14538"/>
                  <a:pt x="8400" y="14538"/>
                </a:cubicBezTo>
                <a:cubicBezTo>
                  <a:pt x="5200" y="14538"/>
                  <a:pt x="2600" y="12046"/>
                  <a:pt x="2600" y="8723"/>
                </a:cubicBezTo>
                <a:cubicBezTo>
                  <a:pt x="2600" y="5400"/>
                  <a:pt x="5200" y="2700"/>
                  <a:pt x="8400" y="27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2" name="Shape 140">
            <a:extLst>
              <a:ext uri="{FF2B5EF4-FFF2-40B4-BE49-F238E27FC236}">
                <a16:creationId xmlns:a16="http://schemas.microsoft.com/office/drawing/2014/main" id="{368B7B40-ACC0-4671-919E-DD7F141AD633}"/>
              </a:ext>
            </a:extLst>
          </p:cNvPr>
          <p:cNvSpPr/>
          <p:nvPr/>
        </p:nvSpPr>
        <p:spPr>
          <a:xfrm>
            <a:off x="4320241" y="4289484"/>
            <a:ext cx="536674" cy="539083"/>
          </a:xfrm>
          <a:prstGeom prst="ellipse">
            <a:avLst/>
          </a:pr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3" name="Shape 244">
            <a:extLst>
              <a:ext uri="{FF2B5EF4-FFF2-40B4-BE49-F238E27FC236}">
                <a16:creationId xmlns:a16="http://schemas.microsoft.com/office/drawing/2014/main" id="{F3AB5CC5-E46F-4FA5-8359-74399E436CA3}"/>
              </a:ext>
            </a:extLst>
          </p:cNvPr>
          <p:cNvSpPr/>
          <p:nvPr/>
        </p:nvSpPr>
        <p:spPr>
          <a:xfrm>
            <a:off x="4439667" y="4405457"/>
            <a:ext cx="291195" cy="291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0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F76B765-86D1-4A90-83DE-1EFB8CFD139F}"/>
              </a:ext>
            </a:extLst>
          </p:cNvPr>
          <p:cNvSpPr txBox="1"/>
          <p:nvPr/>
        </p:nvSpPr>
        <p:spPr>
          <a:xfrm>
            <a:off x="7772341" y="1953959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D50B2ED-073D-4C97-A122-BFC3D841BB1C}"/>
              </a:ext>
            </a:extLst>
          </p:cNvPr>
          <p:cNvSpPr txBox="1"/>
          <p:nvPr/>
        </p:nvSpPr>
        <p:spPr>
          <a:xfrm>
            <a:off x="7785788" y="1697598"/>
            <a:ext cx="2069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DB958FDF-5284-4743-98A5-5CCC2E6B234F}"/>
              </a:ext>
            </a:extLst>
          </p:cNvPr>
          <p:cNvSpPr txBox="1"/>
          <p:nvPr/>
        </p:nvSpPr>
        <p:spPr>
          <a:xfrm>
            <a:off x="7772341" y="3110276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29CF669-DF75-4A27-9F8E-D4C3DB0D7730}"/>
              </a:ext>
            </a:extLst>
          </p:cNvPr>
          <p:cNvSpPr txBox="1"/>
          <p:nvPr/>
        </p:nvSpPr>
        <p:spPr>
          <a:xfrm>
            <a:off x="7785787" y="2853915"/>
            <a:ext cx="19097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1B60303-728E-43BE-888D-D8138B212514}"/>
              </a:ext>
            </a:extLst>
          </p:cNvPr>
          <p:cNvSpPr txBox="1"/>
          <p:nvPr/>
        </p:nvSpPr>
        <p:spPr>
          <a:xfrm>
            <a:off x="7772341" y="4305465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A5388215-A436-47D8-8D40-BC5578F74C66}"/>
              </a:ext>
            </a:extLst>
          </p:cNvPr>
          <p:cNvSpPr txBox="1"/>
          <p:nvPr/>
        </p:nvSpPr>
        <p:spPr>
          <a:xfrm>
            <a:off x="7785788" y="4049104"/>
            <a:ext cx="1909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03E63B93-5C8F-4002-AC1B-7176BBB6D9E0}"/>
              </a:ext>
            </a:extLst>
          </p:cNvPr>
          <p:cNvSpPr txBox="1"/>
          <p:nvPr/>
        </p:nvSpPr>
        <p:spPr>
          <a:xfrm>
            <a:off x="1051729" y="1953959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2CFFCAE-17FA-4158-9226-04CCA74E3991}"/>
              </a:ext>
            </a:extLst>
          </p:cNvPr>
          <p:cNvSpPr txBox="1"/>
          <p:nvPr/>
        </p:nvSpPr>
        <p:spPr>
          <a:xfrm>
            <a:off x="1219200" y="1697598"/>
            <a:ext cx="3027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5C22B80-9A87-48F5-A855-B1C37952AB25}"/>
              </a:ext>
            </a:extLst>
          </p:cNvPr>
          <p:cNvSpPr txBox="1"/>
          <p:nvPr/>
        </p:nvSpPr>
        <p:spPr>
          <a:xfrm>
            <a:off x="1051729" y="3110276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4FEEFF0-7ED2-4952-875F-EF8E381E257B}"/>
              </a:ext>
            </a:extLst>
          </p:cNvPr>
          <p:cNvSpPr txBox="1"/>
          <p:nvPr/>
        </p:nvSpPr>
        <p:spPr>
          <a:xfrm>
            <a:off x="2148114" y="2853915"/>
            <a:ext cx="2098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86590F79-7F7E-4775-99D9-1C7024CD51CC}"/>
              </a:ext>
            </a:extLst>
          </p:cNvPr>
          <p:cNvSpPr txBox="1"/>
          <p:nvPr/>
        </p:nvSpPr>
        <p:spPr>
          <a:xfrm>
            <a:off x="1051729" y="4305465"/>
            <a:ext cx="31946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13AFE15-FCA1-4363-A82D-B886D215A79C}"/>
              </a:ext>
            </a:extLst>
          </p:cNvPr>
          <p:cNvSpPr txBox="1"/>
          <p:nvPr/>
        </p:nvSpPr>
        <p:spPr>
          <a:xfrm>
            <a:off x="2017486" y="4049104"/>
            <a:ext cx="2228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419034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2" y="14512"/>
            <a:ext cx="12192000" cy="6858001"/>
            <a:chOff x="-8764063" y="-10411323"/>
            <a:chExt cx="12192000" cy="68580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95" b="33446"/>
            <a:stretch/>
          </p:blipFill>
          <p:spPr>
            <a:xfrm>
              <a:off x="-8744422" y="-10411322"/>
              <a:ext cx="12162527" cy="68580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-8764063" y="-10411323"/>
              <a:ext cx="12192000" cy="6858000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8016968" y="-1"/>
            <a:ext cx="4175032" cy="4347542"/>
          </a:xfrm>
          <a:custGeom>
            <a:avLst/>
            <a:gdLst>
              <a:gd name="connsiteX0" fmla="*/ 0 w 4175032"/>
              <a:gd name="connsiteY0" fmla="*/ 0 h 4347542"/>
              <a:gd name="connsiteX1" fmla="*/ 1096983 w 4175032"/>
              <a:gd name="connsiteY1" fmla="*/ 0 h 4347542"/>
              <a:gd name="connsiteX2" fmla="*/ 4175032 w 4175032"/>
              <a:gd name="connsiteY2" fmla="*/ 3205232 h 4347542"/>
              <a:gd name="connsiteX3" fmla="*/ 4175032 w 4175032"/>
              <a:gd name="connsiteY3" fmla="*/ 4347542 h 43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32" h="4347542">
                <a:moveTo>
                  <a:pt x="0" y="0"/>
                </a:moveTo>
                <a:lnTo>
                  <a:pt x="1096983" y="0"/>
                </a:lnTo>
                <a:lnTo>
                  <a:pt x="4175032" y="3205232"/>
                </a:lnTo>
                <a:lnTo>
                  <a:pt x="4175032" y="434754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561281" y="71997"/>
            <a:ext cx="3702716" cy="3558722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1861B3C8-7DA0-4AB1-8B7D-76BE26A83519}"/>
              </a:ext>
            </a:extLst>
          </p:cNvPr>
          <p:cNvSpPr/>
          <p:nvPr/>
        </p:nvSpPr>
        <p:spPr>
          <a:xfrm>
            <a:off x="3561700" y="-1453610"/>
            <a:ext cx="3871573" cy="5812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en-US" altLang="zh-CN" sz="23900" i="1" dirty="0">
                <a:ln>
                  <a:solidFill>
                    <a:srgbClr val="595757"/>
                  </a:soli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03</a:t>
            </a:r>
            <a:endParaRPr lang="zh-CN" altLang="en-US" sz="23900" i="1" dirty="0">
              <a:ln>
                <a:solidFill>
                  <a:srgbClr val="595757"/>
                </a:soli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5704020" y="3484729"/>
            <a:ext cx="57831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平行四边形 58"/>
          <p:cNvSpPr/>
          <p:nvPr/>
        </p:nvSpPr>
        <p:spPr>
          <a:xfrm flipH="1">
            <a:off x="452107" y="-1"/>
            <a:ext cx="6841930" cy="6858001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9640" y="4431696"/>
            <a:ext cx="5966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51714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hart 1">
            <a:extLst>
              <a:ext uri="{FF2B5EF4-FFF2-40B4-BE49-F238E27FC236}">
                <a16:creationId xmlns:a16="http://schemas.microsoft.com/office/drawing/2014/main" id="{E7B809B4-2F5F-4FD2-A811-6E758A6FD8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4339151"/>
              </p:ext>
            </p:extLst>
          </p:nvPr>
        </p:nvGraphicFramePr>
        <p:xfrm>
          <a:off x="1171207" y="2054500"/>
          <a:ext cx="4894628" cy="3535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Oval 17">
            <a:extLst>
              <a:ext uri="{FF2B5EF4-FFF2-40B4-BE49-F238E27FC236}">
                <a16:creationId xmlns:a16="http://schemas.microsoft.com/office/drawing/2014/main" id="{B07008BD-EA6A-4E12-9534-A7B4E39D5C88}"/>
              </a:ext>
            </a:extLst>
          </p:cNvPr>
          <p:cNvSpPr/>
          <p:nvPr/>
        </p:nvSpPr>
        <p:spPr>
          <a:xfrm>
            <a:off x="6627578" y="1793192"/>
            <a:ext cx="644056" cy="644056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Freeform 193">
            <a:extLst>
              <a:ext uri="{FF2B5EF4-FFF2-40B4-BE49-F238E27FC236}">
                <a16:creationId xmlns:a16="http://schemas.microsoft.com/office/drawing/2014/main" id="{C264569C-2B02-48A4-85A2-DB3491DBB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447" y="1991973"/>
            <a:ext cx="290318" cy="246494"/>
          </a:xfrm>
          <a:custGeom>
            <a:avLst/>
            <a:gdLst>
              <a:gd name="T0" fmla="*/ 117 w 232"/>
              <a:gd name="T1" fmla="*/ 196 h 197"/>
              <a:gd name="T2" fmla="*/ 25 w 232"/>
              <a:gd name="T3" fmla="*/ 104 h 197"/>
              <a:gd name="T4" fmla="*/ 25 w 232"/>
              <a:gd name="T5" fmla="*/ 104 h 197"/>
              <a:gd name="T6" fmla="*/ 25 w 232"/>
              <a:gd name="T7" fmla="*/ 22 h 197"/>
              <a:gd name="T8" fmla="*/ 25 w 232"/>
              <a:gd name="T9" fmla="*/ 22 h 197"/>
              <a:gd name="T10" fmla="*/ 107 w 232"/>
              <a:gd name="T11" fmla="*/ 22 h 197"/>
              <a:gd name="T12" fmla="*/ 117 w 232"/>
              <a:gd name="T13" fmla="*/ 32 h 197"/>
              <a:gd name="T14" fmla="*/ 127 w 232"/>
              <a:gd name="T15" fmla="*/ 22 h 197"/>
              <a:gd name="T16" fmla="*/ 127 w 232"/>
              <a:gd name="T17" fmla="*/ 22 h 197"/>
              <a:gd name="T18" fmla="*/ 209 w 232"/>
              <a:gd name="T19" fmla="*/ 22 h 197"/>
              <a:gd name="T20" fmla="*/ 209 w 232"/>
              <a:gd name="T21" fmla="*/ 22 h 197"/>
              <a:gd name="T22" fmla="*/ 209 w 232"/>
              <a:gd name="T23" fmla="*/ 104 h 197"/>
              <a:gd name="T24" fmla="*/ 117 w 232"/>
              <a:gd name="T25" fmla="*/ 196 h 197"/>
              <a:gd name="T26" fmla="*/ 66 w 232"/>
              <a:gd name="T27" fmla="*/ 14 h 197"/>
              <a:gd name="T28" fmla="*/ 66 w 232"/>
              <a:gd name="T29" fmla="*/ 14 h 197"/>
              <a:gd name="T30" fmla="*/ 31 w 232"/>
              <a:gd name="T31" fmla="*/ 98 h 197"/>
              <a:gd name="T32" fmla="*/ 117 w 232"/>
              <a:gd name="T33" fmla="*/ 184 h 197"/>
              <a:gd name="T34" fmla="*/ 203 w 232"/>
              <a:gd name="T35" fmla="*/ 98 h 197"/>
              <a:gd name="T36" fmla="*/ 203 w 232"/>
              <a:gd name="T37" fmla="*/ 98 h 197"/>
              <a:gd name="T38" fmla="*/ 203 w 232"/>
              <a:gd name="T39" fmla="*/ 28 h 197"/>
              <a:gd name="T40" fmla="*/ 203 w 232"/>
              <a:gd name="T41" fmla="*/ 28 h 197"/>
              <a:gd name="T42" fmla="*/ 133 w 232"/>
              <a:gd name="T43" fmla="*/ 28 h 197"/>
              <a:gd name="T44" fmla="*/ 117 w 232"/>
              <a:gd name="T45" fmla="*/ 44 h 197"/>
              <a:gd name="T46" fmla="*/ 101 w 232"/>
              <a:gd name="T47" fmla="*/ 28 h 197"/>
              <a:gd name="T48" fmla="*/ 101 w 232"/>
              <a:gd name="T49" fmla="*/ 28 h 197"/>
              <a:gd name="T50" fmla="*/ 66 w 232"/>
              <a:gd name="T51" fmla="*/ 1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32" h="197">
                <a:moveTo>
                  <a:pt x="117" y="196"/>
                </a:moveTo>
                <a:lnTo>
                  <a:pt x="25" y="104"/>
                </a:lnTo>
                <a:lnTo>
                  <a:pt x="25" y="104"/>
                </a:lnTo>
                <a:cubicBezTo>
                  <a:pt x="3" y="81"/>
                  <a:pt x="3" y="45"/>
                  <a:pt x="25" y="22"/>
                </a:cubicBezTo>
                <a:lnTo>
                  <a:pt x="25" y="22"/>
                </a:lnTo>
                <a:cubicBezTo>
                  <a:pt x="48" y="0"/>
                  <a:pt x="84" y="0"/>
                  <a:pt x="107" y="22"/>
                </a:cubicBezTo>
                <a:lnTo>
                  <a:pt x="117" y="32"/>
                </a:lnTo>
                <a:lnTo>
                  <a:pt x="127" y="22"/>
                </a:lnTo>
                <a:lnTo>
                  <a:pt x="127" y="22"/>
                </a:lnTo>
                <a:cubicBezTo>
                  <a:pt x="149" y="0"/>
                  <a:pt x="186" y="0"/>
                  <a:pt x="209" y="22"/>
                </a:cubicBezTo>
                <a:lnTo>
                  <a:pt x="209" y="22"/>
                </a:lnTo>
                <a:cubicBezTo>
                  <a:pt x="231" y="45"/>
                  <a:pt x="231" y="81"/>
                  <a:pt x="209" y="104"/>
                </a:cubicBezTo>
                <a:lnTo>
                  <a:pt x="117" y="196"/>
                </a:lnTo>
                <a:close/>
                <a:moveTo>
                  <a:pt x="66" y="14"/>
                </a:moveTo>
                <a:lnTo>
                  <a:pt x="66" y="14"/>
                </a:lnTo>
                <a:cubicBezTo>
                  <a:pt x="22" y="14"/>
                  <a:pt x="0" y="67"/>
                  <a:pt x="31" y="98"/>
                </a:cubicBezTo>
                <a:lnTo>
                  <a:pt x="117" y="184"/>
                </a:lnTo>
                <a:lnTo>
                  <a:pt x="203" y="98"/>
                </a:lnTo>
                <a:lnTo>
                  <a:pt x="203" y="98"/>
                </a:lnTo>
                <a:cubicBezTo>
                  <a:pt x="221" y="79"/>
                  <a:pt x="221" y="47"/>
                  <a:pt x="203" y="28"/>
                </a:cubicBezTo>
                <a:lnTo>
                  <a:pt x="203" y="28"/>
                </a:lnTo>
                <a:cubicBezTo>
                  <a:pt x="183" y="9"/>
                  <a:pt x="152" y="9"/>
                  <a:pt x="133" y="28"/>
                </a:cubicBezTo>
                <a:lnTo>
                  <a:pt x="117" y="44"/>
                </a:lnTo>
                <a:lnTo>
                  <a:pt x="101" y="28"/>
                </a:lnTo>
                <a:lnTo>
                  <a:pt x="101" y="28"/>
                </a:lnTo>
                <a:cubicBezTo>
                  <a:pt x="92" y="19"/>
                  <a:pt x="79" y="14"/>
                  <a:pt x="66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Oval 27">
            <a:extLst>
              <a:ext uri="{FF2B5EF4-FFF2-40B4-BE49-F238E27FC236}">
                <a16:creationId xmlns:a16="http://schemas.microsoft.com/office/drawing/2014/main" id="{A18291FA-7C6F-4341-8D1B-9F5C7E05877C}"/>
              </a:ext>
            </a:extLst>
          </p:cNvPr>
          <p:cNvSpPr/>
          <p:nvPr/>
        </p:nvSpPr>
        <p:spPr>
          <a:xfrm>
            <a:off x="6627578" y="3817940"/>
            <a:ext cx="644056" cy="644056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Freeform 217">
            <a:extLst>
              <a:ext uri="{FF2B5EF4-FFF2-40B4-BE49-F238E27FC236}">
                <a16:creationId xmlns:a16="http://schemas.microsoft.com/office/drawing/2014/main" id="{E33A4C6A-A1B7-4B0F-8615-64D793968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398" y="4033154"/>
            <a:ext cx="268410" cy="213628"/>
          </a:xfrm>
          <a:custGeom>
            <a:avLst/>
            <a:gdLst>
              <a:gd name="T0" fmla="*/ 25 w 216"/>
              <a:gd name="T1" fmla="*/ 171 h 172"/>
              <a:gd name="T2" fmla="*/ 0 w 216"/>
              <a:gd name="T3" fmla="*/ 146 h 172"/>
              <a:gd name="T4" fmla="*/ 0 w 216"/>
              <a:gd name="T5" fmla="*/ 44 h 172"/>
              <a:gd name="T6" fmla="*/ 59 w 216"/>
              <a:gd name="T7" fmla="*/ 19 h 172"/>
              <a:gd name="T8" fmla="*/ 62 w 216"/>
              <a:gd name="T9" fmla="*/ 9 h 172"/>
              <a:gd name="T10" fmla="*/ 141 w 216"/>
              <a:gd name="T11" fmla="*/ 0 h 172"/>
              <a:gd name="T12" fmla="*/ 153 w 216"/>
              <a:gd name="T13" fmla="*/ 9 h 172"/>
              <a:gd name="T14" fmla="*/ 156 w 216"/>
              <a:gd name="T15" fmla="*/ 19 h 172"/>
              <a:gd name="T16" fmla="*/ 190 w 216"/>
              <a:gd name="T17" fmla="*/ 19 h 172"/>
              <a:gd name="T18" fmla="*/ 215 w 216"/>
              <a:gd name="T19" fmla="*/ 146 h 172"/>
              <a:gd name="T20" fmla="*/ 190 w 216"/>
              <a:gd name="T21" fmla="*/ 171 h 172"/>
              <a:gd name="T22" fmla="*/ 25 w 216"/>
              <a:gd name="T23" fmla="*/ 28 h 172"/>
              <a:gd name="T24" fmla="*/ 8 w 216"/>
              <a:gd name="T25" fmla="*/ 146 h 172"/>
              <a:gd name="T26" fmla="*/ 25 w 216"/>
              <a:gd name="T27" fmla="*/ 163 h 172"/>
              <a:gd name="T28" fmla="*/ 190 w 216"/>
              <a:gd name="T29" fmla="*/ 163 h 172"/>
              <a:gd name="T30" fmla="*/ 207 w 216"/>
              <a:gd name="T31" fmla="*/ 44 h 172"/>
              <a:gd name="T32" fmla="*/ 190 w 216"/>
              <a:gd name="T33" fmla="*/ 28 h 172"/>
              <a:gd name="T34" fmla="*/ 145 w 216"/>
              <a:gd name="T35" fmla="*/ 11 h 172"/>
              <a:gd name="T36" fmla="*/ 141 w 216"/>
              <a:gd name="T37" fmla="*/ 8 h 172"/>
              <a:gd name="T38" fmla="*/ 74 w 216"/>
              <a:gd name="T39" fmla="*/ 8 h 172"/>
              <a:gd name="T40" fmla="*/ 65 w 216"/>
              <a:gd name="T41" fmla="*/ 28 h 172"/>
              <a:gd name="T42" fmla="*/ 108 w 216"/>
              <a:gd name="T43" fmla="*/ 146 h 172"/>
              <a:gd name="T44" fmla="*/ 70 w 216"/>
              <a:gd name="T45" fmla="*/ 55 h 172"/>
              <a:gd name="T46" fmla="*/ 160 w 216"/>
              <a:gd name="T47" fmla="*/ 93 h 172"/>
              <a:gd name="T48" fmla="*/ 108 w 216"/>
              <a:gd name="T49" fmla="*/ 146 h 172"/>
              <a:gd name="T50" fmla="*/ 108 w 216"/>
              <a:gd name="T51" fmla="*/ 48 h 172"/>
              <a:gd name="T52" fmla="*/ 76 w 216"/>
              <a:gd name="T53" fmla="*/ 124 h 172"/>
              <a:gd name="T54" fmla="*/ 152 w 216"/>
              <a:gd name="T55" fmla="*/ 93 h 172"/>
              <a:gd name="T56" fmla="*/ 185 w 216"/>
              <a:gd name="T57" fmla="*/ 43 h 172"/>
              <a:gd name="T58" fmla="*/ 180 w 216"/>
              <a:gd name="T59" fmla="*/ 56 h 172"/>
              <a:gd name="T60" fmla="*/ 193 w 216"/>
              <a:gd name="T61" fmla="*/ 51 h 172"/>
              <a:gd name="T62" fmla="*/ 185 w 216"/>
              <a:gd name="T63" fmla="*/ 43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16" h="172">
                <a:moveTo>
                  <a:pt x="190" y="171"/>
                </a:moveTo>
                <a:lnTo>
                  <a:pt x="25" y="171"/>
                </a:lnTo>
                <a:lnTo>
                  <a:pt x="25" y="171"/>
                </a:lnTo>
                <a:cubicBezTo>
                  <a:pt x="11" y="171"/>
                  <a:pt x="0" y="160"/>
                  <a:pt x="0" y="146"/>
                </a:cubicBezTo>
                <a:lnTo>
                  <a:pt x="0" y="44"/>
                </a:lnTo>
                <a:lnTo>
                  <a:pt x="0" y="44"/>
                </a:lnTo>
                <a:cubicBezTo>
                  <a:pt x="0" y="31"/>
                  <a:pt x="11" y="19"/>
                  <a:pt x="25" y="19"/>
                </a:cubicBezTo>
                <a:lnTo>
                  <a:pt x="59" y="19"/>
                </a:lnTo>
                <a:lnTo>
                  <a:pt x="62" y="9"/>
                </a:lnTo>
                <a:lnTo>
                  <a:pt x="62" y="9"/>
                </a:lnTo>
                <a:cubicBezTo>
                  <a:pt x="63" y="4"/>
                  <a:pt x="68" y="0"/>
                  <a:pt x="74" y="0"/>
                </a:cubicBezTo>
                <a:lnTo>
                  <a:pt x="141" y="0"/>
                </a:lnTo>
                <a:lnTo>
                  <a:pt x="141" y="0"/>
                </a:lnTo>
                <a:cubicBezTo>
                  <a:pt x="147" y="0"/>
                  <a:pt x="152" y="4"/>
                  <a:pt x="153" y="9"/>
                </a:cubicBezTo>
                <a:lnTo>
                  <a:pt x="154" y="10"/>
                </a:lnTo>
                <a:lnTo>
                  <a:pt x="156" y="19"/>
                </a:lnTo>
                <a:lnTo>
                  <a:pt x="190" y="19"/>
                </a:lnTo>
                <a:lnTo>
                  <a:pt x="190" y="19"/>
                </a:lnTo>
                <a:cubicBezTo>
                  <a:pt x="204" y="19"/>
                  <a:pt x="215" y="31"/>
                  <a:pt x="215" y="44"/>
                </a:cubicBezTo>
                <a:lnTo>
                  <a:pt x="215" y="146"/>
                </a:lnTo>
                <a:lnTo>
                  <a:pt x="215" y="146"/>
                </a:lnTo>
                <a:cubicBezTo>
                  <a:pt x="215" y="160"/>
                  <a:pt x="204" y="171"/>
                  <a:pt x="190" y="171"/>
                </a:cubicBezTo>
                <a:close/>
                <a:moveTo>
                  <a:pt x="25" y="28"/>
                </a:moveTo>
                <a:lnTo>
                  <a:pt x="25" y="28"/>
                </a:lnTo>
                <a:cubicBezTo>
                  <a:pt x="15" y="28"/>
                  <a:pt x="8" y="35"/>
                  <a:pt x="8" y="44"/>
                </a:cubicBezTo>
                <a:lnTo>
                  <a:pt x="8" y="146"/>
                </a:lnTo>
                <a:lnTo>
                  <a:pt x="8" y="146"/>
                </a:lnTo>
                <a:cubicBezTo>
                  <a:pt x="8" y="155"/>
                  <a:pt x="15" y="163"/>
                  <a:pt x="25" y="163"/>
                </a:cubicBezTo>
                <a:lnTo>
                  <a:pt x="190" y="163"/>
                </a:lnTo>
                <a:lnTo>
                  <a:pt x="190" y="163"/>
                </a:lnTo>
                <a:cubicBezTo>
                  <a:pt x="200" y="163"/>
                  <a:pt x="207" y="155"/>
                  <a:pt x="207" y="146"/>
                </a:cubicBezTo>
                <a:lnTo>
                  <a:pt x="207" y="44"/>
                </a:lnTo>
                <a:lnTo>
                  <a:pt x="207" y="44"/>
                </a:lnTo>
                <a:cubicBezTo>
                  <a:pt x="207" y="35"/>
                  <a:pt x="200" y="28"/>
                  <a:pt x="190" y="28"/>
                </a:cubicBezTo>
                <a:lnTo>
                  <a:pt x="150" y="28"/>
                </a:lnTo>
                <a:lnTo>
                  <a:pt x="145" y="11"/>
                </a:lnTo>
                <a:lnTo>
                  <a:pt x="145" y="11"/>
                </a:lnTo>
                <a:cubicBezTo>
                  <a:pt x="145" y="9"/>
                  <a:pt x="143" y="8"/>
                  <a:pt x="141" y="8"/>
                </a:cubicBezTo>
                <a:lnTo>
                  <a:pt x="74" y="8"/>
                </a:lnTo>
                <a:lnTo>
                  <a:pt x="74" y="8"/>
                </a:lnTo>
                <a:cubicBezTo>
                  <a:pt x="72" y="8"/>
                  <a:pt x="70" y="9"/>
                  <a:pt x="70" y="11"/>
                </a:cubicBezTo>
                <a:lnTo>
                  <a:pt x="65" y="28"/>
                </a:lnTo>
                <a:lnTo>
                  <a:pt x="25" y="28"/>
                </a:lnTo>
                <a:close/>
                <a:moveTo>
                  <a:pt x="108" y="146"/>
                </a:moveTo>
                <a:lnTo>
                  <a:pt x="108" y="146"/>
                </a:lnTo>
                <a:cubicBezTo>
                  <a:pt x="61" y="146"/>
                  <a:pt x="37" y="89"/>
                  <a:pt x="70" y="55"/>
                </a:cubicBezTo>
                <a:lnTo>
                  <a:pt x="70" y="55"/>
                </a:lnTo>
                <a:cubicBezTo>
                  <a:pt x="104" y="22"/>
                  <a:pt x="160" y="46"/>
                  <a:pt x="160" y="93"/>
                </a:cubicBezTo>
                <a:lnTo>
                  <a:pt x="160" y="93"/>
                </a:lnTo>
                <a:cubicBezTo>
                  <a:pt x="160" y="122"/>
                  <a:pt x="136" y="146"/>
                  <a:pt x="108" y="146"/>
                </a:cubicBezTo>
                <a:close/>
                <a:moveTo>
                  <a:pt x="108" y="48"/>
                </a:moveTo>
                <a:lnTo>
                  <a:pt x="108" y="48"/>
                </a:lnTo>
                <a:cubicBezTo>
                  <a:pt x="68" y="48"/>
                  <a:pt x="48" y="96"/>
                  <a:pt x="76" y="124"/>
                </a:cubicBezTo>
                <a:lnTo>
                  <a:pt x="76" y="124"/>
                </a:lnTo>
                <a:cubicBezTo>
                  <a:pt x="104" y="152"/>
                  <a:pt x="152" y="133"/>
                  <a:pt x="152" y="93"/>
                </a:cubicBezTo>
                <a:lnTo>
                  <a:pt x="152" y="93"/>
                </a:lnTo>
                <a:cubicBezTo>
                  <a:pt x="152" y="68"/>
                  <a:pt x="132" y="48"/>
                  <a:pt x="108" y="48"/>
                </a:cubicBezTo>
                <a:close/>
                <a:moveTo>
                  <a:pt x="185" y="43"/>
                </a:moveTo>
                <a:lnTo>
                  <a:pt x="185" y="43"/>
                </a:lnTo>
                <a:cubicBezTo>
                  <a:pt x="178" y="43"/>
                  <a:pt x="175" y="52"/>
                  <a:pt x="180" y="56"/>
                </a:cubicBezTo>
                <a:lnTo>
                  <a:pt x="180" y="56"/>
                </a:lnTo>
                <a:cubicBezTo>
                  <a:pt x="184" y="61"/>
                  <a:pt x="193" y="58"/>
                  <a:pt x="193" y="51"/>
                </a:cubicBezTo>
                <a:lnTo>
                  <a:pt x="193" y="51"/>
                </a:lnTo>
                <a:cubicBezTo>
                  <a:pt x="193" y="46"/>
                  <a:pt x="189" y="43"/>
                  <a:pt x="185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Oval 32">
            <a:extLst>
              <a:ext uri="{FF2B5EF4-FFF2-40B4-BE49-F238E27FC236}">
                <a16:creationId xmlns:a16="http://schemas.microsoft.com/office/drawing/2014/main" id="{4C32B9AB-8D62-42DD-A6AA-CCBA8B4D426F}"/>
              </a:ext>
            </a:extLst>
          </p:cNvPr>
          <p:cNvSpPr/>
          <p:nvPr/>
        </p:nvSpPr>
        <p:spPr>
          <a:xfrm>
            <a:off x="8971353" y="1793192"/>
            <a:ext cx="644056" cy="644056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Oval 37">
            <a:extLst>
              <a:ext uri="{FF2B5EF4-FFF2-40B4-BE49-F238E27FC236}">
                <a16:creationId xmlns:a16="http://schemas.microsoft.com/office/drawing/2014/main" id="{ACCC4FAA-136D-48F4-B617-8B74CC5FB513}"/>
              </a:ext>
            </a:extLst>
          </p:cNvPr>
          <p:cNvSpPr/>
          <p:nvPr/>
        </p:nvSpPr>
        <p:spPr>
          <a:xfrm>
            <a:off x="8971353" y="3817940"/>
            <a:ext cx="644056" cy="644056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Freeform 222">
            <a:extLst>
              <a:ext uri="{FF2B5EF4-FFF2-40B4-BE49-F238E27FC236}">
                <a16:creationId xmlns:a16="http://schemas.microsoft.com/office/drawing/2014/main" id="{41F5AC1C-669D-4AF2-8103-FE82CFF2D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176" y="1999390"/>
            <a:ext cx="268410" cy="262930"/>
          </a:xfrm>
          <a:custGeom>
            <a:avLst/>
            <a:gdLst>
              <a:gd name="T0" fmla="*/ 186 w 216"/>
              <a:gd name="T1" fmla="*/ 0 h 210"/>
              <a:gd name="T2" fmla="*/ 29 w 216"/>
              <a:gd name="T3" fmla="*/ 0 h 210"/>
              <a:gd name="T4" fmla="*/ 29 w 216"/>
              <a:gd name="T5" fmla="*/ 0 h 210"/>
              <a:gd name="T6" fmla="*/ 0 w 216"/>
              <a:gd name="T7" fmla="*/ 29 h 210"/>
              <a:gd name="T8" fmla="*/ 0 w 216"/>
              <a:gd name="T9" fmla="*/ 136 h 210"/>
              <a:gd name="T10" fmla="*/ 0 w 216"/>
              <a:gd name="T11" fmla="*/ 136 h 210"/>
              <a:gd name="T12" fmla="*/ 29 w 216"/>
              <a:gd name="T13" fmla="*/ 165 h 210"/>
              <a:gd name="T14" fmla="*/ 32 w 216"/>
              <a:gd name="T15" fmla="*/ 165 h 210"/>
              <a:gd name="T16" fmla="*/ 32 w 216"/>
              <a:gd name="T17" fmla="*/ 209 h 210"/>
              <a:gd name="T18" fmla="*/ 96 w 216"/>
              <a:gd name="T19" fmla="*/ 165 h 210"/>
              <a:gd name="T20" fmla="*/ 186 w 216"/>
              <a:gd name="T21" fmla="*/ 165 h 210"/>
              <a:gd name="T22" fmla="*/ 186 w 216"/>
              <a:gd name="T23" fmla="*/ 165 h 210"/>
              <a:gd name="T24" fmla="*/ 215 w 216"/>
              <a:gd name="T25" fmla="*/ 136 h 210"/>
              <a:gd name="T26" fmla="*/ 215 w 216"/>
              <a:gd name="T27" fmla="*/ 29 h 210"/>
              <a:gd name="T28" fmla="*/ 215 w 216"/>
              <a:gd name="T29" fmla="*/ 29 h 210"/>
              <a:gd name="T30" fmla="*/ 186 w 216"/>
              <a:gd name="T31" fmla="*/ 0 h 210"/>
              <a:gd name="T32" fmla="*/ 207 w 216"/>
              <a:gd name="T33" fmla="*/ 136 h 210"/>
              <a:gd name="T34" fmla="*/ 207 w 216"/>
              <a:gd name="T35" fmla="*/ 136 h 210"/>
              <a:gd name="T36" fmla="*/ 186 w 216"/>
              <a:gd name="T37" fmla="*/ 157 h 210"/>
              <a:gd name="T38" fmla="*/ 93 w 216"/>
              <a:gd name="T39" fmla="*/ 157 h 210"/>
              <a:gd name="T40" fmla="*/ 40 w 216"/>
              <a:gd name="T41" fmla="*/ 193 h 210"/>
              <a:gd name="T42" fmla="*/ 41 w 216"/>
              <a:gd name="T43" fmla="*/ 157 h 210"/>
              <a:gd name="T44" fmla="*/ 29 w 216"/>
              <a:gd name="T45" fmla="*/ 157 h 210"/>
              <a:gd name="T46" fmla="*/ 29 w 216"/>
              <a:gd name="T47" fmla="*/ 157 h 210"/>
              <a:gd name="T48" fmla="*/ 8 w 216"/>
              <a:gd name="T49" fmla="*/ 136 h 210"/>
              <a:gd name="T50" fmla="*/ 8 w 216"/>
              <a:gd name="T51" fmla="*/ 29 h 210"/>
              <a:gd name="T52" fmla="*/ 8 w 216"/>
              <a:gd name="T53" fmla="*/ 29 h 210"/>
              <a:gd name="T54" fmla="*/ 29 w 216"/>
              <a:gd name="T55" fmla="*/ 8 h 210"/>
              <a:gd name="T56" fmla="*/ 186 w 216"/>
              <a:gd name="T57" fmla="*/ 8 h 210"/>
              <a:gd name="T58" fmla="*/ 186 w 216"/>
              <a:gd name="T59" fmla="*/ 8 h 210"/>
              <a:gd name="T60" fmla="*/ 207 w 216"/>
              <a:gd name="T61" fmla="*/ 29 h 210"/>
              <a:gd name="T62" fmla="*/ 207 w 216"/>
              <a:gd name="T63" fmla="*/ 136 h 210"/>
              <a:gd name="T64" fmla="*/ 78 w 216"/>
              <a:gd name="T65" fmla="*/ 80 h 210"/>
              <a:gd name="T66" fmla="*/ 78 w 216"/>
              <a:gd name="T67" fmla="*/ 80 h 210"/>
              <a:gd name="T68" fmla="*/ 57 w 216"/>
              <a:gd name="T69" fmla="*/ 88 h 210"/>
              <a:gd name="T70" fmla="*/ 57 w 216"/>
              <a:gd name="T71" fmla="*/ 88 h 210"/>
              <a:gd name="T72" fmla="*/ 65 w 216"/>
              <a:gd name="T73" fmla="*/ 67 h 210"/>
              <a:gd name="T74" fmla="*/ 65 w 216"/>
              <a:gd name="T75" fmla="*/ 67 h 210"/>
              <a:gd name="T76" fmla="*/ 78 w 216"/>
              <a:gd name="T77" fmla="*/ 80 h 210"/>
              <a:gd name="T78" fmla="*/ 120 w 216"/>
              <a:gd name="T79" fmla="*/ 80 h 210"/>
              <a:gd name="T80" fmla="*/ 120 w 216"/>
              <a:gd name="T81" fmla="*/ 80 h 210"/>
              <a:gd name="T82" fmla="*/ 99 w 216"/>
              <a:gd name="T83" fmla="*/ 88 h 210"/>
              <a:gd name="T84" fmla="*/ 99 w 216"/>
              <a:gd name="T85" fmla="*/ 88 h 210"/>
              <a:gd name="T86" fmla="*/ 108 w 216"/>
              <a:gd name="T87" fmla="*/ 67 h 210"/>
              <a:gd name="T88" fmla="*/ 108 w 216"/>
              <a:gd name="T89" fmla="*/ 67 h 210"/>
              <a:gd name="T90" fmla="*/ 120 w 216"/>
              <a:gd name="T91" fmla="*/ 80 h 210"/>
              <a:gd name="T92" fmla="*/ 162 w 216"/>
              <a:gd name="T93" fmla="*/ 81 h 210"/>
              <a:gd name="T94" fmla="*/ 162 w 216"/>
              <a:gd name="T95" fmla="*/ 81 h 210"/>
              <a:gd name="T96" fmla="*/ 141 w 216"/>
              <a:gd name="T97" fmla="*/ 90 h 210"/>
              <a:gd name="T98" fmla="*/ 141 w 216"/>
              <a:gd name="T99" fmla="*/ 90 h 210"/>
              <a:gd name="T100" fmla="*/ 150 w 216"/>
              <a:gd name="T101" fmla="*/ 69 h 210"/>
              <a:gd name="T102" fmla="*/ 150 w 216"/>
              <a:gd name="T103" fmla="*/ 69 h 210"/>
              <a:gd name="T104" fmla="*/ 162 w 216"/>
              <a:gd name="T105" fmla="*/ 81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6" h="210">
                <a:moveTo>
                  <a:pt x="186" y="0"/>
                </a:moveTo>
                <a:lnTo>
                  <a:pt x="29" y="0"/>
                </a:lnTo>
                <a:lnTo>
                  <a:pt x="29" y="0"/>
                </a:lnTo>
                <a:cubicBezTo>
                  <a:pt x="13" y="0"/>
                  <a:pt x="0" y="13"/>
                  <a:pt x="0" y="29"/>
                </a:cubicBezTo>
                <a:lnTo>
                  <a:pt x="0" y="136"/>
                </a:lnTo>
                <a:lnTo>
                  <a:pt x="0" y="136"/>
                </a:lnTo>
                <a:cubicBezTo>
                  <a:pt x="0" y="152"/>
                  <a:pt x="13" y="165"/>
                  <a:pt x="29" y="165"/>
                </a:cubicBezTo>
                <a:lnTo>
                  <a:pt x="32" y="165"/>
                </a:lnTo>
                <a:lnTo>
                  <a:pt x="32" y="209"/>
                </a:lnTo>
                <a:lnTo>
                  <a:pt x="96" y="165"/>
                </a:lnTo>
                <a:lnTo>
                  <a:pt x="186" y="165"/>
                </a:lnTo>
                <a:lnTo>
                  <a:pt x="186" y="165"/>
                </a:lnTo>
                <a:cubicBezTo>
                  <a:pt x="202" y="165"/>
                  <a:pt x="215" y="152"/>
                  <a:pt x="215" y="136"/>
                </a:cubicBezTo>
                <a:lnTo>
                  <a:pt x="215" y="29"/>
                </a:lnTo>
                <a:lnTo>
                  <a:pt x="215" y="29"/>
                </a:lnTo>
                <a:cubicBezTo>
                  <a:pt x="215" y="13"/>
                  <a:pt x="202" y="0"/>
                  <a:pt x="186" y="0"/>
                </a:cubicBezTo>
                <a:close/>
                <a:moveTo>
                  <a:pt x="207" y="136"/>
                </a:moveTo>
                <a:lnTo>
                  <a:pt x="207" y="136"/>
                </a:lnTo>
                <a:cubicBezTo>
                  <a:pt x="207" y="147"/>
                  <a:pt x="198" y="157"/>
                  <a:pt x="186" y="157"/>
                </a:cubicBezTo>
                <a:lnTo>
                  <a:pt x="93" y="157"/>
                </a:lnTo>
                <a:lnTo>
                  <a:pt x="40" y="193"/>
                </a:lnTo>
                <a:lnTo>
                  <a:pt x="41" y="157"/>
                </a:lnTo>
                <a:lnTo>
                  <a:pt x="29" y="157"/>
                </a:lnTo>
                <a:lnTo>
                  <a:pt x="29" y="157"/>
                </a:lnTo>
                <a:cubicBezTo>
                  <a:pt x="17" y="157"/>
                  <a:pt x="8" y="147"/>
                  <a:pt x="8" y="136"/>
                </a:cubicBezTo>
                <a:lnTo>
                  <a:pt x="8" y="29"/>
                </a:lnTo>
                <a:lnTo>
                  <a:pt x="8" y="29"/>
                </a:lnTo>
                <a:cubicBezTo>
                  <a:pt x="8" y="17"/>
                  <a:pt x="17" y="8"/>
                  <a:pt x="29" y="8"/>
                </a:cubicBezTo>
                <a:lnTo>
                  <a:pt x="186" y="8"/>
                </a:lnTo>
                <a:lnTo>
                  <a:pt x="186" y="8"/>
                </a:lnTo>
                <a:cubicBezTo>
                  <a:pt x="198" y="8"/>
                  <a:pt x="207" y="17"/>
                  <a:pt x="207" y="29"/>
                </a:cubicBezTo>
                <a:lnTo>
                  <a:pt x="207" y="136"/>
                </a:lnTo>
                <a:close/>
                <a:moveTo>
                  <a:pt x="78" y="80"/>
                </a:moveTo>
                <a:lnTo>
                  <a:pt x="78" y="80"/>
                </a:lnTo>
                <a:cubicBezTo>
                  <a:pt x="78" y="91"/>
                  <a:pt x="65" y="97"/>
                  <a:pt x="57" y="88"/>
                </a:cubicBezTo>
                <a:lnTo>
                  <a:pt x="57" y="88"/>
                </a:lnTo>
                <a:cubicBezTo>
                  <a:pt x="49" y="81"/>
                  <a:pt x="54" y="67"/>
                  <a:pt x="65" y="67"/>
                </a:cubicBezTo>
                <a:lnTo>
                  <a:pt x="65" y="67"/>
                </a:lnTo>
                <a:cubicBezTo>
                  <a:pt x="72" y="67"/>
                  <a:pt x="78" y="73"/>
                  <a:pt x="78" y="80"/>
                </a:cubicBezTo>
                <a:close/>
                <a:moveTo>
                  <a:pt x="120" y="80"/>
                </a:moveTo>
                <a:lnTo>
                  <a:pt x="120" y="80"/>
                </a:lnTo>
                <a:cubicBezTo>
                  <a:pt x="120" y="91"/>
                  <a:pt x="107" y="97"/>
                  <a:pt x="99" y="88"/>
                </a:cubicBezTo>
                <a:lnTo>
                  <a:pt x="99" y="88"/>
                </a:lnTo>
                <a:cubicBezTo>
                  <a:pt x="91" y="81"/>
                  <a:pt x="97" y="67"/>
                  <a:pt x="108" y="67"/>
                </a:cubicBezTo>
                <a:lnTo>
                  <a:pt x="108" y="67"/>
                </a:lnTo>
                <a:cubicBezTo>
                  <a:pt x="114" y="67"/>
                  <a:pt x="120" y="73"/>
                  <a:pt x="120" y="80"/>
                </a:cubicBezTo>
                <a:close/>
                <a:moveTo>
                  <a:pt x="162" y="81"/>
                </a:moveTo>
                <a:lnTo>
                  <a:pt x="162" y="81"/>
                </a:lnTo>
                <a:cubicBezTo>
                  <a:pt x="162" y="93"/>
                  <a:pt x="149" y="98"/>
                  <a:pt x="141" y="90"/>
                </a:cubicBezTo>
                <a:lnTo>
                  <a:pt x="141" y="90"/>
                </a:lnTo>
                <a:cubicBezTo>
                  <a:pt x="133" y="82"/>
                  <a:pt x="138" y="69"/>
                  <a:pt x="150" y="69"/>
                </a:cubicBezTo>
                <a:lnTo>
                  <a:pt x="150" y="69"/>
                </a:lnTo>
                <a:cubicBezTo>
                  <a:pt x="156" y="69"/>
                  <a:pt x="162" y="74"/>
                  <a:pt x="162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160">
            <a:extLst>
              <a:ext uri="{FF2B5EF4-FFF2-40B4-BE49-F238E27FC236}">
                <a16:creationId xmlns:a16="http://schemas.microsoft.com/office/drawing/2014/main" id="{7B96A1E7-9016-4E7E-8E09-BBAA236D3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176" y="4019723"/>
            <a:ext cx="257452" cy="219108"/>
          </a:xfrm>
          <a:custGeom>
            <a:avLst/>
            <a:gdLst>
              <a:gd name="T0" fmla="*/ 0 w 209"/>
              <a:gd name="T1" fmla="*/ 175 h 176"/>
              <a:gd name="T2" fmla="*/ 39 w 209"/>
              <a:gd name="T3" fmla="*/ 175 h 176"/>
              <a:gd name="T4" fmla="*/ 39 w 209"/>
              <a:gd name="T5" fmla="*/ 103 h 176"/>
              <a:gd name="T6" fmla="*/ 0 w 209"/>
              <a:gd name="T7" fmla="*/ 103 h 176"/>
              <a:gd name="T8" fmla="*/ 0 w 209"/>
              <a:gd name="T9" fmla="*/ 175 h 176"/>
              <a:gd name="T10" fmla="*/ 9 w 209"/>
              <a:gd name="T11" fmla="*/ 112 h 176"/>
              <a:gd name="T12" fmla="*/ 31 w 209"/>
              <a:gd name="T13" fmla="*/ 112 h 176"/>
              <a:gd name="T14" fmla="*/ 31 w 209"/>
              <a:gd name="T15" fmla="*/ 166 h 176"/>
              <a:gd name="T16" fmla="*/ 9 w 209"/>
              <a:gd name="T17" fmla="*/ 166 h 176"/>
              <a:gd name="T18" fmla="*/ 9 w 209"/>
              <a:gd name="T19" fmla="*/ 112 h 176"/>
              <a:gd name="T20" fmla="*/ 57 w 209"/>
              <a:gd name="T21" fmla="*/ 175 h 176"/>
              <a:gd name="T22" fmla="*/ 96 w 209"/>
              <a:gd name="T23" fmla="*/ 175 h 176"/>
              <a:gd name="T24" fmla="*/ 96 w 209"/>
              <a:gd name="T25" fmla="*/ 38 h 176"/>
              <a:gd name="T26" fmla="*/ 57 w 209"/>
              <a:gd name="T27" fmla="*/ 38 h 176"/>
              <a:gd name="T28" fmla="*/ 57 w 209"/>
              <a:gd name="T29" fmla="*/ 175 h 176"/>
              <a:gd name="T30" fmla="*/ 65 w 209"/>
              <a:gd name="T31" fmla="*/ 47 h 176"/>
              <a:gd name="T32" fmla="*/ 87 w 209"/>
              <a:gd name="T33" fmla="*/ 47 h 176"/>
              <a:gd name="T34" fmla="*/ 87 w 209"/>
              <a:gd name="T35" fmla="*/ 166 h 176"/>
              <a:gd name="T36" fmla="*/ 65 w 209"/>
              <a:gd name="T37" fmla="*/ 166 h 176"/>
              <a:gd name="T38" fmla="*/ 65 w 209"/>
              <a:gd name="T39" fmla="*/ 47 h 176"/>
              <a:gd name="T40" fmla="*/ 169 w 209"/>
              <a:gd name="T41" fmla="*/ 69 h 176"/>
              <a:gd name="T42" fmla="*/ 169 w 209"/>
              <a:gd name="T43" fmla="*/ 175 h 176"/>
              <a:gd name="T44" fmla="*/ 208 w 209"/>
              <a:gd name="T45" fmla="*/ 175 h 176"/>
              <a:gd name="T46" fmla="*/ 208 w 209"/>
              <a:gd name="T47" fmla="*/ 69 h 176"/>
              <a:gd name="T48" fmla="*/ 169 w 209"/>
              <a:gd name="T49" fmla="*/ 69 h 176"/>
              <a:gd name="T50" fmla="*/ 200 w 209"/>
              <a:gd name="T51" fmla="*/ 166 h 176"/>
              <a:gd name="T52" fmla="*/ 177 w 209"/>
              <a:gd name="T53" fmla="*/ 166 h 176"/>
              <a:gd name="T54" fmla="*/ 177 w 209"/>
              <a:gd name="T55" fmla="*/ 77 h 176"/>
              <a:gd name="T56" fmla="*/ 200 w 209"/>
              <a:gd name="T57" fmla="*/ 77 h 176"/>
              <a:gd name="T58" fmla="*/ 200 w 209"/>
              <a:gd name="T59" fmla="*/ 166 h 176"/>
              <a:gd name="T60" fmla="*/ 113 w 209"/>
              <a:gd name="T61" fmla="*/ 175 h 176"/>
              <a:gd name="T62" fmla="*/ 152 w 209"/>
              <a:gd name="T63" fmla="*/ 175 h 176"/>
              <a:gd name="T64" fmla="*/ 152 w 209"/>
              <a:gd name="T65" fmla="*/ 0 h 176"/>
              <a:gd name="T66" fmla="*/ 113 w 209"/>
              <a:gd name="T67" fmla="*/ 0 h 176"/>
              <a:gd name="T68" fmla="*/ 113 w 209"/>
              <a:gd name="T69" fmla="*/ 175 h 176"/>
              <a:gd name="T70" fmla="*/ 121 w 209"/>
              <a:gd name="T71" fmla="*/ 8 h 176"/>
              <a:gd name="T72" fmla="*/ 144 w 209"/>
              <a:gd name="T73" fmla="*/ 8 h 176"/>
              <a:gd name="T74" fmla="*/ 144 w 209"/>
              <a:gd name="T75" fmla="*/ 166 h 176"/>
              <a:gd name="T76" fmla="*/ 121 w 209"/>
              <a:gd name="T77" fmla="*/ 166 h 176"/>
              <a:gd name="T78" fmla="*/ 121 w 209"/>
              <a:gd name="T79" fmla="*/ 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9" h="176">
                <a:moveTo>
                  <a:pt x="0" y="175"/>
                </a:moveTo>
                <a:lnTo>
                  <a:pt x="39" y="175"/>
                </a:lnTo>
                <a:lnTo>
                  <a:pt x="39" y="103"/>
                </a:lnTo>
                <a:lnTo>
                  <a:pt x="0" y="103"/>
                </a:lnTo>
                <a:lnTo>
                  <a:pt x="0" y="175"/>
                </a:lnTo>
                <a:close/>
                <a:moveTo>
                  <a:pt x="9" y="112"/>
                </a:moveTo>
                <a:lnTo>
                  <a:pt x="31" y="112"/>
                </a:lnTo>
                <a:lnTo>
                  <a:pt x="31" y="166"/>
                </a:lnTo>
                <a:lnTo>
                  <a:pt x="9" y="166"/>
                </a:lnTo>
                <a:lnTo>
                  <a:pt x="9" y="112"/>
                </a:lnTo>
                <a:close/>
                <a:moveTo>
                  <a:pt x="57" y="175"/>
                </a:moveTo>
                <a:lnTo>
                  <a:pt x="96" y="175"/>
                </a:lnTo>
                <a:lnTo>
                  <a:pt x="96" y="38"/>
                </a:lnTo>
                <a:lnTo>
                  <a:pt x="57" y="38"/>
                </a:lnTo>
                <a:lnTo>
                  <a:pt x="57" y="175"/>
                </a:lnTo>
                <a:close/>
                <a:moveTo>
                  <a:pt x="65" y="47"/>
                </a:moveTo>
                <a:lnTo>
                  <a:pt x="87" y="47"/>
                </a:lnTo>
                <a:lnTo>
                  <a:pt x="87" y="166"/>
                </a:lnTo>
                <a:lnTo>
                  <a:pt x="65" y="166"/>
                </a:lnTo>
                <a:lnTo>
                  <a:pt x="65" y="47"/>
                </a:lnTo>
                <a:close/>
                <a:moveTo>
                  <a:pt x="169" y="69"/>
                </a:moveTo>
                <a:lnTo>
                  <a:pt x="169" y="175"/>
                </a:lnTo>
                <a:lnTo>
                  <a:pt x="208" y="175"/>
                </a:lnTo>
                <a:lnTo>
                  <a:pt x="208" y="69"/>
                </a:lnTo>
                <a:lnTo>
                  <a:pt x="169" y="69"/>
                </a:lnTo>
                <a:close/>
                <a:moveTo>
                  <a:pt x="200" y="166"/>
                </a:moveTo>
                <a:lnTo>
                  <a:pt x="177" y="166"/>
                </a:lnTo>
                <a:lnTo>
                  <a:pt x="177" y="77"/>
                </a:lnTo>
                <a:lnTo>
                  <a:pt x="200" y="77"/>
                </a:lnTo>
                <a:lnTo>
                  <a:pt x="200" y="166"/>
                </a:lnTo>
                <a:close/>
                <a:moveTo>
                  <a:pt x="113" y="175"/>
                </a:moveTo>
                <a:lnTo>
                  <a:pt x="152" y="175"/>
                </a:lnTo>
                <a:lnTo>
                  <a:pt x="152" y="0"/>
                </a:lnTo>
                <a:lnTo>
                  <a:pt x="113" y="0"/>
                </a:lnTo>
                <a:lnTo>
                  <a:pt x="113" y="175"/>
                </a:lnTo>
                <a:close/>
                <a:moveTo>
                  <a:pt x="121" y="8"/>
                </a:moveTo>
                <a:lnTo>
                  <a:pt x="144" y="8"/>
                </a:lnTo>
                <a:lnTo>
                  <a:pt x="144" y="166"/>
                </a:lnTo>
                <a:lnTo>
                  <a:pt x="121" y="166"/>
                </a:lnTo>
                <a:lnTo>
                  <a:pt x="121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4C509A-E67E-429F-9876-546BAB6BC569}"/>
              </a:ext>
            </a:extLst>
          </p:cNvPr>
          <p:cNvSpPr txBox="1"/>
          <p:nvPr/>
        </p:nvSpPr>
        <p:spPr>
          <a:xfrm>
            <a:off x="6627579" y="2757871"/>
            <a:ext cx="2160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26D1D35-35E1-469A-9192-8C631C750A8A}"/>
              </a:ext>
            </a:extLst>
          </p:cNvPr>
          <p:cNvSpPr txBox="1"/>
          <p:nvPr/>
        </p:nvSpPr>
        <p:spPr>
          <a:xfrm>
            <a:off x="6641024" y="2501510"/>
            <a:ext cx="1690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D4DF7D5-55E9-4C32-AA35-96FA8144378D}"/>
              </a:ext>
            </a:extLst>
          </p:cNvPr>
          <p:cNvSpPr txBox="1"/>
          <p:nvPr/>
        </p:nvSpPr>
        <p:spPr>
          <a:xfrm>
            <a:off x="6627579" y="4758330"/>
            <a:ext cx="2160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956AC93-D189-4A68-BB2D-DDFBFD77FC68}"/>
              </a:ext>
            </a:extLst>
          </p:cNvPr>
          <p:cNvSpPr txBox="1"/>
          <p:nvPr/>
        </p:nvSpPr>
        <p:spPr>
          <a:xfrm>
            <a:off x="6641025" y="4501969"/>
            <a:ext cx="18643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2F2141F9-4238-46CA-97D8-1AEDC642CB6E}"/>
              </a:ext>
            </a:extLst>
          </p:cNvPr>
          <p:cNvSpPr txBox="1"/>
          <p:nvPr/>
        </p:nvSpPr>
        <p:spPr>
          <a:xfrm>
            <a:off x="8906337" y="2757871"/>
            <a:ext cx="2160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A3FB5A0-7F28-43E0-905B-369EB9FAE785}"/>
              </a:ext>
            </a:extLst>
          </p:cNvPr>
          <p:cNvSpPr txBox="1"/>
          <p:nvPr/>
        </p:nvSpPr>
        <p:spPr>
          <a:xfrm>
            <a:off x="8919783" y="2501510"/>
            <a:ext cx="19416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21A09BC-D6C2-4CB6-8A80-2DC71EA75B65}"/>
              </a:ext>
            </a:extLst>
          </p:cNvPr>
          <p:cNvSpPr txBox="1"/>
          <p:nvPr/>
        </p:nvSpPr>
        <p:spPr>
          <a:xfrm>
            <a:off x="8906337" y="4758330"/>
            <a:ext cx="216082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A053B1B-BD81-400D-8E24-5922C983A8FB}"/>
              </a:ext>
            </a:extLst>
          </p:cNvPr>
          <p:cNvSpPr txBox="1"/>
          <p:nvPr/>
        </p:nvSpPr>
        <p:spPr>
          <a:xfrm>
            <a:off x="8919783" y="4501969"/>
            <a:ext cx="17917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6953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7">
            <a:extLst>
              <a:ext uri="{FF2B5EF4-FFF2-40B4-BE49-F238E27FC236}">
                <a16:creationId xmlns:a16="http://schemas.microsoft.com/office/drawing/2014/main" id="{E8CCDB07-54E2-49AF-A0BD-A2D2962759B4}"/>
              </a:ext>
            </a:extLst>
          </p:cNvPr>
          <p:cNvSpPr txBox="1"/>
          <p:nvPr/>
        </p:nvSpPr>
        <p:spPr>
          <a:xfrm>
            <a:off x="8274502" y="3968084"/>
            <a:ext cx="9573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rgbClr val="595757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5A76FCDB-B555-4E2D-9FCA-5A56C14D02BD}"/>
              </a:ext>
            </a:extLst>
          </p:cNvPr>
          <p:cNvSpPr>
            <a:spLocks/>
          </p:cNvSpPr>
          <p:nvPr/>
        </p:nvSpPr>
        <p:spPr bwMode="auto">
          <a:xfrm>
            <a:off x="4929661" y="4631045"/>
            <a:ext cx="744151" cy="471045"/>
          </a:xfrm>
          <a:custGeom>
            <a:avLst/>
            <a:gdLst>
              <a:gd name="T0" fmla="*/ 213 w 564"/>
              <a:gd name="T1" fmla="*/ 41 h 357"/>
              <a:gd name="T2" fmla="*/ 0 w 564"/>
              <a:gd name="T3" fmla="*/ 0 h 357"/>
              <a:gd name="T4" fmla="*/ 71 w 564"/>
              <a:gd name="T5" fmla="*/ 205 h 357"/>
              <a:gd name="T6" fmla="*/ 118 w 564"/>
              <a:gd name="T7" fmla="*/ 150 h 357"/>
              <a:gd name="T8" fmla="*/ 545 w 564"/>
              <a:gd name="T9" fmla="*/ 357 h 357"/>
              <a:gd name="T10" fmla="*/ 564 w 564"/>
              <a:gd name="T11" fmla="*/ 287 h 357"/>
              <a:gd name="T12" fmla="*/ 166 w 564"/>
              <a:gd name="T13" fmla="*/ 95 h 357"/>
              <a:gd name="T14" fmla="*/ 213 w 564"/>
              <a:gd name="T15" fmla="*/ 41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4" h="357">
                <a:moveTo>
                  <a:pt x="213" y="41"/>
                </a:moveTo>
                <a:cubicBezTo>
                  <a:pt x="0" y="0"/>
                  <a:pt x="0" y="0"/>
                  <a:pt x="0" y="0"/>
                </a:cubicBezTo>
                <a:cubicBezTo>
                  <a:pt x="71" y="205"/>
                  <a:pt x="71" y="205"/>
                  <a:pt x="71" y="205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247" y="245"/>
                  <a:pt x="390" y="315"/>
                  <a:pt x="545" y="357"/>
                </a:cubicBezTo>
                <a:cubicBezTo>
                  <a:pt x="564" y="287"/>
                  <a:pt x="564" y="287"/>
                  <a:pt x="564" y="287"/>
                </a:cubicBezTo>
                <a:cubicBezTo>
                  <a:pt x="420" y="248"/>
                  <a:pt x="286" y="183"/>
                  <a:pt x="166" y="95"/>
                </a:cubicBezTo>
                <a:lnTo>
                  <a:pt x="213" y="41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1EF40EA6-4DAB-46C6-9ABE-CF2473216389}"/>
              </a:ext>
            </a:extLst>
          </p:cNvPr>
          <p:cNvSpPr>
            <a:spLocks/>
          </p:cNvSpPr>
          <p:nvPr/>
        </p:nvSpPr>
        <p:spPr bwMode="auto">
          <a:xfrm>
            <a:off x="7263591" y="3395804"/>
            <a:ext cx="544960" cy="1235241"/>
          </a:xfrm>
          <a:custGeom>
            <a:avLst/>
            <a:gdLst>
              <a:gd name="T0" fmla="*/ 402 w 413"/>
              <a:gd name="T1" fmla="*/ 0 h 936"/>
              <a:gd name="T2" fmla="*/ 329 w 413"/>
              <a:gd name="T3" fmla="*/ 3 h 936"/>
              <a:gd name="T4" fmla="*/ 95 w 413"/>
              <a:gd name="T5" fmla="*/ 770 h 936"/>
              <a:gd name="T6" fmla="*/ 41 w 413"/>
              <a:gd name="T7" fmla="*/ 723 h 936"/>
              <a:gd name="T8" fmla="*/ 0 w 413"/>
              <a:gd name="T9" fmla="*/ 936 h 936"/>
              <a:gd name="T10" fmla="*/ 205 w 413"/>
              <a:gd name="T11" fmla="*/ 865 h 936"/>
              <a:gd name="T12" fmla="*/ 150 w 413"/>
              <a:gd name="T13" fmla="*/ 818 h 936"/>
              <a:gd name="T14" fmla="*/ 402 w 413"/>
              <a:gd name="T15" fmla="*/ 0 h 9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3" h="936">
                <a:moveTo>
                  <a:pt x="402" y="0"/>
                </a:moveTo>
                <a:cubicBezTo>
                  <a:pt x="329" y="3"/>
                  <a:pt x="329" y="3"/>
                  <a:pt x="329" y="3"/>
                </a:cubicBezTo>
                <a:cubicBezTo>
                  <a:pt x="340" y="279"/>
                  <a:pt x="257" y="550"/>
                  <a:pt x="95" y="770"/>
                </a:cubicBezTo>
                <a:cubicBezTo>
                  <a:pt x="41" y="723"/>
                  <a:pt x="41" y="723"/>
                  <a:pt x="41" y="723"/>
                </a:cubicBezTo>
                <a:cubicBezTo>
                  <a:pt x="0" y="936"/>
                  <a:pt x="0" y="936"/>
                  <a:pt x="0" y="936"/>
                </a:cubicBezTo>
                <a:cubicBezTo>
                  <a:pt x="205" y="865"/>
                  <a:pt x="205" y="865"/>
                  <a:pt x="205" y="865"/>
                </a:cubicBezTo>
                <a:cubicBezTo>
                  <a:pt x="150" y="818"/>
                  <a:pt x="150" y="818"/>
                  <a:pt x="150" y="818"/>
                </a:cubicBezTo>
                <a:cubicBezTo>
                  <a:pt x="324" y="583"/>
                  <a:pt x="413" y="294"/>
                  <a:pt x="402" y="0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1310018C-B3A5-4553-A7EF-5B51EE03A31C}"/>
              </a:ext>
            </a:extLst>
          </p:cNvPr>
          <p:cNvSpPr>
            <a:spLocks/>
          </p:cNvSpPr>
          <p:nvPr/>
        </p:nvSpPr>
        <p:spPr bwMode="auto">
          <a:xfrm>
            <a:off x="6485614" y="1817302"/>
            <a:ext cx="777977" cy="479815"/>
          </a:xfrm>
          <a:custGeom>
            <a:avLst/>
            <a:gdLst>
              <a:gd name="T0" fmla="*/ 589 w 589"/>
              <a:gd name="T1" fmla="*/ 364 h 364"/>
              <a:gd name="T2" fmla="*/ 518 w 589"/>
              <a:gd name="T3" fmla="*/ 159 h 364"/>
              <a:gd name="T4" fmla="*/ 471 w 589"/>
              <a:gd name="T5" fmla="*/ 214 h 364"/>
              <a:gd name="T6" fmla="*/ 18 w 589"/>
              <a:gd name="T7" fmla="*/ 0 h 364"/>
              <a:gd name="T8" fmla="*/ 0 w 589"/>
              <a:gd name="T9" fmla="*/ 70 h 364"/>
              <a:gd name="T10" fmla="*/ 423 w 589"/>
              <a:gd name="T11" fmla="*/ 269 h 364"/>
              <a:gd name="T12" fmla="*/ 376 w 589"/>
              <a:gd name="T13" fmla="*/ 323 h 364"/>
              <a:gd name="T14" fmla="*/ 589 w 589"/>
              <a:gd name="T15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9" h="364">
                <a:moveTo>
                  <a:pt x="589" y="364"/>
                </a:moveTo>
                <a:cubicBezTo>
                  <a:pt x="518" y="159"/>
                  <a:pt x="518" y="159"/>
                  <a:pt x="518" y="159"/>
                </a:cubicBezTo>
                <a:cubicBezTo>
                  <a:pt x="471" y="214"/>
                  <a:pt x="471" y="214"/>
                  <a:pt x="471" y="214"/>
                </a:cubicBezTo>
                <a:cubicBezTo>
                  <a:pt x="335" y="113"/>
                  <a:pt x="183" y="41"/>
                  <a:pt x="18" y="0"/>
                </a:cubicBezTo>
                <a:cubicBezTo>
                  <a:pt x="0" y="70"/>
                  <a:pt x="0" y="70"/>
                  <a:pt x="0" y="70"/>
                </a:cubicBezTo>
                <a:cubicBezTo>
                  <a:pt x="154" y="108"/>
                  <a:pt x="296" y="175"/>
                  <a:pt x="423" y="269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589" y="364"/>
                  <a:pt x="589" y="364"/>
                  <a:pt x="589" y="364"/>
                </a:cubicBezTo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E44C8207-F8E7-4DCC-BA88-E19E41271EC2}"/>
              </a:ext>
            </a:extLst>
          </p:cNvPr>
          <p:cNvSpPr>
            <a:spLocks/>
          </p:cNvSpPr>
          <p:nvPr/>
        </p:nvSpPr>
        <p:spPr bwMode="auto">
          <a:xfrm>
            <a:off x="4382197" y="2297117"/>
            <a:ext cx="547465" cy="1245263"/>
          </a:xfrm>
          <a:custGeom>
            <a:avLst/>
            <a:gdLst>
              <a:gd name="T0" fmla="*/ 374 w 415"/>
              <a:gd name="T1" fmla="*/ 213 h 943"/>
              <a:gd name="T2" fmla="*/ 415 w 415"/>
              <a:gd name="T3" fmla="*/ 0 h 943"/>
              <a:gd name="T4" fmla="*/ 210 w 415"/>
              <a:gd name="T5" fmla="*/ 71 h 943"/>
              <a:gd name="T6" fmla="*/ 265 w 415"/>
              <a:gd name="T7" fmla="*/ 118 h 943"/>
              <a:gd name="T8" fmla="*/ 14 w 415"/>
              <a:gd name="T9" fmla="*/ 943 h 943"/>
              <a:gd name="T10" fmla="*/ 86 w 415"/>
              <a:gd name="T11" fmla="*/ 940 h 943"/>
              <a:gd name="T12" fmla="*/ 320 w 415"/>
              <a:gd name="T13" fmla="*/ 166 h 943"/>
              <a:gd name="T14" fmla="*/ 374 w 415"/>
              <a:gd name="T15" fmla="*/ 2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5" h="943">
                <a:moveTo>
                  <a:pt x="374" y="213"/>
                </a:moveTo>
                <a:cubicBezTo>
                  <a:pt x="415" y="0"/>
                  <a:pt x="415" y="0"/>
                  <a:pt x="415" y="0"/>
                </a:cubicBezTo>
                <a:cubicBezTo>
                  <a:pt x="210" y="71"/>
                  <a:pt x="210" y="71"/>
                  <a:pt x="210" y="71"/>
                </a:cubicBezTo>
                <a:cubicBezTo>
                  <a:pt x="265" y="118"/>
                  <a:pt x="265" y="118"/>
                  <a:pt x="265" y="118"/>
                </a:cubicBezTo>
                <a:cubicBezTo>
                  <a:pt x="89" y="355"/>
                  <a:pt x="0" y="647"/>
                  <a:pt x="14" y="943"/>
                </a:cubicBezTo>
                <a:cubicBezTo>
                  <a:pt x="86" y="940"/>
                  <a:pt x="86" y="940"/>
                  <a:pt x="86" y="940"/>
                </a:cubicBezTo>
                <a:cubicBezTo>
                  <a:pt x="73" y="662"/>
                  <a:pt x="156" y="389"/>
                  <a:pt x="320" y="166"/>
                </a:cubicBezTo>
                <a:lnTo>
                  <a:pt x="374" y="213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8B54F2FC-4000-4AFC-AF01-DD16560DFDB4}"/>
              </a:ext>
            </a:extLst>
          </p:cNvPr>
          <p:cNvSpPr>
            <a:spLocks noEditPoints="1"/>
          </p:cNvSpPr>
          <p:nvPr/>
        </p:nvSpPr>
        <p:spPr bwMode="auto">
          <a:xfrm>
            <a:off x="5079995" y="2438681"/>
            <a:ext cx="2033262" cy="2033262"/>
          </a:xfrm>
          <a:custGeom>
            <a:avLst/>
            <a:gdLst>
              <a:gd name="T0" fmla="*/ 770 w 1540"/>
              <a:gd name="T1" fmla="*/ 0 h 1541"/>
              <a:gd name="T2" fmla="*/ 0 w 1540"/>
              <a:gd name="T3" fmla="*/ 770 h 1541"/>
              <a:gd name="T4" fmla="*/ 770 w 1540"/>
              <a:gd name="T5" fmla="*/ 1541 h 1541"/>
              <a:gd name="T6" fmla="*/ 1540 w 1540"/>
              <a:gd name="T7" fmla="*/ 770 h 1541"/>
              <a:gd name="T8" fmla="*/ 770 w 1540"/>
              <a:gd name="T9" fmla="*/ 0 h 1541"/>
              <a:gd name="T10" fmla="*/ 770 w 1540"/>
              <a:gd name="T11" fmla="*/ 1377 h 1541"/>
              <a:gd name="T12" fmla="*/ 164 w 1540"/>
              <a:gd name="T13" fmla="*/ 770 h 1541"/>
              <a:gd name="T14" fmla="*/ 770 w 1540"/>
              <a:gd name="T15" fmla="*/ 164 h 1541"/>
              <a:gd name="T16" fmla="*/ 1376 w 1540"/>
              <a:gd name="T17" fmla="*/ 770 h 1541"/>
              <a:gd name="T18" fmla="*/ 770 w 1540"/>
              <a:gd name="T19" fmla="*/ 1377 h 15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40" h="1541">
                <a:moveTo>
                  <a:pt x="770" y="0"/>
                </a:moveTo>
                <a:cubicBezTo>
                  <a:pt x="345" y="0"/>
                  <a:pt x="0" y="346"/>
                  <a:pt x="0" y="770"/>
                </a:cubicBezTo>
                <a:cubicBezTo>
                  <a:pt x="0" y="1195"/>
                  <a:pt x="345" y="1541"/>
                  <a:pt x="770" y="1541"/>
                </a:cubicBezTo>
                <a:cubicBezTo>
                  <a:pt x="1195" y="1541"/>
                  <a:pt x="1540" y="1195"/>
                  <a:pt x="1540" y="770"/>
                </a:cubicBezTo>
                <a:cubicBezTo>
                  <a:pt x="1540" y="346"/>
                  <a:pt x="1195" y="0"/>
                  <a:pt x="770" y="0"/>
                </a:cubicBezTo>
                <a:moveTo>
                  <a:pt x="770" y="1377"/>
                </a:moveTo>
                <a:cubicBezTo>
                  <a:pt x="436" y="1377"/>
                  <a:pt x="164" y="1105"/>
                  <a:pt x="164" y="770"/>
                </a:cubicBezTo>
                <a:cubicBezTo>
                  <a:pt x="164" y="436"/>
                  <a:pt x="436" y="164"/>
                  <a:pt x="770" y="164"/>
                </a:cubicBezTo>
                <a:cubicBezTo>
                  <a:pt x="1104" y="164"/>
                  <a:pt x="1376" y="436"/>
                  <a:pt x="1376" y="770"/>
                </a:cubicBezTo>
                <a:cubicBezTo>
                  <a:pt x="1376" y="1105"/>
                  <a:pt x="1104" y="1377"/>
                  <a:pt x="770" y="1377"/>
                </a:cubicBezTo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A33672C3-797E-46B5-9442-442825EB9015}"/>
              </a:ext>
            </a:extLst>
          </p:cNvPr>
          <p:cNvSpPr>
            <a:spLocks noEditPoints="1"/>
          </p:cNvSpPr>
          <p:nvPr/>
        </p:nvSpPr>
        <p:spPr bwMode="auto">
          <a:xfrm>
            <a:off x="5296726" y="2655412"/>
            <a:ext cx="1599800" cy="1601052"/>
          </a:xfrm>
          <a:custGeom>
            <a:avLst/>
            <a:gdLst>
              <a:gd name="T0" fmla="*/ 606 w 1212"/>
              <a:gd name="T1" fmla="*/ 0 h 1213"/>
              <a:gd name="T2" fmla="*/ 0 w 1212"/>
              <a:gd name="T3" fmla="*/ 606 h 1213"/>
              <a:gd name="T4" fmla="*/ 606 w 1212"/>
              <a:gd name="T5" fmla="*/ 1213 h 1213"/>
              <a:gd name="T6" fmla="*/ 1212 w 1212"/>
              <a:gd name="T7" fmla="*/ 606 h 1213"/>
              <a:gd name="T8" fmla="*/ 606 w 1212"/>
              <a:gd name="T9" fmla="*/ 0 h 1213"/>
              <a:gd name="T10" fmla="*/ 606 w 1212"/>
              <a:gd name="T11" fmla="*/ 1049 h 1213"/>
              <a:gd name="T12" fmla="*/ 163 w 1212"/>
              <a:gd name="T13" fmla="*/ 606 h 1213"/>
              <a:gd name="T14" fmla="*/ 606 w 1212"/>
              <a:gd name="T15" fmla="*/ 164 h 1213"/>
              <a:gd name="T16" fmla="*/ 1049 w 1212"/>
              <a:gd name="T17" fmla="*/ 606 h 1213"/>
              <a:gd name="T18" fmla="*/ 606 w 1212"/>
              <a:gd name="T19" fmla="*/ 1049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2" h="1213">
                <a:moveTo>
                  <a:pt x="606" y="0"/>
                </a:moveTo>
                <a:cubicBezTo>
                  <a:pt x="272" y="0"/>
                  <a:pt x="0" y="272"/>
                  <a:pt x="0" y="606"/>
                </a:cubicBezTo>
                <a:cubicBezTo>
                  <a:pt x="0" y="941"/>
                  <a:pt x="272" y="1213"/>
                  <a:pt x="606" y="1213"/>
                </a:cubicBezTo>
                <a:cubicBezTo>
                  <a:pt x="940" y="1213"/>
                  <a:pt x="1212" y="941"/>
                  <a:pt x="1212" y="606"/>
                </a:cubicBezTo>
                <a:cubicBezTo>
                  <a:pt x="1212" y="272"/>
                  <a:pt x="940" y="0"/>
                  <a:pt x="606" y="0"/>
                </a:cubicBezTo>
                <a:moveTo>
                  <a:pt x="606" y="1049"/>
                </a:moveTo>
                <a:cubicBezTo>
                  <a:pt x="362" y="1049"/>
                  <a:pt x="163" y="850"/>
                  <a:pt x="163" y="606"/>
                </a:cubicBezTo>
                <a:cubicBezTo>
                  <a:pt x="163" y="362"/>
                  <a:pt x="362" y="164"/>
                  <a:pt x="606" y="164"/>
                </a:cubicBezTo>
                <a:cubicBezTo>
                  <a:pt x="850" y="164"/>
                  <a:pt x="1049" y="362"/>
                  <a:pt x="1049" y="606"/>
                </a:cubicBezTo>
                <a:cubicBezTo>
                  <a:pt x="1049" y="850"/>
                  <a:pt x="850" y="1049"/>
                  <a:pt x="606" y="1049"/>
                </a:cubicBezTo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6F7F40AF-402C-4988-8CAF-65A8EDF1CE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2205" y="2872142"/>
            <a:ext cx="1168844" cy="1167591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74BA2328-7C42-4B97-A1B7-A8D4E7972D63}"/>
              </a:ext>
            </a:extLst>
          </p:cNvPr>
          <p:cNvSpPr>
            <a:spLocks/>
          </p:cNvSpPr>
          <p:nvPr/>
        </p:nvSpPr>
        <p:spPr bwMode="auto">
          <a:xfrm>
            <a:off x="5512205" y="2872142"/>
            <a:ext cx="1168844" cy="1167591"/>
          </a:xfrm>
          <a:custGeom>
            <a:avLst/>
            <a:gdLst>
              <a:gd name="T0" fmla="*/ 0 w 886"/>
              <a:gd name="T1" fmla="*/ 442 h 885"/>
              <a:gd name="T2" fmla="*/ 443 w 886"/>
              <a:gd name="T3" fmla="*/ 885 h 885"/>
              <a:gd name="T4" fmla="*/ 886 w 886"/>
              <a:gd name="T5" fmla="*/ 442 h 885"/>
              <a:gd name="T6" fmla="*/ 443 w 886"/>
              <a:gd name="T7" fmla="*/ 0 h 885"/>
              <a:gd name="T8" fmla="*/ 0 w 886"/>
              <a:gd name="T9" fmla="*/ 442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6" h="885">
                <a:moveTo>
                  <a:pt x="0" y="442"/>
                </a:moveTo>
                <a:cubicBezTo>
                  <a:pt x="0" y="686"/>
                  <a:pt x="199" y="885"/>
                  <a:pt x="443" y="885"/>
                </a:cubicBezTo>
                <a:cubicBezTo>
                  <a:pt x="687" y="885"/>
                  <a:pt x="886" y="686"/>
                  <a:pt x="886" y="442"/>
                </a:cubicBezTo>
                <a:cubicBezTo>
                  <a:pt x="886" y="198"/>
                  <a:pt x="687" y="0"/>
                  <a:pt x="443" y="0"/>
                </a:cubicBezTo>
                <a:cubicBezTo>
                  <a:pt x="0" y="442"/>
                  <a:pt x="0" y="442"/>
                  <a:pt x="0" y="442"/>
                </a:cubicBezTo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5" name="Freeform 13">
            <a:extLst>
              <a:ext uri="{FF2B5EF4-FFF2-40B4-BE49-F238E27FC236}">
                <a16:creationId xmlns:a16="http://schemas.microsoft.com/office/drawing/2014/main" id="{D65089EE-3E59-49D9-BA6D-B66AF6B68F81}"/>
              </a:ext>
            </a:extLst>
          </p:cNvPr>
          <p:cNvSpPr>
            <a:spLocks/>
          </p:cNvSpPr>
          <p:nvPr/>
        </p:nvSpPr>
        <p:spPr bwMode="auto">
          <a:xfrm>
            <a:off x="5512205" y="3454685"/>
            <a:ext cx="1168844" cy="602587"/>
          </a:xfrm>
          <a:custGeom>
            <a:avLst/>
            <a:gdLst>
              <a:gd name="T0" fmla="*/ 0 w 886"/>
              <a:gd name="T1" fmla="*/ 0 h 456"/>
              <a:gd name="T2" fmla="*/ 2 w 886"/>
              <a:gd name="T3" fmla="*/ 16 h 456"/>
              <a:gd name="T4" fmla="*/ 3 w 886"/>
              <a:gd name="T5" fmla="*/ 35 h 456"/>
              <a:gd name="T6" fmla="*/ 5 w 886"/>
              <a:gd name="T7" fmla="*/ 46 h 456"/>
              <a:gd name="T8" fmla="*/ 7 w 886"/>
              <a:gd name="T9" fmla="*/ 60 h 456"/>
              <a:gd name="T10" fmla="*/ 24 w 886"/>
              <a:gd name="T11" fmla="*/ 126 h 456"/>
              <a:gd name="T12" fmla="*/ 59 w 886"/>
              <a:gd name="T13" fmla="*/ 205 h 456"/>
              <a:gd name="T14" fmla="*/ 120 w 886"/>
              <a:gd name="T15" fmla="*/ 288 h 456"/>
              <a:gd name="T16" fmla="*/ 161 w 886"/>
              <a:gd name="T17" fmla="*/ 327 h 456"/>
              <a:gd name="T18" fmla="*/ 184 w 886"/>
              <a:gd name="T19" fmla="*/ 345 h 456"/>
              <a:gd name="T20" fmla="*/ 196 w 886"/>
              <a:gd name="T21" fmla="*/ 353 h 456"/>
              <a:gd name="T22" fmla="*/ 208 w 886"/>
              <a:gd name="T23" fmla="*/ 362 h 456"/>
              <a:gd name="T24" fmla="*/ 319 w 886"/>
              <a:gd name="T25" fmla="*/ 412 h 456"/>
              <a:gd name="T26" fmla="*/ 380 w 886"/>
              <a:gd name="T27" fmla="*/ 425 h 456"/>
              <a:gd name="T28" fmla="*/ 443 w 886"/>
              <a:gd name="T29" fmla="*/ 430 h 456"/>
              <a:gd name="T30" fmla="*/ 475 w 886"/>
              <a:gd name="T31" fmla="*/ 429 h 456"/>
              <a:gd name="T32" fmla="*/ 506 w 886"/>
              <a:gd name="T33" fmla="*/ 425 h 456"/>
              <a:gd name="T34" fmla="*/ 567 w 886"/>
              <a:gd name="T35" fmla="*/ 412 h 456"/>
              <a:gd name="T36" fmla="*/ 678 w 886"/>
              <a:gd name="T37" fmla="*/ 362 h 456"/>
              <a:gd name="T38" fmla="*/ 690 w 886"/>
              <a:gd name="T39" fmla="*/ 353 h 456"/>
              <a:gd name="T40" fmla="*/ 702 w 886"/>
              <a:gd name="T41" fmla="*/ 345 h 456"/>
              <a:gd name="T42" fmla="*/ 725 w 886"/>
              <a:gd name="T43" fmla="*/ 327 h 456"/>
              <a:gd name="T44" fmla="*/ 766 w 886"/>
              <a:gd name="T45" fmla="*/ 288 h 456"/>
              <a:gd name="T46" fmla="*/ 827 w 886"/>
              <a:gd name="T47" fmla="*/ 205 h 456"/>
              <a:gd name="T48" fmla="*/ 862 w 886"/>
              <a:gd name="T49" fmla="*/ 126 h 456"/>
              <a:gd name="T50" fmla="*/ 879 w 886"/>
              <a:gd name="T51" fmla="*/ 60 h 456"/>
              <a:gd name="T52" fmla="*/ 881 w 886"/>
              <a:gd name="T53" fmla="*/ 46 h 456"/>
              <a:gd name="T54" fmla="*/ 883 w 886"/>
              <a:gd name="T55" fmla="*/ 35 h 456"/>
              <a:gd name="T56" fmla="*/ 884 w 886"/>
              <a:gd name="T57" fmla="*/ 16 h 456"/>
              <a:gd name="T58" fmla="*/ 886 w 886"/>
              <a:gd name="T59" fmla="*/ 0 h 456"/>
              <a:gd name="T60" fmla="*/ 886 w 886"/>
              <a:gd name="T61" fmla="*/ 16 h 456"/>
              <a:gd name="T62" fmla="*/ 886 w 886"/>
              <a:gd name="T63" fmla="*/ 35 h 456"/>
              <a:gd name="T64" fmla="*/ 885 w 886"/>
              <a:gd name="T65" fmla="*/ 47 h 456"/>
              <a:gd name="T66" fmla="*/ 884 w 886"/>
              <a:gd name="T67" fmla="*/ 60 h 456"/>
              <a:gd name="T68" fmla="*/ 872 w 886"/>
              <a:gd name="T69" fmla="*/ 128 h 456"/>
              <a:gd name="T70" fmla="*/ 840 w 886"/>
              <a:gd name="T71" fmla="*/ 213 h 456"/>
              <a:gd name="T72" fmla="*/ 780 w 886"/>
              <a:gd name="T73" fmla="*/ 301 h 456"/>
              <a:gd name="T74" fmla="*/ 739 w 886"/>
              <a:gd name="T75" fmla="*/ 343 h 456"/>
              <a:gd name="T76" fmla="*/ 690 w 886"/>
              <a:gd name="T77" fmla="*/ 381 h 456"/>
              <a:gd name="T78" fmla="*/ 574 w 886"/>
              <a:gd name="T79" fmla="*/ 436 h 456"/>
              <a:gd name="T80" fmla="*/ 510 w 886"/>
              <a:gd name="T81" fmla="*/ 451 h 456"/>
              <a:gd name="T82" fmla="*/ 476 w 886"/>
              <a:gd name="T83" fmla="*/ 455 h 456"/>
              <a:gd name="T84" fmla="*/ 443 w 886"/>
              <a:gd name="T85" fmla="*/ 456 h 456"/>
              <a:gd name="T86" fmla="*/ 376 w 886"/>
              <a:gd name="T87" fmla="*/ 451 h 456"/>
              <a:gd name="T88" fmla="*/ 312 w 886"/>
              <a:gd name="T89" fmla="*/ 436 h 456"/>
              <a:gd name="T90" fmla="*/ 196 w 886"/>
              <a:gd name="T91" fmla="*/ 381 h 456"/>
              <a:gd name="T92" fmla="*/ 147 w 886"/>
              <a:gd name="T93" fmla="*/ 343 h 456"/>
              <a:gd name="T94" fmla="*/ 106 w 886"/>
              <a:gd name="T95" fmla="*/ 301 h 456"/>
              <a:gd name="T96" fmla="*/ 46 w 886"/>
              <a:gd name="T97" fmla="*/ 213 h 456"/>
              <a:gd name="T98" fmla="*/ 14 w 886"/>
              <a:gd name="T99" fmla="*/ 128 h 456"/>
              <a:gd name="T100" fmla="*/ 2 w 886"/>
              <a:gd name="T101" fmla="*/ 60 h 456"/>
              <a:gd name="T102" fmla="*/ 1 w 886"/>
              <a:gd name="T103" fmla="*/ 47 h 456"/>
              <a:gd name="T104" fmla="*/ 0 w 886"/>
              <a:gd name="T105" fmla="*/ 35 h 456"/>
              <a:gd name="T106" fmla="*/ 0 w 886"/>
              <a:gd name="T107" fmla="*/ 16 h 456"/>
              <a:gd name="T108" fmla="*/ 0 w 886"/>
              <a:gd name="T109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86" h="456">
                <a:moveTo>
                  <a:pt x="0" y="0"/>
                </a:moveTo>
                <a:cubicBezTo>
                  <a:pt x="0" y="0"/>
                  <a:pt x="1" y="6"/>
                  <a:pt x="2" y="16"/>
                </a:cubicBezTo>
                <a:cubicBezTo>
                  <a:pt x="2" y="21"/>
                  <a:pt x="3" y="27"/>
                  <a:pt x="3" y="35"/>
                </a:cubicBezTo>
                <a:cubicBezTo>
                  <a:pt x="4" y="38"/>
                  <a:pt x="4" y="42"/>
                  <a:pt x="5" y="46"/>
                </a:cubicBezTo>
                <a:cubicBezTo>
                  <a:pt x="6" y="51"/>
                  <a:pt x="6" y="55"/>
                  <a:pt x="7" y="60"/>
                </a:cubicBezTo>
                <a:cubicBezTo>
                  <a:pt x="10" y="78"/>
                  <a:pt x="15" y="101"/>
                  <a:pt x="24" y="126"/>
                </a:cubicBezTo>
                <a:cubicBezTo>
                  <a:pt x="32" y="150"/>
                  <a:pt x="44" y="178"/>
                  <a:pt x="59" y="205"/>
                </a:cubicBezTo>
                <a:cubicBezTo>
                  <a:pt x="75" y="233"/>
                  <a:pt x="96" y="261"/>
                  <a:pt x="120" y="288"/>
                </a:cubicBezTo>
                <a:cubicBezTo>
                  <a:pt x="133" y="302"/>
                  <a:pt x="146" y="315"/>
                  <a:pt x="161" y="327"/>
                </a:cubicBezTo>
                <a:cubicBezTo>
                  <a:pt x="168" y="333"/>
                  <a:pt x="176" y="339"/>
                  <a:pt x="184" y="345"/>
                </a:cubicBezTo>
                <a:cubicBezTo>
                  <a:pt x="188" y="348"/>
                  <a:pt x="192" y="351"/>
                  <a:pt x="196" y="353"/>
                </a:cubicBezTo>
                <a:cubicBezTo>
                  <a:pt x="200" y="356"/>
                  <a:pt x="204" y="359"/>
                  <a:pt x="208" y="362"/>
                </a:cubicBezTo>
                <a:cubicBezTo>
                  <a:pt x="241" y="383"/>
                  <a:pt x="279" y="400"/>
                  <a:pt x="319" y="412"/>
                </a:cubicBezTo>
                <a:cubicBezTo>
                  <a:pt x="339" y="418"/>
                  <a:pt x="359" y="422"/>
                  <a:pt x="380" y="425"/>
                </a:cubicBezTo>
                <a:cubicBezTo>
                  <a:pt x="401" y="428"/>
                  <a:pt x="422" y="430"/>
                  <a:pt x="443" y="430"/>
                </a:cubicBezTo>
                <a:cubicBezTo>
                  <a:pt x="453" y="430"/>
                  <a:pt x="465" y="430"/>
                  <a:pt x="475" y="429"/>
                </a:cubicBezTo>
                <a:cubicBezTo>
                  <a:pt x="485" y="428"/>
                  <a:pt x="496" y="427"/>
                  <a:pt x="506" y="425"/>
                </a:cubicBezTo>
                <a:cubicBezTo>
                  <a:pt x="527" y="422"/>
                  <a:pt x="547" y="418"/>
                  <a:pt x="567" y="412"/>
                </a:cubicBezTo>
                <a:cubicBezTo>
                  <a:pt x="607" y="400"/>
                  <a:pt x="645" y="383"/>
                  <a:pt x="678" y="362"/>
                </a:cubicBezTo>
                <a:cubicBezTo>
                  <a:pt x="682" y="359"/>
                  <a:pt x="686" y="356"/>
                  <a:pt x="690" y="353"/>
                </a:cubicBezTo>
                <a:cubicBezTo>
                  <a:pt x="694" y="351"/>
                  <a:pt x="698" y="348"/>
                  <a:pt x="702" y="345"/>
                </a:cubicBezTo>
                <a:cubicBezTo>
                  <a:pt x="710" y="339"/>
                  <a:pt x="718" y="333"/>
                  <a:pt x="725" y="327"/>
                </a:cubicBezTo>
                <a:cubicBezTo>
                  <a:pt x="740" y="315"/>
                  <a:pt x="753" y="302"/>
                  <a:pt x="766" y="288"/>
                </a:cubicBezTo>
                <a:cubicBezTo>
                  <a:pt x="790" y="261"/>
                  <a:pt x="811" y="233"/>
                  <a:pt x="827" y="205"/>
                </a:cubicBezTo>
                <a:cubicBezTo>
                  <a:pt x="842" y="178"/>
                  <a:pt x="854" y="150"/>
                  <a:pt x="862" y="126"/>
                </a:cubicBezTo>
                <a:cubicBezTo>
                  <a:pt x="871" y="101"/>
                  <a:pt x="876" y="78"/>
                  <a:pt x="879" y="60"/>
                </a:cubicBezTo>
                <a:cubicBezTo>
                  <a:pt x="880" y="55"/>
                  <a:pt x="880" y="51"/>
                  <a:pt x="881" y="46"/>
                </a:cubicBezTo>
                <a:cubicBezTo>
                  <a:pt x="882" y="42"/>
                  <a:pt x="882" y="38"/>
                  <a:pt x="883" y="35"/>
                </a:cubicBezTo>
                <a:cubicBezTo>
                  <a:pt x="883" y="27"/>
                  <a:pt x="884" y="21"/>
                  <a:pt x="884" y="16"/>
                </a:cubicBezTo>
                <a:cubicBezTo>
                  <a:pt x="885" y="6"/>
                  <a:pt x="886" y="0"/>
                  <a:pt x="886" y="0"/>
                </a:cubicBezTo>
                <a:cubicBezTo>
                  <a:pt x="886" y="0"/>
                  <a:pt x="886" y="6"/>
                  <a:pt x="886" y="16"/>
                </a:cubicBezTo>
                <a:cubicBezTo>
                  <a:pt x="886" y="21"/>
                  <a:pt x="886" y="27"/>
                  <a:pt x="886" y="35"/>
                </a:cubicBezTo>
                <a:cubicBezTo>
                  <a:pt x="886" y="39"/>
                  <a:pt x="885" y="43"/>
                  <a:pt x="885" y="47"/>
                </a:cubicBezTo>
                <a:cubicBezTo>
                  <a:pt x="885" y="51"/>
                  <a:pt x="884" y="56"/>
                  <a:pt x="884" y="60"/>
                </a:cubicBezTo>
                <a:cubicBezTo>
                  <a:pt x="882" y="79"/>
                  <a:pt x="879" y="103"/>
                  <a:pt x="872" y="128"/>
                </a:cubicBezTo>
                <a:cubicBezTo>
                  <a:pt x="865" y="154"/>
                  <a:pt x="855" y="183"/>
                  <a:pt x="840" y="213"/>
                </a:cubicBezTo>
                <a:cubicBezTo>
                  <a:pt x="825" y="242"/>
                  <a:pt x="805" y="273"/>
                  <a:pt x="780" y="301"/>
                </a:cubicBezTo>
                <a:cubicBezTo>
                  <a:pt x="768" y="316"/>
                  <a:pt x="754" y="330"/>
                  <a:pt x="739" y="343"/>
                </a:cubicBezTo>
                <a:cubicBezTo>
                  <a:pt x="724" y="357"/>
                  <a:pt x="708" y="369"/>
                  <a:pt x="690" y="381"/>
                </a:cubicBezTo>
                <a:cubicBezTo>
                  <a:pt x="656" y="404"/>
                  <a:pt x="617" y="423"/>
                  <a:pt x="574" y="436"/>
                </a:cubicBezTo>
                <a:cubicBezTo>
                  <a:pt x="553" y="443"/>
                  <a:pt x="532" y="447"/>
                  <a:pt x="510" y="451"/>
                </a:cubicBezTo>
                <a:cubicBezTo>
                  <a:pt x="499" y="452"/>
                  <a:pt x="488" y="454"/>
                  <a:pt x="476" y="455"/>
                </a:cubicBezTo>
                <a:cubicBezTo>
                  <a:pt x="465" y="456"/>
                  <a:pt x="455" y="456"/>
                  <a:pt x="443" y="456"/>
                </a:cubicBezTo>
                <a:cubicBezTo>
                  <a:pt x="421" y="456"/>
                  <a:pt x="398" y="454"/>
                  <a:pt x="376" y="451"/>
                </a:cubicBezTo>
                <a:cubicBezTo>
                  <a:pt x="354" y="447"/>
                  <a:pt x="333" y="443"/>
                  <a:pt x="312" y="436"/>
                </a:cubicBezTo>
                <a:cubicBezTo>
                  <a:pt x="269" y="423"/>
                  <a:pt x="230" y="404"/>
                  <a:pt x="196" y="381"/>
                </a:cubicBezTo>
                <a:cubicBezTo>
                  <a:pt x="178" y="369"/>
                  <a:pt x="162" y="357"/>
                  <a:pt x="147" y="343"/>
                </a:cubicBezTo>
                <a:cubicBezTo>
                  <a:pt x="132" y="330"/>
                  <a:pt x="118" y="316"/>
                  <a:pt x="106" y="301"/>
                </a:cubicBezTo>
                <a:cubicBezTo>
                  <a:pt x="81" y="273"/>
                  <a:pt x="61" y="242"/>
                  <a:pt x="46" y="213"/>
                </a:cubicBezTo>
                <a:cubicBezTo>
                  <a:pt x="31" y="183"/>
                  <a:pt x="21" y="154"/>
                  <a:pt x="14" y="128"/>
                </a:cubicBezTo>
                <a:cubicBezTo>
                  <a:pt x="7" y="103"/>
                  <a:pt x="4" y="79"/>
                  <a:pt x="2" y="60"/>
                </a:cubicBezTo>
                <a:cubicBezTo>
                  <a:pt x="2" y="56"/>
                  <a:pt x="1" y="51"/>
                  <a:pt x="1" y="47"/>
                </a:cubicBezTo>
                <a:cubicBezTo>
                  <a:pt x="1" y="43"/>
                  <a:pt x="0" y="39"/>
                  <a:pt x="0" y="35"/>
                </a:cubicBezTo>
                <a:cubicBezTo>
                  <a:pt x="0" y="27"/>
                  <a:pt x="0" y="21"/>
                  <a:pt x="0" y="16"/>
                </a:cubicBezTo>
                <a:cubicBezTo>
                  <a:pt x="0" y="6"/>
                  <a:pt x="0" y="0"/>
                  <a:pt x="0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8" name="Oval 14">
            <a:extLst>
              <a:ext uri="{FF2B5EF4-FFF2-40B4-BE49-F238E27FC236}">
                <a16:creationId xmlns:a16="http://schemas.microsoft.com/office/drawing/2014/main" id="{E4219C6E-0064-4080-8FC5-A8D7139A4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8935" y="3087620"/>
            <a:ext cx="735382" cy="735382"/>
          </a:xfrm>
          <a:prstGeom prst="ellipse">
            <a:avLst/>
          </a:prstGeom>
          <a:solidFill>
            <a:srgbClr val="EB1C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15">
            <a:extLst>
              <a:ext uri="{FF2B5EF4-FFF2-40B4-BE49-F238E27FC236}">
                <a16:creationId xmlns:a16="http://schemas.microsoft.com/office/drawing/2014/main" id="{C43C2C64-04EE-4175-82CE-13F92677CB03}"/>
              </a:ext>
            </a:extLst>
          </p:cNvPr>
          <p:cNvSpPr>
            <a:spLocks noEditPoints="1"/>
          </p:cNvSpPr>
          <p:nvPr/>
        </p:nvSpPr>
        <p:spPr bwMode="auto">
          <a:xfrm>
            <a:off x="5728935" y="3087620"/>
            <a:ext cx="735382" cy="735382"/>
          </a:xfrm>
          <a:custGeom>
            <a:avLst/>
            <a:gdLst>
              <a:gd name="T0" fmla="*/ 279 w 558"/>
              <a:gd name="T1" fmla="*/ 0 h 557"/>
              <a:gd name="T2" fmla="*/ 0 w 558"/>
              <a:gd name="T3" fmla="*/ 278 h 557"/>
              <a:gd name="T4" fmla="*/ 279 w 558"/>
              <a:gd name="T5" fmla="*/ 557 h 557"/>
              <a:gd name="T6" fmla="*/ 558 w 558"/>
              <a:gd name="T7" fmla="*/ 278 h 557"/>
              <a:gd name="T8" fmla="*/ 279 w 558"/>
              <a:gd name="T9" fmla="*/ 0 h 557"/>
              <a:gd name="T10" fmla="*/ 279 w 558"/>
              <a:gd name="T11" fmla="*/ 435 h 557"/>
              <a:gd name="T12" fmla="*/ 122 w 558"/>
              <a:gd name="T13" fmla="*/ 278 h 557"/>
              <a:gd name="T14" fmla="*/ 279 w 558"/>
              <a:gd name="T15" fmla="*/ 122 h 557"/>
              <a:gd name="T16" fmla="*/ 436 w 558"/>
              <a:gd name="T17" fmla="*/ 278 h 557"/>
              <a:gd name="T18" fmla="*/ 279 w 558"/>
              <a:gd name="T19" fmla="*/ 435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8" h="557">
                <a:moveTo>
                  <a:pt x="279" y="0"/>
                </a:moveTo>
                <a:cubicBezTo>
                  <a:pt x="125" y="0"/>
                  <a:pt x="0" y="124"/>
                  <a:pt x="0" y="278"/>
                </a:cubicBezTo>
                <a:cubicBezTo>
                  <a:pt x="0" y="432"/>
                  <a:pt x="125" y="557"/>
                  <a:pt x="279" y="557"/>
                </a:cubicBezTo>
                <a:cubicBezTo>
                  <a:pt x="433" y="557"/>
                  <a:pt x="558" y="432"/>
                  <a:pt x="558" y="278"/>
                </a:cubicBezTo>
                <a:cubicBezTo>
                  <a:pt x="558" y="124"/>
                  <a:pt x="433" y="0"/>
                  <a:pt x="279" y="0"/>
                </a:cubicBezTo>
                <a:moveTo>
                  <a:pt x="279" y="435"/>
                </a:moveTo>
                <a:cubicBezTo>
                  <a:pt x="192" y="435"/>
                  <a:pt x="122" y="365"/>
                  <a:pt x="122" y="278"/>
                </a:cubicBezTo>
                <a:cubicBezTo>
                  <a:pt x="122" y="192"/>
                  <a:pt x="192" y="122"/>
                  <a:pt x="279" y="122"/>
                </a:cubicBezTo>
                <a:cubicBezTo>
                  <a:pt x="366" y="122"/>
                  <a:pt x="436" y="192"/>
                  <a:pt x="436" y="278"/>
                </a:cubicBezTo>
                <a:cubicBezTo>
                  <a:pt x="436" y="365"/>
                  <a:pt x="366" y="435"/>
                  <a:pt x="279" y="435"/>
                </a:cubicBezTo>
              </a:path>
            </a:pathLst>
          </a:custGeom>
          <a:solidFill>
            <a:srgbClr val="F0F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Oval 16">
            <a:extLst>
              <a:ext uri="{FF2B5EF4-FFF2-40B4-BE49-F238E27FC236}">
                <a16:creationId xmlns:a16="http://schemas.microsoft.com/office/drawing/2014/main" id="{24DFA527-9A38-4C9B-AAEF-B7A5946F6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291" y="3244466"/>
            <a:ext cx="414671" cy="413417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17">
            <a:extLst>
              <a:ext uri="{FF2B5EF4-FFF2-40B4-BE49-F238E27FC236}">
                <a16:creationId xmlns:a16="http://schemas.microsoft.com/office/drawing/2014/main" id="{D85F24ED-8A21-41BE-9433-6BFC0F883F8C}"/>
              </a:ext>
            </a:extLst>
          </p:cNvPr>
          <p:cNvSpPr>
            <a:spLocks/>
          </p:cNvSpPr>
          <p:nvPr/>
        </p:nvSpPr>
        <p:spPr bwMode="auto">
          <a:xfrm>
            <a:off x="5888039" y="3454685"/>
            <a:ext cx="417176" cy="224248"/>
          </a:xfrm>
          <a:custGeom>
            <a:avLst/>
            <a:gdLst>
              <a:gd name="T0" fmla="*/ 315 w 316"/>
              <a:gd name="T1" fmla="*/ 0 h 170"/>
              <a:gd name="T2" fmla="*/ 315 w 316"/>
              <a:gd name="T3" fmla="*/ 6 h 170"/>
              <a:gd name="T4" fmla="*/ 316 w 316"/>
              <a:gd name="T5" fmla="*/ 13 h 170"/>
              <a:gd name="T6" fmla="*/ 316 w 316"/>
              <a:gd name="T7" fmla="*/ 17 h 170"/>
              <a:gd name="T8" fmla="*/ 316 w 316"/>
              <a:gd name="T9" fmla="*/ 22 h 170"/>
              <a:gd name="T10" fmla="*/ 315 w 316"/>
              <a:gd name="T11" fmla="*/ 33 h 170"/>
              <a:gd name="T12" fmla="*/ 313 w 316"/>
              <a:gd name="T13" fmla="*/ 47 h 170"/>
              <a:gd name="T14" fmla="*/ 309 w 316"/>
              <a:gd name="T15" fmla="*/ 62 h 170"/>
              <a:gd name="T16" fmla="*/ 303 w 316"/>
              <a:gd name="T17" fmla="*/ 78 h 170"/>
              <a:gd name="T18" fmla="*/ 294 w 316"/>
              <a:gd name="T19" fmla="*/ 95 h 170"/>
              <a:gd name="T20" fmla="*/ 282 w 316"/>
              <a:gd name="T21" fmla="*/ 111 h 170"/>
              <a:gd name="T22" fmla="*/ 250 w 316"/>
              <a:gd name="T23" fmla="*/ 142 h 170"/>
              <a:gd name="T24" fmla="*/ 207 w 316"/>
              <a:gd name="T25" fmla="*/ 163 h 170"/>
              <a:gd name="T26" fmla="*/ 158 w 316"/>
              <a:gd name="T27" fmla="*/ 170 h 170"/>
              <a:gd name="T28" fmla="*/ 146 w 316"/>
              <a:gd name="T29" fmla="*/ 170 h 170"/>
              <a:gd name="T30" fmla="*/ 133 w 316"/>
              <a:gd name="T31" fmla="*/ 168 h 170"/>
              <a:gd name="T32" fmla="*/ 109 w 316"/>
              <a:gd name="T33" fmla="*/ 163 h 170"/>
              <a:gd name="T34" fmla="*/ 66 w 316"/>
              <a:gd name="T35" fmla="*/ 142 h 170"/>
              <a:gd name="T36" fmla="*/ 34 w 316"/>
              <a:gd name="T37" fmla="*/ 111 h 170"/>
              <a:gd name="T38" fmla="*/ 22 w 316"/>
              <a:gd name="T39" fmla="*/ 95 h 170"/>
              <a:gd name="T40" fmla="*/ 13 w 316"/>
              <a:gd name="T41" fmla="*/ 78 h 170"/>
              <a:gd name="T42" fmla="*/ 7 w 316"/>
              <a:gd name="T43" fmla="*/ 62 h 170"/>
              <a:gd name="T44" fmla="*/ 3 w 316"/>
              <a:gd name="T45" fmla="*/ 47 h 170"/>
              <a:gd name="T46" fmla="*/ 1 w 316"/>
              <a:gd name="T47" fmla="*/ 33 h 170"/>
              <a:gd name="T48" fmla="*/ 0 w 316"/>
              <a:gd name="T49" fmla="*/ 22 h 170"/>
              <a:gd name="T50" fmla="*/ 0 w 316"/>
              <a:gd name="T51" fmla="*/ 17 h 170"/>
              <a:gd name="T52" fmla="*/ 0 w 316"/>
              <a:gd name="T53" fmla="*/ 13 h 170"/>
              <a:gd name="T54" fmla="*/ 1 w 316"/>
              <a:gd name="T55" fmla="*/ 6 h 170"/>
              <a:gd name="T56" fmla="*/ 1 w 316"/>
              <a:gd name="T57" fmla="*/ 0 h 170"/>
              <a:gd name="T58" fmla="*/ 2 w 316"/>
              <a:gd name="T59" fmla="*/ 6 h 170"/>
              <a:gd name="T60" fmla="*/ 5 w 316"/>
              <a:gd name="T61" fmla="*/ 21 h 170"/>
              <a:gd name="T62" fmla="*/ 8 w 316"/>
              <a:gd name="T63" fmla="*/ 32 h 170"/>
              <a:gd name="T64" fmla="*/ 12 w 316"/>
              <a:gd name="T65" fmla="*/ 44 h 170"/>
              <a:gd name="T66" fmla="*/ 18 w 316"/>
              <a:gd name="T67" fmla="*/ 57 h 170"/>
              <a:gd name="T68" fmla="*/ 26 w 316"/>
              <a:gd name="T69" fmla="*/ 71 h 170"/>
              <a:gd name="T70" fmla="*/ 48 w 316"/>
              <a:gd name="T71" fmla="*/ 98 h 170"/>
              <a:gd name="T72" fmla="*/ 79 w 316"/>
              <a:gd name="T73" fmla="*/ 122 h 170"/>
              <a:gd name="T74" fmla="*/ 116 w 316"/>
              <a:gd name="T75" fmla="*/ 139 h 170"/>
              <a:gd name="T76" fmla="*/ 137 w 316"/>
              <a:gd name="T77" fmla="*/ 143 h 170"/>
              <a:gd name="T78" fmla="*/ 147 w 316"/>
              <a:gd name="T79" fmla="*/ 144 h 170"/>
              <a:gd name="T80" fmla="*/ 158 w 316"/>
              <a:gd name="T81" fmla="*/ 144 h 170"/>
              <a:gd name="T82" fmla="*/ 200 w 316"/>
              <a:gd name="T83" fmla="*/ 139 h 170"/>
              <a:gd name="T84" fmla="*/ 237 w 316"/>
              <a:gd name="T85" fmla="*/ 122 h 170"/>
              <a:gd name="T86" fmla="*/ 268 w 316"/>
              <a:gd name="T87" fmla="*/ 98 h 170"/>
              <a:gd name="T88" fmla="*/ 290 w 316"/>
              <a:gd name="T89" fmla="*/ 71 h 170"/>
              <a:gd name="T90" fmla="*/ 298 w 316"/>
              <a:gd name="T91" fmla="*/ 57 h 170"/>
              <a:gd name="T92" fmla="*/ 304 w 316"/>
              <a:gd name="T93" fmla="*/ 44 h 170"/>
              <a:gd name="T94" fmla="*/ 308 w 316"/>
              <a:gd name="T95" fmla="*/ 32 h 170"/>
              <a:gd name="T96" fmla="*/ 311 w 316"/>
              <a:gd name="T97" fmla="*/ 21 h 170"/>
              <a:gd name="T98" fmla="*/ 314 w 316"/>
              <a:gd name="T99" fmla="*/ 6 h 170"/>
              <a:gd name="T100" fmla="*/ 315 w 316"/>
              <a:gd name="T10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16" h="170">
                <a:moveTo>
                  <a:pt x="315" y="0"/>
                </a:moveTo>
                <a:cubicBezTo>
                  <a:pt x="315" y="0"/>
                  <a:pt x="315" y="2"/>
                  <a:pt x="315" y="6"/>
                </a:cubicBezTo>
                <a:cubicBezTo>
                  <a:pt x="316" y="8"/>
                  <a:pt x="316" y="10"/>
                  <a:pt x="316" y="13"/>
                </a:cubicBezTo>
                <a:cubicBezTo>
                  <a:pt x="316" y="14"/>
                  <a:pt x="316" y="15"/>
                  <a:pt x="316" y="17"/>
                </a:cubicBezTo>
                <a:cubicBezTo>
                  <a:pt x="316" y="18"/>
                  <a:pt x="316" y="20"/>
                  <a:pt x="316" y="22"/>
                </a:cubicBezTo>
                <a:cubicBezTo>
                  <a:pt x="316" y="25"/>
                  <a:pt x="316" y="29"/>
                  <a:pt x="315" y="33"/>
                </a:cubicBezTo>
                <a:cubicBezTo>
                  <a:pt x="315" y="37"/>
                  <a:pt x="314" y="42"/>
                  <a:pt x="313" y="47"/>
                </a:cubicBezTo>
                <a:cubicBezTo>
                  <a:pt x="312" y="52"/>
                  <a:pt x="311" y="56"/>
                  <a:pt x="309" y="62"/>
                </a:cubicBezTo>
                <a:cubicBezTo>
                  <a:pt x="308" y="67"/>
                  <a:pt x="305" y="72"/>
                  <a:pt x="303" y="78"/>
                </a:cubicBezTo>
                <a:cubicBezTo>
                  <a:pt x="300" y="83"/>
                  <a:pt x="297" y="89"/>
                  <a:pt x="294" y="95"/>
                </a:cubicBezTo>
                <a:cubicBezTo>
                  <a:pt x="290" y="100"/>
                  <a:pt x="287" y="106"/>
                  <a:pt x="282" y="111"/>
                </a:cubicBezTo>
                <a:cubicBezTo>
                  <a:pt x="274" y="122"/>
                  <a:pt x="262" y="133"/>
                  <a:pt x="250" y="142"/>
                </a:cubicBezTo>
                <a:cubicBezTo>
                  <a:pt x="237" y="150"/>
                  <a:pt x="223" y="158"/>
                  <a:pt x="207" y="163"/>
                </a:cubicBezTo>
                <a:cubicBezTo>
                  <a:pt x="191" y="168"/>
                  <a:pt x="175" y="170"/>
                  <a:pt x="158" y="170"/>
                </a:cubicBezTo>
                <a:cubicBezTo>
                  <a:pt x="146" y="170"/>
                  <a:pt x="146" y="170"/>
                  <a:pt x="146" y="170"/>
                </a:cubicBezTo>
                <a:cubicBezTo>
                  <a:pt x="142" y="170"/>
                  <a:pt x="138" y="169"/>
                  <a:pt x="133" y="168"/>
                </a:cubicBezTo>
                <a:cubicBezTo>
                  <a:pt x="125" y="167"/>
                  <a:pt x="117" y="165"/>
                  <a:pt x="109" y="163"/>
                </a:cubicBezTo>
                <a:cubicBezTo>
                  <a:pt x="93" y="158"/>
                  <a:pt x="79" y="150"/>
                  <a:pt x="66" y="142"/>
                </a:cubicBezTo>
                <a:cubicBezTo>
                  <a:pt x="54" y="133"/>
                  <a:pt x="42" y="123"/>
                  <a:pt x="34" y="111"/>
                </a:cubicBezTo>
                <a:cubicBezTo>
                  <a:pt x="29" y="106"/>
                  <a:pt x="25" y="100"/>
                  <a:pt x="22" y="95"/>
                </a:cubicBezTo>
                <a:cubicBezTo>
                  <a:pt x="18" y="89"/>
                  <a:pt x="16" y="83"/>
                  <a:pt x="13" y="78"/>
                </a:cubicBezTo>
                <a:cubicBezTo>
                  <a:pt x="11" y="72"/>
                  <a:pt x="8" y="67"/>
                  <a:pt x="7" y="62"/>
                </a:cubicBezTo>
                <a:cubicBezTo>
                  <a:pt x="5" y="56"/>
                  <a:pt x="4" y="52"/>
                  <a:pt x="3" y="47"/>
                </a:cubicBezTo>
                <a:cubicBezTo>
                  <a:pt x="2" y="42"/>
                  <a:pt x="1" y="37"/>
                  <a:pt x="1" y="33"/>
                </a:cubicBezTo>
                <a:cubicBezTo>
                  <a:pt x="0" y="29"/>
                  <a:pt x="0" y="25"/>
                  <a:pt x="0" y="22"/>
                </a:cubicBezTo>
                <a:cubicBezTo>
                  <a:pt x="0" y="20"/>
                  <a:pt x="0" y="19"/>
                  <a:pt x="0" y="17"/>
                </a:cubicBezTo>
                <a:cubicBezTo>
                  <a:pt x="0" y="16"/>
                  <a:pt x="0" y="14"/>
                  <a:pt x="0" y="13"/>
                </a:cubicBezTo>
                <a:cubicBezTo>
                  <a:pt x="0" y="10"/>
                  <a:pt x="0" y="8"/>
                  <a:pt x="1" y="6"/>
                </a:cubicBezTo>
                <a:cubicBezTo>
                  <a:pt x="1" y="2"/>
                  <a:pt x="1" y="0"/>
                  <a:pt x="1" y="0"/>
                </a:cubicBezTo>
                <a:cubicBezTo>
                  <a:pt x="1" y="0"/>
                  <a:pt x="1" y="2"/>
                  <a:pt x="2" y="6"/>
                </a:cubicBezTo>
                <a:cubicBezTo>
                  <a:pt x="3" y="10"/>
                  <a:pt x="3" y="15"/>
                  <a:pt x="5" y="21"/>
                </a:cubicBezTo>
                <a:cubicBezTo>
                  <a:pt x="6" y="24"/>
                  <a:pt x="7" y="28"/>
                  <a:pt x="8" y="32"/>
                </a:cubicBezTo>
                <a:cubicBezTo>
                  <a:pt x="10" y="36"/>
                  <a:pt x="11" y="40"/>
                  <a:pt x="12" y="44"/>
                </a:cubicBezTo>
                <a:cubicBezTo>
                  <a:pt x="14" y="48"/>
                  <a:pt x="16" y="52"/>
                  <a:pt x="18" y="57"/>
                </a:cubicBezTo>
                <a:cubicBezTo>
                  <a:pt x="21" y="62"/>
                  <a:pt x="24" y="66"/>
                  <a:pt x="26" y="71"/>
                </a:cubicBezTo>
                <a:cubicBezTo>
                  <a:pt x="32" y="80"/>
                  <a:pt x="39" y="90"/>
                  <a:pt x="48" y="98"/>
                </a:cubicBezTo>
                <a:cubicBezTo>
                  <a:pt x="57" y="107"/>
                  <a:pt x="68" y="115"/>
                  <a:pt x="79" y="122"/>
                </a:cubicBezTo>
                <a:cubicBezTo>
                  <a:pt x="90" y="129"/>
                  <a:pt x="103" y="134"/>
                  <a:pt x="116" y="139"/>
                </a:cubicBezTo>
                <a:cubicBezTo>
                  <a:pt x="123" y="140"/>
                  <a:pt x="130" y="142"/>
                  <a:pt x="137" y="143"/>
                </a:cubicBezTo>
                <a:cubicBezTo>
                  <a:pt x="140" y="143"/>
                  <a:pt x="143" y="144"/>
                  <a:pt x="147" y="144"/>
                </a:cubicBezTo>
                <a:cubicBezTo>
                  <a:pt x="158" y="144"/>
                  <a:pt x="158" y="144"/>
                  <a:pt x="158" y="144"/>
                </a:cubicBezTo>
                <a:cubicBezTo>
                  <a:pt x="172" y="144"/>
                  <a:pt x="186" y="142"/>
                  <a:pt x="200" y="139"/>
                </a:cubicBezTo>
                <a:cubicBezTo>
                  <a:pt x="213" y="134"/>
                  <a:pt x="226" y="129"/>
                  <a:pt x="237" y="122"/>
                </a:cubicBezTo>
                <a:cubicBezTo>
                  <a:pt x="248" y="115"/>
                  <a:pt x="259" y="107"/>
                  <a:pt x="268" y="98"/>
                </a:cubicBezTo>
                <a:cubicBezTo>
                  <a:pt x="277" y="90"/>
                  <a:pt x="284" y="80"/>
                  <a:pt x="290" y="71"/>
                </a:cubicBezTo>
                <a:cubicBezTo>
                  <a:pt x="292" y="66"/>
                  <a:pt x="295" y="62"/>
                  <a:pt x="298" y="57"/>
                </a:cubicBezTo>
                <a:cubicBezTo>
                  <a:pt x="300" y="52"/>
                  <a:pt x="302" y="48"/>
                  <a:pt x="304" y="44"/>
                </a:cubicBezTo>
                <a:cubicBezTo>
                  <a:pt x="305" y="40"/>
                  <a:pt x="306" y="36"/>
                  <a:pt x="308" y="32"/>
                </a:cubicBezTo>
                <a:cubicBezTo>
                  <a:pt x="309" y="28"/>
                  <a:pt x="310" y="24"/>
                  <a:pt x="311" y="21"/>
                </a:cubicBezTo>
                <a:cubicBezTo>
                  <a:pt x="313" y="15"/>
                  <a:pt x="313" y="9"/>
                  <a:pt x="314" y="6"/>
                </a:cubicBezTo>
                <a:cubicBezTo>
                  <a:pt x="315" y="2"/>
                  <a:pt x="315" y="0"/>
                  <a:pt x="315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18">
            <a:extLst>
              <a:ext uri="{FF2B5EF4-FFF2-40B4-BE49-F238E27FC236}">
                <a16:creationId xmlns:a16="http://schemas.microsoft.com/office/drawing/2014/main" id="{7FE04C6C-A9BC-41E3-BB4B-843A18AD43F1}"/>
              </a:ext>
            </a:extLst>
          </p:cNvPr>
          <p:cNvSpPr>
            <a:spLocks/>
          </p:cNvSpPr>
          <p:nvPr/>
        </p:nvSpPr>
        <p:spPr bwMode="auto">
          <a:xfrm>
            <a:off x="5079995" y="3454685"/>
            <a:ext cx="2033262" cy="1034796"/>
          </a:xfrm>
          <a:custGeom>
            <a:avLst/>
            <a:gdLst>
              <a:gd name="T0" fmla="*/ 1 w 1540"/>
              <a:gd name="T1" fmla="*/ 28 h 784"/>
              <a:gd name="T2" fmla="*/ 4 w 1540"/>
              <a:gd name="T3" fmla="*/ 60 h 784"/>
              <a:gd name="T4" fmla="*/ 10 w 1540"/>
              <a:gd name="T5" fmla="*/ 104 h 784"/>
              <a:gd name="T6" fmla="*/ 14 w 1540"/>
              <a:gd name="T7" fmla="*/ 129 h 784"/>
              <a:gd name="T8" fmla="*/ 27 w 1540"/>
              <a:gd name="T9" fmla="*/ 187 h 784"/>
              <a:gd name="T10" fmla="*/ 98 w 1540"/>
              <a:gd name="T11" fmla="*/ 360 h 784"/>
              <a:gd name="T12" fmla="*/ 274 w 1540"/>
              <a:gd name="T13" fmla="*/ 575 h 784"/>
              <a:gd name="T14" fmla="*/ 335 w 1540"/>
              <a:gd name="T15" fmla="*/ 622 h 784"/>
              <a:gd name="T16" fmla="*/ 357 w 1540"/>
              <a:gd name="T17" fmla="*/ 636 h 784"/>
              <a:gd name="T18" fmla="*/ 659 w 1540"/>
              <a:gd name="T19" fmla="*/ 750 h 784"/>
              <a:gd name="T20" fmla="*/ 881 w 1540"/>
              <a:gd name="T21" fmla="*/ 750 h 784"/>
              <a:gd name="T22" fmla="*/ 1183 w 1540"/>
              <a:gd name="T23" fmla="*/ 636 h 784"/>
              <a:gd name="T24" fmla="*/ 1205 w 1540"/>
              <a:gd name="T25" fmla="*/ 622 h 784"/>
              <a:gd name="T26" fmla="*/ 1266 w 1540"/>
              <a:gd name="T27" fmla="*/ 575 h 784"/>
              <a:gd name="T28" fmla="*/ 1442 w 1540"/>
              <a:gd name="T29" fmla="*/ 360 h 784"/>
              <a:gd name="T30" fmla="*/ 1513 w 1540"/>
              <a:gd name="T31" fmla="*/ 187 h 784"/>
              <a:gd name="T32" fmla="*/ 1526 w 1540"/>
              <a:gd name="T33" fmla="*/ 129 h 784"/>
              <a:gd name="T34" fmla="*/ 1530 w 1540"/>
              <a:gd name="T35" fmla="*/ 104 h 784"/>
              <a:gd name="T36" fmla="*/ 1536 w 1540"/>
              <a:gd name="T37" fmla="*/ 60 h 784"/>
              <a:gd name="T38" fmla="*/ 1539 w 1540"/>
              <a:gd name="T39" fmla="*/ 28 h 784"/>
              <a:gd name="T40" fmla="*/ 1540 w 1540"/>
              <a:gd name="T41" fmla="*/ 28 h 784"/>
              <a:gd name="T42" fmla="*/ 1539 w 1540"/>
              <a:gd name="T43" fmla="*/ 60 h 784"/>
              <a:gd name="T44" fmla="*/ 1536 w 1540"/>
              <a:gd name="T45" fmla="*/ 104 h 784"/>
              <a:gd name="T46" fmla="*/ 1532 w 1540"/>
              <a:gd name="T47" fmla="*/ 130 h 784"/>
              <a:gd name="T48" fmla="*/ 1521 w 1540"/>
              <a:gd name="T49" fmla="*/ 189 h 784"/>
              <a:gd name="T50" fmla="*/ 1456 w 1540"/>
              <a:gd name="T51" fmla="*/ 367 h 784"/>
              <a:gd name="T52" fmla="*/ 1280 w 1540"/>
              <a:gd name="T53" fmla="*/ 591 h 784"/>
              <a:gd name="T54" fmla="*/ 1218 w 1540"/>
              <a:gd name="T55" fmla="*/ 640 h 784"/>
              <a:gd name="T56" fmla="*/ 1196 w 1540"/>
              <a:gd name="T57" fmla="*/ 655 h 784"/>
              <a:gd name="T58" fmla="*/ 885 w 1540"/>
              <a:gd name="T59" fmla="*/ 775 h 784"/>
              <a:gd name="T60" fmla="*/ 741 w 1540"/>
              <a:gd name="T61" fmla="*/ 783 h 784"/>
              <a:gd name="T62" fmla="*/ 684 w 1540"/>
              <a:gd name="T63" fmla="*/ 779 h 784"/>
              <a:gd name="T64" fmla="*/ 544 w 1540"/>
              <a:gd name="T65" fmla="*/ 750 h 784"/>
              <a:gd name="T66" fmla="*/ 333 w 1540"/>
              <a:gd name="T67" fmla="*/ 648 h 784"/>
              <a:gd name="T68" fmla="*/ 300 w 1540"/>
              <a:gd name="T69" fmla="*/ 624 h 784"/>
              <a:gd name="T70" fmla="*/ 188 w 1540"/>
              <a:gd name="T71" fmla="*/ 519 h 784"/>
              <a:gd name="T72" fmla="*/ 27 w 1540"/>
              <a:gd name="T73" fmla="*/ 222 h 784"/>
              <a:gd name="T74" fmla="*/ 13 w 1540"/>
              <a:gd name="T75" fmla="*/ 159 h 784"/>
              <a:gd name="T76" fmla="*/ 6 w 1540"/>
              <a:gd name="T77" fmla="*/ 117 h 784"/>
              <a:gd name="T78" fmla="*/ 2 w 1540"/>
              <a:gd name="T79" fmla="*/ 81 h 784"/>
              <a:gd name="T80" fmla="*/ 0 w 1540"/>
              <a:gd name="T81" fmla="*/ 42 h 784"/>
              <a:gd name="T82" fmla="*/ 0 w 1540"/>
              <a:gd name="T83" fmla="*/ 0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40" h="784">
                <a:moveTo>
                  <a:pt x="0" y="0"/>
                </a:moveTo>
                <a:cubicBezTo>
                  <a:pt x="0" y="0"/>
                  <a:pt x="0" y="10"/>
                  <a:pt x="1" y="28"/>
                </a:cubicBezTo>
                <a:cubicBezTo>
                  <a:pt x="2" y="32"/>
                  <a:pt x="2" y="37"/>
                  <a:pt x="2" y="42"/>
                </a:cubicBezTo>
                <a:cubicBezTo>
                  <a:pt x="3" y="48"/>
                  <a:pt x="3" y="54"/>
                  <a:pt x="4" y="60"/>
                </a:cubicBezTo>
                <a:cubicBezTo>
                  <a:pt x="5" y="66"/>
                  <a:pt x="5" y="73"/>
                  <a:pt x="6" y="81"/>
                </a:cubicBezTo>
                <a:cubicBezTo>
                  <a:pt x="7" y="88"/>
                  <a:pt x="8" y="96"/>
                  <a:pt x="10" y="104"/>
                </a:cubicBezTo>
                <a:cubicBezTo>
                  <a:pt x="10" y="108"/>
                  <a:pt x="11" y="112"/>
                  <a:pt x="11" y="116"/>
                </a:cubicBezTo>
                <a:cubicBezTo>
                  <a:pt x="12" y="121"/>
                  <a:pt x="13" y="125"/>
                  <a:pt x="14" y="129"/>
                </a:cubicBezTo>
                <a:cubicBezTo>
                  <a:pt x="16" y="138"/>
                  <a:pt x="17" y="148"/>
                  <a:pt x="20" y="157"/>
                </a:cubicBezTo>
                <a:cubicBezTo>
                  <a:pt x="22" y="167"/>
                  <a:pt x="25" y="177"/>
                  <a:pt x="27" y="187"/>
                </a:cubicBezTo>
                <a:cubicBezTo>
                  <a:pt x="30" y="198"/>
                  <a:pt x="33" y="208"/>
                  <a:pt x="37" y="219"/>
                </a:cubicBezTo>
                <a:cubicBezTo>
                  <a:pt x="51" y="263"/>
                  <a:pt x="70" y="311"/>
                  <a:pt x="98" y="360"/>
                </a:cubicBezTo>
                <a:cubicBezTo>
                  <a:pt x="125" y="409"/>
                  <a:pt x="160" y="459"/>
                  <a:pt x="203" y="506"/>
                </a:cubicBezTo>
                <a:cubicBezTo>
                  <a:pt x="225" y="530"/>
                  <a:pt x="248" y="553"/>
                  <a:pt x="274" y="575"/>
                </a:cubicBezTo>
                <a:cubicBezTo>
                  <a:pt x="287" y="586"/>
                  <a:pt x="300" y="596"/>
                  <a:pt x="314" y="607"/>
                </a:cubicBezTo>
                <a:cubicBezTo>
                  <a:pt x="321" y="612"/>
                  <a:pt x="328" y="617"/>
                  <a:pt x="335" y="622"/>
                </a:cubicBezTo>
                <a:cubicBezTo>
                  <a:pt x="346" y="629"/>
                  <a:pt x="346" y="629"/>
                  <a:pt x="346" y="629"/>
                </a:cubicBezTo>
                <a:cubicBezTo>
                  <a:pt x="357" y="636"/>
                  <a:pt x="357" y="636"/>
                  <a:pt x="357" y="636"/>
                </a:cubicBezTo>
                <a:cubicBezTo>
                  <a:pt x="415" y="674"/>
                  <a:pt x="481" y="704"/>
                  <a:pt x="551" y="726"/>
                </a:cubicBezTo>
                <a:cubicBezTo>
                  <a:pt x="586" y="736"/>
                  <a:pt x="622" y="744"/>
                  <a:pt x="659" y="750"/>
                </a:cubicBezTo>
                <a:cubicBezTo>
                  <a:pt x="696" y="755"/>
                  <a:pt x="733" y="757"/>
                  <a:pt x="770" y="758"/>
                </a:cubicBezTo>
                <a:cubicBezTo>
                  <a:pt x="808" y="757"/>
                  <a:pt x="844" y="755"/>
                  <a:pt x="881" y="750"/>
                </a:cubicBezTo>
                <a:cubicBezTo>
                  <a:pt x="918" y="744"/>
                  <a:pt x="954" y="736"/>
                  <a:pt x="989" y="726"/>
                </a:cubicBezTo>
                <a:cubicBezTo>
                  <a:pt x="1059" y="704"/>
                  <a:pt x="1125" y="674"/>
                  <a:pt x="1183" y="636"/>
                </a:cubicBezTo>
                <a:cubicBezTo>
                  <a:pt x="1194" y="629"/>
                  <a:pt x="1194" y="629"/>
                  <a:pt x="1194" y="629"/>
                </a:cubicBezTo>
                <a:cubicBezTo>
                  <a:pt x="1205" y="622"/>
                  <a:pt x="1205" y="622"/>
                  <a:pt x="1205" y="622"/>
                </a:cubicBezTo>
                <a:cubicBezTo>
                  <a:pt x="1212" y="617"/>
                  <a:pt x="1219" y="612"/>
                  <a:pt x="1226" y="607"/>
                </a:cubicBezTo>
                <a:cubicBezTo>
                  <a:pt x="1240" y="596"/>
                  <a:pt x="1253" y="586"/>
                  <a:pt x="1266" y="575"/>
                </a:cubicBezTo>
                <a:cubicBezTo>
                  <a:pt x="1292" y="553"/>
                  <a:pt x="1315" y="530"/>
                  <a:pt x="1337" y="506"/>
                </a:cubicBezTo>
                <a:cubicBezTo>
                  <a:pt x="1380" y="459"/>
                  <a:pt x="1415" y="409"/>
                  <a:pt x="1442" y="360"/>
                </a:cubicBezTo>
                <a:cubicBezTo>
                  <a:pt x="1470" y="311"/>
                  <a:pt x="1489" y="263"/>
                  <a:pt x="1503" y="219"/>
                </a:cubicBezTo>
                <a:cubicBezTo>
                  <a:pt x="1507" y="208"/>
                  <a:pt x="1510" y="198"/>
                  <a:pt x="1513" y="187"/>
                </a:cubicBezTo>
                <a:cubicBezTo>
                  <a:pt x="1515" y="177"/>
                  <a:pt x="1518" y="167"/>
                  <a:pt x="1520" y="157"/>
                </a:cubicBezTo>
                <a:cubicBezTo>
                  <a:pt x="1523" y="148"/>
                  <a:pt x="1524" y="138"/>
                  <a:pt x="1526" y="129"/>
                </a:cubicBezTo>
                <a:cubicBezTo>
                  <a:pt x="1527" y="125"/>
                  <a:pt x="1528" y="121"/>
                  <a:pt x="1529" y="116"/>
                </a:cubicBezTo>
                <a:cubicBezTo>
                  <a:pt x="1529" y="112"/>
                  <a:pt x="1530" y="108"/>
                  <a:pt x="1530" y="104"/>
                </a:cubicBezTo>
                <a:cubicBezTo>
                  <a:pt x="1532" y="96"/>
                  <a:pt x="1533" y="88"/>
                  <a:pt x="1534" y="81"/>
                </a:cubicBezTo>
                <a:cubicBezTo>
                  <a:pt x="1535" y="73"/>
                  <a:pt x="1535" y="66"/>
                  <a:pt x="1536" y="60"/>
                </a:cubicBezTo>
                <a:cubicBezTo>
                  <a:pt x="1537" y="54"/>
                  <a:pt x="1537" y="48"/>
                  <a:pt x="1538" y="42"/>
                </a:cubicBezTo>
                <a:cubicBezTo>
                  <a:pt x="1538" y="37"/>
                  <a:pt x="1538" y="32"/>
                  <a:pt x="1539" y="28"/>
                </a:cubicBezTo>
                <a:cubicBezTo>
                  <a:pt x="1540" y="10"/>
                  <a:pt x="1540" y="0"/>
                  <a:pt x="1540" y="0"/>
                </a:cubicBezTo>
                <a:cubicBezTo>
                  <a:pt x="1540" y="0"/>
                  <a:pt x="1540" y="10"/>
                  <a:pt x="1540" y="28"/>
                </a:cubicBezTo>
                <a:cubicBezTo>
                  <a:pt x="1540" y="32"/>
                  <a:pt x="1540" y="37"/>
                  <a:pt x="1540" y="42"/>
                </a:cubicBezTo>
                <a:cubicBezTo>
                  <a:pt x="1540" y="48"/>
                  <a:pt x="1540" y="54"/>
                  <a:pt x="1539" y="60"/>
                </a:cubicBezTo>
                <a:cubicBezTo>
                  <a:pt x="1539" y="67"/>
                  <a:pt x="1539" y="74"/>
                  <a:pt x="1538" y="81"/>
                </a:cubicBezTo>
                <a:cubicBezTo>
                  <a:pt x="1537" y="88"/>
                  <a:pt x="1536" y="96"/>
                  <a:pt x="1536" y="104"/>
                </a:cubicBezTo>
                <a:cubicBezTo>
                  <a:pt x="1535" y="109"/>
                  <a:pt x="1535" y="113"/>
                  <a:pt x="1534" y="117"/>
                </a:cubicBezTo>
                <a:cubicBezTo>
                  <a:pt x="1533" y="121"/>
                  <a:pt x="1533" y="126"/>
                  <a:pt x="1532" y="130"/>
                </a:cubicBezTo>
                <a:cubicBezTo>
                  <a:pt x="1531" y="139"/>
                  <a:pt x="1529" y="149"/>
                  <a:pt x="1527" y="159"/>
                </a:cubicBezTo>
                <a:cubicBezTo>
                  <a:pt x="1525" y="169"/>
                  <a:pt x="1523" y="179"/>
                  <a:pt x="1521" y="189"/>
                </a:cubicBezTo>
                <a:cubicBezTo>
                  <a:pt x="1519" y="200"/>
                  <a:pt x="1515" y="211"/>
                  <a:pt x="1513" y="222"/>
                </a:cubicBezTo>
                <a:cubicBezTo>
                  <a:pt x="1500" y="267"/>
                  <a:pt x="1482" y="316"/>
                  <a:pt x="1456" y="367"/>
                </a:cubicBezTo>
                <a:cubicBezTo>
                  <a:pt x="1430" y="418"/>
                  <a:pt x="1395" y="470"/>
                  <a:pt x="1352" y="519"/>
                </a:cubicBezTo>
                <a:cubicBezTo>
                  <a:pt x="1330" y="544"/>
                  <a:pt x="1306" y="568"/>
                  <a:pt x="1280" y="591"/>
                </a:cubicBezTo>
                <a:cubicBezTo>
                  <a:pt x="1267" y="603"/>
                  <a:pt x="1253" y="613"/>
                  <a:pt x="1240" y="624"/>
                </a:cubicBezTo>
                <a:cubicBezTo>
                  <a:pt x="1233" y="630"/>
                  <a:pt x="1225" y="635"/>
                  <a:pt x="1218" y="640"/>
                </a:cubicBezTo>
                <a:cubicBezTo>
                  <a:pt x="1207" y="648"/>
                  <a:pt x="1207" y="648"/>
                  <a:pt x="1207" y="648"/>
                </a:cubicBezTo>
                <a:cubicBezTo>
                  <a:pt x="1196" y="655"/>
                  <a:pt x="1196" y="655"/>
                  <a:pt x="1196" y="655"/>
                </a:cubicBezTo>
                <a:cubicBezTo>
                  <a:pt x="1136" y="695"/>
                  <a:pt x="1068" y="728"/>
                  <a:pt x="996" y="750"/>
                </a:cubicBezTo>
                <a:cubicBezTo>
                  <a:pt x="960" y="761"/>
                  <a:pt x="923" y="769"/>
                  <a:pt x="885" y="775"/>
                </a:cubicBezTo>
                <a:cubicBezTo>
                  <a:pt x="847" y="781"/>
                  <a:pt x="808" y="783"/>
                  <a:pt x="770" y="784"/>
                </a:cubicBezTo>
                <a:cubicBezTo>
                  <a:pt x="741" y="783"/>
                  <a:pt x="741" y="783"/>
                  <a:pt x="741" y="783"/>
                </a:cubicBezTo>
                <a:cubicBezTo>
                  <a:pt x="732" y="783"/>
                  <a:pt x="722" y="782"/>
                  <a:pt x="712" y="781"/>
                </a:cubicBezTo>
                <a:cubicBezTo>
                  <a:pt x="703" y="780"/>
                  <a:pt x="693" y="780"/>
                  <a:pt x="684" y="779"/>
                </a:cubicBezTo>
                <a:cubicBezTo>
                  <a:pt x="655" y="775"/>
                  <a:pt x="655" y="775"/>
                  <a:pt x="655" y="775"/>
                </a:cubicBezTo>
                <a:cubicBezTo>
                  <a:pt x="617" y="769"/>
                  <a:pt x="580" y="761"/>
                  <a:pt x="544" y="750"/>
                </a:cubicBezTo>
                <a:cubicBezTo>
                  <a:pt x="472" y="728"/>
                  <a:pt x="404" y="695"/>
                  <a:pt x="344" y="655"/>
                </a:cubicBezTo>
                <a:cubicBezTo>
                  <a:pt x="333" y="648"/>
                  <a:pt x="333" y="648"/>
                  <a:pt x="333" y="648"/>
                </a:cubicBezTo>
                <a:cubicBezTo>
                  <a:pt x="322" y="640"/>
                  <a:pt x="322" y="640"/>
                  <a:pt x="322" y="640"/>
                </a:cubicBezTo>
                <a:cubicBezTo>
                  <a:pt x="315" y="635"/>
                  <a:pt x="307" y="630"/>
                  <a:pt x="300" y="624"/>
                </a:cubicBezTo>
                <a:cubicBezTo>
                  <a:pt x="287" y="613"/>
                  <a:pt x="273" y="603"/>
                  <a:pt x="260" y="591"/>
                </a:cubicBezTo>
                <a:cubicBezTo>
                  <a:pt x="234" y="568"/>
                  <a:pt x="210" y="544"/>
                  <a:pt x="188" y="519"/>
                </a:cubicBezTo>
                <a:cubicBezTo>
                  <a:pt x="145" y="470"/>
                  <a:pt x="110" y="418"/>
                  <a:pt x="84" y="367"/>
                </a:cubicBezTo>
                <a:cubicBezTo>
                  <a:pt x="58" y="316"/>
                  <a:pt x="40" y="267"/>
                  <a:pt x="27" y="222"/>
                </a:cubicBezTo>
                <a:cubicBezTo>
                  <a:pt x="25" y="211"/>
                  <a:pt x="21" y="200"/>
                  <a:pt x="19" y="189"/>
                </a:cubicBezTo>
                <a:cubicBezTo>
                  <a:pt x="17" y="179"/>
                  <a:pt x="15" y="169"/>
                  <a:pt x="13" y="159"/>
                </a:cubicBezTo>
                <a:cubicBezTo>
                  <a:pt x="11" y="149"/>
                  <a:pt x="9" y="139"/>
                  <a:pt x="8" y="130"/>
                </a:cubicBezTo>
                <a:cubicBezTo>
                  <a:pt x="7" y="126"/>
                  <a:pt x="7" y="121"/>
                  <a:pt x="6" y="117"/>
                </a:cubicBezTo>
                <a:cubicBezTo>
                  <a:pt x="5" y="113"/>
                  <a:pt x="5" y="109"/>
                  <a:pt x="4" y="104"/>
                </a:cubicBezTo>
                <a:cubicBezTo>
                  <a:pt x="4" y="96"/>
                  <a:pt x="3" y="88"/>
                  <a:pt x="2" y="81"/>
                </a:cubicBezTo>
                <a:cubicBezTo>
                  <a:pt x="1" y="74"/>
                  <a:pt x="1" y="67"/>
                  <a:pt x="1" y="60"/>
                </a:cubicBezTo>
                <a:cubicBezTo>
                  <a:pt x="0" y="54"/>
                  <a:pt x="0" y="48"/>
                  <a:pt x="0" y="42"/>
                </a:cubicBezTo>
                <a:cubicBezTo>
                  <a:pt x="0" y="37"/>
                  <a:pt x="0" y="32"/>
                  <a:pt x="0" y="28"/>
                </a:cubicBezTo>
                <a:cubicBezTo>
                  <a:pt x="0" y="10"/>
                  <a:pt x="0" y="0"/>
                  <a:pt x="0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Freeform 19">
            <a:extLst>
              <a:ext uri="{FF2B5EF4-FFF2-40B4-BE49-F238E27FC236}">
                <a16:creationId xmlns:a16="http://schemas.microsoft.com/office/drawing/2014/main" id="{DB194597-9093-4306-A3F9-302C31BA4E5A}"/>
              </a:ext>
            </a:extLst>
          </p:cNvPr>
          <p:cNvSpPr>
            <a:spLocks/>
          </p:cNvSpPr>
          <p:nvPr/>
        </p:nvSpPr>
        <p:spPr bwMode="auto">
          <a:xfrm>
            <a:off x="5295473" y="2637873"/>
            <a:ext cx="1602306" cy="816812"/>
          </a:xfrm>
          <a:custGeom>
            <a:avLst/>
            <a:gdLst>
              <a:gd name="T0" fmla="*/ 1213 w 1214"/>
              <a:gd name="T1" fmla="*/ 619 h 619"/>
              <a:gd name="T2" fmla="*/ 1212 w 1214"/>
              <a:gd name="T3" fmla="*/ 598 h 619"/>
              <a:gd name="T4" fmla="*/ 1210 w 1214"/>
              <a:gd name="T5" fmla="*/ 573 h 619"/>
              <a:gd name="T6" fmla="*/ 1208 w 1214"/>
              <a:gd name="T7" fmla="*/ 556 h 619"/>
              <a:gd name="T8" fmla="*/ 1205 w 1214"/>
              <a:gd name="T9" fmla="*/ 538 h 619"/>
              <a:gd name="T10" fmla="*/ 1183 w 1214"/>
              <a:gd name="T11" fmla="*/ 448 h 619"/>
              <a:gd name="T12" fmla="*/ 1135 w 1214"/>
              <a:gd name="T13" fmla="*/ 337 h 619"/>
              <a:gd name="T14" fmla="*/ 1052 w 1214"/>
              <a:gd name="T15" fmla="*/ 222 h 619"/>
              <a:gd name="T16" fmla="*/ 996 w 1214"/>
              <a:gd name="T17" fmla="*/ 169 h 619"/>
              <a:gd name="T18" fmla="*/ 965 w 1214"/>
              <a:gd name="T19" fmla="*/ 144 h 619"/>
              <a:gd name="T20" fmla="*/ 948 w 1214"/>
              <a:gd name="T21" fmla="*/ 132 h 619"/>
              <a:gd name="T22" fmla="*/ 940 w 1214"/>
              <a:gd name="T23" fmla="*/ 127 h 619"/>
              <a:gd name="T24" fmla="*/ 931 w 1214"/>
              <a:gd name="T25" fmla="*/ 121 h 619"/>
              <a:gd name="T26" fmla="*/ 778 w 1214"/>
              <a:gd name="T27" fmla="*/ 51 h 619"/>
              <a:gd name="T28" fmla="*/ 694 w 1214"/>
              <a:gd name="T29" fmla="*/ 32 h 619"/>
              <a:gd name="T30" fmla="*/ 607 w 1214"/>
              <a:gd name="T31" fmla="*/ 26 h 619"/>
              <a:gd name="T32" fmla="*/ 520 w 1214"/>
              <a:gd name="T33" fmla="*/ 32 h 619"/>
              <a:gd name="T34" fmla="*/ 436 w 1214"/>
              <a:gd name="T35" fmla="*/ 51 h 619"/>
              <a:gd name="T36" fmla="*/ 283 w 1214"/>
              <a:gd name="T37" fmla="*/ 121 h 619"/>
              <a:gd name="T38" fmla="*/ 274 w 1214"/>
              <a:gd name="T39" fmla="*/ 127 h 619"/>
              <a:gd name="T40" fmla="*/ 266 w 1214"/>
              <a:gd name="T41" fmla="*/ 132 h 619"/>
              <a:gd name="T42" fmla="*/ 249 w 1214"/>
              <a:gd name="T43" fmla="*/ 144 h 619"/>
              <a:gd name="T44" fmla="*/ 218 w 1214"/>
              <a:gd name="T45" fmla="*/ 169 h 619"/>
              <a:gd name="T46" fmla="*/ 162 w 1214"/>
              <a:gd name="T47" fmla="*/ 222 h 619"/>
              <a:gd name="T48" fmla="*/ 79 w 1214"/>
              <a:gd name="T49" fmla="*/ 337 h 619"/>
              <a:gd name="T50" fmla="*/ 31 w 1214"/>
              <a:gd name="T51" fmla="*/ 448 h 619"/>
              <a:gd name="T52" fmla="*/ 9 w 1214"/>
              <a:gd name="T53" fmla="*/ 538 h 619"/>
              <a:gd name="T54" fmla="*/ 6 w 1214"/>
              <a:gd name="T55" fmla="*/ 556 h 619"/>
              <a:gd name="T56" fmla="*/ 4 w 1214"/>
              <a:gd name="T57" fmla="*/ 573 h 619"/>
              <a:gd name="T58" fmla="*/ 2 w 1214"/>
              <a:gd name="T59" fmla="*/ 598 h 619"/>
              <a:gd name="T60" fmla="*/ 1 w 1214"/>
              <a:gd name="T61" fmla="*/ 619 h 619"/>
              <a:gd name="T62" fmla="*/ 0 w 1214"/>
              <a:gd name="T63" fmla="*/ 598 h 619"/>
              <a:gd name="T64" fmla="*/ 1 w 1214"/>
              <a:gd name="T65" fmla="*/ 572 h 619"/>
              <a:gd name="T66" fmla="*/ 2 w 1214"/>
              <a:gd name="T67" fmla="*/ 556 h 619"/>
              <a:gd name="T68" fmla="*/ 4 w 1214"/>
              <a:gd name="T69" fmla="*/ 538 h 619"/>
              <a:gd name="T70" fmla="*/ 21 w 1214"/>
              <a:gd name="T71" fmla="*/ 445 h 619"/>
              <a:gd name="T72" fmla="*/ 66 w 1214"/>
              <a:gd name="T73" fmla="*/ 330 h 619"/>
              <a:gd name="T74" fmla="*/ 148 w 1214"/>
              <a:gd name="T75" fmla="*/ 209 h 619"/>
              <a:gd name="T76" fmla="*/ 204 w 1214"/>
              <a:gd name="T77" fmla="*/ 153 h 619"/>
              <a:gd name="T78" fmla="*/ 270 w 1214"/>
              <a:gd name="T79" fmla="*/ 102 h 619"/>
              <a:gd name="T80" fmla="*/ 428 w 1214"/>
              <a:gd name="T81" fmla="*/ 27 h 619"/>
              <a:gd name="T82" fmla="*/ 516 w 1214"/>
              <a:gd name="T83" fmla="*/ 7 h 619"/>
              <a:gd name="T84" fmla="*/ 607 w 1214"/>
              <a:gd name="T85" fmla="*/ 0 h 619"/>
              <a:gd name="T86" fmla="*/ 698 w 1214"/>
              <a:gd name="T87" fmla="*/ 7 h 619"/>
              <a:gd name="T88" fmla="*/ 786 w 1214"/>
              <a:gd name="T89" fmla="*/ 27 h 619"/>
              <a:gd name="T90" fmla="*/ 944 w 1214"/>
              <a:gd name="T91" fmla="*/ 102 h 619"/>
              <a:gd name="T92" fmla="*/ 953 w 1214"/>
              <a:gd name="T93" fmla="*/ 108 h 619"/>
              <a:gd name="T94" fmla="*/ 961 w 1214"/>
              <a:gd name="T95" fmla="*/ 114 h 619"/>
              <a:gd name="T96" fmla="*/ 978 w 1214"/>
              <a:gd name="T97" fmla="*/ 126 h 619"/>
              <a:gd name="T98" fmla="*/ 1010 w 1214"/>
              <a:gd name="T99" fmla="*/ 153 h 619"/>
              <a:gd name="T100" fmla="*/ 1066 w 1214"/>
              <a:gd name="T101" fmla="*/ 209 h 619"/>
              <a:gd name="T102" fmla="*/ 1148 w 1214"/>
              <a:gd name="T103" fmla="*/ 330 h 619"/>
              <a:gd name="T104" fmla="*/ 1193 w 1214"/>
              <a:gd name="T105" fmla="*/ 445 h 619"/>
              <a:gd name="T106" fmla="*/ 1210 w 1214"/>
              <a:gd name="T107" fmla="*/ 538 h 619"/>
              <a:gd name="T108" fmla="*/ 1212 w 1214"/>
              <a:gd name="T109" fmla="*/ 556 h 619"/>
              <a:gd name="T110" fmla="*/ 1213 w 1214"/>
              <a:gd name="T111" fmla="*/ 572 h 619"/>
              <a:gd name="T112" fmla="*/ 1214 w 1214"/>
              <a:gd name="T113" fmla="*/ 598 h 619"/>
              <a:gd name="T114" fmla="*/ 1213 w 1214"/>
              <a:gd name="T115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4" h="619">
                <a:moveTo>
                  <a:pt x="1213" y="619"/>
                </a:moveTo>
                <a:cubicBezTo>
                  <a:pt x="1213" y="619"/>
                  <a:pt x="1213" y="612"/>
                  <a:pt x="1212" y="598"/>
                </a:cubicBezTo>
                <a:cubicBezTo>
                  <a:pt x="1212" y="591"/>
                  <a:pt x="1211" y="583"/>
                  <a:pt x="1210" y="573"/>
                </a:cubicBezTo>
                <a:cubicBezTo>
                  <a:pt x="1209" y="568"/>
                  <a:pt x="1209" y="562"/>
                  <a:pt x="1208" y="556"/>
                </a:cubicBezTo>
                <a:cubicBezTo>
                  <a:pt x="1207" y="551"/>
                  <a:pt x="1206" y="545"/>
                  <a:pt x="1205" y="538"/>
                </a:cubicBezTo>
                <a:cubicBezTo>
                  <a:pt x="1201" y="513"/>
                  <a:pt x="1195" y="482"/>
                  <a:pt x="1183" y="448"/>
                </a:cubicBezTo>
                <a:cubicBezTo>
                  <a:pt x="1172" y="413"/>
                  <a:pt x="1156" y="376"/>
                  <a:pt x="1135" y="337"/>
                </a:cubicBezTo>
                <a:cubicBezTo>
                  <a:pt x="1114" y="299"/>
                  <a:pt x="1086" y="260"/>
                  <a:pt x="1052" y="222"/>
                </a:cubicBezTo>
                <a:cubicBezTo>
                  <a:pt x="1035" y="204"/>
                  <a:pt x="1016" y="186"/>
                  <a:pt x="996" y="169"/>
                </a:cubicBezTo>
                <a:cubicBezTo>
                  <a:pt x="986" y="160"/>
                  <a:pt x="975" y="152"/>
                  <a:pt x="965" y="144"/>
                </a:cubicBezTo>
                <a:cubicBezTo>
                  <a:pt x="959" y="140"/>
                  <a:pt x="954" y="136"/>
                  <a:pt x="948" y="132"/>
                </a:cubicBezTo>
                <a:cubicBezTo>
                  <a:pt x="940" y="127"/>
                  <a:pt x="940" y="127"/>
                  <a:pt x="940" y="127"/>
                </a:cubicBezTo>
                <a:cubicBezTo>
                  <a:pt x="931" y="121"/>
                  <a:pt x="931" y="121"/>
                  <a:pt x="931" y="121"/>
                </a:cubicBezTo>
                <a:cubicBezTo>
                  <a:pt x="885" y="91"/>
                  <a:pt x="833" y="68"/>
                  <a:pt x="778" y="51"/>
                </a:cubicBezTo>
                <a:cubicBezTo>
                  <a:pt x="751" y="43"/>
                  <a:pt x="723" y="37"/>
                  <a:pt x="694" y="32"/>
                </a:cubicBezTo>
                <a:cubicBezTo>
                  <a:pt x="665" y="28"/>
                  <a:pt x="636" y="26"/>
                  <a:pt x="607" y="26"/>
                </a:cubicBezTo>
                <a:cubicBezTo>
                  <a:pt x="577" y="27"/>
                  <a:pt x="549" y="28"/>
                  <a:pt x="520" y="32"/>
                </a:cubicBezTo>
                <a:cubicBezTo>
                  <a:pt x="491" y="37"/>
                  <a:pt x="463" y="43"/>
                  <a:pt x="436" y="51"/>
                </a:cubicBezTo>
                <a:cubicBezTo>
                  <a:pt x="381" y="68"/>
                  <a:pt x="329" y="91"/>
                  <a:pt x="283" y="121"/>
                </a:cubicBezTo>
                <a:cubicBezTo>
                  <a:pt x="274" y="127"/>
                  <a:pt x="274" y="127"/>
                  <a:pt x="274" y="127"/>
                </a:cubicBezTo>
                <a:cubicBezTo>
                  <a:pt x="266" y="132"/>
                  <a:pt x="266" y="132"/>
                  <a:pt x="266" y="132"/>
                </a:cubicBezTo>
                <a:cubicBezTo>
                  <a:pt x="260" y="136"/>
                  <a:pt x="255" y="140"/>
                  <a:pt x="249" y="144"/>
                </a:cubicBezTo>
                <a:cubicBezTo>
                  <a:pt x="239" y="152"/>
                  <a:pt x="228" y="160"/>
                  <a:pt x="218" y="169"/>
                </a:cubicBezTo>
                <a:cubicBezTo>
                  <a:pt x="198" y="186"/>
                  <a:pt x="179" y="204"/>
                  <a:pt x="162" y="222"/>
                </a:cubicBezTo>
                <a:cubicBezTo>
                  <a:pt x="128" y="260"/>
                  <a:pt x="100" y="299"/>
                  <a:pt x="79" y="337"/>
                </a:cubicBezTo>
                <a:cubicBezTo>
                  <a:pt x="58" y="376"/>
                  <a:pt x="42" y="413"/>
                  <a:pt x="31" y="448"/>
                </a:cubicBezTo>
                <a:cubicBezTo>
                  <a:pt x="19" y="482"/>
                  <a:pt x="13" y="513"/>
                  <a:pt x="9" y="538"/>
                </a:cubicBezTo>
                <a:cubicBezTo>
                  <a:pt x="8" y="545"/>
                  <a:pt x="7" y="551"/>
                  <a:pt x="6" y="556"/>
                </a:cubicBezTo>
                <a:cubicBezTo>
                  <a:pt x="5" y="562"/>
                  <a:pt x="5" y="568"/>
                  <a:pt x="4" y="573"/>
                </a:cubicBezTo>
                <a:cubicBezTo>
                  <a:pt x="3" y="583"/>
                  <a:pt x="2" y="591"/>
                  <a:pt x="2" y="598"/>
                </a:cubicBezTo>
                <a:cubicBezTo>
                  <a:pt x="1" y="612"/>
                  <a:pt x="1" y="619"/>
                  <a:pt x="1" y="619"/>
                </a:cubicBezTo>
                <a:cubicBezTo>
                  <a:pt x="1" y="619"/>
                  <a:pt x="1" y="612"/>
                  <a:pt x="0" y="598"/>
                </a:cubicBezTo>
                <a:cubicBezTo>
                  <a:pt x="0" y="591"/>
                  <a:pt x="1" y="582"/>
                  <a:pt x="1" y="572"/>
                </a:cubicBezTo>
                <a:cubicBezTo>
                  <a:pt x="1" y="567"/>
                  <a:pt x="1" y="562"/>
                  <a:pt x="2" y="556"/>
                </a:cubicBezTo>
                <a:cubicBezTo>
                  <a:pt x="2" y="550"/>
                  <a:pt x="3" y="544"/>
                  <a:pt x="4" y="538"/>
                </a:cubicBezTo>
                <a:cubicBezTo>
                  <a:pt x="7" y="512"/>
                  <a:pt x="12" y="480"/>
                  <a:pt x="21" y="445"/>
                </a:cubicBezTo>
                <a:cubicBezTo>
                  <a:pt x="31" y="409"/>
                  <a:pt x="45" y="370"/>
                  <a:pt x="66" y="330"/>
                </a:cubicBezTo>
                <a:cubicBezTo>
                  <a:pt x="86" y="290"/>
                  <a:pt x="114" y="249"/>
                  <a:pt x="148" y="209"/>
                </a:cubicBezTo>
                <a:cubicBezTo>
                  <a:pt x="165" y="190"/>
                  <a:pt x="183" y="171"/>
                  <a:pt x="204" y="153"/>
                </a:cubicBezTo>
                <a:cubicBezTo>
                  <a:pt x="224" y="134"/>
                  <a:pt x="247" y="118"/>
                  <a:pt x="270" y="102"/>
                </a:cubicBezTo>
                <a:cubicBezTo>
                  <a:pt x="318" y="70"/>
                  <a:pt x="371" y="44"/>
                  <a:pt x="428" y="27"/>
                </a:cubicBezTo>
                <a:cubicBezTo>
                  <a:pt x="457" y="18"/>
                  <a:pt x="486" y="12"/>
                  <a:pt x="516" y="7"/>
                </a:cubicBezTo>
                <a:cubicBezTo>
                  <a:pt x="546" y="2"/>
                  <a:pt x="577" y="0"/>
                  <a:pt x="607" y="0"/>
                </a:cubicBezTo>
                <a:cubicBezTo>
                  <a:pt x="638" y="0"/>
                  <a:pt x="668" y="2"/>
                  <a:pt x="698" y="7"/>
                </a:cubicBezTo>
                <a:cubicBezTo>
                  <a:pt x="728" y="12"/>
                  <a:pt x="757" y="18"/>
                  <a:pt x="786" y="27"/>
                </a:cubicBezTo>
                <a:cubicBezTo>
                  <a:pt x="843" y="44"/>
                  <a:pt x="896" y="70"/>
                  <a:pt x="944" y="102"/>
                </a:cubicBezTo>
                <a:cubicBezTo>
                  <a:pt x="953" y="108"/>
                  <a:pt x="953" y="108"/>
                  <a:pt x="953" y="108"/>
                </a:cubicBezTo>
                <a:cubicBezTo>
                  <a:pt x="961" y="114"/>
                  <a:pt x="961" y="114"/>
                  <a:pt x="961" y="114"/>
                </a:cubicBezTo>
                <a:cubicBezTo>
                  <a:pt x="967" y="118"/>
                  <a:pt x="973" y="122"/>
                  <a:pt x="978" y="126"/>
                </a:cubicBezTo>
                <a:cubicBezTo>
                  <a:pt x="989" y="135"/>
                  <a:pt x="1000" y="143"/>
                  <a:pt x="1010" y="153"/>
                </a:cubicBezTo>
                <a:cubicBezTo>
                  <a:pt x="1031" y="171"/>
                  <a:pt x="1049" y="190"/>
                  <a:pt x="1066" y="209"/>
                </a:cubicBezTo>
                <a:cubicBezTo>
                  <a:pt x="1100" y="249"/>
                  <a:pt x="1128" y="290"/>
                  <a:pt x="1148" y="330"/>
                </a:cubicBezTo>
                <a:cubicBezTo>
                  <a:pt x="1169" y="370"/>
                  <a:pt x="1183" y="410"/>
                  <a:pt x="1193" y="445"/>
                </a:cubicBezTo>
                <a:cubicBezTo>
                  <a:pt x="1202" y="480"/>
                  <a:pt x="1207" y="512"/>
                  <a:pt x="1210" y="538"/>
                </a:cubicBezTo>
                <a:cubicBezTo>
                  <a:pt x="1211" y="544"/>
                  <a:pt x="1212" y="550"/>
                  <a:pt x="1212" y="556"/>
                </a:cubicBezTo>
                <a:cubicBezTo>
                  <a:pt x="1213" y="562"/>
                  <a:pt x="1213" y="567"/>
                  <a:pt x="1213" y="572"/>
                </a:cubicBezTo>
                <a:cubicBezTo>
                  <a:pt x="1213" y="582"/>
                  <a:pt x="1214" y="591"/>
                  <a:pt x="1214" y="598"/>
                </a:cubicBezTo>
                <a:cubicBezTo>
                  <a:pt x="1213" y="612"/>
                  <a:pt x="1213" y="619"/>
                  <a:pt x="1213" y="619"/>
                </a:cubicBezTo>
              </a:path>
            </a:pathLst>
          </a:custGeom>
          <a:solidFill>
            <a:srgbClr val="A522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20">
            <a:extLst>
              <a:ext uri="{FF2B5EF4-FFF2-40B4-BE49-F238E27FC236}">
                <a16:creationId xmlns:a16="http://schemas.microsoft.com/office/drawing/2014/main" id="{AEC80A6B-5B7C-4E81-9DFD-B047AFAF6A79}"/>
              </a:ext>
            </a:extLst>
          </p:cNvPr>
          <p:cNvSpPr>
            <a:spLocks/>
          </p:cNvSpPr>
          <p:nvPr/>
        </p:nvSpPr>
        <p:spPr bwMode="auto">
          <a:xfrm>
            <a:off x="5295473" y="2637873"/>
            <a:ext cx="1602306" cy="816812"/>
          </a:xfrm>
          <a:custGeom>
            <a:avLst/>
            <a:gdLst>
              <a:gd name="T0" fmla="*/ 1213 w 1214"/>
              <a:gd name="T1" fmla="*/ 619 h 619"/>
              <a:gd name="T2" fmla="*/ 1212 w 1214"/>
              <a:gd name="T3" fmla="*/ 598 h 619"/>
              <a:gd name="T4" fmla="*/ 1210 w 1214"/>
              <a:gd name="T5" fmla="*/ 573 h 619"/>
              <a:gd name="T6" fmla="*/ 1208 w 1214"/>
              <a:gd name="T7" fmla="*/ 556 h 619"/>
              <a:gd name="T8" fmla="*/ 1205 w 1214"/>
              <a:gd name="T9" fmla="*/ 538 h 619"/>
              <a:gd name="T10" fmla="*/ 1183 w 1214"/>
              <a:gd name="T11" fmla="*/ 448 h 619"/>
              <a:gd name="T12" fmla="*/ 1135 w 1214"/>
              <a:gd name="T13" fmla="*/ 337 h 619"/>
              <a:gd name="T14" fmla="*/ 1052 w 1214"/>
              <a:gd name="T15" fmla="*/ 222 h 619"/>
              <a:gd name="T16" fmla="*/ 996 w 1214"/>
              <a:gd name="T17" fmla="*/ 169 h 619"/>
              <a:gd name="T18" fmla="*/ 965 w 1214"/>
              <a:gd name="T19" fmla="*/ 144 h 619"/>
              <a:gd name="T20" fmla="*/ 948 w 1214"/>
              <a:gd name="T21" fmla="*/ 132 h 619"/>
              <a:gd name="T22" fmla="*/ 940 w 1214"/>
              <a:gd name="T23" fmla="*/ 127 h 619"/>
              <a:gd name="T24" fmla="*/ 931 w 1214"/>
              <a:gd name="T25" fmla="*/ 121 h 619"/>
              <a:gd name="T26" fmla="*/ 778 w 1214"/>
              <a:gd name="T27" fmla="*/ 51 h 619"/>
              <a:gd name="T28" fmla="*/ 694 w 1214"/>
              <a:gd name="T29" fmla="*/ 32 h 619"/>
              <a:gd name="T30" fmla="*/ 607 w 1214"/>
              <a:gd name="T31" fmla="*/ 26 h 619"/>
              <a:gd name="T32" fmla="*/ 520 w 1214"/>
              <a:gd name="T33" fmla="*/ 32 h 619"/>
              <a:gd name="T34" fmla="*/ 436 w 1214"/>
              <a:gd name="T35" fmla="*/ 51 h 619"/>
              <a:gd name="T36" fmla="*/ 283 w 1214"/>
              <a:gd name="T37" fmla="*/ 121 h 619"/>
              <a:gd name="T38" fmla="*/ 274 w 1214"/>
              <a:gd name="T39" fmla="*/ 127 h 619"/>
              <a:gd name="T40" fmla="*/ 266 w 1214"/>
              <a:gd name="T41" fmla="*/ 132 h 619"/>
              <a:gd name="T42" fmla="*/ 249 w 1214"/>
              <a:gd name="T43" fmla="*/ 144 h 619"/>
              <a:gd name="T44" fmla="*/ 218 w 1214"/>
              <a:gd name="T45" fmla="*/ 169 h 619"/>
              <a:gd name="T46" fmla="*/ 162 w 1214"/>
              <a:gd name="T47" fmla="*/ 222 h 619"/>
              <a:gd name="T48" fmla="*/ 79 w 1214"/>
              <a:gd name="T49" fmla="*/ 337 h 619"/>
              <a:gd name="T50" fmla="*/ 31 w 1214"/>
              <a:gd name="T51" fmla="*/ 448 h 619"/>
              <a:gd name="T52" fmla="*/ 9 w 1214"/>
              <a:gd name="T53" fmla="*/ 538 h 619"/>
              <a:gd name="T54" fmla="*/ 6 w 1214"/>
              <a:gd name="T55" fmla="*/ 556 h 619"/>
              <a:gd name="T56" fmla="*/ 4 w 1214"/>
              <a:gd name="T57" fmla="*/ 573 h 619"/>
              <a:gd name="T58" fmla="*/ 2 w 1214"/>
              <a:gd name="T59" fmla="*/ 598 h 619"/>
              <a:gd name="T60" fmla="*/ 1 w 1214"/>
              <a:gd name="T61" fmla="*/ 619 h 619"/>
              <a:gd name="T62" fmla="*/ 0 w 1214"/>
              <a:gd name="T63" fmla="*/ 598 h 619"/>
              <a:gd name="T64" fmla="*/ 1 w 1214"/>
              <a:gd name="T65" fmla="*/ 572 h 619"/>
              <a:gd name="T66" fmla="*/ 2 w 1214"/>
              <a:gd name="T67" fmla="*/ 556 h 619"/>
              <a:gd name="T68" fmla="*/ 4 w 1214"/>
              <a:gd name="T69" fmla="*/ 538 h 619"/>
              <a:gd name="T70" fmla="*/ 21 w 1214"/>
              <a:gd name="T71" fmla="*/ 445 h 619"/>
              <a:gd name="T72" fmla="*/ 66 w 1214"/>
              <a:gd name="T73" fmla="*/ 330 h 619"/>
              <a:gd name="T74" fmla="*/ 148 w 1214"/>
              <a:gd name="T75" fmla="*/ 209 h 619"/>
              <a:gd name="T76" fmla="*/ 204 w 1214"/>
              <a:gd name="T77" fmla="*/ 153 h 619"/>
              <a:gd name="T78" fmla="*/ 270 w 1214"/>
              <a:gd name="T79" fmla="*/ 102 h 619"/>
              <a:gd name="T80" fmla="*/ 428 w 1214"/>
              <a:gd name="T81" fmla="*/ 27 h 619"/>
              <a:gd name="T82" fmla="*/ 516 w 1214"/>
              <a:gd name="T83" fmla="*/ 7 h 619"/>
              <a:gd name="T84" fmla="*/ 607 w 1214"/>
              <a:gd name="T85" fmla="*/ 0 h 619"/>
              <a:gd name="T86" fmla="*/ 698 w 1214"/>
              <a:gd name="T87" fmla="*/ 7 h 619"/>
              <a:gd name="T88" fmla="*/ 786 w 1214"/>
              <a:gd name="T89" fmla="*/ 27 h 619"/>
              <a:gd name="T90" fmla="*/ 944 w 1214"/>
              <a:gd name="T91" fmla="*/ 102 h 619"/>
              <a:gd name="T92" fmla="*/ 953 w 1214"/>
              <a:gd name="T93" fmla="*/ 108 h 619"/>
              <a:gd name="T94" fmla="*/ 961 w 1214"/>
              <a:gd name="T95" fmla="*/ 114 h 619"/>
              <a:gd name="T96" fmla="*/ 978 w 1214"/>
              <a:gd name="T97" fmla="*/ 126 h 619"/>
              <a:gd name="T98" fmla="*/ 1010 w 1214"/>
              <a:gd name="T99" fmla="*/ 153 h 619"/>
              <a:gd name="T100" fmla="*/ 1066 w 1214"/>
              <a:gd name="T101" fmla="*/ 209 h 619"/>
              <a:gd name="T102" fmla="*/ 1148 w 1214"/>
              <a:gd name="T103" fmla="*/ 330 h 619"/>
              <a:gd name="T104" fmla="*/ 1193 w 1214"/>
              <a:gd name="T105" fmla="*/ 445 h 619"/>
              <a:gd name="T106" fmla="*/ 1210 w 1214"/>
              <a:gd name="T107" fmla="*/ 538 h 619"/>
              <a:gd name="T108" fmla="*/ 1212 w 1214"/>
              <a:gd name="T109" fmla="*/ 556 h 619"/>
              <a:gd name="T110" fmla="*/ 1213 w 1214"/>
              <a:gd name="T111" fmla="*/ 572 h 619"/>
              <a:gd name="T112" fmla="*/ 1214 w 1214"/>
              <a:gd name="T113" fmla="*/ 598 h 619"/>
              <a:gd name="T114" fmla="*/ 1213 w 1214"/>
              <a:gd name="T115" fmla="*/ 619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4" h="619">
                <a:moveTo>
                  <a:pt x="1213" y="619"/>
                </a:moveTo>
                <a:cubicBezTo>
                  <a:pt x="1213" y="619"/>
                  <a:pt x="1213" y="612"/>
                  <a:pt x="1212" y="598"/>
                </a:cubicBezTo>
                <a:cubicBezTo>
                  <a:pt x="1212" y="591"/>
                  <a:pt x="1211" y="583"/>
                  <a:pt x="1210" y="573"/>
                </a:cubicBezTo>
                <a:cubicBezTo>
                  <a:pt x="1209" y="568"/>
                  <a:pt x="1209" y="562"/>
                  <a:pt x="1208" y="556"/>
                </a:cubicBezTo>
                <a:cubicBezTo>
                  <a:pt x="1207" y="551"/>
                  <a:pt x="1206" y="545"/>
                  <a:pt x="1205" y="538"/>
                </a:cubicBezTo>
                <a:cubicBezTo>
                  <a:pt x="1201" y="513"/>
                  <a:pt x="1195" y="482"/>
                  <a:pt x="1183" y="448"/>
                </a:cubicBezTo>
                <a:cubicBezTo>
                  <a:pt x="1172" y="413"/>
                  <a:pt x="1156" y="376"/>
                  <a:pt x="1135" y="337"/>
                </a:cubicBezTo>
                <a:cubicBezTo>
                  <a:pt x="1114" y="299"/>
                  <a:pt x="1086" y="260"/>
                  <a:pt x="1052" y="222"/>
                </a:cubicBezTo>
                <a:cubicBezTo>
                  <a:pt x="1035" y="204"/>
                  <a:pt x="1016" y="186"/>
                  <a:pt x="996" y="169"/>
                </a:cubicBezTo>
                <a:cubicBezTo>
                  <a:pt x="986" y="160"/>
                  <a:pt x="975" y="152"/>
                  <a:pt x="965" y="144"/>
                </a:cubicBezTo>
                <a:cubicBezTo>
                  <a:pt x="959" y="140"/>
                  <a:pt x="954" y="136"/>
                  <a:pt x="948" y="132"/>
                </a:cubicBezTo>
                <a:cubicBezTo>
                  <a:pt x="940" y="127"/>
                  <a:pt x="940" y="127"/>
                  <a:pt x="940" y="127"/>
                </a:cubicBezTo>
                <a:cubicBezTo>
                  <a:pt x="931" y="121"/>
                  <a:pt x="931" y="121"/>
                  <a:pt x="931" y="121"/>
                </a:cubicBezTo>
                <a:cubicBezTo>
                  <a:pt x="885" y="91"/>
                  <a:pt x="833" y="68"/>
                  <a:pt x="778" y="51"/>
                </a:cubicBezTo>
                <a:cubicBezTo>
                  <a:pt x="751" y="43"/>
                  <a:pt x="723" y="37"/>
                  <a:pt x="694" y="32"/>
                </a:cubicBezTo>
                <a:cubicBezTo>
                  <a:pt x="665" y="28"/>
                  <a:pt x="636" y="26"/>
                  <a:pt x="607" y="26"/>
                </a:cubicBezTo>
                <a:cubicBezTo>
                  <a:pt x="577" y="27"/>
                  <a:pt x="549" y="28"/>
                  <a:pt x="520" y="32"/>
                </a:cubicBezTo>
                <a:cubicBezTo>
                  <a:pt x="491" y="37"/>
                  <a:pt x="463" y="43"/>
                  <a:pt x="436" y="51"/>
                </a:cubicBezTo>
                <a:cubicBezTo>
                  <a:pt x="381" y="68"/>
                  <a:pt x="329" y="91"/>
                  <a:pt x="283" y="121"/>
                </a:cubicBezTo>
                <a:cubicBezTo>
                  <a:pt x="274" y="127"/>
                  <a:pt x="274" y="127"/>
                  <a:pt x="274" y="127"/>
                </a:cubicBezTo>
                <a:cubicBezTo>
                  <a:pt x="266" y="132"/>
                  <a:pt x="266" y="132"/>
                  <a:pt x="266" y="132"/>
                </a:cubicBezTo>
                <a:cubicBezTo>
                  <a:pt x="260" y="136"/>
                  <a:pt x="255" y="140"/>
                  <a:pt x="249" y="144"/>
                </a:cubicBezTo>
                <a:cubicBezTo>
                  <a:pt x="239" y="152"/>
                  <a:pt x="228" y="160"/>
                  <a:pt x="218" y="169"/>
                </a:cubicBezTo>
                <a:cubicBezTo>
                  <a:pt x="198" y="186"/>
                  <a:pt x="179" y="204"/>
                  <a:pt x="162" y="222"/>
                </a:cubicBezTo>
                <a:cubicBezTo>
                  <a:pt x="128" y="260"/>
                  <a:pt x="100" y="299"/>
                  <a:pt x="79" y="337"/>
                </a:cubicBezTo>
                <a:cubicBezTo>
                  <a:pt x="58" y="376"/>
                  <a:pt x="42" y="413"/>
                  <a:pt x="31" y="448"/>
                </a:cubicBezTo>
                <a:cubicBezTo>
                  <a:pt x="19" y="482"/>
                  <a:pt x="13" y="513"/>
                  <a:pt x="9" y="538"/>
                </a:cubicBezTo>
                <a:cubicBezTo>
                  <a:pt x="8" y="545"/>
                  <a:pt x="7" y="551"/>
                  <a:pt x="6" y="556"/>
                </a:cubicBezTo>
                <a:cubicBezTo>
                  <a:pt x="5" y="562"/>
                  <a:pt x="5" y="568"/>
                  <a:pt x="4" y="573"/>
                </a:cubicBezTo>
                <a:cubicBezTo>
                  <a:pt x="3" y="583"/>
                  <a:pt x="2" y="591"/>
                  <a:pt x="2" y="598"/>
                </a:cubicBezTo>
                <a:cubicBezTo>
                  <a:pt x="1" y="612"/>
                  <a:pt x="1" y="619"/>
                  <a:pt x="1" y="619"/>
                </a:cubicBezTo>
                <a:cubicBezTo>
                  <a:pt x="1" y="619"/>
                  <a:pt x="1" y="612"/>
                  <a:pt x="0" y="598"/>
                </a:cubicBezTo>
                <a:cubicBezTo>
                  <a:pt x="0" y="591"/>
                  <a:pt x="1" y="582"/>
                  <a:pt x="1" y="572"/>
                </a:cubicBezTo>
                <a:cubicBezTo>
                  <a:pt x="1" y="567"/>
                  <a:pt x="1" y="562"/>
                  <a:pt x="2" y="556"/>
                </a:cubicBezTo>
                <a:cubicBezTo>
                  <a:pt x="2" y="550"/>
                  <a:pt x="3" y="544"/>
                  <a:pt x="4" y="538"/>
                </a:cubicBezTo>
                <a:cubicBezTo>
                  <a:pt x="7" y="512"/>
                  <a:pt x="12" y="480"/>
                  <a:pt x="21" y="445"/>
                </a:cubicBezTo>
                <a:cubicBezTo>
                  <a:pt x="31" y="409"/>
                  <a:pt x="45" y="370"/>
                  <a:pt x="66" y="330"/>
                </a:cubicBezTo>
                <a:cubicBezTo>
                  <a:pt x="86" y="290"/>
                  <a:pt x="114" y="249"/>
                  <a:pt x="148" y="209"/>
                </a:cubicBezTo>
                <a:cubicBezTo>
                  <a:pt x="165" y="190"/>
                  <a:pt x="183" y="171"/>
                  <a:pt x="204" y="153"/>
                </a:cubicBezTo>
                <a:cubicBezTo>
                  <a:pt x="224" y="134"/>
                  <a:pt x="247" y="118"/>
                  <a:pt x="270" y="102"/>
                </a:cubicBezTo>
                <a:cubicBezTo>
                  <a:pt x="318" y="70"/>
                  <a:pt x="371" y="44"/>
                  <a:pt x="428" y="27"/>
                </a:cubicBezTo>
                <a:cubicBezTo>
                  <a:pt x="457" y="18"/>
                  <a:pt x="486" y="12"/>
                  <a:pt x="516" y="7"/>
                </a:cubicBezTo>
                <a:cubicBezTo>
                  <a:pt x="546" y="2"/>
                  <a:pt x="577" y="0"/>
                  <a:pt x="607" y="0"/>
                </a:cubicBezTo>
                <a:cubicBezTo>
                  <a:pt x="638" y="0"/>
                  <a:pt x="668" y="2"/>
                  <a:pt x="698" y="7"/>
                </a:cubicBezTo>
                <a:cubicBezTo>
                  <a:pt x="728" y="12"/>
                  <a:pt x="757" y="18"/>
                  <a:pt x="786" y="27"/>
                </a:cubicBezTo>
                <a:cubicBezTo>
                  <a:pt x="843" y="44"/>
                  <a:pt x="896" y="70"/>
                  <a:pt x="944" y="102"/>
                </a:cubicBezTo>
                <a:cubicBezTo>
                  <a:pt x="953" y="108"/>
                  <a:pt x="953" y="108"/>
                  <a:pt x="953" y="108"/>
                </a:cubicBezTo>
                <a:cubicBezTo>
                  <a:pt x="961" y="114"/>
                  <a:pt x="961" y="114"/>
                  <a:pt x="961" y="114"/>
                </a:cubicBezTo>
                <a:cubicBezTo>
                  <a:pt x="967" y="118"/>
                  <a:pt x="973" y="122"/>
                  <a:pt x="978" y="126"/>
                </a:cubicBezTo>
                <a:cubicBezTo>
                  <a:pt x="989" y="135"/>
                  <a:pt x="1000" y="143"/>
                  <a:pt x="1010" y="153"/>
                </a:cubicBezTo>
                <a:cubicBezTo>
                  <a:pt x="1031" y="171"/>
                  <a:pt x="1049" y="190"/>
                  <a:pt x="1066" y="209"/>
                </a:cubicBezTo>
                <a:cubicBezTo>
                  <a:pt x="1100" y="249"/>
                  <a:pt x="1128" y="290"/>
                  <a:pt x="1148" y="330"/>
                </a:cubicBezTo>
                <a:cubicBezTo>
                  <a:pt x="1169" y="370"/>
                  <a:pt x="1183" y="410"/>
                  <a:pt x="1193" y="445"/>
                </a:cubicBezTo>
                <a:cubicBezTo>
                  <a:pt x="1202" y="480"/>
                  <a:pt x="1207" y="512"/>
                  <a:pt x="1210" y="538"/>
                </a:cubicBezTo>
                <a:cubicBezTo>
                  <a:pt x="1211" y="544"/>
                  <a:pt x="1212" y="550"/>
                  <a:pt x="1212" y="556"/>
                </a:cubicBezTo>
                <a:cubicBezTo>
                  <a:pt x="1213" y="562"/>
                  <a:pt x="1213" y="567"/>
                  <a:pt x="1213" y="572"/>
                </a:cubicBezTo>
                <a:cubicBezTo>
                  <a:pt x="1213" y="582"/>
                  <a:pt x="1214" y="591"/>
                  <a:pt x="1214" y="598"/>
                </a:cubicBezTo>
                <a:cubicBezTo>
                  <a:pt x="1213" y="612"/>
                  <a:pt x="1213" y="619"/>
                  <a:pt x="1213" y="61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id="{B99A0EE3-E5A0-4B3A-9882-816AFB575A3E}"/>
              </a:ext>
            </a:extLst>
          </p:cNvPr>
          <p:cNvSpPr>
            <a:spLocks/>
          </p:cNvSpPr>
          <p:nvPr/>
        </p:nvSpPr>
        <p:spPr bwMode="auto">
          <a:xfrm>
            <a:off x="5727683" y="3071335"/>
            <a:ext cx="737888" cy="384604"/>
          </a:xfrm>
          <a:custGeom>
            <a:avLst/>
            <a:gdLst>
              <a:gd name="T0" fmla="*/ 558 w 560"/>
              <a:gd name="T1" fmla="*/ 282 h 292"/>
              <a:gd name="T2" fmla="*/ 555 w 560"/>
              <a:gd name="T3" fmla="*/ 263 h 292"/>
              <a:gd name="T4" fmla="*/ 549 w 560"/>
              <a:gd name="T5" fmla="*/ 235 h 292"/>
              <a:gd name="T6" fmla="*/ 532 w 560"/>
              <a:gd name="T7" fmla="*/ 189 h 292"/>
              <a:gd name="T8" fmla="*/ 511 w 560"/>
              <a:gd name="T9" fmla="*/ 151 h 292"/>
              <a:gd name="T10" fmla="*/ 480 w 560"/>
              <a:gd name="T11" fmla="*/ 113 h 292"/>
              <a:gd name="T12" fmla="*/ 357 w 560"/>
              <a:gd name="T13" fmla="*/ 37 h 292"/>
              <a:gd name="T14" fmla="*/ 333 w 560"/>
              <a:gd name="T15" fmla="*/ 31 h 292"/>
              <a:gd name="T16" fmla="*/ 319 w 560"/>
              <a:gd name="T17" fmla="*/ 29 h 292"/>
              <a:gd name="T18" fmla="*/ 281 w 560"/>
              <a:gd name="T19" fmla="*/ 26 h 292"/>
              <a:gd name="T20" fmla="*/ 250 w 560"/>
              <a:gd name="T21" fmla="*/ 27 h 292"/>
              <a:gd name="T22" fmla="*/ 231 w 560"/>
              <a:gd name="T23" fmla="*/ 30 h 292"/>
              <a:gd name="T24" fmla="*/ 222 w 560"/>
              <a:gd name="T25" fmla="*/ 32 h 292"/>
              <a:gd name="T26" fmla="*/ 134 w 560"/>
              <a:gd name="T27" fmla="*/ 68 h 292"/>
              <a:gd name="T28" fmla="*/ 58 w 560"/>
              <a:gd name="T29" fmla="*/ 138 h 292"/>
              <a:gd name="T30" fmla="*/ 41 w 560"/>
              <a:gd name="T31" fmla="*/ 164 h 292"/>
              <a:gd name="T32" fmla="*/ 18 w 560"/>
              <a:gd name="T33" fmla="*/ 213 h 292"/>
              <a:gd name="T34" fmla="*/ 7 w 560"/>
              <a:gd name="T35" fmla="*/ 254 h 292"/>
              <a:gd name="T36" fmla="*/ 4 w 560"/>
              <a:gd name="T37" fmla="*/ 270 h 292"/>
              <a:gd name="T38" fmla="*/ 1 w 560"/>
              <a:gd name="T39" fmla="*/ 292 h 292"/>
              <a:gd name="T40" fmla="*/ 1 w 560"/>
              <a:gd name="T41" fmla="*/ 270 h 292"/>
              <a:gd name="T42" fmla="*/ 1 w 560"/>
              <a:gd name="T43" fmla="*/ 254 h 292"/>
              <a:gd name="T44" fmla="*/ 8 w 560"/>
              <a:gd name="T45" fmla="*/ 210 h 292"/>
              <a:gd name="T46" fmla="*/ 21 w 560"/>
              <a:gd name="T47" fmla="*/ 171 h 292"/>
              <a:gd name="T48" fmla="*/ 35 w 560"/>
              <a:gd name="T49" fmla="*/ 142 h 292"/>
              <a:gd name="T50" fmla="*/ 65 w 560"/>
              <a:gd name="T51" fmla="*/ 100 h 292"/>
              <a:gd name="T52" fmla="*/ 139 w 560"/>
              <a:gd name="T53" fmla="*/ 38 h 292"/>
              <a:gd name="T54" fmla="*/ 166 w 560"/>
              <a:gd name="T55" fmla="*/ 23 h 292"/>
              <a:gd name="T56" fmla="*/ 196 w 560"/>
              <a:gd name="T57" fmla="*/ 13 h 292"/>
              <a:gd name="T58" fmla="*/ 221 w 560"/>
              <a:gd name="T59" fmla="*/ 6 h 292"/>
              <a:gd name="T60" fmla="*/ 238 w 560"/>
              <a:gd name="T61" fmla="*/ 3 h 292"/>
              <a:gd name="T62" fmla="*/ 259 w 560"/>
              <a:gd name="T63" fmla="*/ 1 h 292"/>
              <a:gd name="T64" fmla="*/ 301 w 560"/>
              <a:gd name="T65" fmla="*/ 1 h 292"/>
              <a:gd name="T66" fmla="*/ 333 w 560"/>
              <a:gd name="T67" fmla="*/ 5 h 292"/>
              <a:gd name="T68" fmla="*/ 344 w 560"/>
              <a:gd name="T69" fmla="*/ 7 h 292"/>
              <a:gd name="T70" fmla="*/ 384 w 560"/>
              <a:gd name="T71" fmla="*/ 20 h 292"/>
              <a:gd name="T72" fmla="*/ 403 w 560"/>
              <a:gd name="T73" fmla="*/ 28 h 292"/>
              <a:gd name="T74" fmla="*/ 438 w 560"/>
              <a:gd name="T75" fmla="*/ 48 h 292"/>
              <a:gd name="T76" fmla="*/ 516 w 560"/>
              <a:gd name="T77" fmla="*/ 128 h 292"/>
              <a:gd name="T78" fmla="*/ 532 w 560"/>
              <a:gd name="T79" fmla="*/ 157 h 292"/>
              <a:gd name="T80" fmla="*/ 544 w 560"/>
              <a:gd name="T81" fmla="*/ 184 h 292"/>
              <a:gd name="T82" fmla="*/ 557 w 560"/>
              <a:gd name="T83" fmla="*/ 234 h 292"/>
              <a:gd name="T84" fmla="*/ 559 w 560"/>
              <a:gd name="T85" fmla="*/ 262 h 292"/>
              <a:gd name="T86" fmla="*/ 559 w 560"/>
              <a:gd name="T87" fmla="*/ 28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60" h="292">
                <a:moveTo>
                  <a:pt x="559" y="292"/>
                </a:moveTo>
                <a:cubicBezTo>
                  <a:pt x="559" y="292"/>
                  <a:pt x="558" y="288"/>
                  <a:pt x="558" y="282"/>
                </a:cubicBezTo>
                <a:cubicBezTo>
                  <a:pt x="557" y="279"/>
                  <a:pt x="557" y="275"/>
                  <a:pt x="556" y="270"/>
                </a:cubicBezTo>
                <a:cubicBezTo>
                  <a:pt x="556" y="268"/>
                  <a:pt x="556" y="265"/>
                  <a:pt x="555" y="263"/>
                </a:cubicBezTo>
                <a:cubicBezTo>
                  <a:pt x="555" y="260"/>
                  <a:pt x="554" y="257"/>
                  <a:pt x="554" y="254"/>
                </a:cubicBezTo>
                <a:cubicBezTo>
                  <a:pt x="552" y="249"/>
                  <a:pt x="551" y="242"/>
                  <a:pt x="549" y="235"/>
                </a:cubicBezTo>
                <a:cubicBezTo>
                  <a:pt x="547" y="229"/>
                  <a:pt x="545" y="221"/>
                  <a:pt x="542" y="213"/>
                </a:cubicBezTo>
                <a:cubicBezTo>
                  <a:pt x="540" y="206"/>
                  <a:pt x="536" y="198"/>
                  <a:pt x="532" y="189"/>
                </a:cubicBezTo>
                <a:cubicBezTo>
                  <a:pt x="529" y="181"/>
                  <a:pt x="524" y="173"/>
                  <a:pt x="519" y="164"/>
                </a:cubicBezTo>
                <a:cubicBezTo>
                  <a:pt x="517" y="159"/>
                  <a:pt x="514" y="155"/>
                  <a:pt x="511" y="151"/>
                </a:cubicBezTo>
                <a:cubicBezTo>
                  <a:pt x="508" y="147"/>
                  <a:pt x="505" y="142"/>
                  <a:pt x="502" y="138"/>
                </a:cubicBezTo>
                <a:cubicBezTo>
                  <a:pt x="495" y="130"/>
                  <a:pt x="489" y="121"/>
                  <a:pt x="480" y="113"/>
                </a:cubicBezTo>
                <a:cubicBezTo>
                  <a:pt x="465" y="96"/>
                  <a:pt x="446" y="81"/>
                  <a:pt x="426" y="68"/>
                </a:cubicBezTo>
                <a:cubicBezTo>
                  <a:pt x="405" y="54"/>
                  <a:pt x="381" y="45"/>
                  <a:pt x="357" y="37"/>
                </a:cubicBezTo>
                <a:cubicBezTo>
                  <a:pt x="351" y="35"/>
                  <a:pt x="344" y="34"/>
                  <a:pt x="338" y="32"/>
                </a:cubicBezTo>
                <a:cubicBezTo>
                  <a:pt x="333" y="31"/>
                  <a:pt x="333" y="31"/>
                  <a:pt x="333" y="31"/>
                </a:cubicBezTo>
                <a:cubicBezTo>
                  <a:pt x="329" y="30"/>
                  <a:pt x="329" y="30"/>
                  <a:pt x="329" y="30"/>
                </a:cubicBezTo>
                <a:cubicBezTo>
                  <a:pt x="319" y="29"/>
                  <a:pt x="319" y="29"/>
                  <a:pt x="319" y="29"/>
                </a:cubicBezTo>
                <a:cubicBezTo>
                  <a:pt x="313" y="28"/>
                  <a:pt x="306" y="27"/>
                  <a:pt x="300" y="27"/>
                </a:cubicBezTo>
                <a:cubicBezTo>
                  <a:pt x="281" y="26"/>
                  <a:pt x="281" y="26"/>
                  <a:pt x="281" y="26"/>
                </a:cubicBezTo>
                <a:cubicBezTo>
                  <a:pt x="260" y="27"/>
                  <a:pt x="260" y="27"/>
                  <a:pt x="260" y="27"/>
                </a:cubicBezTo>
                <a:cubicBezTo>
                  <a:pt x="257" y="27"/>
                  <a:pt x="253" y="27"/>
                  <a:pt x="250" y="27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31" y="30"/>
                  <a:pt x="231" y="30"/>
                  <a:pt x="231" y="30"/>
                </a:cubicBezTo>
                <a:cubicBezTo>
                  <a:pt x="227" y="31"/>
                  <a:pt x="227" y="31"/>
                  <a:pt x="227" y="31"/>
                </a:cubicBezTo>
                <a:cubicBezTo>
                  <a:pt x="222" y="32"/>
                  <a:pt x="222" y="32"/>
                  <a:pt x="222" y="32"/>
                </a:cubicBezTo>
                <a:cubicBezTo>
                  <a:pt x="216" y="34"/>
                  <a:pt x="209" y="35"/>
                  <a:pt x="203" y="37"/>
                </a:cubicBezTo>
                <a:cubicBezTo>
                  <a:pt x="179" y="45"/>
                  <a:pt x="155" y="54"/>
                  <a:pt x="134" y="68"/>
                </a:cubicBezTo>
                <a:cubicBezTo>
                  <a:pt x="114" y="81"/>
                  <a:pt x="95" y="96"/>
                  <a:pt x="80" y="113"/>
                </a:cubicBezTo>
                <a:cubicBezTo>
                  <a:pt x="71" y="121"/>
                  <a:pt x="65" y="130"/>
                  <a:pt x="58" y="138"/>
                </a:cubicBezTo>
                <a:cubicBezTo>
                  <a:pt x="55" y="142"/>
                  <a:pt x="52" y="147"/>
                  <a:pt x="49" y="151"/>
                </a:cubicBezTo>
                <a:cubicBezTo>
                  <a:pt x="46" y="155"/>
                  <a:pt x="43" y="159"/>
                  <a:pt x="41" y="164"/>
                </a:cubicBezTo>
                <a:cubicBezTo>
                  <a:pt x="36" y="173"/>
                  <a:pt x="31" y="181"/>
                  <a:pt x="28" y="189"/>
                </a:cubicBezTo>
                <a:cubicBezTo>
                  <a:pt x="24" y="198"/>
                  <a:pt x="20" y="206"/>
                  <a:pt x="18" y="213"/>
                </a:cubicBezTo>
                <a:cubicBezTo>
                  <a:pt x="15" y="221"/>
                  <a:pt x="13" y="229"/>
                  <a:pt x="11" y="235"/>
                </a:cubicBezTo>
                <a:cubicBezTo>
                  <a:pt x="9" y="242"/>
                  <a:pt x="8" y="249"/>
                  <a:pt x="7" y="254"/>
                </a:cubicBezTo>
                <a:cubicBezTo>
                  <a:pt x="6" y="257"/>
                  <a:pt x="5" y="260"/>
                  <a:pt x="5" y="263"/>
                </a:cubicBezTo>
                <a:cubicBezTo>
                  <a:pt x="4" y="265"/>
                  <a:pt x="4" y="268"/>
                  <a:pt x="4" y="270"/>
                </a:cubicBezTo>
                <a:cubicBezTo>
                  <a:pt x="3" y="275"/>
                  <a:pt x="3" y="279"/>
                  <a:pt x="2" y="282"/>
                </a:cubicBezTo>
                <a:cubicBezTo>
                  <a:pt x="2" y="288"/>
                  <a:pt x="1" y="292"/>
                  <a:pt x="1" y="292"/>
                </a:cubicBezTo>
                <a:cubicBezTo>
                  <a:pt x="1" y="292"/>
                  <a:pt x="1" y="288"/>
                  <a:pt x="1" y="282"/>
                </a:cubicBezTo>
                <a:cubicBezTo>
                  <a:pt x="1" y="279"/>
                  <a:pt x="1" y="275"/>
                  <a:pt x="1" y="270"/>
                </a:cubicBezTo>
                <a:cubicBezTo>
                  <a:pt x="1" y="268"/>
                  <a:pt x="0" y="265"/>
                  <a:pt x="1" y="262"/>
                </a:cubicBezTo>
                <a:cubicBezTo>
                  <a:pt x="1" y="260"/>
                  <a:pt x="1" y="257"/>
                  <a:pt x="1" y="254"/>
                </a:cubicBezTo>
                <a:cubicBezTo>
                  <a:pt x="2" y="248"/>
                  <a:pt x="2" y="241"/>
                  <a:pt x="3" y="234"/>
                </a:cubicBezTo>
                <a:cubicBezTo>
                  <a:pt x="5" y="227"/>
                  <a:pt x="6" y="219"/>
                  <a:pt x="8" y="210"/>
                </a:cubicBezTo>
                <a:cubicBezTo>
                  <a:pt x="10" y="202"/>
                  <a:pt x="13" y="194"/>
                  <a:pt x="16" y="184"/>
                </a:cubicBezTo>
                <a:cubicBezTo>
                  <a:pt x="17" y="180"/>
                  <a:pt x="19" y="175"/>
                  <a:pt x="21" y="171"/>
                </a:cubicBezTo>
                <a:cubicBezTo>
                  <a:pt x="23" y="166"/>
                  <a:pt x="25" y="161"/>
                  <a:pt x="27" y="157"/>
                </a:cubicBezTo>
                <a:cubicBezTo>
                  <a:pt x="30" y="152"/>
                  <a:pt x="33" y="147"/>
                  <a:pt x="35" y="142"/>
                </a:cubicBezTo>
                <a:cubicBezTo>
                  <a:pt x="38" y="138"/>
                  <a:pt x="40" y="133"/>
                  <a:pt x="44" y="128"/>
                </a:cubicBezTo>
                <a:cubicBezTo>
                  <a:pt x="50" y="119"/>
                  <a:pt x="57" y="109"/>
                  <a:pt x="65" y="100"/>
                </a:cubicBezTo>
                <a:cubicBezTo>
                  <a:pt x="80" y="81"/>
                  <a:pt x="100" y="64"/>
                  <a:pt x="122" y="48"/>
                </a:cubicBezTo>
                <a:cubicBezTo>
                  <a:pt x="127" y="45"/>
                  <a:pt x="133" y="41"/>
                  <a:pt x="139" y="38"/>
                </a:cubicBezTo>
                <a:cubicBezTo>
                  <a:pt x="145" y="34"/>
                  <a:pt x="151" y="31"/>
                  <a:pt x="157" y="28"/>
                </a:cubicBezTo>
                <a:cubicBezTo>
                  <a:pt x="166" y="23"/>
                  <a:pt x="166" y="23"/>
                  <a:pt x="166" y="23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83" y="17"/>
                  <a:pt x="189" y="15"/>
                  <a:pt x="196" y="13"/>
                </a:cubicBezTo>
                <a:cubicBezTo>
                  <a:pt x="203" y="11"/>
                  <a:pt x="209" y="9"/>
                  <a:pt x="216" y="7"/>
                </a:cubicBezTo>
                <a:cubicBezTo>
                  <a:pt x="221" y="6"/>
                  <a:pt x="221" y="6"/>
                  <a:pt x="221" y="6"/>
                </a:cubicBezTo>
                <a:cubicBezTo>
                  <a:pt x="227" y="5"/>
                  <a:pt x="227" y="5"/>
                  <a:pt x="227" y="5"/>
                </a:cubicBezTo>
                <a:cubicBezTo>
                  <a:pt x="238" y="3"/>
                  <a:pt x="238" y="3"/>
                  <a:pt x="238" y="3"/>
                </a:cubicBezTo>
                <a:cubicBezTo>
                  <a:pt x="248" y="2"/>
                  <a:pt x="248" y="2"/>
                  <a:pt x="248" y="2"/>
                </a:cubicBezTo>
                <a:cubicBezTo>
                  <a:pt x="252" y="1"/>
                  <a:pt x="255" y="1"/>
                  <a:pt x="259" y="1"/>
                </a:cubicBezTo>
                <a:cubicBezTo>
                  <a:pt x="279" y="0"/>
                  <a:pt x="279" y="0"/>
                  <a:pt x="279" y="0"/>
                </a:cubicBezTo>
                <a:cubicBezTo>
                  <a:pt x="301" y="1"/>
                  <a:pt x="301" y="1"/>
                  <a:pt x="301" y="1"/>
                </a:cubicBezTo>
                <a:cubicBezTo>
                  <a:pt x="309" y="1"/>
                  <a:pt x="316" y="2"/>
                  <a:pt x="323" y="3"/>
                </a:cubicBezTo>
                <a:cubicBezTo>
                  <a:pt x="333" y="5"/>
                  <a:pt x="333" y="5"/>
                  <a:pt x="333" y="5"/>
                </a:cubicBezTo>
                <a:cubicBezTo>
                  <a:pt x="339" y="6"/>
                  <a:pt x="339" y="6"/>
                  <a:pt x="339" y="6"/>
                </a:cubicBezTo>
                <a:cubicBezTo>
                  <a:pt x="344" y="7"/>
                  <a:pt x="344" y="7"/>
                  <a:pt x="344" y="7"/>
                </a:cubicBezTo>
                <a:cubicBezTo>
                  <a:pt x="351" y="9"/>
                  <a:pt x="357" y="11"/>
                  <a:pt x="364" y="13"/>
                </a:cubicBezTo>
                <a:cubicBezTo>
                  <a:pt x="371" y="15"/>
                  <a:pt x="377" y="17"/>
                  <a:pt x="384" y="20"/>
                </a:cubicBezTo>
                <a:cubicBezTo>
                  <a:pt x="394" y="23"/>
                  <a:pt x="394" y="23"/>
                  <a:pt x="394" y="23"/>
                </a:cubicBezTo>
                <a:cubicBezTo>
                  <a:pt x="403" y="28"/>
                  <a:pt x="403" y="28"/>
                  <a:pt x="403" y="28"/>
                </a:cubicBezTo>
                <a:cubicBezTo>
                  <a:pt x="409" y="31"/>
                  <a:pt x="415" y="34"/>
                  <a:pt x="421" y="38"/>
                </a:cubicBezTo>
                <a:cubicBezTo>
                  <a:pt x="427" y="41"/>
                  <a:pt x="433" y="45"/>
                  <a:pt x="438" y="48"/>
                </a:cubicBezTo>
                <a:cubicBezTo>
                  <a:pt x="460" y="64"/>
                  <a:pt x="480" y="81"/>
                  <a:pt x="495" y="100"/>
                </a:cubicBezTo>
                <a:cubicBezTo>
                  <a:pt x="503" y="109"/>
                  <a:pt x="510" y="119"/>
                  <a:pt x="516" y="128"/>
                </a:cubicBezTo>
                <a:cubicBezTo>
                  <a:pt x="520" y="133"/>
                  <a:pt x="522" y="138"/>
                  <a:pt x="525" y="142"/>
                </a:cubicBezTo>
                <a:cubicBezTo>
                  <a:pt x="527" y="147"/>
                  <a:pt x="530" y="152"/>
                  <a:pt x="532" y="157"/>
                </a:cubicBezTo>
                <a:cubicBezTo>
                  <a:pt x="535" y="161"/>
                  <a:pt x="537" y="166"/>
                  <a:pt x="539" y="171"/>
                </a:cubicBezTo>
                <a:cubicBezTo>
                  <a:pt x="541" y="175"/>
                  <a:pt x="543" y="180"/>
                  <a:pt x="544" y="184"/>
                </a:cubicBezTo>
                <a:cubicBezTo>
                  <a:pt x="547" y="194"/>
                  <a:pt x="550" y="202"/>
                  <a:pt x="552" y="210"/>
                </a:cubicBezTo>
                <a:cubicBezTo>
                  <a:pt x="554" y="219"/>
                  <a:pt x="555" y="227"/>
                  <a:pt x="557" y="234"/>
                </a:cubicBezTo>
                <a:cubicBezTo>
                  <a:pt x="558" y="241"/>
                  <a:pt x="558" y="248"/>
                  <a:pt x="559" y="254"/>
                </a:cubicBezTo>
                <a:cubicBezTo>
                  <a:pt x="559" y="257"/>
                  <a:pt x="559" y="260"/>
                  <a:pt x="559" y="262"/>
                </a:cubicBezTo>
                <a:cubicBezTo>
                  <a:pt x="560" y="265"/>
                  <a:pt x="559" y="268"/>
                  <a:pt x="559" y="270"/>
                </a:cubicBezTo>
                <a:cubicBezTo>
                  <a:pt x="559" y="275"/>
                  <a:pt x="559" y="279"/>
                  <a:pt x="559" y="282"/>
                </a:cubicBezTo>
                <a:cubicBezTo>
                  <a:pt x="559" y="288"/>
                  <a:pt x="559" y="292"/>
                  <a:pt x="559" y="292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78B97DFE-A4D7-496E-922B-601DADBB90F4}"/>
              </a:ext>
            </a:extLst>
          </p:cNvPr>
          <p:cNvSpPr>
            <a:spLocks/>
          </p:cNvSpPr>
          <p:nvPr/>
        </p:nvSpPr>
        <p:spPr bwMode="auto">
          <a:xfrm>
            <a:off x="6047141" y="3423365"/>
            <a:ext cx="7517" cy="43848"/>
          </a:xfrm>
          <a:custGeom>
            <a:avLst/>
            <a:gdLst>
              <a:gd name="T0" fmla="*/ 5 w 5"/>
              <a:gd name="T1" fmla="*/ 0 h 33"/>
              <a:gd name="T2" fmla="*/ 5 w 5"/>
              <a:gd name="T3" fmla="*/ 33 h 33"/>
              <a:gd name="T4" fmla="*/ 2 w 5"/>
              <a:gd name="T5" fmla="*/ 16 h 33"/>
              <a:gd name="T6" fmla="*/ 5 w 5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3">
                <a:moveTo>
                  <a:pt x="5" y="0"/>
                </a:moveTo>
                <a:cubicBezTo>
                  <a:pt x="0" y="10"/>
                  <a:pt x="0" y="22"/>
                  <a:pt x="5" y="33"/>
                </a:cubicBezTo>
                <a:cubicBezTo>
                  <a:pt x="3" y="28"/>
                  <a:pt x="2" y="22"/>
                  <a:pt x="2" y="16"/>
                </a:cubicBezTo>
                <a:cubicBezTo>
                  <a:pt x="2" y="11"/>
                  <a:pt x="3" y="5"/>
                  <a:pt x="5" y="0"/>
                </a:cubicBezTo>
              </a:path>
            </a:pathLst>
          </a:custGeom>
          <a:solidFill>
            <a:srgbClr val="C518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0" name="Freeform 23">
            <a:extLst>
              <a:ext uri="{FF2B5EF4-FFF2-40B4-BE49-F238E27FC236}">
                <a16:creationId xmlns:a16="http://schemas.microsoft.com/office/drawing/2014/main" id="{8421DC04-301E-4372-8AC5-6A79D9D79E4D}"/>
              </a:ext>
            </a:extLst>
          </p:cNvPr>
          <p:cNvSpPr>
            <a:spLocks/>
          </p:cNvSpPr>
          <p:nvPr/>
        </p:nvSpPr>
        <p:spPr bwMode="auto">
          <a:xfrm>
            <a:off x="6850174" y="4141209"/>
            <a:ext cx="12528" cy="15033"/>
          </a:xfrm>
          <a:custGeom>
            <a:avLst/>
            <a:gdLst>
              <a:gd name="T0" fmla="*/ 10 w 10"/>
              <a:gd name="T1" fmla="*/ 0 h 11"/>
              <a:gd name="T2" fmla="*/ 0 w 10"/>
              <a:gd name="T3" fmla="*/ 11 h 11"/>
              <a:gd name="T4" fmla="*/ 10 w 10"/>
              <a:gd name="T5" fmla="*/ 1 h 11"/>
              <a:gd name="T6" fmla="*/ 10 w 10"/>
              <a:gd name="T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1">
                <a:moveTo>
                  <a:pt x="10" y="0"/>
                </a:moveTo>
                <a:cubicBezTo>
                  <a:pt x="7" y="4"/>
                  <a:pt x="4" y="7"/>
                  <a:pt x="0" y="1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D6D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1" name="Freeform 24">
            <a:extLst>
              <a:ext uri="{FF2B5EF4-FFF2-40B4-BE49-F238E27FC236}">
                <a16:creationId xmlns:a16="http://schemas.microsoft.com/office/drawing/2014/main" id="{3E3E4EAE-3613-4902-A11E-66093FCA30CA}"/>
              </a:ext>
            </a:extLst>
          </p:cNvPr>
          <p:cNvSpPr>
            <a:spLocks/>
          </p:cNvSpPr>
          <p:nvPr/>
        </p:nvSpPr>
        <p:spPr bwMode="auto">
          <a:xfrm>
            <a:off x="6633442" y="3978347"/>
            <a:ext cx="211720" cy="212973"/>
          </a:xfrm>
          <a:custGeom>
            <a:avLst/>
            <a:gdLst>
              <a:gd name="T0" fmla="*/ 51 w 160"/>
              <a:gd name="T1" fmla="*/ 0 h 161"/>
              <a:gd name="T2" fmla="*/ 0 w 160"/>
              <a:gd name="T3" fmla="*/ 53 h 161"/>
              <a:gd name="T4" fmla="*/ 108 w 160"/>
              <a:gd name="T5" fmla="*/ 161 h 161"/>
              <a:gd name="T6" fmla="*/ 160 w 160"/>
              <a:gd name="T7" fmla="*/ 109 h 161"/>
              <a:gd name="T8" fmla="*/ 160 w 160"/>
              <a:gd name="T9" fmla="*/ 109 h 161"/>
              <a:gd name="T10" fmla="*/ 51 w 160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161">
                <a:moveTo>
                  <a:pt x="51" y="0"/>
                </a:moveTo>
                <a:cubicBezTo>
                  <a:pt x="35" y="19"/>
                  <a:pt x="18" y="36"/>
                  <a:pt x="0" y="53"/>
                </a:cubicBezTo>
                <a:cubicBezTo>
                  <a:pt x="108" y="161"/>
                  <a:pt x="108" y="161"/>
                  <a:pt x="108" y="161"/>
                </a:cubicBezTo>
                <a:cubicBezTo>
                  <a:pt x="126" y="145"/>
                  <a:pt x="144" y="127"/>
                  <a:pt x="160" y="109"/>
                </a:cubicBezTo>
                <a:cubicBezTo>
                  <a:pt x="160" y="109"/>
                  <a:pt x="160" y="109"/>
                  <a:pt x="160" y="109"/>
                </a:cubicBezTo>
                <a:cubicBezTo>
                  <a:pt x="51" y="0"/>
                  <a:pt x="51" y="0"/>
                  <a:pt x="51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2" name="Freeform 25">
            <a:extLst>
              <a:ext uri="{FF2B5EF4-FFF2-40B4-BE49-F238E27FC236}">
                <a16:creationId xmlns:a16="http://schemas.microsoft.com/office/drawing/2014/main" id="{DFEFB796-61F2-4DA0-9EFD-80FD1A7A9FB7}"/>
              </a:ext>
            </a:extLst>
          </p:cNvPr>
          <p:cNvSpPr>
            <a:spLocks/>
          </p:cNvSpPr>
          <p:nvPr/>
        </p:nvSpPr>
        <p:spPr bwMode="auto">
          <a:xfrm>
            <a:off x="6489373" y="3835530"/>
            <a:ext cx="211720" cy="212973"/>
          </a:xfrm>
          <a:custGeom>
            <a:avLst/>
            <a:gdLst>
              <a:gd name="T0" fmla="*/ 51 w 160"/>
              <a:gd name="T1" fmla="*/ 0 h 162"/>
              <a:gd name="T2" fmla="*/ 39 w 160"/>
              <a:gd name="T3" fmla="*/ 13 h 162"/>
              <a:gd name="T4" fmla="*/ 0 w 160"/>
              <a:gd name="T5" fmla="*/ 53 h 162"/>
              <a:gd name="T6" fmla="*/ 109 w 160"/>
              <a:gd name="T7" fmla="*/ 162 h 162"/>
              <a:gd name="T8" fmla="*/ 160 w 160"/>
              <a:gd name="T9" fmla="*/ 109 h 162"/>
              <a:gd name="T10" fmla="*/ 51 w 160"/>
              <a:gd name="T11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162">
                <a:moveTo>
                  <a:pt x="51" y="0"/>
                </a:moveTo>
                <a:cubicBezTo>
                  <a:pt x="47" y="4"/>
                  <a:pt x="43" y="9"/>
                  <a:pt x="39" y="13"/>
                </a:cubicBezTo>
                <a:cubicBezTo>
                  <a:pt x="27" y="27"/>
                  <a:pt x="14" y="41"/>
                  <a:pt x="0" y="53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27" y="145"/>
                  <a:pt x="144" y="128"/>
                  <a:pt x="160" y="109"/>
                </a:cubicBezTo>
                <a:cubicBezTo>
                  <a:pt x="51" y="0"/>
                  <a:pt x="51" y="0"/>
                  <a:pt x="51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26">
            <a:extLst>
              <a:ext uri="{FF2B5EF4-FFF2-40B4-BE49-F238E27FC236}">
                <a16:creationId xmlns:a16="http://schemas.microsoft.com/office/drawing/2014/main" id="{2F0F9427-9935-4B6A-86E5-0FFA19831A98}"/>
              </a:ext>
            </a:extLst>
          </p:cNvPr>
          <p:cNvSpPr>
            <a:spLocks/>
          </p:cNvSpPr>
          <p:nvPr/>
        </p:nvSpPr>
        <p:spPr bwMode="auto">
          <a:xfrm>
            <a:off x="6327764" y="3672669"/>
            <a:ext cx="210467" cy="212973"/>
          </a:xfrm>
          <a:custGeom>
            <a:avLst/>
            <a:gdLst>
              <a:gd name="T0" fmla="*/ 50 w 160"/>
              <a:gd name="T1" fmla="*/ 0 h 161"/>
              <a:gd name="T2" fmla="*/ 0 w 160"/>
              <a:gd name="T3" fmla="*/ 53 h 161"/>
              <a:gd name="T4" fmla="*/ 108 w 160"/>
              <a:gd name="T5" fmla="*/ 161 h 161"/>
              <a:gd name="T6" fmla="*/ 148 w 160"/>
              <a:gd name="T7" fmla="*/ 123 h 161"/>
              <a:gd name="T8" fmla="*/ 160 w 160"/>
              <a:gd name="T9" fmla="*/ 109 h 161"/>
              <a:gd name="T10" fmla="*/ 50 w 160"/>
              <a:gd name="T11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" h="161">
                <a:moveTo>
                  <a:pt x="50" y="0"/>
                </a:moveTo>
                <a:cubicBezTo>
                  <a:pt x="36" y="19"/>
                  <a:pt x="19" y="37"/>
                  <a:pt x="0" y="53"/>
                </a:cubicBezTo>
                <a:cubicBezTo>
                  <a:pt x="108" y="161"/>
                  <a:pt x="108" y="161"/>
                  <a:pt x="108" y="161"/>
                </a:cubicBezTo>
                <a:cubicBezTo>
                  <a:pt x="122" y="149"/>
                  <a:pt x="135" y="136"/>
                  <a:pt x="148" y="123"/>
                </a:cubicBezTo>
                <a:cubicBezTo>
                  <a:pt x="152" y="119"/>
                  <a:pt x="156" y="114"/>
                  <a:pt x="160" y="109"/>
                </a:cubicBezTo>
                <a:cubicBezTo>
                  <a:pt x="50" y="0"/>
                  <a:pt x="50" y="0"/>
                  <a:pt x="50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Freeform 27">
            <a:extLst>
              <a:ext uri="{FF2B5EF4-FFF2-40B4-BE49-F238E27FC236}">
                <a16:creationId xmlns:a16="http://schemas.microsoft.com/office/drawing/2014/main" id="{3249D45B-10B1-4F5A-BB98-4EDEE459E74A}"/>
              </a:ext>
            </a:extLst>
          </p:cNvPr>
          <p:cNvSpPr>
            <a:spLocks/>
          </p:cNvSpPr>
          <p:nvPr/>
        </p:nvSpPr>
        <p:spPr bwMode="auto">
          <a:xfrm>
            <a:off x="6470581" y="3816738"/>
            <a:ext cx="86442" cy="87695"/>
          </a:xfrm>
          <a:custGeom>
            <a:avLst/>
            <a:gdLst>
              <a:gd name="T0" fmla="*/ 52 w 66"/>
              <a:gd name="T1" fmla="*/ 0 h 67"/>
              <a:gd name="T2" fmla="*/ 40 w 66"/>
              <a:gd name="T3" fmla="*/ 14 h 67"/>
              <a:gd name="T4" fmla="*/ 0 w 66"/>
              <a:gd name="T5" fmla="*/ 52 h 67"/>
              <a:gd name="T6" fmla="*/ 15 w 66"/>
              <a:gd name="T7" fmla="*/ 67 h 67"/>
              <a:gd name="T8" fmla="*/ 54 w 66"/>
              <a:gd name="T9" fmla="*/ 27 h 67"/>
              <a:gd name="T10" fmla="*/ 66 w 66"/>
              <a:gd name="T11" fmla="*/ 14 h 67"/>
              <a:gd name="T12" fmla="*/ 52 w 66"/>
              <a:gd name="T1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67">
                <a:moveTo>
                  <a:pt x="52" y="0"/>
                </a:moveTo>
                <a:cubicBezTo>
                  <a:pt x="48" y="5"/>
                  <a:pt x="44" y="10"/>
                  <a:pt x="40" y="14"/>
                </a:cubicBezTo>
                <a:cubicBezTo>
                  <a:pt x="27" y="27"/>
                  <a:pt x="14" y="40"/>
                  <a:pt x="0" y="52"/>
                </a:cubicBezTo>
                <a:cubicBezTo>
                  <a:pt x="15" y="67"/>
                  <a:pt x="15" y="67"/>
                  <a:pt x="15" y="67"/>
                </a:cubicBezTo>
                <a:cubicBezTo>
                  <a:pt x="29" y="55"/>
                  <a:pt x="42" y="41"/>
                  <a:pt x="54" y="27"/>
                </a:cubicBezTo>
                <a:cubicBezTo>
                  <a:pt x="58" y="23"/>
                  <a:pt x="62" y="18"/>
                  <a:pt x="66" y="14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Freeform 28">
            <a:extLst>
              <a:ext uri="{FF2B5EF4-FFF2-40B4-BE49-F238E27FC236}">
                <a16:creationId xmlns:a16="http://schemas.microsoft.com/office/drawing/2014/main" id="{BC674978-2D03-4827-B94C-B0AF4D7FC538}"/>
              </a:ext>
            </a:extLst>
          </p:cNvPr>
          <p:cNvSpPr>
            <a:spLocks/>
          </p:cNvSpPr>
          <p:nvPr/>
        </p:nvSpPr>
        <p:spPr bwMode="auto">
          <a:xfrm>
            <a:off x="6223784" y="3563677"/>
            <a:ext cx="169126" cy="179148"/>
          </a:xfrm>
          <a:custGeom>
            <a:avLst/>
            <a:gdLst>
              <a:gd name="T0" fmla="*/ 47 w 129"/>
              <a:gd name="T1" fmla="*/ 0 h 136"/>
              <a:gd name="T2" fmla="*/ 40 w 129"/>
              <a:gd name="T3" fmla="*/ 13 h 136"/>
              <a:gd name="T4" fmla="*/ 28 w 129"/>
              <a:gd name="T5" fmla="*/ 29 h 136"/>
              <a:gd name="T6" fmla="*/ 0 w 129"/>
              <a:gd name="T7" fmla="*/ 57 h 136"/>
              <a:gd name="T8" fmla="*/ 79 w 129"/>
              <a:gd name="T9" fmla="*/ 136 h 136"/>
              <a:gd name="T10" fmla="*/ 129 w 129"/>
              <a:gd name="T11" fmla="*/ 83 h 136"/>
              <a:gd name="T12" fmla="*/ 47 w 129"/>
              <a:gd name="T13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36">
                <a:moveTo>
                  <a:pt x="47" y="0"/>
                </a:moveTo>
                <a:cubicBezTo>
                  <a:pt x="45" y="4"/>
                  <a:pt x="43" y="9"/>
                  <a:pt x="40" y="13"/>
                </a:cubicBezTo>
                <a:cubicBezTo>
                  <a:pt x="36" y="18"/>
                  <a:pt x="33" y="24"/>
                  <a:pt x="28" y="29"/>
                </a:cubicBezTo>
                <a:cubicBezTo>
                  <a:pt x="20" y="39"/>
                  <a:pt x="11" y="49"/>
                  <a:pt x="0" y="57"/>
                </a:cubicBezTo>
                <a:cubicBezTo>
                  <a:pt x="79" y="136"/>
                  <a:pt x="79" y="136"/>
                  <a:pt x="79" y="136"/>
                </a:cubicBezTo>
                <a:cubicBezTo>
                  <a:pt x="98" y="120"/>
                  <a:pt x="115" y="102"/>
                  <a:pt x="129" y="83"/>
                </a:cubicBezTo>
                <a:cubicBezTo>
                  <a:pt x="47" y="0"/>
                  <a:pt x="47" y="0"/>
                  <a:pt x="47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Freeform 29">
            <a:extLst>
              <a:ext uri="{FF2B5EF4-FFF2-40B4-BE49-F238E27FC236}">
                <a16:creationId xmlns:a16="http://schemas.microsoft.com/office/drawing/2014/main" id="{DAB6267F-ED7C-4DA3-85AA-352B3D168CB7}"/>
              </a:ext>
            </a:extLst>
          </p:cNvPr>
          <p:cNvSpPr>
            <a:spLocks/>
          </p:cNvSpPr>
          <p:nvPr/>
        </p:nvSpPr>
        <p:spPr bwMode="auto">
          <a:xfrm>
            <a:off x="6070944" y="3449674"/>
            <a:ext cx="200445" cy="166620"/>
          </a:xfrm>
          <a:custGeom>
            <a:avLst/>
            <a:gdLst>
              <a:gd name="T0" fmla="*/ 75 w 151"/>
              <a:gd name="T1" fmla="*/ 0 h 126"/>
              <a:gd name="T2" fmla="*/ 51 w 151"/>
              <a:gd name="T3" fmla="*/ 24 h 126"/>
              <a:gd name="T4" fmla="*/ 23 w 151"/>
              <a:gd name="T5" fmla="*/ 36 h 126"/>
              <a:gd name="T6" fmla="*/ 23 w 151"/>
              <a:gd name="T7" fmla="*/ 36 h 126"/>
              <a:gd name="T8" fmla="*/ 0 w 151"/>
              <a:gd name="T9" fmla="*/ 29 h 126"/>
              <a:gd name="T10" fmla="*/ 98 w 151"/>
              <a:gd name="T11" fmla="*/ 126 h 126"/>
              <a:gd name="T12" fmla="*/ 98 w 151"/>
              <a:gd name="T13" fmla="*/ 126 h 126"/>
              <a:gd name="T14" fmla="*/ 129 w 151"/>
              <a:gd name="T15" fmla="*/ 102 h 126"/>
              <a:gd name="T16" fmla="*/ 151 w 151"/>
              <a:gd name="T17" fmla="*/ 75 h 126"/>
              <a:gd name="T18" fmla="*/ 75 w 151"/>
              <a:gd name="T1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26">
                <a:moveTo>
                  <a:pt x="75" y="0"/>
                </a:moveTo>
                <a:cubicBezTo>
                  <a:pt x="51" y="24"/>
                  <a:pt x="51" y="24"/>
                  <a:pt x="51" y="24"/>
                </a:cubicBezTo>
                <a:cubicBezTo>
                  <a:pt x="43" y="32"/>
                  <a:pt x="3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15" y="36"/>
                  <a:pt x="7" y="33"/>
                  <a:pt x="0" y="29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98" y="126"/>
                  <a:pt x="98" y="126"/>
                  <a:pt x="98" y="126"/>
                </a:cubicBezTo>
                <a:cubicBezTo>
                  <a:pt x="109" y="119"/>
                  <a:pt x="120" y="111"/>
                  <a:pt x="129" y="102"/>
                </a:cubicBezTo>
                <a:cubicBezTo>
                  <a:pt x="138" y="94"/>
                  <a:pt x="145" y="84"/>
                  <a:pt x="151" y="75"/>
                </a:cubicBezTo>
                <a:cubicBezTo>
                  <a:pt x="75" y="0"/>
                  <a:pt x="75" y="0"/>
                  <a:pt x="75" y="0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Freeform 30">
            <a:extLst>
              <a:ext uri="{FF2B5EF4-FFF2-40B4-BE49-F238E27FC236}">
                <a16:creationId xmlns:a16="http://schemas.microsoft.com/office/drawing/2014/main" id="{A86539D6-FB0B-477E-8E9D-1E47D0675E92}"/>
              </a:ext>
            </a:extLst>
          </p:cNvPr>
          <p:cNvSpPr>
            <a:spLocks/>
          </p:cNvSpPr>
          <p:nvPr/>
        </p:nvSpPr>
        <p:spPr bwMode="auto">
          <a:xfrm>
            <a:off x="6201234" y="3548643"/>
            <a:ext cx="83937" cy="90200"/>
          </a:xfrm>
          <a:custGeom>
            <a:avLst/>
            <a:gdLst>
              <a:gd name="T0" fmla="*/ 53 w 64"/>
              <a:gd name="T1" fmla="*/ 0 h 68"/>
              <a:gd name="T2" fmla="*/ 31 w 64"/>
              <a:gd name="T3" fmla="*/ 27 h 68"/>
              <a:gd name="T4" fmla="*/ 0 w 64"/>
              <a:gd name="T5" fmla="*/ 51 h 68"/>
              <a:gd name="T6" fmla="*/ 0 w 64"/>
              <a:gd name="T7" fmla="*/ 51 h 68"/>
              <a:gd name="T8" fmla="*/ 17 w 64"/>
              <a:gd name="T9" fmla="*/ 68 h 68"/>
              <a:gd name="T10" fmla="*/ 45 w 64"/>
              <a:gd name="T11" fmla="*/ 40 h 68"/>
              <a:gd name="T12" fmla="*/ 57 w 64"/>
              <a:gd name="T13" fmla="*/ 24 h 68"/>
              <a:gd name="T14" fmla="*/ 64 w 64"/>
              <a:gd name="T15" fmla="*/ 11 h 68"/>
              <a:gd name="T16" fmla="*/ 53 w 64"/>
              <a:gd name="T1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" h="68">
                <a:moveTo>
                  <a:pt x="53" y="0"/>
                </a:moveTo>
                <a:cubicBezTo>
                  <a:pt x="47" y="9"/>
                  <a:pt x="40" y="19"/>
                  <a:pt x="31" y="27"/>
                </a:cubicBezTo>
                <a:cubicBezTo>
                  <a:pt x="22" y="36"/>
                  <a:pt x="11" y="44"/>
                  <a:pt x="0" y="51"/>
                </a:cubicBezTo>
                <a:cubicBezTo>
                  <a:pt x="0" y="51"/>
                  <a:pt x="0" y="51"/>
                  <a:pt x="0" y="51"/>
                </a:cubicBezTo>
                <a:cubicBezTo>
                  <a:pt x="17" y="68"/>
                  <a:pt x="17" y="68"/>
                  <a:pt x="17" y="68"/>
                </a:cubicBezTo>
                <a:cubicBezTo>
                  <a:pt x="28" y="60"/>
                  <a:pt x="37" y="50"/>
                  <a:pt x="45" y="40"/>
                </a:cubicBezTo>
                <a:cubicBezTo>
                  <a:pt x="50" y="35"/>
                  <a:pt x="53" y="29"/>
                  <a:pt x="57" y="24"/>
                </a:cubicBezTo>
                <a:cubicBezTo>
                  <a:pt x="60" y="20"/>
                  <a:pt x="62" y="15"/>
                  <a:pt x="64" y="11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8" name="Freeform 31">
            <a:extLst>
              <a:ext uri="{FF2B5EF4-FFF2-40B4-BE49-F238E27FC236}">
                <a16:creationId xmlns:a16="http://schemas.microsoft.com/office/drawing/2014/main" id="{4CBAD74B-68FE-4440-A9F8-4C549DC3A9D9}"/>
              </a:ext>
            </a:extLst>
          </p:cNvPr>
          <p:cNvSpPr>
            <a:spLocks/>
          </p:cNvSpPr>
          <p:nvPr/>
        </p:nvSpPr>
        <p:spPr bwMode="auto">
          <a:xfrm>
            <a:off x="6776259" y="4122416"/>
            <a:ext cx="86442" cy="88948"/>
          </a:xfrm>
          <a:custGeom>
            <a:avLst/>
            <a:gdLst>
              <a:gd name="T0" fmla="*/ 52 w 66"/>
              <a:gd name="T1" fmla="*/ 0 h 67"/>
              <a:gd name="T2" fmla="*/ 52 w 66"/>
              <a:gd name="T3" fmla="*/ 0 h 67"/>
              <a:gd name="T4" fmla="*/ 0 w 66"/>
              <a:gd name="T5" fmla="*/ 52 h 67"/>
              <a:gd name="T6" fmla="*/ 15 w 66"/>
              <a:gd name="T7" fmla="*/ 67 h 67"/>
              <a:gd name="T8" fmla="*/ 56 w 66"/>
              <a:gd name="T9" fmla="*/ 25 h 67"/>
              <a:gd name="T10" fmla="*/ 66 w 66"/>
              <a:gd name="T11" fmla="*/ 14 h 67"/>
              <a:gd name="T12" fmla="*/ 52 w 66"/>
              <a:gd name="T1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67">
                <a:moveTo>
                  <a:pt x="52" y="0"/>
                </a:moveTo>
                <a:cubicBezTo>
                  <a:pt x="52" y="0"/>
                  <a:pt x="52" y="0"/>
                  <a:pt x="52" y="0"/>
                </a:cubicBezTo>
                <a:cubicBezTo>
                  <a:pt x="36" y="18"/>
                  <a:pt x="18" y="36"/>
                  <a:pt x="0" y="52"/>
                </a:cubicBezTo>
                <a:cubicBezTo>
                  <a:pt x="15" y="67"/>
                  <a:pt x="15" y="67"/>
                  <a:pt x="15" y="67"/>
                </a:cubicBezTo>
                <a:cubicBezTo>
                  <a:pt x="56" y="25"/>
                  <a:pt x="56" y="25"/>
                  <a:pt x="56" y="25"/>
                </a:cubicBezTo>
                <a:cubicBezTo>
                  <a:pt x="60" y="21"/>
                  <a:pt x="63" y="18"/>
                  <a:pt x="66" y="14"/>
                </a:cubicBezTo>
                <a:cubicBezTo>
                  <a:pt x="52" y="0"/>
                  <a:pt x="52" y="0"/>
                  <a:pt x="52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32">
            <a:extLst>
              <a:ext uri="{FF2B5EF4-FFF2-40B4-BE49-F238E27FC236}">
                <a16:creationId xmlns:a16="http://schemas.microsoft.com/office/drawing/2014/main" id="{56AE08D7-8076-4448-9B80-A1D2DAA208FB}"/>
              </a:ext>
            </a:extLst>
          </p:cNvPr>
          <p:cNvSpPr>
            <a:spLocks/>
          </p:cNvSpPr>
          <p:nvPr/>
        </p:nvSpPr>
        <p:spPr bwMode="auto">
          <a:xfrm>
            <a:off x="6044636" y="2131750"/>
            <a:ext cx="1371794" cy="1365530"/>
          </a:xfrm>
          <a:custGeom>
            <a:avLst/>
            <a:gdLst>
              <a:gd name="T0" fmla="*/ 43 w 1039"/>
              <a:gd name="T1" fmla="*/ 1035 h 1035"/>
              <a:gd name="T2" fmla="*/ 71 w 1039"/>
              <a:gd name="T3" fmla="*/ 1023 h 1035"/>
              <a:gd name="T4" fmla="*/ 1024 w 1039"/>
              <a:gd name="T5" fmla="*/ 71 h 1035"/>
              <a:gd name="T6" fmla="*/ 1024 w 1039"/>
              <a:gd name="T7" fmla="*/ 15 h 1035"/>
              <a:gd name="T8" fmla="*/ 968 w 1039"/>
              <a:gd name="T9" fmla="*/ 15 h 1035"/>
              <a:gd name="T10" fmla="*/ 15 w 1039"/>
              <a:gd name="T11" fmla="*/ 968 h 1035"/>
              <a:gd name="T12" fmla="*/ 15 w 1039"/>
              <a:gd name="T13" fmla="*/ 1023 h 1035"/>
              <a:gd name="T14" fmla="*/ 43 w 1039"/>
              <a:gd name="T15" fmla="*/ 1035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9" h="1035">
                <a:moveTo>
                  <a:pt x="43" y="1035"/>
                </a:moveTo>
                <a:cubicBezTo>
                  <a:pt x="53" y="1035"/>
                  <a:pt x="63" y="1031"/>
                  <a:pt x="71" y="1023"/>
                </a:cubicBezTo>
                <a:cubicBezTo>
                  <a:pt x="1024" y="71"/>
                  <a:pt x="1024" y="71"/>
                  <a:pt x="1024" y="71"/>
                </a:cubicBezTo>
                <a:cubicBezTo>
                  <a:pt x="1039" y="55"/>
                  <a:pt x="1039" y="30"/>
                  <a:pt x="1024" y="15"/>
                </a:cubicBezTo>
                <a:cubicBezTo>
                  <a:pt x="1009" y="0"/>
                  <a:pt x="984" y="0"/>
                  <a:pt x="968" y="15"/>
                </a:cubicBezTo>
                <a:cubicBezTo>
                  <a:pt x="15" y="968"/>
                  <a:pt x="15" y="968"/>
                  <a:pt x="15" y="968"/>
                </a:cubicBezTo>
                <a:cubicBezTo>
                  <a:pt x="0" y="983"/>
                  <a:pt x="0" y="1008"/>
                  <a:pt x="15" y="1023"/>
                </a:cubicBezTo>
                <a:cubicBezTo>
                  <a:pt x="23" y="1031"/>
                  <a:pt x="33" y="1035"/>
                  <a:pt x="43" y="1035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40">
            <a:extLst>
              <a:ext uri="{FF2B5EF4-FFF2-40B4-BE49-F238E27FC236}">
                <a16:creationId xmlns:a16="http://schemas.microsoft.com/office/drawing/2014/main" id="{F7539563-0E4F-4F6A-8702-DC312A8D1619}"/>
              </a:ext>
            </a:extLst>
          </p:cNvPr>
          <p:cNvSpPr>
            <a:spLocks/>
          </p:cNvSpPr>
          <p:nvPr/>
        </p:nvSpPr>
        <p:spPr bwMode="auto">
          <a:xfrm>
            <a:off x="6768742" y="1869919"/>
            <a:ext cx="553729" cy="732876"/>
          </a:xfrm>
          <a:custGeom>
            <a:avLst/>
            <a:gdLst>
              <a:gd name="T0" fmla="*/ 419 w 420"/>
              <a:gd name="T1" fmla="*/ 226 h 555"/>
              <a:gd name="T2" fmla="*/ 420 w 420"/>
              <a:gd name="T3" fmla="*/ 0 h 555"/>
              <a:gd name="T4" fmla="*/ 87 w 420"/>
              <a:gd name="T5" fmla="*/ 333 h 555"/>
              <a:gd name="T6" fmla="*/ 90 w 420"/>
              <a:gd name="T7" fmla="*/ 555 h 555"/>
              <a:gd name="T8" fmla="*/ 419 w 420"/>
              <a:gd name="T9" fmla="*/ 226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0" h="555">
                <a:moveTo>
                  <a:pt x="419" y="226"/>
                </a:moveTo>
                <a:cubicBezTo>
                  <a:pt x="419" y="226"/>
                  <a:pt x="311" y="155"/>
                  <a:pt x="420" y="0"/>
                </a:cubicBezTo>
                <a:cubicBezTo>
                  <a:pt x="87" y="333"/>
                  <a:pt x="87" y="333"/>
                  <a:pt x="87" y="333"/>
                </a:cubicBezTo>
                <a:cubicBezTo>
                  <a:pt x="87" y="333"/>
                  <a:pt x="0" y="465"/>
                  <a:pt x="90" y="555"/>
                </a:cubicBezTo>
                <a:lnTo>
                  <a:pt x="419" y="2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1" name="Freeform 50">
            <a:extLst>
              <a:ext uri="{FF2B5EF4-FFF2-40B4-BE49-F238E27FC236}">
                <a16:creationId xmlns:a16="http://schemas.microsoft.com/office/drawing/2014/main" id="{600F5E31-200F-44DE-BEDA-7C2263A30423}"/>
              </a:ext>
            </a:extLst>
          </p:cNvPr>
          <p:cNvSpPr>
            <a:spLocks/>
          </p:cNvSpPr>
          <p:nvPr/>
        </p:nvSpPr>
        <p:spPr bwMode="auto">
          <a:xfrm>
            <a:off x="6842656" y="1892469"/>
            <a:ext cx="457265" cy="686391"/>
          </a:xfrm>
          <a:custGeom>
            <a:avLst/>
            <a:gdLst>
              <a:gd name="connsiteX0" fmla="*/ 135446 w 579438"/>
              <a:gd name="connsiteY0" fmla="*/ 809684 h 869783"/>
              <a:gd name="connsiteX1" fmla="*/ 137838 w 579438"/>
              <a:gd name="connsiteY1" fmla="*/ 811045 h 869783"/>
              <a:gd name="connsiteX2" fmla="*/ 141196 w 579438"/>
              <a:gd name="connsiteY2" fmla="*/ 814388 h 869783"/>
              <a:gd name="connsiteX3" fmla="*/ 137628 w 579438"/>
              <a:gd name="connsiteY3" fmla="*/ 811672 h 869783"/>
              <a:gd name="connsiteX4" fmla="*/ 222759 w 579438"/>
              <a:gd name="connsiteY4" fmla="*/ 722371 h 869783"/>
              <a:gd name="connsiteX5" fmla="*/ 225151 w 579438"/>
              <a:gd name="connsiteY5" fmla="*/ 723732 h 869783"/>
              <a:gd name="connsiteX6" fmla="*/ 228509 w 579438"/>
              <a:gd name="connsiteY6" fmla="*/ 727075 h 869783"/>
              <a:gd name="connsiteX7" fmla="*/ 224941 w 579438"/>
              <a:gd name="connsiteY7" fmla="*/ 724358 h 869783"/>
              <a:gd name="connsiteX8" fmla="*/ 311075 w 579438"/>
              <a:gd name="connsiteY8" fmla="*/ 635493 h 869783"/>
              <a:gd name="connsiteX9" fmla="*/ 312378 w 579438"/>
              <a:gd name="connsiteY9" fmla="*/ 636420 h 869783"/>
              <a:gd name="connsiteX10" fmla="*/ 315733 w 579438"/>
              <a:gd name="connsiteY10" fmla="*/ 639763 h 869783"/>
              <a:gd name="connsiteX11" fmla="*/ 312168 w 579438"/>
              <a:gd name="connsiteY11" fmla="*/ 636420 h 869783"/>
              <a:gd name="connsiteX12" fmla="*/ 85725 w 579438"/>
              <a:gd name="connsiteY12" fmla="*/ 493713 h 869783"/>
              <a:gd name="connsiteX13" fmla="*/ 75834 w 579438"/>
              <a:gd name="connsiteY13" fmla="*/ 510427 h 869783"/>
              <a:gd name="connsiteX14" fmla="*/ 65943 w 579438"/>
              <a:gd name="connsiteY14" fmla="*/ 527142 h 869783"/>
              <a:gd name="connsiteX15" fmla="*/ 52754 w 579438"/>
              <a:gd name="connsiteY15" fmla="*/ 552213 h 869783"/>
              <a:gd name="connsiteX16" fmla="*/ 46160 w 579438"/>
              <a:gd name="connsiteY16" fmla="*/ 565584 h 869783"/>
              <a:gd name="connsiteX17" fmla="*/ 39566 w 579438"/>
              <a:gd name="connsiteY17" fmla="*/ 580627 h 869783"/>
              <a:gd name="connsiteX18" fmla="*/ 32971 w 579438"/>
              <a:gd name="connsiteY18" fmla="*/ 595670 h 869783"/>
              <a:gd name="connsiteX19" fmla="*/ 28026 w 579438"/>
              <a:gd name="connsiteY19" fmla="*/ 612384 h 869783"/>
              <a:gd name="connsiteX20" fmla="*/ 16486 w 579438"/>
              <a:gd name="connsiteY20" fmla="*/ 649155 h 869783"/>
              <a:gd name="connsiteX21" fmla="*/ 11540 w 579438"/>
              <a:gd name="connsiteY21" fmla="*/ 687598 h 869783"/>
              <a:gd name="connsiteX22" fmla="*/ 9892 w 579438"/>
              <a:gd name="connsiteY22" fmla="*/ 697627 h 869783"/>
              <a:gd name="connsiteX23" fmla="*/ 9892 w 579438"/>
              <a:gd name="connsiteY23" fmla="*/ 705984 h 869783"/>
              <a:gd name="connsiteX24" fmla="*/ 9892 w 579438"/>
              <a:gd name="connsiteY24" fmla="*/ 726041 h 869783"/>
              <a:gd name="connsiteX25" fmla="*/ 16486 w 579438"/>
              <a:gd name="connsiteY25" fmla="*/ 762812 h 869783"/>
              <a:gd name="connsiteX26" fmla="*/ 26377 w 579438"/>
              <a:gd name="connsiteY26" fmla="*/ 794569 h 869783"/>
              <a:gd name="connsiteX27" fmla="*/ 41214 w 579438"/>
              <a:gd name="connsiteY27" fmla="*/ 822983 h 869783"/>
              <a:gd name="connsiteX28" fmla="*/ 69240 w 579438"/>
              <a:gd name="connsiteY28" fmla="*/ 859755 h 869783"/>
              <a:gd name="connsiteX29" fmla="*/ 79131 w 579438"/>
              <a:gd name="connsiteY29" fmla="*/ 869783 h 869783"/>
              <a:gd name="connsiteX30" fmla="*/ 67591 w 579438"/>
              <a:gd name="connsiteY30" fmla="*/ 861426 h 869783"/>
              <a:gd name="connsiteX31" fmla="*/ 36269 w 579438"/>
              <a:gd name="connsiteY31" fmla="*/ 826326 h 869783"/>
              <a:gd name="connsiteX32" fmla="*/ 19783 w 579438"/>
              <a:gd name="connsiteY32" fmla="*/ 799584 h 869783"/>
              <a:gd name="connsiteX33" fmla="*/ 13189 w 579438"/>
              <a:gd name="connsiteY33" fmla="*/ 782869 h 869783"/>
              <a:gd name="connsiteX34" fmla="*/ 6594 w 579438"/>
              <a:gd name="connsiteY34" fmla="*/ 764484 h 869783"/>
              <a:gd name="connsiteX35" fmla="*/ 0 w 579438"/>
              <a:gd name="connsiteY35" fmla="*/ 726041 h 869783"/>
              <a:gd name="connsiteX36" fmla="*/ 0 w 579438"/>
              <a:gd name="connsiteY36" fmla="*/ 705984 h 869783"/>
              <a:gd name="connsiteX37" fmla="*/ 0 w 579438"/>
              <a:gd name="connsiteY37" fmla="*/ 695955 h 869783"/>
              <a:gd name="connsiteX38" fmla="*/ 0 w 579438"/>
              <a:gd name="connsiteY38" fmla="*/ 685927 h 869783"/>
              <a:gd name="connsiteX39" fmla="*/ 6594 w 579438"/>
              <a:gd name="connsiteY39" fmla="*/ 647484 h 869783"/>
              <a:gd name="connsiteX40" fmla="*/ 18134 w 579438"/>
              <a:gd name="connsiteY40" fmla="*/ 610713 h 869783"/>
              <a:gd name="connsiteX41" fmla="*/ 24729 w 579438"/>
              <a:gd name="connsiteY41" fmla="*/ 592327 h 869783"/>
              <a:gd name="connsiteX42" fmla="*/ 32971 w 579438"/>
              <a:gd name="connsiteY42" fmla="*/ 577284 h 869783"/>
              <a:gd name="connsiteX43" fmla="*/ 39566 w 579438"/>
              <a:gd name="connsiteY43" fmla="*/ 562241 h 869783"/>
              <a:gd name="connsiteX44" fmla="*/ 47808 w 579438"/>
              <a:gd name="connsiteY44" fmla="*/ 548870 h 869783"/>
              <a:gd name="connsiteX45" fmla="*/ 62645 w 579438"/>
              <a:gd name="connsiteY45" fmla="*/ 525470 h 869783"/>
              <a:gd name="connsiteX46" fmla="*/ 74185 w 579438"/>
              <a:gd name="connsiteY46" fmla="*/ 508756 h 869783"/>
              <a:gd name="connsiteX47" fmla="*/ 85725 w 579438"/>
              <a:gd name="connsiteY47" fmla="*/ 493713 h 869783"/>
              <a:gd name="connsiteX48" fmla="*/ 455659 w 579438"/>
              <a:gd name="connsiteY48" fmla="*/ 491170 h 869783"/>
              <a:gd name="connsiteX49" fmla="*/ 457017 w 579438"/>
              <a:gd name="connsiteY49" fmla="*/ 491956 h 869783"/>
              <a:gd name="connsiteX50" fmla="*/ 460314 w 579438"/>
              <a:gd name="connsiteY50" fmla="*/ 495300 h 869783"/>
              <a:gd name="connsiteX51" fmla="*/ 114300 w 579438"/>
              <a:gd name="connsiteY51" fmla="*/ 465138 h 869783"/>
              <a:gd name="connsiteX52" fmla="*/ 104409 w 579438"/>
              <a:gd name="connsiteY52" fmla="*/ 480184 h 869783"/>
              <a:gd name="connsiteX53" fmla="*/ 94518 w 579438"/>
              <a:gd name="connsiteY53" fmla="*/ 498574 h 869783"/>
              <a:gd name="connsiteX54" fmla="*/ 82978 w 579438"/>
              <a:gd name="connsiteY54" fmla="*/ 521979 h 869783"/>
              <a:gd name="connsiteX55" fmla="*/ 76383 w 579438"/>
              <a:gd name="connsiteY55" fmla="*/ 537025 h 869783"/>
              <a:gd name="connsiteX56" fmla="*/ 69789 w 579438"/>
              <a:gd name="connsiteY56" fmla="*/ 550400 h 869783"/>
              <a:gd name="connsiteX57" fmla="*/ 63195 w 579438"/>
              <a:gd name="connsiteY57" fmla="*/ 567117 h 869783"/>
              <a:gd name="connsiteX58" fmla="*/ 56601 w 579438"/>
              <a:gd name="connsiteY58" fmla="*/ 583835 h 869783"/>
              <a:gd name="connsiteX59" fmla="*/ 46709 w 579438"/>
              <a:gd name="connsiteY59" fmla="*/ 620615 h 869783"/>
              <a:gd name="connsiteX60" fmla="*/ 40115 w 579438"/>
              <a:gd name="connsiteY60" fmla="*/ 657394 h 869783"/>
              <a:gd name="connsiteX61" fmla="*/ 40115 w 579438"/>
              <a:gd name="connsiteY61" fmla="*/ 667425 h 869783"/>
              <a:gd name="connsiteX62" fmla="*/ 40115 w 579438"/>
              <a:gd name="connsiteY62" fmla="*/ 677456 h 869783"/>
              <a:gd name="connsiteX63" fmla="*/ 40115 w 579438"/>
              <a:gd name="connsiteY63" fmla="*/ 695845 h 869783"/>
              <a:gd name="connsiteX64" fmla="*/ 45061 w 579438"/>
              <a:gd name="connsiteY64" fmla="*/ 732625 h 869783"/>
              <a:gd name="connsiteX65" fmla="*/ 56601 w 579438"/>
              <a:gd name="connsiteY65" fmla="*/ 766061 h 869783"/>
              <a:gd name="connsiteX66" fmla="*/ 69789 w 579438"/>
              <a:gd name="connsiteY66" fmla="*/ 794481 h 869783"/>
              <a:gd name="connsiteX67" fmla="*/ 99463 w 579438"/>
              <a:gd name="connsiteY67" fmla="*/ 831261 h 869783"/>
              <a:gd name="connsiteX68" fmla="*/ 112652 w 579438"/>
              <a:gd name="connsiteY68" fmla="*/ 842963 h 869783"/>
              <a:gd name="connsiteX69" fmla="*/ 107706 w 579438"/>
              <a:gd name="connsiteY69" fmla="*/ 841291 h 869783"/>
              <a:gd name="connsiteX70" fmla="*/ 97815 w 579438"/>
              <a:gd name="connsiteY70" fmla="*/ 832932 h 869783"/>
              <a:gd name="connsiteX71" fmla="*/ 64844 w 579438"/>
              <a:gd name="connsiteY71" fmla="*/ 797825 h 869783"/>
              <a:gd name="connsiteX72" fmla="*/ 48358 w 579438"/>
              <a:gd name="connsiteY72" fmla="*/ 769404 h 869783"/>
              <a:gd name="connsiteX73" fmla="*/ 41764 w 579438"/>
              <a:gd name="connsiteY73" fmla="*/ 752686 h 869783"/>
              <a:gd name="connsiteX74" fmla="*/ 36818 w 579438"/>
              <a:gd name="connsiteY74" fmla="*/ 735968 h 869783"/>
              <a:gd name="connsiteX75" fmla="*/ 28575 w 579438"/>
              <a:gd name="connsiteY75" fmla="*/ 697517 h 869783"/>
              <a:gd name="connsiteX76" fmla="*/ 28575 w 579438"/>
              <a:gd name="connsiteY76" fmla="*/ 677456 h 869783"/>
              <a:gd name="connsiteX77" fmla="*/ 28575 w 579438"/>
              <a:gd name="connsiteY77" fmla="*/ 667425 h 869783"/>
              <a:gd name="connsiteX78" fmla="*/ 30224 w 579438"/>
              <a:gd name="connsiteY78" fmla="*/ 657394 h 869783"/>
              <a:gd name="connsiteX79" fmla="*/ 36818 w 579438"/>
              <a:gd name="connsiteY79" fmla="*/ 617271 h 869783"/>
              <a:gd name="connsiteX80" fmla="*/ 48358 w 579438"/>
              <a:gd name="connsiteY80" fmla="*/ 580492 h 869783"/>
              <a:gd name="connsiteX81" fmla="*/ 54952 w 579438"/>
              <a:gd name="connsiteY81" fmla="*/ 563774 h 869783"/>
              <a:gd name="connsiteX82" fmla="*/ 61546 w 579438"/>
              <a:gd name="connsiteY82" fmla="*/ 547056 h 869783"/>
              <a:gd name="connsiteX83" fmla="*/ 69789 w 579438"/>
              <a:gd name="connsiteY83" fmla="*/ 533682 h 869783"/>
              <a:gd name="connsiteX84" fmla="*/ 76383 w 579438"/>
              <a:gd name="connsiteY84" fmla="*/ 520307 h 869783"/>
              <a:gd name="connsiteX85" fmla="*/ 91220 w 579438"/>
              <a:gd name="connsiteY85" fmla="*/ 496902 h 869783"/>
              <a:gd name="connsiteX86" fmla="*/ 102760 w 579438"/>
              <a:gd name="connsiteY86" fmla="*/ 480184 h 869783"/>
              <a:gd name="connsiteX87" fmla="*/ 114300 w 579438"/>
              <a:gd name="connsiteY87" fmla="*/ 465138 h 869783"/>
              <a:gd name="connsiteX88" fmla="*/ 142875 w 579438"/>
              <a:gd name="connsiteY88" fmla="*/ 436563 h 869783"/>
              <a:gd name="connsiteX89" fmla="*/ 134480 w 579438"/>
              <a:gd name="connsiteY89" fmla="*/ 451609 h 869783"/>
              <a:gd name="connsiteX90" fmla="*/ 124405 w 579438"/>
              <a:gd name="connsiteY90" fmla="*/ 469999 h 869783"/>
              <a:gd name="connsiteX91" fmla="*/ 110972 w 579438"/>
              <a:gd name="connsiteY91" fmla="*/ 493404 h 869783"/>
              <a:gd name="connsiteX92" fmla="*/ 104256 w 579438"/>
              <a:gd name="connsiteY92" fmla="*/ 506778 h 869783"/>
              <a:gd name="connsiteX93" fmla="*/ 97540 w 579438"/>
              <a:gd name="connsiteY93" fmla="*/ 521825 h 869783"/>
              <a:gd name="connsiteX94" fmla="*/ 90823 w 579438"/>
              <a:gd name="connsiteY94" fmla="*/ 538542 h 869783"/>
              <a:gd name="connsiteX95" fmla="*/ 84107 w 579438"/>
              <a:gd name="connsiteY95" fmla="*/ 555260 h 869783"/>
              <a:gd name="connsiteX96" fmla="*/ 74032 w 579438"/>
              <a:gd name="connsiteY96" fmla="*/ 590368 h 869783"/>
              <a:gd name="connsiteX97" fmla="*/ 68995 w 579438"/>
              <a:gd name="connsiteY97" fmla="*/ 628819 h 869783"/>
              <a:gd name="connsiteX98" fmla="*/ 67316 w 579438"/>
              <a:gd name="connsiteY98" fmla="*/ 638850 h 869783"/>
              <a:gd name="connsiteX99" fmla="*/ 67316 w 579438"/>
              <a:gd name="connsiteY99" fmla="*/ 648881 h 869783"/>
              <a:gd name="connsiteX100" fmla="*/ 67316 w 579438"/>
              <a:gd name="connsiteY100" fmla="*/ 667270 h 869783"/>
              <a:gd name="connsiteX101" fmla="*/ 74032 w 579438"/>
              <a:gd name="connsiteY101" fmla="*/ 704050 h 869783"/>
              <a:gd name="connsiteX102" fmla="*/ 84107 w 579438"/>
              <a:gd name="connsiteY102" fmla="*/ 737486 h 869783"/>
              <a:gd name="connsiteX103" fmla="*/ 99219 w 579438"/>
              <a:gd name="connsiteY103" fmla="*/ 764234 h 869783"/>
              <a:gd name="connsiteX104" fmla="*/ 127763 w 579438"/>
              <a:gd name="connsiteY104" fmla="*/ 802686 h 869783"/>
              <a:gd name="connsiteX105" fmla="*/ 135446 w 579438"/>
              <a:gd name="connsiteY105" fmla="*/ 809684 h 869783"/>
              <a:gd name="connsiteX106" fmla="*/ 126084 w 579438"/>
              <a:gd name="connsiteY106" fmla="*/ 804357 h 869783"/>
              <a:gd name="connsiteX107" fmla="*/ 94181 w 579438"/>
              <a:gd name="connsiteY107" fmla="*/ 767578 h 869783"/>
              <a:gd name="connsiteX108" fmla="*/ 77390 w 579438"/>
              <a:gd name="connsiteY108" fmla="*/ 740829 h 869783"/>
              <a:gd name="connsiteX109" fmla="*/ 68995 w 579438"/>
              <a:gd name="connsiteY109" fmla="*/ 724111 h 869783"/>
              <a:gd name="connsiteX110" fmla="*/ 63958 w 579438"/>
              <a:gd name="connsiteY110" fmla="*/ 705722 h 869783"/>
              <a:gd name="connsiteX111" fmla="*/ 57241 w 579438"/>
              <a:gd name="connsiteY111" fmla="*/ 667270 h 869783"/>
              <a:gd name="connsiteX112" fmla="*/ 55562 w 579438"/>
              <a:gd name="connsiteY112" fmla="*/ 648881 h 869783"/>
              <a:gd name="connsiteX113" fmla="*/ 57241 w 579438"/>
              <a:gd name="connsiteY113" fmla="*/ 637178 h 869783"/>
              <a:gd name="connsiteX114" fmla="*/ 57241 w 579438"/>
              <a:gd name="connsiteY114" fmla="*/ 627147 h 869783"/>
              <a:gd name="connsiteX115" fmla="*/ 63958 w 579438"/>
              <a:gd name="connsiteY115" fmla="*/ 588696 h 869783"/>
              <a:gd name="connsiteX116" fmla="*/ 75711 w 579438"/>
              <a:gd name="connsiteY116" fmla="*/ 551917 h 869783"/>
              <a:gd name="connsiteX117" fmla="*/ 82428 w 579438"/>
              <a:gd name="connsiteY117" fmla="*/ 535199 h 869783"/>
              <a:gd name="connsiteX118" fmla="*/ 90823 w 579438"/>
              <a:gd name="connsiteY118" fmla="*/ 518481 h 869783"/>
              <a:gd name="connsiteX119" fmla="*/ 97540 w 579438"/>
              <a:gd name="connsiteY119" fmla="*/ 503435 h 869783"/>
              <a:gd name="connsiteX120" fmla="*/ 105935 w 579438"/>
              <a:gd name="connsiteY120" fmla="*/ 490060 h 869783"/>
              <a:gd name="connsiteX121" fmla="*/ 121047 w 579438"/>
              <a:gd name="connsiteY121" fmla="*/ 466655 h 869783"/>
              <a:gd name="connsiteX122" fmla="*/ 132801 w 579438"/>
              <a:gd name="connsiteY122" fmla="*/ 449937 h 869783"/>
              <a:gd name="connsiteX123" fmla="*/ 142875 w 579438"/>
              <a:gd name="connsiteY123" fmla="*/ 436563 h 869783"/>
              <a:gd name="connsiteX124" fmla="*/ 173038 w 579438"/>
              <a:gd name="connsiteY124" fmla="*/ 406400 h 869783"/>
              <a:gd name="connsiteX125" fmla="*/ 162964 w 579438"/>
              <a:gd name="connsiteY125" fmla="*/ 423114 h 869783"/>
              <a:gd name="connsiteX126" fmla="*/ 152889 w 579438"/>
              <a:gd name="connsiteY126" fmla="*/ 439828 h 869783"/>
              <a:gd name="connsiteX127" fmla="*/ 141135 w 579438"/>
              <a:gd name="connsiteY127" fmla="*/ 464900 h 869783"/>
              <a:gd name="connsiteX128" fmla="*/ 132740 w 579438"/>
              <a:gd name="connsiteY128" fmla="*/ 478271 h 869783"/>
              <a:gd name="connsiteX129" fmla="*/ 126024 w 579438"/>
              <a:gd name="connsiteY129" fmla="*/ 493314 h 869783"/>
              <a:gd name="connsiteX130" fmla="*/ 120986 w 579438"/>
              <a:gd name="connsiteY130" fmla="*/ 508357 h 869783"/>
              <a:gd name="connsiteX131" fmla="*/ 114270 w 579438"/>
              <a:gd name="connsiteY131" fmla="*/ 525071 h 869783"/>
              <a:gd name="connsiteX132" fmla="*/ 104195 w 579438"/>
              <a:gd name="connsiteY132" fmla="*/ 561842 h 869783"/>
              <a:gd name="connsiteX133" fmla="*/ 97479 w 579438"/>
              <a:gd name="connsiteY133" fmla="*/ 600285 h 869783"/>
              <a:gd name="connsiteX134" fmla="*/ 95800 w 579438"/>
              <a:gd name="connsiteY134" fmla="*/ 608642 h 869783"/>
              <a:gd name="connsiteX135" fmla="*/ 95800 w 579438"/>
              <a:gd name="connsiteY135" fmla="*/ 618671 h 869783"/>
              <a:gd name="connsiteX136" fmla="*/ 97479 w 579438"/>
              <a:gd name="connsiteY136" fmla="*/ 638728 h 869783"/>
              <a:gd name="connsiteX137" fmla="*/ 102516 w 579438"/>
              <a:gd name="connsiteY137" fmla="*/ 675499 h 869783"/>
              <a:gd name="connsiteX138" fmla="*/ 112591 w 579438"/>
              <a:gd name="connsiteY138" fmla="*/ 707256 h 869783"/>
              <a:gd name="connsiteX139" fmla="*/ 127703 w 579438"/>
              <a:gd name="connsiteY139" fmla="*/ 735670 h 869783"/>
              <a:gd name="connsiteX140" fmla="*/ 156247 w 579438"/>
              <a:gd name="connsiteY140" fmla="*/ 772442 h 869783"/>
              <a:gd name="connsiteX141" fmla="*/ 169680 w 579438"/>
              <a:gd name="connsiteY141" fmla="*/ 785813 h 869783"/>
              <a:gd name="connsiteX142" fmla="*/ 166322 w 579438"/>
              <a:gd name="connsiteY142" fmla="*/ 782470 h 869783"/>
              <a:gd name="connsiteX143" fmla="*/ 156247 w 579438"/>
              <a:gd name="connsiteY143" fmla="*/ 774113 h 869783"/>
              <a:gd name="connsiteX144" fmla="*/ 122665 w 579438"/>
              <a:gd name="connsiteY144" fmla="*/ 739013 h 869783"/>
              <a:gd name="connsiteX145" fmla="*/ 105874 w 579438"/>
              <a:gd name="connsiteY145" fmla="*/ 710599 h 869783"/>
              <a:gd name="connsiteX146" fmla="*/ 99158 w 579438"/>
              <a:gd name="connsiteY146" fmla="*/ 695556 h 869783"/>
              <a:gd name="connsiteX147" fmla="*/ 92442 w 579438"/>
              <a:gd name="connsiteY147" fmla="*/ 677171 h 869783"/>
              <a:gd name="connsiteX148" fmla="*/ 85725 w 579438"/>
              <a:gd name="connsiteY148" fmla="*/ 638728 h 869783"/>
              <a:gd name="connsiteX149" fmla="*/ 85725 w 579438"/>
              <a:gd name="connsiteY149" fmla="*/ 618671 h 869783"/>
              <a:gd name="connsiteX150" fmla="*/ 85725 w 579438"/>
              <a:gd name="connsiteY150" fmla="*/ 608642 h 869783"/>
              <a:gd name="connsiteX151" fmla="*/ 85725 w 579438"/>
              <a:gd name="connsiteY151" fmla="*/ 598614 h 869783"/>
              <a:gd name="connsiteX152" fmla="*/ 92442 w 579438"/>
              <a:gd name="connsiteY152" fmla="*/ 558500 h 869783"/>
              <a:gd name="connsiteX153" fmla="*/ 104195 w 579438"/>
              <a:gd name="connsiteY153" fmla="*/ 521728 h 869783"/>
              <a:gd name="connsiteX154" fmla="*/ 112591 w 579438"/>
              <a:gd name="connsiteY154" fmla="*/ 505014 h 869783"/>
              <a:gd name="connsiteX155" fmla="*/ 119307 w 579438"/>
              <a:gd name="connsiteY155" fmla="*/ 489971 h 869783"/>
              <a:gd name="connsiteX156" fmla="*/ 127703 w 579438"/>
              <a:gd name="connsiteY156" fmla="*/ 474928 h 869783"/>
              <a:gd name="connsiteX157" fmla="*/ 134419 w 579438"/>
              <a:gd name="connsiteY157" fmla="*/ 461557 h 869783"/>
              <a:gd name="connsiteX158" fmla="*/ 149531 w 579438"/>
              <a:gd name="connsiteY158" fmla="*/ 438157 h 869783"/>
              <a:gd name="connsiteX159" fmla="*/ 161285 w 579438"/>
              <a:gd name="connsiteY159" fmla="*/ 421443 h 869783"/>
              <a:gd name="connsiteX160" fmla="*/ 173038 w 579438"/>
              <a:gd name="connsiteY160" fmla="*/ 406400 h 869783"/>
              <a:gd name="connsiteX161" fmla="*/ 541846 w 579438"/>
              <a:gd name="connsiteY161" fmla="*/ 403283 h 869783"/>
              <a:gd name="connsiteX162" fmla="*/ 544238 w 579438"/>
              <a:gd name="connsiteY162" fmla="*/ 404644 h 869783"/>
              <a:gd name="connsiteX163" fmla="*/ 547596 w 579438"/>
              <a:gd name="connsiteY163" fmla="*/ 407988 h 869783"/>
              <a:gd name="connsiteX164" fmla="*/ 544028 w 579438"/>
              <a:gd name="connsiteY164" fmla="*/ 405271 h 869783"/>
              <a:gd name="connsiteX165" fmla="*/ 201613 w 579438"/>
              <a:gd name="connsiteY165" fmla="*/ 377825 h 869783"/>
              <a:gd name="connsiteX166" fmla="*/ 193218 w 579438"/>
              <a:gd name="connsiteY166" fmla="*/ 392871 h 869783"/>
              <a:gd name="connsiteX167" fmla="*/ 181464 w 579438"/>
              <a:gd name="connsiteY167" fmla="*/ 411261 h 869783"/>
              <a:gd name="connsiteX168" fmla="*/ 169710 w 579438"/>
              <a:gd name="connsiteY168" fmla="*/ 434666 h 869783"/>
              <a:gd name="connsiteX169" fmla="*/ 162994 w 579438"/>
              <a:gd name="connsiteY169" fmla="*/ 448040 h 869783"/>
              <a:gd name="connsiteX170" fmla="*/ 156278 w 579438"/>
              <a:gd name="connsiteY170" fmla="*/ 463086 h 869783"/>
              <a:gd name="connsiteX171" fmla="*/ 149561 w 579438"/>
              <a:gd name="connsiteY171" fmla="*/ 479804 h 869783"/>
              <a:gd name="connsiteX172" fmla="*/ 142845 w 579438"/>
              <a:gd name="connsiteY172" fmla="*/ 496522 h 869783"/>
              <a:gd name="connsiteX173" fmla="*/ 132770 w 579438"/>
              <a:gd name="connsiteY173" fmla="*/ 533302 h 869783"/>
              <a:gd name="connsiteX174" fmla="*/ 126054 w 579438"/>
              <a:gd name="connsiteY174" fmla="*/ 570081 h 869783"/>
              <a:gd name="connsiteX175" fmla="*/ 126054 w 579438"/>
              <a:gd name="connsiteY175" fmla="*/ 580112 h 869783"/>
              <a:gd name="connsiteX176" fmla="*/ 126054 w 579438"/>
              <a:gd name="connsiteY176" fmla="*/ 590143 h 869783"/>
              <a:gd name="connsiteX177" fmla="*/ 126054 w 579438"/>
              <a:gd name="connsiteY177" fmla="*/ 608532 h 869783"/>
              <a:gd name="connsiteX178" fmla="*/ 131091 w 579438"/>
              <a:gd name="connsiteY178" fmla="*/ 645312 h 869783"/>
              <a:gd name="connsiteX179" fmla="*/ 142845 w 579438"/>
              <a:gd name="connsiteY179" fmla="*/ 678748 h 869783"/>
              <a:gd name="connsiteX180" fmla="*/ 156278 w 579438"/>
              <a:gd name="connsiteY180" fmla="*/ 707168 h 869783"/>
              <a:gd name="connsiteX181" fmla="*/ 186501 w 579438"/>
              <a:gd name="connsiteY181" fmla="*/ 743948 h 869783"/>
              <a:gd name="connsiteX182" fmla="*/ 199934 w 579438"/>
              <a:gd name="connsiteY182" fmla="*/ 755650 h 869783"/>
              <a:gd name="connsiteX183" fmla="*/ 194897 w 579438"/>
              <a:gd name="connsiteY183" fmla="*/ 753978 h 869783"/>
              <a:gd name="connsiteX184" fmla="*/ 184822 w 579438"/>
              <a:gd name="connsiteY184" fmla="*/ 745619 h 869783"/>
              <a:gd name="connsiteX185" fmla="*/ 151240 w 579438"/>
              <a:gd name="connsiteY185" fmla="*/ 710512 h 869783"/>
              <a:gd name="connsiteX186" fmla="*/ 134449 w 579438"/>
              <a:gd name="connsiteY186" fmla="*/ 682091 h 869783"/>
              <a:gd name="connsiteX187" fmla="*/ 127733 w 579438"/>
              <a:gd name="connsiteY187" fmla="*/ 665373 h 869783"/>
              <a:gd name="connsiteX188" fmla="*/ 122696 w 579438"/>
              <a:gd name="connsiteY188" fmla="*/ 648655 h 869783"/>
              <a:gd name="connsiteX189" fmla="*/ 115979 w 579438"/>
              <a:gd name="connsiteY189" fmla="*/ 610204 h 869783"/>
              <a:gd name="connsiteX190" fmla="*/ 114300 w 579438"/>
              <a:gd name="connsiteY190" fmla="*/ 590143 h 869783"/>
              <a:gd name="connsiteX191" fmla="*/ 114300 w 579438"/>
              <a:gd name="connsiteY191" fmla="*/ 580112 h 869783"/>
              <a:gd name="connsiteX192" fmla="*/ 115979 w 579438"/>
              <a:gd name="connsiteY192" fmla="*/ 570081 h 869783"/>
              <a:gd name="connsiteX193" fmla="*/ 122696 w 579438"/>
              <a:gd name="connsiteY193" fmla="*/ 529958 h 869783"/>
              <a:gd name="connsiteX194" fmla="*/ 134449 w 579438"/>
              <a:gd name="connsiteY194" fmla="*/ 493179 h 869783"/>
              <a:gd name="connsiteX195" fmla="*/ 141166 w 579438"/>
              <a:gd name="connsiteY195" fmla="*/ 476461 h 869783"/>
              <a:gd name="connsiteX196" fmla="*/ 147882 w 579438"/>
              <a:gd name="connsiteY196" fmla="*/ 459743 h 869783"/>
              <a:gd name="connsiteX197" fmla="*/ 156278 w 579438"/>
              <a:gd name="connsiteY197" fmla="*/ 444697 h 869783"/>
              <a:gd name="connsiteX198" fmla="*/ 164673 w 579438"/>
              <a:gd name="connsiteY198" fmla="*/ 431322 h 869783"/>
              <a:gd name="connsiteX199" fmla="*/ 178106 w 579438"/>
              <a:gd name="connsiteY199" fmla="*/ 409589 h 869783"/>
              <a:gd name="connsiteX200" fmla="*/ 191539 w 579438"/>
              <a:gd name="connsiteY200" fmla="*/ 392871 h 869783"/>
              <a:gd name="connsiteX201" fmla="*/ 201613 w 579438"/>
              <a:gd name="connsiteY201" fmla="*/ 377825 h 869783"/>
              <a:gd name="connsiteX202" fmla="*/ 230188 w 579438"/>
              <a:gd name="connsiteY202" fmla="*/ 349250 h 869783"/>
              <a:gd name="connsiteX203" fmla="*/ 221793 w 579438"/>
              <a:gd name="connsiteY203" fmla="*/ 364296 h 869783"/>
              <a:gd name="connsiteX204" fmla="*/ 211718 w 579438"/>
              <a:gd name="connsiteY204" fmla="*/ 382686 h 869783"/>
              <a:gd name="connsiteX205" fmla="*/ 198285 w 579438"/>
              <a:gd name="connsiteY205" fmla="*/ 406091 h 869783"/>
              <a:gd name="connsiteX206" fmla="*/ 191569 w 579438"/>
              <a:gd name="connsiteY206" fmla="*/ 419465 h 869783"/>
              <a:gd name="connsiteX207" fmla="*/ 184853 w 579438"/>
              <a:gd name="connsiteY207" fmla="*/ 434511 h 869783"/>
              <a:gd name="connsiteX208" fmla="*/ 178136 w 579438"/>
              <a:gd name="connsiteY208" fmla="*/ 451229 h 869783"/>
              <a:gd name="connsiteX209" fmla="*/ 173099 w 579438"/>
              <a:gd name="connsiteY209" fmla="*/ 467947 h 869783"/>
              <a:gd name="connsiteX210" fmla="*/ 161345 w 579438"/>
              <a:gd name="connsiteY210" fmla="*/ 503055 h 869783"/>
              <a:gd name="connsiteX211" fmla="*/ 156308 w 579438"/>
              <a:gd name="connsiteY211" fmla="*/ 541506 h 869783"/>
              <a:gd name="connsiteX212" fmla="*/ 154629 w 579438"/>
              <a:gd name="connsiteY212" fmla="*/ 551537 h 869783"/>
              <a:gd name="connsiteX213" fmla="*/ 154629 w 579438"/>
              <a:gd name="connsiteY213" fmla="*/ 559896 h 869783"/>
              <a:gd name="connsiteX214" fmla="*/ 154629 w 579438"/>
              <a:gd name="connsiteY214" fmla="*/ 579957 h 869783"/>
              <a:gd name="connsiteX215" fmla="*/ 161345 w 579438"/>
              <a:gd name="connsiteY215" fmla="*/ 616737 h 869783"/>
              <a:gd name="connsiteX216" fmla="*/ 171420 w 579438"/>
              <a:gd name="connsiteY216" fmla="*/ 650173 h 869783"/>
              <a:gd name="connsiteX217" fmla="*/ 186532 w 579438"/>
              <a:gd name="connsiteY217" fmla="*/ 676921 h 869783"/>
              <a:gd name="connsiteX218" fmla="*/ 215076 w 579438"/>
              <a:gd name="connsiteY218" fmla="*/ 715373 h 869783"/>
              <a:gd name="connsiteX219" fmla="*/ 222759 w 579438"/>
              <a:gd name="connsiteY219" fmla="*/ 722371 h 869783"/>
              <a:gd name="connsiteX220" fmla="*/ 213397 w 579438"/>
              <a:gd name="connsiteY220" fmla="*/ 717044 h 869783"/>
              <a:gd name="connsiteX221" fmla="*/ 181494 w 579438"/>
              <a:gd name="connsiteY221" fmla="*/ 680265 h 869783"/>
              <a:gd name="connsiteX222" fmla="*/ 164703 w 579438"/>
              <a:gd name="connsiteY222" fmla="*/ 653516 h 869783"/>
              <a:gd name="connsiteX223" fmla="*/ 156308 w 579438"/>
              <a:gd name="connsiteY223" fmla="*/ 636798 h 869783"/>
              <a:gd name="connsiteX224" fmla="*/ 151271 w 579438"/>
              <a:gd name="connsiteY224" fmla="*/ 618409 h 869783"/>
              <a:gd name="connsiteX225" fmla="*/ 144554 w 579438"/>
              <a:gd name="connsiteY225" fmla="*/ 579957 h 869783"/>
              <a:gd name="connsiteX226" fmla="*/ 144554 w 579438"/>
              <a:gd name="connsiteY226" fmla="*/ 559896 h 869783"/>
              <a:gd name="connsiteX227" fmla="*/ 144554 w 579438"/>
              <a:gd name="connsiteY227" fmla="*/ 549865 h 869783"/>
              <a:gd name="connsiteX228" fmla="*/ 144554 w 579438"/>
              <a:gd name="connsiteY228" fmla="*/ 539834 h 869783"/>
              <a:gd name="connsiteX229" fmla="*/ 151271 w 579438"/>
              <a:gd name="connsiteY229" fmla="*/ 501383 h 869783"/>
              <a:gd name="connsiteX230" fmla="*/ 163024 w 579438"/>
              <a:gd name="connsiteY230" fmla="*/ 464604 h 869783"/>
              <a:gd name="connsiteX231" fmla="*/ 169741 w 579438"/>
              <a:gd name="connsiteY231" fmla="*/ 446214 h 869783"/>
              <a:gd name="connsiteX232" fmla="*/ 178136 w 579438"/>
              <a:gd name="connsiteY232" fmla="*/ 431168 h 869783"/>
              <a:gd name="connsiteX233" fmla="*/ 184853 w 579438"/>
              <a:gd name="connsiteY233" fmla="*/ 416122 h 869783"/>
              <a:gd name="connsiteX234" fmla="*/ 193248 w 579438"/>
              <a:gd name="connsiteY234" fmla="*/ 402747 h 869783"/>
              <a:gd name="connsiteX235" fmla="*/ 208360 w 579438"/>
              <a:gd name="connsiteY235" fmla="*/ 379342 h 869783"/>
              <a:gd name="connsiteX236" fmla="*/ 220114 w 579438"/>
              <a:gd name="connsiteY236" fmla="*/ 362624 h 869783"/>
              <a:gd name="connsiteX237" fmla="*/ 230188 w 579438"/>
              <a:gd name="connsiteY237" fmla="*/ 349250 h 869783"/>
              <a:gd name="connsiteX238" fmla="*/ 260350 w 579438"/>
              <a:gd name="connsiteY238" fmla="*/ 319088 h 869783"/>
              <a:gd name="connsiteX239" fmla="*/ 250276 w 579438"/>
              <a:gd name="connsiteY239" fmla="*/ 335802 h 869783"/>
              <a:gd name="connsiteX240" fmla="*/ 240201 w 579438"/>
              <a:gd name="connsiteY240" fmla="*/ 352516 h 869783"/>
              <a:gd name="connsiteX241" fmla="*/ 228447 w 579438"/>
              <a:gd name="connsiteY241" fmla="*/ 377588 h 869783"/>
              <a:gd name="connsiteX242" fmla="*/ 221731 w 579438"/>
              <a:gd name="connsiteY242" fmla="*/ 390959 h 869783"/>
              <a:gd name="connsiteX243" fmla="*/ 215015 w 579438"/>
              <a:gd name="connsiteY243" fmla="*/ 406002 h 869783"/>
              <a:gd name="connsiteX244" fmla="*/ 208298 w 579438"/>
              <a:gd name="connsiteY244" fmla="*/ 421045 h 869783"/>
              <a:gd name="connsiteX245" fmla="*/ 201582 w 579438"/>
              <a:gd name="connsiteY245" fmla="*/ 437759 h 869783"/>
              <a:gd name="connsiteX246" fmla="*/ 191507 w 579438"/>
              <a:gd name="connsiteY246" fmla="*/ 474530 h 869783"/>
              <a:gd name="connsiteX247" fmla="*/ 184791 w 579438"/>
              <a:gd name="connsiteY247" fmla="*/ 512973 h 869783"/>
              <a:gd name="connsiteX248" fmla="*/ 184791 w 579438"/>
              <a:gd name="connsiteY248" fmla="*/ 521330 h 869783"/>
              <a:gd name="connsiteX249" fmla="*/ 183112 w 579438"/>
              <a:gd name="connsiteY249" fmla="*/ 531359 h 869783"/>
              <a:gd name="connsiteX250" fmla="*/ 184791 w 579438"/>
              <a:gd name="connsiteY250" fmla="*/ 551416 h 869783"/>
              <a:gd name="connsiteX251" fmla="*/ 189828 w 579438"/>
              <a:gd name="connsiteY251" fmla="*/ 588187 h 869783"/>
              <a:gd name="connsiteX252" fmla="*/ 201582 w 579438"/>
              <a:gd name="connsiteY252" fmla="*/ 619944 h 869783"/>
              <a:gd name="connsiteX253" fmla="*/ 215015 w 579438"/>
              <a:gd name="connsiteY253" fmla="*/ 648358 h 869783"/>
              <a:gd name="connsiteX254" fmla="*/ 243559 w 579438"/>
              <a:gd name="connsiteY254" fmla="*/ 685130 h 869783"/>
              <a:gd name="connsiteX255" fmla="*/ 256992 w 579438"/>
              <a:gd name="connsiteY255" fmla="*/ 698501 h 869783"/>
              <a:gd name="connsiteX256" fmla="*/ 253634 w 579438"/>
              <a:gd name="connsiteY256" fmla="*/ 695158 h 869783"/>
              <a:gd name="connsiteX257" fmla="*/ 243559 w 579438"/>
              <a:gd name="connsiteY257" fmla="*/ 686801 h 869783"/>
              <a:gd name="connsiteX258" fmla="*/ 209977 w 579438"/>
              <a:gd name="connsiteY258" fmla="*/ 651701 h 869783"/>
              <a:gd name="connsiteX259" fmla="*/ 193186 w 579438"/>
              <a:gd name="connsiteY259" fmla="*/ 623287 h 869783"/>
              <a:gd name="connsiteX260" fmla="*/ 186470 w 579438"/>
              <a:gd name="connsiteY260" fmla="*/ 608244 h 869783"/>
              <a:gd name="connsiteX261" fmla="*/ 179754 w 579438"/>
              <a:gd name="connsiteY261" fmla="*/ 589859 h 869783"/>
              <a:gd name="connsiteX262" fmla="*/ 173037 w 579438"/>
              <a:gd name="connsiteY262" fmla="*/ 551416 h 869783"/>
              <a:gd name="connsiteX263" fmla="*/ 173037 w 579438"/>
              <a:gd name="connsiteY263" fmla="*/ 531359 h 869783"/>
              <a:gd name="connsiteX264" fmla="*/ 173037 w 579438"/>
              <a:gd name="connsiteY264" fmla="*/ 521330 h 869783"/>
              <a:gd name="connsiteX265" fmla="*/ 173037 w 579438"/>
              <a:gd name="connsiteY265" fmla="*/ 511302 h 869783"/>
              <a:gd name="connsiteX266" fmla="*/ 181433 w 579438"/>
              <a:gd name="connsiteY266" fmla="*/ 471187 h 869783"/>
              <a:gd name="connsiteX267" fmla="*/ 191507 w 579438"/>
              <a:gd name="connsiteY267" fmla="*/ 434416 h 869783"/>
              <a:gd name="connsiteX268" fmla="*/ 199903 w 579438"/>
              <a:gd name="connsiteY268" fmla="*/ 417702 h 869783"/>
              <a:gd name="connsiteX269" fmla="*/ 206619 w 579438"/>
              <a:gd name="connsiteY269" fmla="*/ 402659 h 869783"/>
              <a:gd name="connsiteX270" fmla="*/ 215015 w 579438"/>
              <a:gd name="connsiteY270" fmla="*/ 387616 h 869783"/>
              <a:gd name="connsiteX271" fmla="*/ 221731 w 579438"/>
              <a:gd name="connsiteY271" fmla="*/ 374245 h 869783"/>
              <a:gd name="connsiteX272" fmla="*/ 236843 w 579438"/>
              <a:gd name="connsiteY272" fmla="*/ 350845 h 869783"/>
              <a:gd name="connsiteX273" fmla="*/ 248597 w 579438"/>
              <a:gd name="connsiteY273" fmla="*/ 334131 h 869783"/>
              <a:gd name="connsiteX274" fmla="*/ 260350 w 579438"/>
              <a:gd name="connsiteY274" fmla="*/ 319088 h 869783"/>
              <a:gd name="connsiteX275" fmla="*/ 288925 w 579438"/>
              <a:gd name="connsiteY275" fmla="*/ 290513 h 869783"/>
              <a:gd name="connsiteX276" fmla="*/ 280530 w 579438"/>
              <a:gd name="connsiteY276" fmla="*/ 305559 h 869783"/>
              <a:gd name="connsiteX277" fmla="*/ 268776 w 579438"/>
              <a:gd name="connsiteY277" fmla="*/ 323949 h 869783"/>
              <a:gd name="connsiteX278" fmla="*/ 257022 w 579438"/>
              <a:gd name="connsiteY278" fmla="*/ 347354 h 869783"/>
              <a:gd name="connsiteX279" fmla="*/ 250306 w 579438"/>
              <a:gd name="connsiteY279" fmla="*/ 360728 h 869783"/>
              <a:gd name="connsiteX280" fmla="*/ 243590 w 579438"/>
              <a:gd name="connsiteY280" fmla="*/ 375774 h 869783"/>
              <a:gd name="connsiteX281" fmla="*/ 236873 w 579438"/>
              <a:gd name="connsiteY281" fmla="*/ 392492 h 869783"/>
              <a:gd name="connsiteX282" fmla="*/ 230157 w 579438"/>
              <a:gd name="connsiteY282" fmla="*/ 409210 h 869783"/>
              <a:gd name="connsiteX283" fmla="*/ 220082 w 579438"/>
              <a:gd name="connsiteY283" fmla="*/ 444318 h 869783"/>
              <a:gd name="connsiteX284" fmla="*/ 213366 w 579438"/>
              <a:gd name="connsiteY284" fmla="*/ 482769 h 869783"/>
              <a:gd name="connsiteX285" fmla="*/ 213366 w 579438"/>
              <a:gd name="connsiteY285" fmla="*/ 492800 h 869783"/>
              <a:gd name="connsiteX286" fmla="*/ 213366 w 579438"/>
              <a:gd name="connsiteY286" fmla="*/ 502831 h 869783"/>
              <a:gd name="connsiteX287" fmla="*/ 213366 w 579438"/>
              <a:gd name="connsiteY287" fmla="*/ 521220 h 869783"/>
              <a:gd name="connsiteX288" fmla="*/ 218403 w 579438"/>
              <a:gd name="connsiteY288" fmla="*/ 558000 h 869783"/>
              <a:gd name="connsiteX289" fmla="*/ 230157 w 579438"/>
              <a:gd name="connsiteY289" fmla="*/ 591436 h 869783"/>
              <a:gd name="connsiteX290" fmla="*/ 243590 w 579438"/>
              <a:gd name="connsiteY290" fmla="*/ 619856 h 869783"/>
              <a:gd name="connsiteX291" fmla="*/ 273813 w 579438"/>
              <a:gd name="connsiteY291" fmla="*/ 656636 h 869783"/>
              <a:gd name="connsiteX292" fmla="*/ 287246 w 579438"/>
              <a:gd name="connsiteY292" fmla="*/ 668338 h 869783"/>
              <a:gd name="connsiteX293" fmla="*/ 282209 w 579438"/>
              <a:gd name="connsiteY293" fmla="*/ 666666 h 869783"/>
              <a:gd name="connsiteX294" fmla="*/ 272134 w 579438"/>
              <a:gd name="connsiteY294" fmla="*/ 658307 h 869783"/>
              <a:gd name="connsiteX295" fmla="*/ 238552 w 579438"/>
              <a:gd name="connsiteY295" fmla="*/ 623200 h 869783"/>
              <a:gd name="connsiteX296" fmla="*/ 221761 w 579438"/>
              <a:gd name="connsiteY296" fmla="*/ 594779 h 869783"/>
              <a:gd name="connsiteX297" fmla="*/ 215045 w 579438"/>
              <a:gd name="connsiteY297" fmla="*/ 578061 h 869783"/>
              <a:gd name="connsiteX298" fmla="*/ 210008 w 579438"/>
              <a:gd name="connsiteY298" fmla="*/ 561343 h 869783"/>
              <a:gd name="connsiteX299" fmla="*/ 203291 w 579438"/>
              <a:gd name="connsiteY299" fmla="*/ 522892 h 869783"/>
              <a:gd name="connsiteX300" fmla="*/ 201612 w 579438"/>
              <a:gd name="connsiteY300" fmla="*/ 502831 h 869783"/>
              <a:gd name="connsiteX301" fmla="*/ 201612 w 579438"/>
              <a:gd name="connsiteY301" fmla="*/ 492800 h 869783"/>
              <a:gd name="connsiteX302" fmla="*/ 203291 w 579438"/>
              <a:gd name="connsiteY302" fmla="*/ 482769 h 869783"/>
              <a:gd name="connsiteX303" fmla="*/ 210008 w 579438"/>
              <a:gd name="connsiteY303" fmla="*/ 442646 h 869783"/>
              <a:gd name="connsiteX304" fmla="*/ 221761 w 579438"/>
              <a:gd name="connsiteY304" fmla="*/ 405867 h 869783"/>
              <a:gd name="connsiteX305" fmla="*/ 228478 w 579438"/>
              <a:gd name="connsiteY305" fmla="*/ 389149 h 869783"/>
              <a:gd name="connsiteX306" fmla="*/ 235194 w 579438"/>
              <a:gd name="connsiteY306" fmla="*/ 372431 h 869783"/>
              <a:gd name="connsiteX307" fmla="*/ 243590 w 579438"/>
              <a:gd name="connsiteY307" fmla="*/ 357385 h 869783"/>
              <a:gd name="connsiteX308" fmla="*/ 251985 w 579438"/>
              <a:gd name="connsiteY308" fmla="*/ 344010 h 869783"/>
              <a:gd name="connsiteX309" fmla="*/ 265418 w 579438"/>
              <a:gd name="connsiteY309" fmla="*/ 322277 h 869783"/>
              <a:gd name="connsiteX310" fmla="*/ 278851 w 579438"/>
              <a:gd name="connsiteY310" fmla="*/ 303887 h 869783"/>
              <a:gd name="connsiteX311" fmla="*/ 288925 w 579438"/>
              <a:gd name="connsiteY311" fmla="*/ 290513 h 869783"/>
              <a:gd name="connsiteX312" fmla="*/ 319087 w 579438"/>
              <a:gd name="connsiteY312" fmla="*/ 260350 h 869783"/>
              <a:gd name="connsiteX313" fmla="*/ 309023 w 579438"/>
              <a:gd name="connsiteY313" fmla="*/ 277064 h 869783"/>
              <a:gd name="connsiteX314" fmla="*/ 298959 w 579438"/>
              <a:gd name="connsiteY314" fmla="*/ 295450 h 869783"/>
              <a:gd name="connsiteX315" fmla="*/ 285540 w 579438"/>
              <a:gd name="connsiteY315" fmla="*/ 318850 h 869783"/>
              <a:gd name="connsiteX316" fmla="*/ 278831 w 579438"/>
              <a:gd name="connsiteY316" fmla="*/ 332221 h 869783"/>
              <a:gd name="connsiteX317" fmla="*/ 272121 w 579438"/>
              <a:gd name="connsiteY317" fmla="*/ 347264 h 869783"/>
              <a:gd name="connsiteX318" fmla="*/ 265412 w 579438"/>
              <a:gd name="connsiteY318" fmla="*/ 362307 h 869783"/>
              <a:gd name="connsiteX319" fmla="*/ 260380 w 579438"/>
              <a:gd name="connsiteY319" fmla="*/ 380692 h 869783"/>
              <a:gd name="connsiteX320" fmla="*/ 248638 w 579438"/>
              <a:gd name="connsiteY320" fmla="*/ 415792 h 869783"/>
              <a:gd name="connsiteX321" fmla="*/ 243606 w 579438"/>
              <a:gd name="connsiteY321" fmla="*/ 454235 h 869783"/>
              <a:gd name="connsiteX322" fmla="*/ 241929 w 579438"/>
              <a:gd name="connsiteY322" fmla="*/ 464263 h 869783"/>
              <a:gd name="connsiteX323" fmla="*/ 241929 w 579438"/>
              <a:gd name="connsiteY323" fmla="*/ 472621 h 869783"/>
              <a:gd name="connsiteX324" fmla="*/ 241929 w 579438"/>
              <a:gd name="connsiteY324" fmla="*/ 492678 h 869783"/>
              <a:gd name="connsiteX325" fmla="*/ 248638 w 579438"/>
              <a:gd name="connsiteY325" fmla="*/ 529449 h 869783"/>
              <a:gd name="connsiteX326" fmla="*/ 258702 w 579438"/>
              <a:gd name="connsiteY326" fmla="*/ 562878 h 869783"/>
              <a:gd name="connsiteX327" fmla="*/ 273799 w 579438"/>
              <a:gd name="connsiteY327" fmla="*/ 589620 h 869783"/>
              <a:gd name="connsiteX328" fmla="*/ 302314 w 579438"/>
              <a:gd name="connsiteY328" fmla="*/ 628063 h 869783"/>
              <a:gd name="connsiteX329" fmla="*/ 311075 w 579438"/>
              <a:gd name="connsiteY329" fmla="*/ 635493 h 869783"/>
              <a:gd name="connsiteX330" fmla="*/ 300636 w 579438"/>
              <a:gd name="connsiteY330" fmla="*/ 628063 h 869783"/>
              <a:gd name="connsiteX331" fmla="*/ 268766 w 579438"/>
              <a:gd name="connsiteY331" fmla="*/ 592963 h 869783"/>
              <a:gd name="connsiteX332" fmla="*/ 251993 w 579438"/>
              <a:gd name="connsiteY332" fmla="*/ 566221 h 869783"/>
              <a:gd name="connsiteX333" fmla="*/ 245283 w 579438"/>
              <a:gd name="connsiteY333" fmla="*/ 549506 h 869783"/>
              <a:gd name="connsiteX334" fmla="*/ 238574 w 579438"/>
              <a:gd name="connsiteY334" fmla="*/ 531121 h 869783"/>
              <a:gd name="connsiteX335" fmla="*/ 231865 w 579438"/>
              <a:gd name="connsiteY335" fmla="*/ 492678 h 869783"/>
              <a:gd name="connsiteX336" fmla="*/ 231865 w 579438"/>
              <a:gd name="connsiteY336" fmla="*/ 472621 h 869783"/>
              <a:gd name="connsiteX337" fmla="*/ 231865 w 579438"/>
              <a:gd name="connsiteY337" fmla="*/ 462592 h 869783"/>
              <a:gd name="connsiteX338" fmla="*/ 231865 w 579438"/>
              <a:gd name="connsiteY338" fmla="*/ 452564 h 869783"/>
              <a:gd name="connsiteX339" fmla="*/ 238574 w 579438"/>
              <a:gd name="connsiteY339" fmla="*/ 414121 h 869783"/>
              <a:gd name="connsiteX340" fmla="*/ 250316 w 579438"/>
              <a:gd name="connsiteY340" fmla="*/ 377350 h 869783"/>
              <a:gd name="connsiteX341" fmla="*/ 257025 w 579438"/>
              <a:gd name="connsiteY341" fmla="*/ 358964 h 869783"/>
              <a:gd name="connsiteX342" fmla="*/ 265412 w 579438"/>
              <a:gd name="connsiteY342" fmla="*/ 343921 h 869783"/>
              <a:gd name="connsiteX343" fmla="*/ 272121 w 579438"/>
              <a:gd name="connsiteY343" fmla="*/ 328878 h 869783"/>
              <a:gd name="connsiteX344" fmla="*/ 280508 w 579438"/>
              <a:gd name="connsiteY344" fmla="*/ 315507 h 869783"/>
              <a:gd name="connsiteX345" fmla="*/ 295604 w 579438"/>
              <a:gd name="connsiteY345" fmla="*/ 292107 h 869783"/>
              <a:gd name="connsiteX346" fmla="*/ 307346 w 579438"/>
              <a:gd name="connsiteY346" fmla="*/ 275393 h 869783"/>
              <a:gd name="connsiteX347" fmla="*/ 319087 w 579438"/>
              <a:gd name="connsiteY347" fmla="*/ 260350 h 869783"/>
              <a:gd name="connsiteX348" fmla="*/ 347663 w 579438"/>
              <a:gd name="connsiteY348" fmla="*/ 231775 h 869783"/>
              <a:gd name="connsiteX349" fmla="*/ 337589 w 579438"/>
              <a:gd name="connsiteY349" fmla="*/ 246821 h 869783"/>
              <a:gd name="connsiteX350" fmla="*/ 327514 w 579438"/>
              <a:gd name="connsiteY350" fmla="*/ 265211 h 869783"/>
              <a:gd name="connsiteX351" fmla="*/ 315760 w 579438"/>
              <a:gd name="connsiteY351" fmla="*/ 288616 h 869783"/>
              <a:gd name="connsiteX352" fmla="*/ 309044 w 579438"/>
              <a:gd name="connsiteY352" fmla="*/ 303662 h 869783"/>
              <a:gd name="connsiteX353" fmla="*/ 302328 w 579438"/>
              <a:gd name="connsiteY353" fmla="*/ 318708 h 869783"/>
              <a:gd name="connsiteX354" fmla="*/ 295611 w 579438"/>
              <a:gd name="connsiteY354" fmla="*/ 333754 h 869783"/>
              <a:gd name="connsiteX355" fmla="*/ 288895 w 579438"/>
              <a:gd name="connsiteY355" fmla="*/ 350472 h 869783"/>
              <a:gd name="connsiteX356" fmla="*/ 278820 w 579438"/>
              <a:gd name="connsiteY356" fmla="*/ 387252 h 869783"/>
              <a:gd name="connsiteX357" fmla="*/ 272104 w 579438"/>
              <a:gd name="connsiteY357" fmla="*/ 425703 h 869783"/>
              <a:gd name="connsiteX358" fmla="*/ 272104 w 579438"/>
              <a:gd name="connsiteY358" fmla="*/ 434062 h 869783"/>
              <a:gd name="connsiteX359" fmla="*/ 270425 w 579438"/>
              <a:gd name="connsiteY359" fmla="*/ 444092 h 869783"/>
              <a:gd name="connsiteX360" fmla="*/ 272104 w 579438"/>
              <a:gd name="connsiteY360" fmla="*/ 462482 h 869783"/>
              <a:gd name="connsiteX361" fmla="*/ 277141 w 579438"/>
              <a:gd name="connsiteY361" fmla="*/ 499262 h 869783"/>
              <a:gd name="connsiteX362" fmla="*/ 288895 w 579438"/>
              <a:gd name="connsiteY362" fmla="*/ 532698 h 869783"/>
              <a:gd name="connsiteX363" fmla="*/ 302328 w 579438"/>
              <a:gd name="connsiteY363" fmla="*/ 561118 h 869783"/>
              <a:gd name="connsiteX364" fmla="*/ 332551 w 579438"/>
              <a:gd name="connsiteY364" fmla="*/ 597898 h 869783"/>
              <a:gd name="connsiteX365" fmla="*/ 345984 w 579438"/>
              <a:gd name="connsiteY365" fmla="*/ 609600 h 869783"/>
              <a:gd name="connsiteX366" fmla="*/ 340947 w 579438"/>
              <a:gd name="connsiteY366" fmla="*/ 607928 h 869783"/>
              <a:gd name="connsiteX367" fmla="*/ 330872 w 579438"/>
              <a:gd name="connsiteY367" fmla="*/ 599569 h 869783"/>
              <a:gd name="connsiteX368" fmla="*/ 297290 w 579438"/>
              <a:gd name="connsiteY368" fmla="*/ 564462 h 869783"/>
              <a:gd name="connsiteX369" fmla="*/ 280499 w 579438"/>
              <a:gd name="connsiteY369" fmla="*/ 536041 h 869783"/>
              <a:gd name="connsiteX370" fmla="*/ 273783 w 579438"/>
              <a:gd name="connsiteY370" fmla="*/ 519323 h 869783"/>
              <a:gd name="connsiteX371" fmla="*/ 267067 w 579438"/>
              <a:gd name="connsiteY371" fmla="*/ 502605 h 869783"/>
              <a:gd name="connsiteX372" fmla="*/ 260350 w 579438"/>
              <a:gd name="connsiteY372" fmla="*/ 464154 h 869783"/>
              <a:gd name="connsiteX373" fmla="*/ 260350 w 579438"/>
              <a:gd name="connsiteY373" fmla="*/ 444092 h 869783"/>
              <a:gd name="connsiteX374" fmla="*/ 260350 w 579438"/>
              <a:gd name="connsiteY374" fmla="*/ 434062 h 869783"/>
              <a:gd name="connsiteX375" fmla="*/ 262029 w 579438"/>
              <a:gd name="connsiteY375" fmla="*/ 424031 h 869783"/>
              <a:gd name="connsiteX376" fmla="*/ 268746 w 579438"/>
              <a:gd name="connsiteY376" fmla="*/ 383908 h 869783"/>
              <a:gd name="connsiteX377" fmla="*/ 280499 w 579438"/>
              <a:gd name="connsiteY377" fmla="*/ 347129 h 869783"/>
              <a:gd name="connsiteX378" fmla="*/ 287216 w 579438"/>
              <a:gd name="connsiteY378" fmla="*/ 330411 h 869783"/>
              <a:gd name="connsiteX379" fmla="*/ 293932 w 579438"/>
              <a:gd name="connsiteY379" fmla="*/ 315365 h 869783"/>
              <a:gd name="connsiteX380" fmla="*/ 302328 w 579438"/>
              <a:gd name="connsiteY380" fmla="*/ 300318 h 869783"/>
              <a:gd name="connsiteX381" fmla="*/ 309044 w 579438"/>
              <a:gd name="connsiteY381" fmla="*/ 286944 h 869783"/>
              <a:gd name="connsiteX382" fmla="*/ 324156 w 579438"/>
              <a:gd name="connsiteY382" fmla="*/ 263539 h 869783"/>
              <a:gd name="connsiteX383" fmla="*/ 335910 w 579438"/>
              <a:gd name="connsiteY383" fmla="*/ 246821 h 869783"/>
              <a:gd name="connsiteX384" fmla="*/ 347663 w 579438"/>
              <a:gd name="connsiteY384" fmla="*/ 231775 h 869783"/>
              <a:gd name="connsiteX385" fmla="*/ 376238 w 579438"/>
              <a:gd name="connsiteY385" fmla="*/ 203200 h 869783"/>
              <a:gd name="connsiteX386" fmla="*/ 367843 w 579438"/>
              <a:gd name="connsiteY386" fmla="*/ 218246 h 869783"/>
              <a:gd name="connsiteX387" fmla="*/ 357768 w 579438"/>
              <a:gd name="connsiteY387" fmla="*/ 236636 h 869783"/>
              <a:gd name="connsiteX388" fmla="*/ 344335 w 579438"/>
              <a:gd name="connsiteY388" fmla="*/ 260041 h 869783"/>
              <a:gd name="connsiteX389" fmla="*/ 337619 w 579438"/>
              <a:gd name="connsiteY389" fmla="*/ 273415 h 869783"/>
              <a:gd name="connsiteX390" fmla="*/ 330903 w 579438"/>
              <a:gd name="connsiteY390" fmla="*/ 288461 h 869783"/>
              <a:gd name="connsiteX391" fmla="*/ 324186 w 579438"/>
              <a:gd name="connsiteY391" fmla="*/ 305179 h 869783"/>
              <a:gd name="connsiteX392" fmla="*/ 317470 w 579438"/>
              <a:gd name="connsiteY392" fmla="*/ 321897 h 869783"/>
              <a:gd name="connsiteX393" fmla="*/ 307395 w 579438"/>
              <a:gd name="connsiteY393" fmla="*/ 357005 h 869783"/>
              <a:gd name="connsiteX394" fmla="*/ 300679 w 579438"/>
              <a:gd name="connsiteY394" fmla="*/ 395456 h 869783"/>
              <a:gd name="connsiteX395" fmla="*/ 300679 w 579438"/>
              <a:gd name="connsiteY395" fmla="*/ 405487 h 869783"/>
              <a:gd name="connsiteX396" fmla="*/ 300679 w 579438"/>
              <a:gd name="connsiteY396" fmla="*/ 415518 h 869783"/>
              <a:gd name="connsiteX397" fmla="*/ 300679 w 579438"/>
              <a:gd name="connsiteY397" fmla="*/ 433907 h 869783"/>
              <a:gd name="connsiteX398" fmla="*/ 305716 w 579438"/>
              <a:gd name="connsiteY398" fmla="*/ 470687 h 869783"/>
              <a:gd name="connsiteX399" fmla="*/ 317470 w 579438"/>
              <a:gd name="connsiteY399" fmla="*/ 504123 h 869783"/>
              <a:gd name="connsiteX400" fmla="*/ 332582 w 579438"/>
              <a:gd name="connsiteY400" fmla="*/ 530871 h 869783"/>
              <a:gd name="connsiteX401" fmla="*/ 361126 w 579438"/>
              <a:gd name="connsiteY401" fmla="*/ 569323 h 869783"/>
              <a:gd name="connsiteX402" fmla="*/ 374559 w 579438"/>
              <a:gd name="connsiteY402" fmla="*/ 581025 h 869783"/>
              <a:gd name="connsiteX403" fmla="*/ 369522 w 579438"/>
              <a:gd name="connsiteY403" fmla="*/ 579353 h 869783"/>
              <a:gd name="connsiteX404" fmla="*/ 359447 w 579438"/>
              <a:gd name="connsiteY404" fmla="*/ 570994 h 869783"/>
              <a:gd name="connsiteX405" fmla="*/ 325865 w 579438"/>
              <a:gd name="connsiteY405" fmla="*/ 535887 h 869783"/>
              <a:gd name="connsiteX406" fmla="*/ 310753 w 579438"/>
              <a:gd name="connsiteY406" fmla="*/ 507466 h 869783"/>
              <a:gd name="connsiteX407" fmla="*/ 302358 w 579438"/>
              <a:gd name="connsiteY407" fmla="*/ 490748 h 869783"/>
              <a:gd name="connsiteX408" fmla="*/ 297321 w 579438"/>
              <a:gd name="connsiteY408" fmla="*/ 474030 h 869783"/>
              <a:gd name="connsiteX409" fmla="*/ 290604 w 579438"/>
              <a:gd name="connsiteY409" fmla="*/ 435579 h 869783"/>
              <a:gd name="connsiteX410" fmla="*/ 288925 w 579438"/>
              <a:gd name="connsiteY410" fmla="*/ 415518 h 869783"/>
              <a:gd name="connsiteX411" fmla="*/ 288925 w 579438"/>
              <a:gd name="connsiteY411" fmla="*/ 405487 h 869783"/>
              <a:gd name="connsiteX412" fmla="*/ 290604 w 579438"/>
              <a:gd name="connsiteY412" fmla="*/ 395456 h 869783"/>
              <a:gd name="connsiteX413" fmla="*/ 297321 w 579438"/>
              <a:gd name="connsiteY413" fmla="*/ 355333 h 869783"/>
              <a:gd name="connsiteX414" fmla="*/ 309074 w 579438"/>
              <a:gd name="connsiteY414" fmla="*/ 318554 h 869783"/>
              <a:gd name="connsiteX415" fmla="*/ 315791 w 579438"/>
              <a:gd name="connsiteY415" fmla="*/ 301836 h 869783"/>
              <a:gd name="connsiteX416" fmla="*/ 324186 w 579438"/>
              <a:gd name="connsiteY416" fmla="*/ 285118 h 869783"/>
              <a:gd name="connsiteX417" fmla="*/ 330903 w 579438"/>
              <a:gd name="connsiteY417" fmla="*/ 270072 h 869783"/>
              <a:gd name="connsiteX418" fmla="*/ 339298 w 579438"/>
              <a:gd name="connsiteY418" fmla="*/ 256697 h 869783"/>
              <a:gd name="connsiteX419" fmla="*/ 352731 w 579438"/>
              <a:gd name="connsiteY419" fmla="*/ 234964 h 869783"/>
              <a:gd name="connsiteX420" fmla="*/ 366164 w 579438"/>
              <a:gd name="connsiteY420" fmla="*/ 216574 h 869783"/>
              <a:gd name="connsiteX421" fmla="*/ 376238 w 579438"/>
              <a:gd name="connsiteY421" fmla="*/ 203200 h 869783"/>
              <a:gd name="connsiteX422" fmla="*/ 406400 w 579438"/>
              <a:gd name="connsiteY422" fmla="*/ 173038 h 869783"/>
              <a:gd name="connsiteX423" fmla="*/ 396326 w 579438"/>
              <a:gd name="connsiteY423" fmla="*/ 189822 h 869783"/>
              <a:gd name="connsiteX424" fmla="*/ 386251 w 579438"/>
              <a:gd name="connsiteY424" fmla="*/ 206606 h 869783"/>
              <a:gd name="connsiteX425" fmla="*/ 372818 w 579438"/>
              <a:gd name="connsiteY425" fmla="*/ 231782 h 869783"/>
              <a:gd name="connsiteX426" fmla="*/ 366102 w 579438"/>
              <a:gd name="connsiteY426" fmla="*/ 245210 h 869783"/>
              <a:gd name="connsiteX427" fmla="*/ 359386 w 579438"/>
              <a:gd name="connsiteY427" fmla="*/ 260315 h 869783"/>
              <a:gd name="connsiteX428" fmla="*/ 352669 w 579438"/>
              <a:gd name="connsiteY428" fmla="*/ 275421 h 869783"/>
              <a:gd name="connsiteX429" fmla="*/ 347632 w 579438"/>
              <a:gd name="connsiteY429" fmla="*/ 292205 h 869783"/>
              <a:gd name="connsiteX430" fmla="*/ 335878 w 579438"/>
              <a:gd name="connsiteY430" fmla="*/ 329130 h 869783"/>
              <a:gd name="connsiteX431" fmla="*/ 330841 w 579438"/>
              <a:gd name="connsiteY431" fmla="*/ 367734 h 869783"/>
              <a:gd name="connsiteX432" fmla="*/ 329162 w 579438"/>
              <a:gd name="connsiteY432" fmla="*/ 377804 h 869783"/>
              <a:gd name="connsiteX433" fmla="*/ 329162 w 579438"/>
              <a:gd name="connsiteY433" fmla="*/ 386197 h 869783"/>
              <a:gd name="connsiteX434" fmla="*/ 329162 w 579438"/>
              <a:gd name="connsiteY434" fmla="*/ 406337 h 869783"/>
              <a:gd name="connsiteX435" fmla="*/ 335878 w 579438"/>
              <a:gd name="connsiteY435" fmla="*/ 443263 h 869783"/>
              <a:gd name="connsiteX436" fmla="*/ 345953 w 579438"/>
              <a:gd name="connsiteY436" fmla="*/ 475152 h 869783"/>
              <a:gd name="connsiteX437" fmla="*/ 361065 w 579438"/>
              <a:gd name="connsiteY437" fmla="*/ 503686 h 869783"/>
              <a:gd name="connsiteX438" fmla="*/ 389609 w 579438"/>
              <a:gd name="connsiteY438" fmla="*/ 540611 h 869783"/>
              <a:gd name="connsiteX439" fmla="*/ 403042 w 579438"/>
              <a:gd name="connsiteY439" fmla="*/ 554038 h 869783"/>
              <a:gd name="connsiteX440" fmla="*/ 399684 w 579438"/>
              <a:gd name="connsiteY440" fmla="*/ 550681 h 869783"/>
              <a:gd name="connsiteX441" fmla="*/ 387930 w 579438"/>
              <a:gd name="connsiteY441" fmla="*/ 542289 h 869783"/>
              <a:gd name="connsiteX442" fmla="*/ 356027 w 579438"/>
              <a:gd name="connsiteY442" fmla="*/ 507043 h 869783"/>
              <a:gd name="connsiteX443" fmla="*/ 339236 w 579438"/>
              <a:gd name="connsiteY443" fmla="*/ 480188 h 869783"/>
              <a:gd name="connsiteX444" fmla="*/ 332520 w 579438"/>
              <a:gd name="connsiteY444" fmla="*/ 463403 h 869783"/>
              <a:gd name="connsiteX445" fmla="*/ 325804 w 579438"/>
              <a:gd name="connsiteY445" fmla="*/ 444941 h 869783"/>
              <a:gd name="connsiteX446" fmla="*/ 319087 w 579438"/>
              <a:gd name="connsiteY446" fmla="*/ 406337 h 869783"/>
              <a:gd name="connsiteX447" fmla="*/ 319087 w 579438"/>
              <a:gd name="connsiteY447" fmla="*/ 386197 h 869783"/>
              <a:gd name="connsiteX448" fmla="*/ 319087 w 579438"/>
              <a:gd name="connsiteY448" fmla="*/ 376126 h 869783"/>
              <a:gd name="connsiteX449" fmla="*/ 319087 w 579438"/>
              <a:gd name="connsiteY449" fmla="*/ 366056 h 869783"/>
              <a:gd name="connsiteX450" fmla="*/ 325804 w 579438"/>
              <a:gd name="connsiteY450" fmla="*/ 327452 h 869783"/>
              <a:gd name="connsiteX451" fmla="*/ 337557 w 579438"/>
              <a:gd name="connsiteY451" fmla="*/ 290527 h 869783"/>
              <a:gd name="connsiteX452" fmla="*/ 344274 w 579438"/>
              <a:gd name="connsiteY452" fmla="*/ 272064 h 869783"/>
              <a:gd name="connsiteX453" fmla="*/ 352669 w 579438"/>
              <a:gd name="connsiteY453" fmla="*/ 256959 h 869783"/>
              <a:gd name="connsiteX454" fmla="*/ 359386 w 579438"/>
              <a:gd name="connsiteY454" fmla="*/ 241853 h 869783"/>
              <a:gd name="connsiteX455" fmla="*/ 367781 w 579438"/>
              <a:gd name="connsiteY455" fmla="*/ 228426 h 869783"/>
              <a:gd name="connsiteX456" fmla="*/ 382893 w 579438"/>
              <a:gd name="connsiteY456" fmla="*/ 204928 h 869783"/>
              <a:gd name="connsiteX457" fmla="*/ 394647 w 579438"/>
              <a:gd name="connsiteY457" fmla="*/ 188144 h 869783"/>
              <a:gd name="connsiteX458" fmla="*/ 406400 w 579438"/>
              <a:gd name="connsiteY458" fmla="*/ 173038 h 869783"/>
              <a:gd name="connsiteX459" fmla="*/ 434975 w 579438"/>
              <a:gd name="connsiteY459" fmla="*/ 146050 h 869783"/>
              <a:gd name="connsiteX460" fmla="*/ 424901 w 579438"/>
              <a:gd name="connsiteY460" fmla="*/ 161096 h 869783"/>
              <a:gd name="connsiteX461" fmla="*/ 414826 w 579438"/>
              <a:gd name="connsiteY461" fmla="*/ 179486 h 869783"/>
              <a:gd name="connsiteX462" fmla="*/ 403072 w 579438"/>
              <a:gd name="connsiteY462" fmla="*/ 202891 h 869783"/>
              <a:gd name="connsiteX463" fmla="*/ 396356 w 579438"/>
              <a:gd name="connsiteY463" fmla="*/ 217937 h 869783"/>
              <a:gd name="connsiteX464" fmla="*/ 389640 w 579438"/>
              <a:gd name="connsiteY464" fmla="*/ 231311 h 869783"/>
              <a:gd name="connsiteX465" fmla="*/ 382923 w 579438"/>
              <a:gd name="connsiteY465" fmla="*/ 248029 h 869783"/>
              <a:gd name="connsiteX466" fmla="*/ 376207 w 579438"/>
              <a:gd name="connsiteY466" fmla="*/ 264747 h 869783"/>
              <a:gd name="connsiteX467" fmla="*/ 366132 w 579438"/>
              <a:gd name="connsiteY467" fmla="*/ 301527 h 869783"/>
              <a:gd name="connsiteX468" fmla="*/ 359416 w 579438"/>
              <a:gd name="connsiteY468" fmla="*/ 338306 h 869783"/>
              <a:gd name="connsiteX469" fmla="*/ 359416 w 579438"/>
              <a:gd name="connsiteY469" fmla="*/ 348337 h 869783"/>
              <a:gd name="connsiteX470" fmla="*/ 359416 w 579438"/>
              <a:gd name="connsiteY470" fmla="*/ 358368 h 869783"/>
              <a:gd name="connsiteX471" fmla="*/ 359416 w 579438"/>
              <a:gd name="connsiteY471" fmla="*/ 376757 h 869783"/>
              <a:gd name="connsiteX472" fmla="*/ 364453 w 579438"/>
              <a:gd name="connsiteY472" fmla="*/ 413537 h 869783"/>
              <a:gd name="connsiteX473" fmla="*/ 376207 w 579438"/>
              <a:gd name="connsiteY473" fmla="*/ 446972 h 869783"/>
              <a:gd name="connsiteX474" fmla="*/ 389640 w 579438"/>
              <a:gd name="connsiteY474" fmla="*/ 475393 h 869783"/>
              <a:gd name="connsiteX475" fmla="*/ 419863 w 579438"/>
              <a:gd name="connsiteY475" fmla="*/ 512173 h 869783"/>
              <a:gd name="connsiteX476" fmla="*/ 433296 w 579438"/>
              <a:gd name="connsiteY476" fmla="*/ 523875 h 869783"/>
              <a:gd name="connsiteX477" fmla="*/ 428259 w 579438"/>
              <a:gd name="connsiteY477" fmla="*/ 522203 h 869783"/>
              <a:gd name="connsiteX478" fmla="*/ 418184 w 579438"/>
              <a:gd name="connsiteY478" fmla="*/ 513844 h 869783"/>
              <a:gd name="connsiteX479" fmla="*/ 384602 w 579438"/>
              <a:gd name="connsiteY479" fmla="*/ 478736 h 869783"/>
              <a:gd name="connsiteX480" fmla="*/ 367811 w 579438"/>
              <a:gd name="connsiteY480" fmla="*/ 450316 h 869783"/>
              <a:gd name="connsiteX481" fmla="*/ 361095 w 579438"/>
              <a:gd name="connsiteY481" fmla="*/ 433598 h 869783"/>
              <a:gd name="connsiteX482" fmla="*/ 356058 w 579438"/>
              <a:gd name="connsiteY482" fmla="*/ 416880 h 869783"/>
              <a:gd name="connsiteX483" fmla="*/ 347662 w 579438"/>
              <a:gd name="connsiteY483" fmla="*/ 378429 h 869783"/>
              <a:gd name="connsiteX484" fmla="*/ 347662 w 579438"/>
              <a:gd name="connsiteY484" fmla="*/ 358368 h 869783"/>
              <a:gd name="connsiteX485" fmla="*/ 347662 w 579438"/>
              <a:gd name="connsiteY485" fmla="*/ 348337 h 869783"/>
              <a:gd name="connsiteX486" fmla="*/ 349341 w 579438"/>
              <a:gd name="connsiteY486" fmla="*/ 338306 h 869783"/>
              <a:gd name="connsiteX487" fmla="*/ 356058 w 579438"/>
              <a:gd name="connsiteY487" fmla="*/ 298183 h 869783"/>
              <a:gd name="connsiteX488" fmla="*/ 367811 w 579438"/>
              <a:gd name="connsiteY488" fmla="*/ 261404 h 869783"/>
              <a:gd name="connsiteX489" fmla="*/ 374528 w 579438"/>
              <a:gd name="connsiteY489" fmla="*/ 244686 h 869783"/>
              <a:gd name="connsiteX490" fmla="*/ 381244 w 579438"/>
              <a:gd name="connsiteY490" fmla="*/ 227968 h 869783"/>
              <a:gd name="connsiteX491" fmla="*/ 389640 w 579438"/>
              <a:gd name="connsiteY491" fmla="*/ 214593 h 869783"/>
              <a:gd name="connsiteX492" fmla="*/ 396356 w 579438"/>
              <a:gd name="connsiteY492" fmla="*/ 201219 h 869783"/>
              <a:gd name="connsiteX493" fmla="*/ 411468 w 579438"/>
              <a:gd name="connsiteY493" fmla="*/ 177814 h 869783"/>
              <a:gd name="connsiteX494" fmla="*/ 423222 w 579438"/>
              <a:gd name="connsiteY494" fmla="*/ 161096 h 869783"/>
              <a:gd name="connsiteX495" fmla="*/ 434975 w 579438"/>
              <a:gd name="connsiteY495" fmla="*/ 146050 h 869783"/>
              <a:gd name="connsiteX496" fmla="*/ 461962 w 579438"/>
              <a:gd name="connsiteY496" fmla="*/ 117475 h 869783"/>
              <a:gd name="connsiteX497" fmla="*/ 453719 w 579438"/>
              <a:gd name="connsiteY497" fmla="*/ 132521 h 869783"/>
              <a:gd name="connsiteX498" fmla="*/ 443828 w 579438"/>
              <a:gd name="connsiteY498" fmla="*/ 150911 h 869783"/>
              <a:gd name="connsiteX499" fmla="*/ 430640 w 579438"/>
              <a:gd name="connsiteY499" fmla="*/ 174316 h 869783"/>
              <a:gd name="connsiteX500" fmla="*/ 424045 w 579438"/>
              <a:gd name="connsiteY500" fmla="*/ 187690 h 869783"/>
              <a:gd name="connsiteX501" fmla="*/ 417451 w 579438"/>
              <a:gd name="connsiteY501" fmla="*/ 202736 h 869783"/>
              <a:gd name="connsiteX502" fmla="*/ 410857 w 579438"/>
              <a:gd name="connsiteY502" fmla="*/ 219454 h 869783"/>
              <a:gd name="connsiteX503" fmla="*/ 404263 w 579438"/>
              <a:gd name="connsiteY503" fmla="*/ 236172 h 869783"/>
              <a:gd name="connsiteX504" fmla="*/ 394371 w 579438"/>
              <a:gd name="connsiteY504" fmla="*/ 271280 h 869783"/>
              <a:gd name="connsiteX505" fmla="*/ 389426 w 579438"/>
              <a:gd name="connsiteY505" fmla="*/ 309731 h 869783"/>
              <a:gd name="connsiteX506" fmla="*/ 387777 w 579438"/>
              <a:gd name="connsiteY506" fmla="*/ 319762 h 869783"/>
              <a:gd name="connsiteX507" fmla="*/ 387777 w 579438"/>
              <a:gd name="connsiteY507" fmla="*/ 329793 h 869783"/>
              <a:gd name="connsiteX508" fmla="*/ 387777 w 579438"/>
              <a:gd name="connsiteY508" fmla="*/ 348182 h 869783"/>
              <a:gd name="connsiteX509" fmla="*/ 392723 w 579438"/>
              <a:gd name="connsiteY509" fmla="*/ 384962 h 869783"/>
              <a:gd name="connsiteX510" fmla="*/ 404263 w 579438"/>
              <a:gd name="connsiteY510" fmla="*/ 418397 h 869783"/>
              <a:gd name="connsiteX511" fmla="*/ 419100 w 579438"/>
              <a:gd name="connsiteY511" fmla="*/ 445146 h 869783"/>
              <a:gd name="connsiteX512" fmla="*/ 447125 w 579438"/>
              <a:gd name="connsiteY512" fmla="*/ 483597 h 869783"/>
              <a:gd name="connsiteX513" fmla="*/ 455659 w 579438"/>
              <a:gd name="connsiteY513" fmla="*/ 491170 h 869783"/>
              <a:gd name="connsiteX514" fmla="*/ 445477 w 579438"/>
              <a:gd name="connsiteY514" fmla="*/ 485269 h 869783"/>
              <a:gd name="connsiteX515" fmla="*/ 414154 w 579438"/>
              <a:gd name="connsiteY515" fmla="*/ 448490 h 869783"/>
              <a:gd name="connsiteX516" fmla="*/ 397668 w 579438"/>
              <a:gd name="connsiteY516" fmla="*/ 421741 h 869783"/>
              <a:gd name="connsiteX517" fmla="*/ 389426 w 579438"/>
              <a:gd name="connsiteY517" fmla="*/ 405023 h 869783"/>
              <a:gd name="connsiteX518" fmla="*/ 384480 w 579438"/>
              <a:gd name="connsiteY518" fmla="*/ 386633 h 869783"/>
              <a:gd name="connsiteX519" fmla="*/ 377886 w 579438"/>
              <a:gd name="connsiteY519" fmla="*/ 349854 h 869783"/>
              <a:gd name="connsiteX520" fmla="*/ 376237 w 579438"/>
              <a:gd name="connsiteY520" fmla="*/ 329793 h 869783"/>
              <a:gd name="connsiteX521" fmla="*/ 377886 w 579438"/>
              <a:gd name="connsiteY521" fmla="*/ 318090 h 869783"/>
              <a:gd name="connsiteX522" fmla="*/ 377886 w 579438"/>
              <a:gd name="connsiteY522" fmla="*/ 308059 h 869783"/>
              <a:gd name="connsiteX523" fmla="*/ 384480 w 579438"/>
              <a:gd name="connsiteY523" fmla="*/ 269608 h 869783"/>
              <a:gd name="connsiteX524" fmla="*/ 396020 w 579438"/>
              <a:gd name="connsiteY524" fmla="*/ 232829 h 869783"/>
              <a:gd name="connsiteX525" fmla="*/ 402614 w 579438"/>
              <a:gd name="connsiteY525" fmla="*/ 216111 h 869783"/>
              <a:gd name="connsiteX526" fmla="*/ 410857 w 579438"/>
              <a:gd name="connsiteY526" fmla="*/ 199393 h 869783"/>
              <a:gd name="connsiteX527" fmla="*/ 417451 w 579438"/>
              <a:gd name="connsiteY527" fmla="*/ 184347 h 869783"/>
              <a:gd name="connsiteX528" fmla="*/ 425694 w 579438"/>
              <a:gd name="connsiteY528" fmla="*/ 170972 h 869783"/>
              <a:gd name="connsiteX529" fmla="*/ 440531 w 579438"/>
              <a:gd name="connsiteY529" fmla="*/ 147567 h 869783"/>
              <a:gd name="connsiteX530" fmla="*/ 452071 w 579438"/>
              <a:gd name="connsiteY530" fmla="*/ 130849 h 869783"/>
              <a:gd name="connsiteX531" fmla="*/ 461962 w 579438"/>
              <a:gd name="connsiteY531" fmla="*/ 117475 h 869783"/>
              <a:gd name="connsiteX532" fmla="*/ 492125 w 579438"/>
              <a:gd name="connsiteY532" fmla="*/ 87313 h 869783"/>
              <a:gd name="connsiteX533" fmla="*/ 482234 w 579438"/>
              <a:gd name="connsiteY533" fmla="*/ 104027 h 869783"/>
              <a:gd name="connsiteX534" fmla="*/ 472343 w 579438"/>
              <a:gd name="connsiteY534" fmla="*/ 120741 h 869783"/>
              <a:gd name="connsiteX535" fmla="*/ 460803 w 579438"/>
              <a:gd name="connsiteY535" fmla="*/ 145813 h 869783"/>
              <a:gd name="connsiteX536" fmla="*/ 452560 w 579438"/>
              <a:gd name="connsiteY536" fmla="*/ 159184 h 869783"/>
              <a:gd name="connsiteX537" fmla="*/ 445966 w 579438"/>
              <a:gd name="connsiteY537" fmla="*/ 174227 h 869783"/>
              <a:gd name="connsiteX538" fmla="*/ 441020 w 579438"/>
              <a:gd name="connsiteY538" fmla="*/ 189270 h 869783"/>
              <a:gd name="connsiteX539" fmla="*/ 434426 w 579438"/>
              <a:gd name="connsiteY539" fmla="*/ 205984 h 869783"/>
              <a:gd name="connsiteX540" fmla="*/ 424534 w 579438"/>
              <a:gd name="connsiteY540" fmla="*/ 242755 h 869783"/>
              <a:gd name="connsiteX541" fmla="*/ 417940 w 579438"/>
              <a:gd name="connsiteY541" fmla="*/ 281198 h 869783"/>
              <a:gd name="connsiteX542" fmla="*/ 416292 w 579438"/>
              <a:gd name="connsiteY542" fmla="*/ 289555 h 869783"/>
              <a:gd name="connsiteX543" fmla="*/ 416292 w 579438"/>
              <a:gd name="connsiteY543" fmla="*/ 299584 h 869783"/>
              <a:gd name="connsiteX544" fmla="*/ 417940 w 579438"/>
              <a:gd name="connsiteY544" fmla="*/ 319641 h 869783"/>
              <a:gd name="connsiteX545" fmla="*/ 422886 w 579438"/>
              <a:gd name="connsiteY545" fmla="*/ 356412 h 869783"/>
              <a:gd name="connsiteX546" fmla="*/ 432777 w 579438"/>
              <a:gd name="connsiteY546" fmla="*/ 388169 h 869783"/>
              <a:gd name="connsiteX547" fmla="*/ 447614 w 579438"/>
              <a:gd name="connsiteY547" fmla="*/ 416583 h 869783"/>
              <a:gd name="connsiteX548" fmla="*/ 475640 w 579438"/>
              <a:gd name="connsiteY548" fmla="*/ 453354 h 869783"/>
              <a:gd name="connsiteX549" fmla="*/ 488828 w 579438"/>
              <a:gd name="connsiteY549" fmla="*/ 466726 h 869783"/>
              <a:gd name="connsiteX550" fmla="*/ 485531 w 579438"/>
              <a:gd name="connsiteY550" fmla="*/ 463383 h 869783"/>
              <a:gd name="connsiteX551" fmla="*/ 473991 w 579438"/>
              <a:gd name="connsiteY551" fmla="*/ 455026 h 869783"/>
              <a:gd name="connsiteX552" fmla="*/ 442669 w 579438"/>
              <a:gd name="connsiteY552" fmla="*/ 419926 h 869783"/>
              <a:gd name="connsiteX553" fmla="*/ 426183 w 579438"/>
              <a:gd name="connsiteY553" fmla="*/ 391512 h 869783"/>
              <a:gd name="connsiteX554" fmla="*/ 419589 w 579438"/>
              <a:gd name="connsiteY554" fmla="*/ 376469 h 869783"/>
              <a:gd name="connsiteX555" fmla="*/ 412994 w 579438"/>
              <a:gd name="connsiteY555" fmla="*/ 358083 h 869783"/>
              <a:gd name="connsiteX556" fmla="*/ 406400 w 579438"/>
              <a:gd name="connsiteY556" fmla="*/ 319641 h 869783"/>
              <a:gd name="connsiteX557" fmla="*/ 406400 w 579438"/>
              <a:gd name="connsiteY557" fmla="*/ 299584 h 869783"/>
              <a:gd name="connsiteX558" fmla="*/ 406400 w 579438"/>
              <a:gd name="connsiteY558" fmla="*/ 289555 h 869783"/>
              <a:gd name="connsiteX559" fmla="*/ 406400 w 579438"/>
              <a:gd name="connsiteY559" fmla="*/ 279527 h 869783"/>
              <a:gd name="connsiteX560" fmla="*/ 412994 w 579438"/>
              <a:gd name="connsiteY560" fmla="*/ 239412 h 869783"/>
              <a:gd name="connsiteX561" fmla="*/ 424534 w 579438"/>
              <a:gd name="connsiteY561" fmla="*/ 202641 h 869783"/>
              <a:gd name="connsiteX562" fmla="*/ 432777 w 579438"/>
              <a:gd name="connsiteY562" fmla="*/ 185927 h 869783"/>
              <a:gd name="connsiteX563" fmla="*/ 439371 w 579438"/>
              <a:gd name="connsiteY563" fmla="*/ 170884 h 869783"/>
              <a:gd name="connsiteX564" fmla="*/ 447614 w 579438"/>
              <a:gd name="connsiteY564" fmla="*/ 155841 h 869783"/>
              <a:gd name="connsiteX565" fmla="*/ 454208 w 579438"/>
              <a:gd name="connsiteY565" fmla="*/ 142470 h 869783"/>
              <a:gd name="connsiteX566" fmla="*/ 469045 w 579438"/>
              <a:gd name="connsiteY566" fmla="*/ 119070 h 869783"/>
              <a:gd name="connsiteX567" fmla="*/ 480585 w 579438"/>
              <a:gd name="connsiteY567" fmla="*/ 102356 h 869783"/>
              <a:gd name="connsiteX568" fmla="*/ 492125 w 579438"/>
              <a:gd name="connsiteY568" fmla="*/ 87313 h 869783"/>
              <a:gd name="connsiteX569" fmla="*/ 520700 w 579438"/>
              <a:gd name="connsiteY569" fmla="*/ 58738 h 869783"/>
              <a:gd name="connsiteX570" fmla="*/ 512457 w 579438"/>
              <a:gd name="connsiteY570" fmla="*/ 73784 h 869783"/>
              <a:gd name="connsiteX571" fmla="*/ 500918 w 579438"/>
              <a:gd name="connsiteY571" fmla="*/ 92174 h 869783"/>
              <a:gd name="connsiteX572" fmla="*/ 489378 w 579438"/>
              <a:gd name="connsiteY572" fmla="*/ 115579 h 869783"/>
              <a:gd name="connsiteX573" fmla="*/ 482783 w 579438"/>
              <a:gd name="connsiteY573" fmla="*/ 128953 h 869783"/>
              <a:gd name="connsiteX574" fmla="*/ 476189 w 579438"/>
              <a:gd name="connsiteY574" fmla="*/ 143999 h 869783"/>
              <a:gd name="connsiteX575" fmla="*/ 469595 w 579438"/>
              <a:gd name="connsiteY575" fmla="*/ 160717 h 869783"/>
              <a:gd name="connsiteX576" fmla="*/ 463001 w 579438"/>
              <a:gd name="connsiteY576" fmla="*/ 177435 h 869783"/>
              <a:gd name="connsiteX577" fmla="*/ 453109 w 579438"/>
              <a:gd name="connsiteY577" fmla="*/ 214215 h 869783"/>
              <a:gd name="connsiteX578" fmla="*/ 446515 w 579438"/>
              <a:gd name="connsiteY578" fmla="*/ 250994 h 869783"/>
              <a:gd name="connsiteX579" fmla="*/ 446515 w 579438"/>
              <a:gd name="connsiteY579" fmla="*/ 261025 h 869783"/>
              <a:gd name="connsiteX580" fmla="*/ 446515 w 579438"/>
              <a:gd name="connsiteY580" fmla="*/ 271056 h 869783"/>
              <a:gd name="connsiteX581" fmla="*/ 446515 w 579438"/>
              <a:gd name="connsiteY581" fmla="*/ 289445 h 869783"/>
              <a:gd name="connsiteX582" fmla="*/ 451461 w 579438"/>
              <a:gd name="connsiteY582" fmla="*/ 326225 h 869783"/>
              <a:gd name="connsiteX583" fmla="*/ 463001 w 579438"/>
              <a:gd name="connsiteY583" fmla="*/ 359660 h 869783"/>
              <a:gd name="connsiteX584" fmla="*/ 476189 w 579438"/>
              <a:gd name="connsiteY584" fmla="*/ 388081 h 869783"/>
              <a:gd name="connsiteX585" fmla="*/ 505863 w 579438"/>
              <a:gd name="connsiteY585" fmla="*/ 424860 h 869783"/>
              <a:gd name="connsiteX586" fmla="*/ 519052 w 579438"/>
              <a:gd name="connsiteY586" fmla="*/ 436563 h 869783"/>
              <a:gd name="connsiteX587" fmla="*/ 514106 w 579438"/>
              <a:gd name="connsiteY587" fmla="*/ 434891 h 869783"/>
              <a:gd name="connsiteX588" fmla="*/ 504215 w 579438"/>
              <a:gd name="connsiteY588" fmla="*/ 426532 h 869783"/>
              <a:gd name="connsiteX589" fmla="*/ 471244 w 579438"/>
              <a:gd name="connsiteY589" fmla="*/ 391425 h 869783"/>
              <a:gd name="connsiteX590" fmla="*/ 454758 w 579438"/>
              <a:gd name="connsiteY590" fmla="*/ 363004 h 869783"/>
              <a:gd name="connsiteX591" fmla="*/ 448164 w 579438"/>
              <a:gd name="connsiteY591" fmla="*/ 346286 h 869783"/>
              <a:gd name="connsiteX592" fmla="*/ 443218 w 579438"/>
              <a:gd name="connsiteY592" fmla="*/ 329568 h 869783"/>
              <a:gd name="connsiteX593" fmla="*/ 436624 w 579438"/>
              <a:gd name="connsiteY593" fmla="*/ 291117 h 869783"/>
              <a:gd name="connsiteX594" fmla="*/ 434975 w 579438"/>
              <a:gd name="connsiteY594" fmla="*/ 271056 h 869783"/>
              <a:gd name="connsiteX595" fmla="*/ 434975 w 579438"/>
              <a:gd name="connsiteY595" fmla="*/ 261025 h 869783"/>
              <a:gd name="connsiteX596" fmla="*/ 436624 w 579438"/>
              <a:gd name="connsiteY596" fmla="*/ 250994 h 869783"/>
              <a:gd name="connsiteX597" fmla="*/ 443218 w 579438"/>
              <a:gd name="connsiteY597" fmla="*/ 210871 h 869783"/>
              <a:gd name="connsiteX598" fmla="*/ 454758 w 579438"/>
              <a:gd name="connsiteY598" fmla="*/ 174092 h 869783"/>
              <a:gd name="connsiteX599" fmla="*/ 461352 w 579438"/>
              <a:gd name="connsiteY599" fmla="*/ 157374 h 869783"/>
              <a:gd name="connsiteX600" fmla="*/ 467946 w 579438"/>
              <a:gd name="connsiteY600" fmla="*/ 140656 h 869783"/>
              <a:gd name="connsiteX601" fmla="*/ 476189 w 579438"/>
              <a:gd name="connsiteY601" fmla="*/ 125610 h 869783"/>
              <a:gd name="connsiteX602" fmla="*/ 484432 w 579438"/>
              <a:gd name="connsiteY602" fmla="*/ 112235 h 869783"/>
              <a:gd name="connsiteX603" fmla="*/ 497620 w 579438"/>
              <a:gd name="connsiteY603" fmla="*/ 90502 h 869783"/>
              <a:gd name="connsiteX604" fmla="*/ 510809 w 579438"/>
              <a:gd name="connsiteY604" fmla="*/ 73784 h 869783"/>
              <a:gd name="connsiteX605" fmla="*/ 520700 w 579438"/>
              <a:gd name="connsiteY605" fmla="*/ 58738 h 869783"/>
              <a:gd name="connsiteX606" fmla="*/ 549275 w 579438"/>
              <a:gd name="connsiteY606" fmla="*/ 30163 h 869783"/>
              <a:gd name="connsiteX607" fmla="*/ 540880 w 579438"/>
              <a:gd name="connsiteY607" fmla="*/ 45209 h 869783"/>
              <a:gd name="connsiteX608" fmla="*/ 530805 w 579438"/>
              <a:gd name="connsiteY608" fmla="*/ 63599 h 869783"/>
              <a:gd name="connsiteX609" fmla="*/ 517372 w 579438"/>
              <a:gd name="connsiteY609" fmla="*/ 87004 h 869783"/>
              <a:gd name="connsiteX610" fmla="*/ 510656 w 579438"/>
              <a:gd name="connsiteY610" fmla="*/ 100378 h 869783"/>
              <a:gd name="connsiteX611" fmla="*/ 503940 w 579438"/>
              <a:gd name="connsiteY611" fmla="*/ 115424 h 869783"/>
              <a:gd name="connsiteX612" fmla="*/ 497223 w 579438"/>
              <a:gd name="connsiteY612" fmla="*/ 132142 h 869783"/>
              <a:gd name="connsiteX613" fmla="*/ 492186 w 579438"/>
              <a:gd name="connsiteY613" fmla="*/ 148860 h 869783"/>
              <a:gd name="connsiteX614" fmla="*/ 480432 w 579438"/>
              <a:gd name="connsiteY614" fmla="*/ 183968 h 869783"/>
              <a:gd name="connsiteX615" fmla="*/ 475395 w 579438"/>
              <a:gd name="connsiteY615" fmla="*/ 222419 h 869783"/>
              <a:gd name="connsiteX616" fmla="*/ 473716 w 579438"/>
              <a:gd name="connsiteY616" fmla="*/ 232450 h 869783"/>
              <a:gd name="connsiteX617" fmla="*/ 473716 w 579438"/>
              <a:gd name="connsiteY617" fmla="*/ 242481 h 869783"/>
              <a:gd name="connsiteX618" fmla="*/ 473716 w 579438"/>
              <a:gd name="connsiteY618" fmla="*/ 260870 h 869783"/>
              <a:gd name="connsiteX619" fmla="*/ 480432 w 579438"/>
              <a:gd name="connsiteY619" fmla="*/ 297650 h 869783"/>
              <a:gd name="connsiteX620" fmla="*/ 490507 w 579438"/>
              <a:gd name="connsiteY620" fmla="*/ 331085 h 869783"/>
              <a:gd name="connsiteX621" fmla="*/ 505619 w 579438"/>
              <a:gd name="connsiteY621" fmla="*/ 357834 h 869783"/>
              <a:gd name="connsiteX622" fmla="*/ 534163 w 579438"/>
              <a:gd name="connsiteY622" fmla="*/ 396285 h 869783"/>
              <a:gd name="connsiteX623" fmla="*/ 541846 w 579438"/>
              <a:gd name="connsiteY623" fmla="*/ 403283 h 869783"/>
              <a:gd name="connsiteX624" fmla="*/ 532484 w 579438"/>
              <a:gd name="connsiteY624" fmla="*/ 397957 h 869783"/>
              <a:gd name="connsiteX625" fmla="*/ 500581 w 579438"/>
              <a:gd name="connsiteY625" fmla="*/ 361178 h 869783"/>
              <a:gd name="connsiteX626" fmla="*/ 483790 w 579438"/>
              <a:gd name="connsiteY626" fmla="*/ 334429 h 869783"/>
              <a:gd name="connsiteX627" fmla="*/ 475395 w 579438"/>
              <a:gd name="connsiteY627" fmla="*/ 317711 h 869783"/>
              <a:gd name="connsiteX628" fmla="*/ 470358 w 579438"/>
              <a:gd name="connsiteY628" fmla="*/ 299321 h 869783"/>
              <a:gd name="connsiteX629" fmla="*/ 463641 w 579438"/>
              <a:gd name="connsiteY629" fmla="*/ 260870 h 869783"/>
              <a:gd name="connsiteX630" fmla="*/ 463641 w 579438"/>
              <a:gd name="connsiteY630" fmla="*/ 240809 h 869783"/>
              <a:gd name="connsiteX631" fmla="*/ 463641 w 579438"/>
              <a:gd name="connsiteY631" fmla="*/ 230778 h 869783"/>
              <a:gd name="connsiteX632" fmla="*/ 463641 w 579438"/>
              <a:gd name="connsiteY632" fmla="*/ 220747 h 869783"/>
              <a:gd name="connsiteX633" fmla="*/ 470358 w 579438"/>
              <a:gd name="connsiteY633" fmla="*/ 182296 h 869783"/>
              <a:gd name="connsiteX634" fmla="*/ 482111 w 579438"/>
              <a:gd name="connsiteY634" fmla="*/ 145517 h 869783"/>
              <a:gd name="connsiteX635" fmla="*/ 488828 w 579438"/>
              <a:gd name="connsiteY635" fmla="*/ 128799 h 869783"/>
              <a:gd name="connsiteX636" fmla="*/ 497223 w 579438"/>
              <a:gd name="connsiteY636" fmla="*/ 112081 h 869783"/>
              <a:gd name="connsiteX637" fmla="*/ 503940 w 579438"/>
              <a:gd name="connsiteY637" fmla="*/ 97035 h 869783"/>
              <a:gd name="connsiteX638" fmla="*/ 512335 w 579438"/>
              <a:gd name="connsiteY638" fmla="*/ 83660 h 869783"/>
              <a:gd name="connsiteX639" fmla="*/ 527447 w 579438"/>
              <a:gd name="connsiteY639" fmla="*/ 60255 h 869783"/>
              <a:gd name="connsiteX640" fmla="*/ 539201 w 579438"/>
              <a:gd name="connsiteY640" fmla="*/ 43537 h 869783"/>
              <a:gd name="connsiteX641" fmla="*/ 549275 w 579438"/>
              <a:gd name="connsiteY641" fmla="*/ 30163 h 869783"/>
              <a:gd name="connsiteX642" fmla="*/ 579438 w 579438"/>
              <a:gd name="connsiteY642" fmla="*/ 0 h 869783"/>
              <a:gd name="connsiteX643" fmla="*/ 569364 w 579438"/>
              <a:gd name="connsiteY643" fmla="*/ 16714 h 869783"/>
              <a:gd name="connsiteX644" fmla="*/ 559289 w 579438"/>
              <a:gd name="connsiteY644" fmla="*/ 33428 h 869783"/>
              <a:gd name="connsiteX645" fmla="*/ 547535 w 579438"/>
              <a:gd name="connsiteY645" fmla="*/ 58500 h 869783"/>
              <a:gd name="connsiteX646" fmla="*/ 540819 w 579438"/>
              <a:gd name="connsiteY646" fmla="*/ 71871 h 869783"/>
              <a:gd name="connsiteX647" fmla="*/ 534103 w 579438"/>
              <a:gd name="connsiteY647" fmla="*/ 86914 h 869783"/>
              <a:gd name="connsiteX648" fmla="*/ 527386 w 579438"/>
              <a:gd name="connsiteY648" fmla="*/ 101957 h 869783"/>
              <a:gd name="connsiteX649" fmla="*/ 520670 w 579438"/>
              <a:gd name="connsiteY649" fmla="*/ 118671 h 869783"/>
              <a:gd name="connsiteX650" fmla="*/ 510595 w 579438"/>
              <a:gd name="connsiteY650" fmla="*/ 155442 h 869783"/>
              <a:gd name="connsiteX651" fmla="*/ 503879 w 579438"/>
              <a:gd name="connsiteY651" fmla="*/ 193885 h 869783"/>
              <a:gd name="connsiteX652" fmla="*/ 502200 w 579438"/>
              <a:gd name="connsiteY652" fmla="*/ 202242 h 869783"/>
              <a:gd name="connsiteX653" fmla="*/ 502200 w 579438"/>
              <a:gd name="connsiteY653" fmla="*/ 212271 h 869783"/>
              <a:gd name="connsiteX654" fmla="*/ 503879 w 579438"/>
              <a:gd name="connsiteY654" fmla="*/ 232328 h 869783"/>
              <a:gd name="connsiteX655" fmla="*/ 508916 w 579438"/>
              <a:gd name="connsiteY655" fmla="*/ 269099 h 869783"/>
              <a:gd name="connsiteX656" fmla="*/ 518991 w 579438"/>
              <a:gd name="connsiteY656" fmla="*/ 300856 h 869783"/>
              <a:gd name="connsiteX657" fmla="*/ 534103 w 579438"/>
              <a:gd name="connsiteY657" fmla="*/ 329270 h 869783"/>
              <a:gd name="connsiteX658" fmla="*/ 562647 w 579438"/>
              <a:gd name="connsiteY658" fmla="*/ 366042 h 869783"/>
              <a:gd name="connsiteX659" fmla="*/ 576080 w 579438"/>
              <a:gd name="connsiteY659" fmla="*/ 379413 h 869783"/>
              <a:gd name="connsiteX660" fmla="*/ 572722 w 579438"/>
              <a:gd name="connsiteY660" fmla="*/ 376070 h 869783"/>
              <a:gd name="connsiteX661" fmla="*/ 562647 w 579438"/>
              <a:gd name="connsiteY661" fmla="*/ 367713 h 869783"/>
              <a:gd name="connsiteX662" fmla="*/ 529065 w 579438"/>
              <a:gd name="connsiteY662" fmla="*/ 332613 h 869783"/>
              <a:gd name="connsiteX663" fmla="*/ 512274 w 579438"/>
              <a:gd name="connsiteY663" fmla="*/ 304199 h 869783"/>
              <a:gd name="connsiteX664" fmla="*/ 505558 w 579438"/>
              <a:gd name="connsiteY664" fmla="*/ 289156 h 869783"/>
              <a:gd name="connsiteX665" fmla="*/ 498842 w 579438"/>
              <a:gd name="connsiteY665" fmla="*/ 270770 h 869783"/>
              <a:gd name="connsiteX666" fmla="*/ 492125 w 579438"/>
              <a:gd name="connsiteY666" fmla="*/ 232328 h 869783"/>
              <a:gd name="connsiteX667" fmla="*/ 492125 w 579438"/>
              <a:gd name="connsiteY667" fmla="*/ 212271 h 869783"/>
              <a:gd name="connsiteX668" fmla="*/ 492125 w 579438"/>
              <a:gd name="connsiteY668" fmla="*/ 202242 h 869783"/>
              <a:gd name="connsiteX669" fmla="*/ 492125 w 579438"/>
              <a:gd name="connsiteY669" fmla="*/ 192214 h 869783"/>
              <a:gd name="connsiteX670" fmla="*/ 498842 w 579438"/>
              <a:gd name="connsiteY670" fmla="*/ 152099 h 869783"/>
              <a:gd name="connsiteX671" fmla="*/ 510595 w 579438"/>
              <a:gd name="connsiteY671" fmla="*/ 115328 h 869783"/>
              <a:gd name="connsiteX672" fmla="*/ 518991 w 579438"/>
              <a:gd name="connsiteY672" fmla="*/ 98614 h 869783"/>
              <a:gd name="connsiteX673" fmla="*/ 525707 w 579438"/>
              <a:gd name="connsiteY673" fmla="*/ 83571 h 869783"/>
              <a:gd name="connsiteX674" fmla="*/ 534103 w 579438"/>
              <a:gd name="connsiteY674" fmla="*/ 68528 h 869783"/>
              <a:gd name="connsiteX675" fmla="*/ 540819 w 579438"/>
              <a:gd name="connsiteY675" fmla="*/ 55157 h 869783"/>
              <a:gd name="connsiteX676" fmla="*/ 555931 w 579438"/>
              <a:gd name="connsiteY676" fmla="*/ 31757 h 869783"/>
              <a:gd name="connsiteX677" fmla="*/ 567685 w 579438"/>
              <a:gd name="connsiteY677" fmla="*/ 15043 h 869783"/>
              <a:gd name="connsiteX678" fmla="*/ 579438 w 579438"/>
              <a:gd name="connsiteY678" fmla="*/ 0 h 869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</a:cxnLst>
            <a:rect l="l" t="t" r="r" b="b"/>
            <a:pathLst>
              <a:path w="579438" h="869783">
                <a:moveTo>
                  <a:pt x="135446" y="809684"/>
                </a:moveTo>
                <a:lnTo>
                  <a:pt x="137838" y="811045"/>
                </a:lnTo>
                <a:cubicBezTo>
                  <a:pt x="139517" y="814388"/>
                  <a:pt x="141196" y="814388"/>
                  <a:pt x="141196" y="814388"/>
                </a:cubicBezTo>
                <a:cubicBezTo>
                  <a:pt x="141196" y="814388"/>
                  <a:pt x="139937" y="813552"/>
                  <a:pt x="137628" y="811672"/>
                </a:cubicBezTo>
                <a:close/>
                <a:moveTo>
                  <a:pt x="222759" y="722371"/>
                </a:moveTo>
                <a:lnTo>
                  <a:pt x="225151" y="723732"/>
                </a:lnTo>
                <a:cubicBezTo>
                  <a:pt x="226830" y="725403"/>
                  <a:pt x="228509" y="727075"/>
                  <a:pt x="228509" y="727075"/>
                </a:cubicBezTo>
                <a:cubicBezTo>
                  <a:pt x="228509" y="727075"/>
                  <a:pt x="227250" y="726239"/>
                  <a:pt x="224941" y="724358"/>
                </a:cubicBezTo>
                <a:close/>
                <a:moveTo>
                  <a:pt x="311075" y="635493"/>
                </a:moveTo>
                <a:lnTo>
                  <a:pt x="312378" y="636420"/>
                </a:lnTo>
                <a:cubicBezTo>
                  <a:pt x="314055" y="638092"/>
                  <a:pt x="315733" y="639763"/>
                  <a:pt x="315733" y="639763"/>
                </a:cubicBezTo>
                <a:cubicBezTo>
                  <a:pt x="315733" y="639763"/>
                  <a:pt x="314475" y="638510"/>
                  <a:pt x="312168" y="636420"/>
                </a:cubicBezTo>
                <a:close/>
                <a:moveTo>
                  <a:pt x="85725" y="493713"/>
                </a:moveTo>
                <a:cubicBezTo>
                  <a:pt x="85725" y="493713"/>
                  <a:pt x="82428" y="500399"/>
                  <a:pt x="75834" y="510427"/>
                </a:cubicBezTo>
                <a:cubicBezTo>
                  <a:pt x="72537" y="515442"/>
                  <a:pt x="69240" y="520456"/>
                  <a:pt x="65943" y="527142"/>
                </a:cubicBezTo>
                <a:cubicBezTo>
                  <a:pt x="62645" y="535499"/>
                  <a:pt x="57700" y="542184"/>
                  <a:pt x="52754" y="552213"/>
                </a:cubicBezTo>
                <a:cubicBezTo>
                  <a:pt x="51106" y="555556"/>
                  <a:pt x="49457" y="560570"/>
                  <a:pt x="46160" y="565584"/>
                </a:cubicBezTo>
                <a:cubicBezTo>
                  <a:pt x="44511" y="570599"/>
                  <a:pt x="42863" y="575613"/>
                  <a:pt x="39566" y="580627"/>
                </a:cubicBezTo>
                <a:cubicBezTo>
                  <a:pt x="37917" y="585641"/>
                  <a:pt x="36269" y="590656"/>
                  <a:pt x="32971" y="595670"/>
                </a:cubicBezTo>
                <a:cubicBezTo>
                  <a:pt x="31323" y="602356"/>
                  <a:pt x="29674" y="607370"/>
                  <a:pt x="28026" y="612384"/>
                </a:cubicBezTo>
                <a:cubicBezTo>
                  <a:pt x="23080" y="624084"/>
                  <a:pt x="19783" y="637456"/>
                  <a:pt x="16486" y="649155"/>
                </a:cubicBezTo>
                <a:cubicBezTo>
                  <a:pt x="14837" y="660855"/>
                  <a:pt x="11540" y="674227"/>
                  <a:pt x="11540" y="687598"/>
                </a:cubicBezTo>
                <a:cubicBezTo>
                  <a:pt x="9892" y="697627"/>
                  <a:pt x="9892" y="697627"/>
                  <a:pt x="9892" y="697627"/>
                </a:cubicBezTo>
                <a:cubicBezTo>
                  <a:pt x="9892" y="705984"/>
                  <a:pt x="9892" y="705984"/>
                  <a:pt x="9892" y="705984"/>
                </a:cubicBezTo>
                <a:cubicBezTo>
                  <a:pt x="9892" y="712670"/>
                  <a:pt x="9892" y="719355"/>
                  <a:pt x="9892" y="726041"/>
                </a:cubicBezTo>
                <a:cubicBezTo>
                  <a:pt x="11540" y="737741"/>
                  <a:pt x="13189" y="751112"/>
                  <a:pt x="16486" y="762812"/>
                </a:cubicBezTo>
                <a:cubicBezTo>
                  <a:pt x="18134" y="774512"/>
                  <a:pt x="23080" y="784541"/>
                  <a:pt x="26377" y="794569"/>
                </a:cubicBezTo>
                <a:cubicBezTo>
                  <a:pt x="31323" y="806269"/>
                  <a:pt x="36269" y="814626"/>
                  <a:pt x="41214" y="822983"/>
                </a:cubicBezTo>
                <a:cubicBezTo>
                  <a:pt x="51106" y="839698"/>
                  <a:pt x="60997" y="853069"/>
                  <a:pt x="69240" y="859755"/>
                </a:cubicBezTo>
                <a:lnTo>
                  <a:pt x="79131" y="869783"/>
                </a:lnTo>
                <a:lnTo>
                  <a:pt x="67591" y="861426"/>
                </a:lnTo>
                <a:cubicBezTo>
                  <a:pt x="59348" y="854740"/>
                  <a:pt x="47808" y="843041"/>
                  <a:pt x="36269" y="826326"/>
                </a:cubicBezTo>
                <a:cubicBezTo>
                  <a:pt x="29674" y="817969"/>
                  <a:pt x="24729" y="809612"/>
                  <a:pt x="19783" y="799584"/>
                </a:cubicBezTo>
                <a:cubicBezTo>
                  <a:pt x="16486" y="792898"/>
                  <a:pt x="14837" y="787884"/>
                  <a:pt x="13189" y="782869"/>
                </a:cubicBezTo>
                <a:cubicBezTo>
                  <a:pt x="9892" y="776184"/>
                  <a:pt x="8243" y="771169"/>
                  <a:pt x="6594" y="764484"/>
                </a:cubicBezTo>
                <a:cubicBezTo>
                  <a:pt x="3297" y="752784"/>
                  <a:pt x="1649" y="739412"/>
                  <a:pt x="0" y="726041"/>
                </a:cubicBezTo>
                <a:cubicBezTo>
                  <a:pt x="0" y="719355"/>
                  <a:pt x="0" y="712670"/>
                  <a:pt x="0" y="705984"/>
                </a:cubicBezTo>
                <a:cubicBezTo>
                  <a:pt x="0" y="695955"/>
                  <a:pt x="0" y="695955"/>
                  <a:pt x="0" y="695955"/>
                </a:cubicBezTo>
                <a:cubicBezTo>
                  <a:pt x="0" y="685927"/>
                  <a:pt x="0" y="685927"/>
                  <a:pt x="0" y="685927"/>
                </a:cubicBezTo>
                <a:cubicBezTo>
                  <a:pt x="1649" y="672555"/>
                  <a:pt x="4946" y="659184"/>
                  <a:pt x="6594" y="647484"/>
                </a:cubicBezTo>
                <a:cubicBezTo>
                  <a:pt x="9892" y="634113"/>
                  <a:pt x="14837" y="622413"/>
                  <a:pt x="18134" y="610713"/>
                </a:cubicBezTo>
                <a:cubicBezTo>
                  <a:pt x="19783" y="604027"/>
                  <a:pt x="23080" y="599013"/>
                  <a:pt x="24729" y="592327"/>
                </a:cubicBezTo>
                <a:cubicBezTo>
                  <a:pt x="28026" y="587313"/>
                  <a:pt x="29674" y="582299"/>
                  <a:pt x="32971" y="577284"/>
                </a:cubicBezTo>
                <a:cubicBezTo>
                  <a:pt x="34620" y="572270"/>
                  <a:pt x="37917" y="567256"/>
                  <a:pt x="39566" y="562241"/>
                </a:cubicBezTo>
                <a:cubicBezTo>
                  <a:pt x="42863" y="557227"/>
                  <a:pt x="46160" y="552213"/>
                  <a:pt x="47808" y="548870"/>
                </a:cubicBezTo>
                <a:cubicBezTo>
                  <a:pt x="52754" y="540513"/>
                  <a:pt x="57700" y="532156"/>
                  <a:pt x="62645" y="525470"/>
                </a:cubicBezTo>
                <a:cubicBezTo>
                  <a:pt x="65943" y="518784"/>
                  <a:pt x="70888" y="513770"/>
                  <a:pt x="74185" y="508756"/>
                </a:cubicBezTo>
                <a:cubicBezTo>
                  <a:pt x="80780" y="498727"/>
                  <a:pt x="85725" y="493713"/>
                  <a:pt x="85725" y="493713"/>
                </a:cubicBezTo>
                <a:close/>
                <a:moveTo>
                  <a:pt x="455659" y="491170"/>
                </a:moveTo>
                <a:lnTo>
                  <a:pt x="457017" y="491956"/>
                </a:lnTo>
                <a:cubicBezTo>
                  <a:pt x="458665" y="495300"/>
                  <a:pt x="460314" y="495300"/>
                  <a:pt x="460314" y="495300"/>
                </a:cubicBezTo>
                <a:close/>
                <a:moveTo>
                  <a:pt x="114300" y="465138"/>
                </a:moveTo>
                <a:cubicBezTo>
                  <a:pt x="114300" y="465138"/>
                  <a:pt x="111003" y="470153"/>
                  <a:pt x="104409" y="480184"/>
                </a:cubicBezTo>
                <a:cubicBezTo>
                  <a:pt x="102760" y="485199"/>
                  <a:pt x="99463" y="491887"/>
                  <a:pt x="94518" y="498574"/>
                </a:cubicBezTo>
                <a:cubicBezTo>
                  <a:pt x="91220" y="505261"/>
                  <a:pt x="86275" y="513620"/>
                  <a:pt x="82978" y="521979"/>
                </a:cubicBezTo>
                <a:cubicBezTo>
                  <a:pt x="79681" y="526994"/>
                  <a:pt x="78032" y="532010"/>
                  <a:pt x="76383" y="537025"/>
                </a:cubicBezTo>
                <a:cubicBezTo>
                  <a:pt x="73086" y="540369"/>
                  <a:pt x="71438" y="545384"/>
                  <a:pt x="69789" y="550400"/>
                </a:cubicBezTo>
                <a:cubicBezTo>
                  <a:pt x="66492" y="557087"/>
                  <a:pt x="64844" y="562102"/>
                  <a:pt x="63195" y="567117"/>
                </a:cubicBezTo>
                <a:cubicBezTo>
                  <a:pt x="61546" y="572133"/>
                  <a:pt x="58249" y="578820"/>
                  <a:pt x="56601" y="583835"/>
                </a:cubicBezTo>
                <a:cubicBezTo>
                  <a:pt x="53304" y="595538"/>
                  <a:pt x="50006" y="607240"/>
                  <a:pt x="46709" y="620615"/>
                </a:cubicBezTo>
                <a:cubicBezTo>
                  <a:pt x="43412" y="632317"/>
                  <a:pt x="41764" y="645692"/>
                  <a:pt x="40115" y="657394"/>
                </a:cubicBezTo>
                <a:cubicBezTo>
                  <a:pt x="40115" y="667425"/>
                  <a:pt x="40115" y="667425"/>
                  <a:pt x="40115" y="667425"/>
                </a:cubicBezTo>
                <a:cubicBezTo>
                  <a:pt x="40115" y="677456"/>
                  <a:pt x="40115" y="677456"/>
                  <a:pt x="40115" y="677456"/>
                </a:cubicBezTo>
                <a:cubicBezTo>
                  <a:pt x="38467" y="684143"/>
                  <a:pt x="40115" y="690830"/>
                  <a:pt x="40115" y="695845"/>
                </a:cubicBezTo>
                <a:cubicBezTo>
                  <a:pt x="40115" y="709220"/>
                  <a:pt x="41764" y="720922"/>
                  <a:pt x="45061" y="732625"/>
                </a:cubicBezTo>
                <a:cubicBezTo>
                  <a:pt x="48358" y="744327"/>
                  <a:pt x="51655" y="756030"/>
                  <a:pt x="56601" y="766061"/>
                </a:cubicBezTo>
                <a:cubicBezTo>
                  <a:pt x="59898" y="776091"/>
                  <a:pt x="64844" y="786122"/>
                  <a:pt x="69789" y="794481"/>
                </a:cubicBezTo>
                <a:cubicBezTo>
                  <a:pt x="79681" y="811199"/>
                  <a:pt x="91220" y="822902"/>
                  <a:pt x="99463" y="831261"/>
                </a:cubicBezTo>
                <a:cubicBezTo>
                  <a:pt x="106057" y="839620"/>
                  <a:pt x="112652" y="842963"/>
                  <a:pt x="112652" y="842963"/>
                </a:cubicBezTo>
                <a:cubicBezTo>
                  <a:pt x="112652" y="842963"/>
                  <a:pt x="111003" y="842963"/>
                  <a:pt x="107706" y="841291"/>
                </a:cubicBezTo>
                <a:cubicBezTo>
                  <a:pt x="106057" y="839620"/>
                  <a:pt x="101112" y="836276"/>
                  <a:pt x="97815" y="832932"/>
                </a:cubicBezTo>
                <a:cubicBezTo>
                  <a:pt x="89572" y="826245"/>
                  <a:pt x="76383" y="814543"/>
                  <a:pt x="64844" y="797825"/>
                </a:cubicBezTo>
                <a:cubicBezTo>
                  <a:pt x="59898" y="789466"/>
                  <a:pt x="53304" y="779435"/>
                  <a:pt x="48358" y="769404"/>
                </a:cubicBezTo>
                <a:cubicBezTo>
                  <a:pt x="46709" y="764389"/>
                  <a:pt x="43412" y="759374"/>
                  <a:pt x="41764" y="752686"/>
                </a:cubicBezTo>
                <a:cubicBezTo>
                  <a:pt x="40115" y="747671"/>
                  <a:pt x="36818" y="740984"/>
                  <a:pt x="36818" y="735968"/>
                </a:cubicBezTo>
                <a:cubicBezTo>
                  <a:pt x="31872" y="724266"/>
                  <a:pt x="30224" y="710892"/>
                  <a:pt x="28575" y="697517"/>
                </a:cubicBezTo>
                <a:cubicBezTo>
                  <a:pt x="28575" y="690830"/>
                  <a:pt x="28575" y="684143"/>
                  <a:pt x="28575" y="677456"/>
                </a:cubicBezTo>
                <a:cubicBezTo>
                  <a:pt x="28575" y="667425"/>
                  <a:pt x="28575" y="667425"/>
                  <a:pt x="28575" y="667425"/>
                </a:cubicBezTo>
                <a:cubicBezTo>
                  <a:pt x="30224" y="657394"/>
                  <a:pt x="30224" y="657394"/>
                  <a:pt x="30224" y="657394"/>
                </a:cubicBezTo>
                <a:cubicBezTo>
                  <a:pt x="30224" y="644020"/>
                  <a:pt x="33521" y="630646"/>
                  <a:pt x="36818" y="617271"/>
                </a:cubicBezTo>
                <a:cubicBezTo>
                  <a:pt x="40115" y="605569"/>
                  <a:pt x="43412" y="592194"/>
                  <a:pt x="48358" y="580492"/>
                </a:cubicBezTo>
                <a:cubicBezTo>
                  <a:pt x="50006" y="575476"/>
                  <a:pt x="51655" y="568789"/>
                  <a:pt x="54952" y="563774"/>
                </a:cubicBezTo>
                <a:cubicBezTo>
                  <a:pt x="56601" y="558758"/>
                  <a:pt x="59898" y="552071"/>
                  <a:pt x="61546" y="547056"/>
                </a:cubicBezTo>
                <a:cubicBezTo>
                  <a:pt x="64844" y="542041"/>
                  <a:pt x="66492" y="537025"/>
                  <a:pt x="69789" y="533682"/>
                </a:cubicBezTo>
                <a:cubicBezTo>
                  <a:pt x="71438" y="528666"/>
                  <a:pt x="74735" y="523651"/>
                  <a:pt x="76383" y="520307"/>
                </a:cubicBezTo>
                <a:cubicBezTo>
                  <a:pt x="81329" y="510277"/>
                  <a:pt x="87923" y="503589"/>
                  <a:pt x="91220" y="496902"/>
                </a:cubicBezTo>
                <a:cubicBezTo>
                  <a:pt x="96166" y="490215"/>
                  <a:pt x="99463" y="483528"/>
                  <a:pt x="102760" y="480184"/>
                </a:cubicBezTo>
                <a:cubicBezTo>
                  <a:pt x="111003" y="470153"/>
                  <a:pt x="114300" y="465138"/>
                  <a:pt x="114300" y="465138"/>
                </a:cubicBezTo>
                <a:close/>
                <a:moveTo>
                  <a:pt x="142875" y="436563"/>
                </a:moveTo>
                <a:cubicBezTo>
                  <a:pt x="142875" y="436563"/>
                  <a:pt x="139517" y="441578"/>
                  <a:pt x="134480" y="451609"/>
                </a:cubicBezTo>
                <a:cubicBezTo>
                  <a:pt x="131122" y="456624"/>
                  <a:pt x="127763" y="461640"/>
                  <a:pt x="124405" y="469999"/>
                </a:cubicBezTo>
                <a:cubicBezTo>
                  <a:pt x="119368" y="476686"/>
                  <a:pt x="116010" y="485045"/>
                  <a:pt x="110972" y="493404"/>
                </a:cubicBezTo>
                <a:cubicBezTo>
                  <a:pt x="109293" y="498419"/>
                  <a:pt x="105935" y="501763"/>
                  <a:pt x="104256" y="506778"/>
                </a:cubicBezTo>
                <a:cubicBezTo>
                  <a:pt x="102577" y="511794"/>
                  <a:pt x="99219" y="516809"/>
                  <a:pt x="97540" y="521825"/>
                </a:cubicBezTo>
                <a:cubicBezTo>
                  <a:pt x="95861" y="526840"/>
                  <a:pt x="92502" y="531855"/>
                  <a:pt x="90823" y="538542"/>
                </a:cubicBezTo>
                <a:cubicBezTo>
                  <a:pt x="89144" y="543558"/>
                  <a:pt x="85786" y="548573"/>
                  <a:pt x="84107" y="555260"/>
                </a:cubicBezTo>
                <a:cubicBezTo>
                  <a:pt x="80749" y="566963"/>
                  <a:pt x="77390" y="578665"/>
                  <a:pt x="74032" y="590368"/>
                </a:cubicBezTo>
                <a:cubicBezTo>
                  <a:pt x="72353" y="603742"/>
                  <a:pt x="68995" y="615445"/>
                  <a:pt x="68995" y="628819"/>
                </a:cubicBezTo>
                <a:cubicBezTo>
                  <a:pt x="67316" y="638850"/>
                  <a:pt x="67316" y="638850"/>
                  <a:pt x="67316" y="638850"/>
                </a:cubicBezTo>
                <a:cubicBezTo>
                  <a:pt x="67316" y="648881"/>
                  <a:pt x="67316" y="648881"/>
                  <a:pt x="67316" y="648881"/>
                </a:cubicBezTo>
                <a:cubicBezTo>
                  <a:pt x="67316" y="653896"/>
                  <a:pt x="67316" y="660583"/>
                  <a:pt x="67316" y="667270"/>
                </a:cubicBezTo>
                <a:cubicBezTo>
                  <a:pt x="68995" y="680645"/>
                  <a:pt x="70674" y="692347"/>
                  <a:pt x="74032" y="704050"/>
                </a:cubicBezTo>
                <a:cubicBezTo>
                  <a:pt x="75711" y="715752"/>
                  <a:pt x="79070" y="727455"/>
                  <a:pt x="84107" y="737486"/>
                </a:cubicBezTo>
                <a:cubicBezTo>
                  <a:pt x="89144" y="747516"/>
                  <a:pt x="94181" y="755875"/>
                  <a:pt x="99219" y="764234"/>
                </a:cubicBezTo>
                <a:cubicBezTo>
                  <a:pt x="109293" y="780952"/>
                  <a:pt x="119368" y="794327"/>
                  <a:pt x="127763" y="802686"/>
                </a:cubicBezTo>
                <a:lnTo>
                  <a:pt x="135446" y="809684"/>
                </a:lnTo>
                <a:lnTo>
                  <a:pt x="126084" y="804357"/>
                </a:lnTo>
                <a:cubicBezTo>
                  <a:pt x="117689" y="795998"/>
                  <a:pt x="105935" y="784296"/>
                  <a:pt x="94181" y="767578"/>
                </a:cubicBezTo>
                <a:cubicBezTo>
                  <a:pt x="87465" y="760891"/>
                  <a:pt x="82428" y="750860"/>
                  <a:pt x="77390" y="740829"/>
                </a:cubicBezTo>
                <a:cubicBezTo>
                  <a:pt x="74032" y="735814"/>
                  <a:pt x="72353" y="729127"/>
                  <a:pt x="68995" y="724111"/>
                </a:cubicBezTo>
                <a:cubicBezTo>
                  <a:pt x="67316" y="719096"/>
                  <a:pt x="65637" y="712409"/>
                  <a:pt x="63958" y="705722"/>
                </a:cubicBezTo>
                <a:cubicBezTo>
                  <a:pt x="60600" y="694019"/>
                  <a:pt x="58920" y="680645"/>
                  <a:pt x="57241" y="667270"/>
                </a:cubicBezTo>
                <a:cubicBezTo>
                  <a:pt x="57241" y="662255"/>
                  <a:pt x="55562" y="655568"/>
                  <a:pt x="55562" y="648881"/>
                </a:cubicBezTo>
                <a:cubicBezTo>
                  <a:pt x="57241" y="637178"/>
                  <a:pt x="57241" y="637178"/>
                  <a:pt x="57241" y="637178"/>
                </a:cubicBezTo>
                <a:cubicBezTo>
                  <a:pt x="57241" y="627147"/>
                  <a:pt x="57241" y="627147"/>
                  <a:pt x="57241" y="627147"/>
                </a:cubicBezTo>
                <a:cubicBezTo>
                  <a:pt x="58920" y="613773"/>
                  <a:pt x="60600" y="602071"/>
                  <a:pt x="63958" y="588696"/>
                </a:cubicBezTo>
                <a:cubicBezTo>
                  <a:pt x="67316" y="575322"/>
                  <a:pt x="70674" y="563619"/>
                  <a:pt x="75711" y="551917"/>
                </a:cubicBezTo>
                <a:cubicBezTo>
                  <a:pt x="77390" y="545230"/>
                  <a:pt x="80749" y="540214"/>
                  <a:pt x="82428" y="535199"/>
                </a:cubicBezTo>
                <a:cubicBezTo>
                  <a:pt x="85786" y="528512"/>
                  <a:pt x="87465" y="523496"/>
                  <a:pt x="90823" y="518481"/>
                </a:cubicBezTo>
                <a:cubicBezTo>
                  <a:pt x="92502" y="513466"/>
                  <a:pt x="95861" y="508450"/>
                  <a:pt x="97540" y="503435"/>
                </a:cubicBezTo>
                <a:cubicBezTo>
                  <a:pt x="100898" y="498419"/>
                  <a:pt x="102577" y="495076"/>
                  <a:pt x="105935" y="490060"/>
                </a:cubicBezTo>
                <a:cubicBezTo>
                  <a:pt x="110972" y="481701"/>
                  <a:pt x="116010" y="473342"/>
                  <a:pt x="121047" y="466655"/>
                </a:cubicBezTo>
                <a:cubicBezTo>
                  <a:pt x="124405" y="459968"/>
                  <a:pt x="129442" y="454953"/>
                  <a:pt x="132801" y="449937"/>
                </a:cubicBezTo>
                <a:cubicBezTo>
                  <a:pt x="139517" y="441578"/>
                  <a:pt x="142875" y="436563"/>
                  <a:pt x="142875" y="436563"/>
                </a:cubicBezTo>
                <a:close/>
                <a:moveTo>
                  <a:pt x="173038" y="406400"/>
                </a:moveTo>
                <a:cubicBezTo>
                  <a:pt x="173038" y="406400"/>
                  <a:pt x="169680" y="413086"/>
                  <a:pt x="162964" y="423114"/>
                </a:cubicBezTo>
                <a:cubicBezTo>
                  <a:pt x="159605" y="428128"/>
                  <a:pt x="156247" y="433143"/>
                  <a:pt x="152889" y="439828"/>
                </a:cubicBezTo>
                <a:cubicBezTo>
                  <a:pt x="149531" y="448185"/>
                  <a:pt x="144494" y="454871"/>
                  <a:pt x="141135" y="464900"/>
                </a:cubicBezTo>
                <a:cubicBezTo>
                  <a:pt x="137777" y="468243"/>
                  <a:pt x="136098" y="473257"/>
                  <a:pt x="132740" y="478271"/>
                </a:cubicBezTo>
                <a:cubicBezTo>
                  <a:pt x="131061" y="483285"/>
                  <a:pt x="129382" y="488300"/>
                  <a:pt x="126024" y="493314"/>
                </a:cubicBezTo>
                <a:cubicBezTo>
                  <a:pt x="124344" y="498328"/>
                  <a:pt x="122665" y="503343"/>
                  <a:pt x="120986" y="508357"/>
                </a:cubicBezTo>
                <a:cubicBezTo>
                  <a:pt x="117628" y="515043"/>
                  <a:pt x="115949" y="520057"/>
                  <a:pt x="114270" y="525071"/>
                </a:cubicBezTo>
                <a:cubicBezTo>
                  <a:pt x="109233" y="536771"/>
                  <a:pt x="105874" y="550143"/>
                  <a:pt x="104195" y="561842"/>
                </a:cubicBezTo>
                <a:cubicBezTo>
                  <a:pt x="100837" y="573542"/>
                  <a:pt x="99158" y="586914"/>
                  <a:pt x="97479" y="600285"/>
                </a:cubicBezTo>
                <a:cubicBezTo>
                  <a:pt x="95800" y="608642"/>
                  <a:pt x="95800" y="608642"/>
                  <a:pt x="95800" y="608642"/>
                </a:cubicBezTo>
                <a:cubicBezTo>
                  <a:pt x="95800" y="618671"/>
                  <a:pt x="95800" y="618671"/>
                  <a:pt x="95800" y="618671"/>
                </a:cubicBezTo>
                <a:cubicBezTo>
                  <a:pt x="95800" y="625357"/>
                  <a:pt x="95800" y="632042"/>
                  <a:pt x="97479" y="638728"/>
                </a:cubicBezTo>
                <a:cubicBezTo>
                  <a:pt x="97479" y="650428"/>
                  <a:pt x="99158" y="663799"/>
                  <a:pt x="102516" y="675499"/>
                </a:cubicBezTo>
                <a:cubicBezTo>
                  <a:pt x="105874" y="687199"/>
                  <a:pt x="109233" y="697228"/>
                  <a:pt x="112591" y="707256"/>
                </a:cubicBezTo>
                <a:cubicBezTo>
                  <a:pt x="117628" y="718956"/>
                  <a:pt x="122665" y="727313"/>
                  <a:pt x="127703" y="735670"/>
                </a:cubicBezTo>
                <a:cubicBezTo>
                  <a:pt x="137777" y="752385"/>
                  <a:pt x="149531" y="764085"/>
                  <a:pt x="156247" y="772442"/>
                </a:cubicBezTo>
                <a:cubicBezTo>
                  <a:pt x="164643" y="780799"/>
                  <a:pt x="169680" y="785813"/>
                  <a:pt x="169680" y="785813"/>
                </a:cubicBezTo>
                <a:cubicBezTo>
                  <a:pt x="169680" y="785813"/>
                  <a:pt x="168001" y="784142"/>
                  <a:pt x="166322" y="782470"/>
                </a:cubicBezTo>
                <a:cubicBezTo>
                  <a:pt x="162964" y="780799"/>
                  <a:pt x="159605" y="779127"/>
                  <a:pt x="156247" y="774113"/>
                </a:cubicBezTo>
                <a:cubicBezTo>
                  <a:pt x="146173" y="767427"/>
                  <a:pt x="134419" y="755728"/>
                  <a:pt x="122665" y="739013"/>
                </a:cubicBezTo>
                <a:cubicBezTo>
                  <a:pt x="115949" y="730656"/>
                  <a:pt x="110912" y="722299"/>
                  <a:pt x="105874" y="710599"/>
                </a:cubicBezTo>
                <a:cubicBezTo>
                  <a:pt x="102516" y="705585"/>
                  <a:pt x="100837" y="700571"/>
                  <a:pt x="99158" y="695556"/>
                </a:cubicBezTo>
                <a:cubicBezTo>
                  <a:pt x="97479" y="688871"/>
                  <a:pt x="94121" y="683856"/>
                  <a:pt x="92442" y="677171"/>
                </a:cubicBezTo>
                <a:cubicBezTo>
                  <a:pt x="89083" y="665471"/>
                  <a:pt x="87404" y="652099"/>
                  <a:pt x="85725" y="638728"/>
                </a:cubicBezTo>
                <a:cubicBezTo>
                  <a:pt x="85725" y="632042"/>
                  <a:pt x="85725" y="625357"/>
                  <a:pt x="85725" y="618671"/>
                </a:cubicBezTo>
                <a:cubicBezTo>
                  <a:pt x="85725" y="608642"/>
                  <a:pt x="85725" y="608642"/>
                  <a:pt x="85725" y="608642"/>
                </a:cubicBezTo>
                <a:cubicBezTo>
                  <a:pt x="85725" y="598614"/>
                  <a:pt x="85725" y="598614"/>
                  <a:pt x="85725" y="598614"/>
                </a:cubicBezTo>
                <a:cubicBezTo>
                  <a:pt x="87404" y="585242"/>
                  <a:pt x="90763" y="571871"/>
                  <a:pt x="92442" y="558500"/>
                </a:cubicBezTo>
                <a:cubicBezTo>
                  <a:pt x="95800" y="546800"/>
                  <a:pt x="100837" y="533428"/>
                  <a:pt x="104195" y="521728"/>
                </a:cubicBezTo>
                <a:cubicBezTo>
                  <a:pt x="107553" y="516714"/>
                  <a:pt x="109233" y="511700"/>
                  <a:pt x="112591" y="505014"/>
                </a:cubicBezTo>
                <a:cubicBezTo>
                  <a:pt x="114270" y="500000"/>
                  <a:pt x="115949" y="494986"/>
                  <a:pt x="119307" y="489971"/>
                </a:cubicBezTo>
                <a:cubicBezTo>
                  <a:pt x="122665" y="484957"/>
                  <a:pt x="124344" y="479942"/>
                  <a:pt x="127703" y="474928"/>
                </a:cubicBezTo>
                <a:cubicBezTo>
                  <a:pt x="129382" y="469914"/>
                  <a:pt x="132740" y="464900"/>
                  <a:pt x="134419" y="461557"/>
                </a:cubicBezTo>
                <a:cubicBezTo>
                  <a:pt x="139456" y="453200"/>
                  <a:pt x="144494" y="444843"/>
                  <a:pt x="149531" y="438157"/>
                </a:cubicBezTo>
                <a:cubicBezTo>
                  <a:pt x="154568" y="431471"/>
                  <a:pt x="157926" y="426457"/>
                  <a:pt x="161285" y="421443"/>
                </a:cubicBezTo>
                <a:cubicBezTo>
                  <a:pt x="168001" y="411414"/>
                  <a:pt x="173038" y="406400"/>
                  <a:pt x="173038" y="406400"/>
                </a:cubicBezTo>
                <a:close/>
                <a:moveTo>
                  <a:pt x="541846" y="403283"/>
                </a:moveTo>
                <a:lnTo>
                  <a:pt x="544238" y="404644"/>
                </a:lnTo>
                <a:cubicBezTo>
                  <a:pt x="545917" y="406316"/>
                  <a:pt x="547596" y="407988"/>
                  <a:pt x="547596" y="407988"/>
                </a:cubicBezTo>
                <a:cubicBezTo>
                  <a:pt x="547596" y="407988"/>
                  <a:pt x="546337" y="407152"/>
                  <a:pt x="544028" y="405271"/>
                </a:cubicBezTo>
                <a:close/>
                <a:moveTo>
                  <a:pt x="201613" y="377825"/>
                </a:moveTo>
                <a:cubicBezTo>
                  <a:pt x="201613" y="377825"/>
                  <a:pt x="198255" y="382840"/>
                  <a:pt x="193218" y="392871"/>
                </a:cubicBezTo>
                <a:cubicBezTo>
                  <a:pt x="189860" y="397886"/>
                  <a:pt x="186501" y="404574"/>
                  <a:pt x="181464" y="411261"/>
                </a:cubicBezTo>
                <a:cubicBezTo>
                  <a:pt x="178106" y="417948"/>
                  <a:pt x="173069" y="426307"/>
                  <a:pt x="169710" y="434666"/>
                </a:cubicBezTo>
                <a:cubicBezTo>
                  <a:pt x="168031" y="439681"/>
                  <a:pt x="164673" y="444697"/>
                  <a:pt x="162994" y="448040"/>
                </a:cubicBezTo>
                <a:cubicBezTo>
                  <a:pt x="161315" y="453056"/>
                  <a:pt x="157957" y="458071"/>
                  <a:pt x="156278" y="463086"/>
                </a:cubicBezTo>
                <a:cubicBezTo>
                  <a:pt x="152919" y="468102"/>
                  <a:pt x="151240" y="474789"/>
                  <a:pt x="149561" y="479804"/>
                </a:cubicBezTo>
                <a:cubicBezTo>
                  <a:pt x="147882" y="484820"/>
                  <a:pt x="144524" y="491507"/>
                  <a:pt x="142845" y="496522"/>
                </a:cubicBezTo>
                <a:cubicBezTo>
                  <a:pt x="139487" y="508225"/>
                  <a:pt x="136128" y="519927"/>
                  <a:pt x="132770" y="533302"/>
                </a:cubicBezTo>
                <a:cubicBezTo>
                  <a:pt x="129412" y="545004"/>
                  <a:pt x="127733" y="558379"/>
                  <a:pt x="126054" y="570081"/>
                </a:cubicBezTo>
                <a:cubicBezTo>
                  <a:pt x="126054" y="580112"/>
                  <a:pt x="126054" y="580112"/>
                  <a:pt x="126054" y="580112"/>
                </a:cubicBezTo>
                <a:cubicBezTo>
                  <a:pt x="126054" y="590143"/>
                  <a:pt x="126054" y="590143"/>
                  <a:pt x="126054" y="590143"/>
                </a:cubicBezTo>
                <a:cubicBezTo>
                  <a:pt x="124375" y="596830"/>
                  <a:pt x="126054" y="603517"/>
                  <a:pt x="126054" y="608532"/>
                </a:cubicBezTo>
                <a:cubicBezTo>
                  <a:pt x="127733" y="621907"/>
                  <a:pt x="127733" y="633609"/>
                  <a:pt x="131091" y="645312"/>
                </a:cubicBezTo>
                <a:cubicBezTo>
                  <a:pt x="134449" y="657014"/>
                  <a:pt x="137808" y="668717"/>
                  <a:pt x="142845" y="678748"/>
                </a:cubicBezTo>
                <a:cubicBezTo>
                  <a:pt x="146203" y="688778"/>
                  <a:pt x="151240" y="698809"/>
                  <a:pt x="156278" y="707168"/>
                </a:cubicBezTo>
                <a:cubicBezTo>
                  <a:pt x="168031" y="723886"/>
                  <a:pt x="178106" y="735589"/>
                  <a:pt x="186501" y="743948"/>
                </a:cubicBezTo>
                <a:cubicBezTo>
                  <a:pt x="194897" y="752307"/>
                  <a:pt x="199934" y="755650"/>
                  <a:pt x="199934" y="755650"/>
                </a:cubicBezTo>
                <a:cubicBezTo>
                  <a:pt x="199934" y="755650"/>
                  <a:pt x="198255" y="755650"/>
                  <a:pt x="194897" y="753978"/>
                </a:cubicBezTo>
                <a:cubicBezTo>
                  <a:pt x="193218" y="752307"/>
                  <a:pt x="189860" y="748963"/>
                  <a:pt x="184822" y="745619"/>
                </a:cubicBezTo>
                <a:cubicBezTo>
                  <a:pt x="176427" y="737260"/>
                  <a:pt x="162994" y="727230"/>
                  <a:pt x="151240" y="710512"/>
                </a:cubicBezTo>
                <a:cubicBezTo>
                  <a:pt x="146203" y="702153"/>
                  <a:pt x="139487" y="692122"/>
                  <a:pt x="134449" y="682091"/>
                </a:cubicBezTo>
                <a:cubicBezTo>
                  <a:pt x="132770" y="677076"/>
                  <a:pt x="129412" y="672061"/>
                  <a:pt x="127733" y="665373"/>
                </a:cubicBezTo>
                <a:cubicBezTo>
                  <a:pt x="126054" y="660358"/>
                  <a:pt x="124375" y="653671"/>
                  <a:pt x="122696" y="648655"/>
                </a:cubicBezTo>
                <a:cubicBezTo>
                  <a:pt x="119338" y="635281"/>
                  <a:pt x="115979" y="623579"/>
                  <a:pt x="115979" y="610204"/>
                </a:cubicBezTo>
                <a:cubicBezTo>
                  <a:pt x="114300" y="603517"/>
                  <a:pt x="114300" y="596830"/>
                  <a:pt x="114300" y="590143"/>
                </a:cubicBezTo>
                <a:cubicBezTo>
                  <a:pt x="114300" y="580112"/>
                  <a:pt x="114300" y="580112"/>
                  <a:pt x="114300" y="580112"/>
                </a:cubicBezTo>
                <a:cubicBezTo>
                  <a:pt x="115979" y="570081"/>
                  <a:pt x="115979" y="570081"/>
                  <a:pt x="115979" y="570081"/>
                </a:cubicBezTo>
                <a:cubicBezTo>
                  <a:pt x="115979" y="556707"/>
                  <a:pt x="119338" y="543333"/>
                  <a:pt x="122696" y="529958"/>
                </a:cubicBezTo>
                <a:cubicBezTo>
                  <a:pt x="126054" y="516584"/>
                  <a:pt x="129412" y="504881"/>
                  <a:pt x="134449" y="493179"/>
                </a:cubicBezTo>
                <a:cubicBezTo>
                  <a:pt x="136128" y="488163"/>
                  <a:pt x="137808" y="481476"/>
                  <a:pt x="141166" y="476461"/>
                </a:cubicBezTo>
                <a:cubicBezTo>
                  <a:pt x="142845" y="471445"/>
                  <a:pt x="146203" y="464758"/>
                  <a:pt x="147882" y="459743"/>
                </a:cubicBezTo>
                <a:cubicBezTo>
                  <a:pt x="151240" y="454727"/>
                  <a:pt x="152919" y="449712"/>
                  <a:pt x="156278" y="444697"/>
                </a:cubicBezTo>
                <a:cubicBezTo>
                  <a:pt x="159636" y="441353"/>
                  <a:pt x="161315" y="436338"/>
                  <a:pt x="164673" y="431322"/>
                </a:cubicBezTo>
                <a:cubicBezTo>
                  <a:pt x="168031" y="422963"/>
                  <a:pt x="174748" y="416276"/>
                  <a:pt x="178106" y="409589"/>
                </a:cubicBezTo>
                <a:cubicBezTo>
                  <a:pt x="183143" y="402902"/>
                  <a:pt x="186501" y="396215"/>
                  <a:pt x="191539" y="392871"/>
                </a:cubicBezTo>
                <a:cubicBezTo>
                  <a:pt x="198255" y="382840"/>
                  <a:pt x="201613" y="377825"/>
                  <a:pt x="201613" y="377825"/>
                </a:cubicBezTo>
                <a:close/>
                <a:moveTo>
                  <a:pt x="230188" y="349250"/>
                </a:moveTo>
                <a:cubicBezTo>
                  <a:pt x="230188" y="349250"/>
                  <a:pt x="226830" y="354265"/>
                  <a:pt x="221793" y="364296"/>
                </a:cubicBezTo>
                <a:cubicBezTo>
                  <a:pt x="218435" y="369311"/>
                  <a:pt x="215076" y="374327"/>
                  <a:pt x="211718" y="382686"/>
                </a:cubicBezTo>
                <a:cubicBezTo>
                  <a:pt x="206681" y="389373"/>
                  <a:pt x="203323" y="397732"/>
                  <a:pt x="198285" y="406091"/>
                </a:cubicBezTo>
                <a:cubicBezTo>
                  <a:pt x="196606" y="411106"/>
                  <a:pt x="194927" y="414450"/>
                  <a:pt x="191569" y="419465"/>
                </a:cubicBezTo>
                <a:cubicBezTo>
                  <a:pt x="189890" y="424481"/>
                  <a:pt x="188211" y="429496"/>
                  <a:pt x="184853" y="434511"/>
                </a:cubicBezTo>
                <a:cubicBezTo>
                  <a:pt x="183174" y="439527"/>
                  <a:pt x="179815" y="444542"/>
                  <a:pt x="178136" y="451229"/>
                </a:cubicBezTo>
                <a:cubicBezTo>
                  <a:pt x="176457" y="456245"/>
                  <a:pt x="174778" y="461260"/>
                  <a:pt x="173099" y="467947"/>
                </a:cubicBezTo>
                <a:cubicBezTo>
                  <a:pt x="168062" y="479650"/>
                  <a:pt x="164703" y="491352"/>
                  <a:pt x="161345" y="503055"/>
                </a:cubicBezTo>
                <a:cubicBezTo>
                  <a:pt x="159666" y="516429"/>
                  <a:pt x="156308" y="528132"/>
                  <a:pt x="156308" y="541506"/>
                </a:cubicBezTo>
                <a:cubicBezTo>
                  <a:pt x="154629" y="551537"/>
                  <a:pt x="154629" y="551537"/>
                  <a:pt x="154629" y="551537"/>
                </a:cubicBezTo>
                <a:cubicBezTo>
                  <a:pt x="154629" y="559896"/>
                  <a:pt x="154629" y="559896"/>
                  <a:pt x="154629" y="559896"/>
                </a:cubicBezTo>
                <a:cubicBezTo>
                  <a:pt x="154629" y="566583"/>
                  <a:pt x="154629" y="573270"/>
                  <a:pt x="154629" y="579957"/>
                </a:cubicBezTo>
                <a:cubicBezTo>
                  <a:pt x="156308" y="591660"/>
                  <a:pt x="157987" y="605034"/>
                  <a:pt x="161345" y="616737"/>
                </a:cubicBezTo>
                <a:cubicBezTo>
                  <a:pt x="163024" y="628439"/>
                  <a:pt x="166383" y="640142"/>
                  <a:pt x="171420" y="650173"/>
                </a:cubicBezTo>
                <a:cubicBezTo>
                  <a:pt x="176457" y="660203"/>
                  <a:pt x="181494" y="668562"/>
                  <a:pt x="186532" y="676921"/>
                </a:cubicBezTo>
                <a:cubicBezTo>
                  <a:pt x="196606" y="693639"/>
                  <a:pt x="206681" y="707014"/>
                  <a:pt x="215076" y="715373"/>
                </a:cubicBezTo>
                <a:lnTo>
                  <a:pt x="222759" y="722371"/>
                </a:lnTo>
                <a:lnTo>
                  <a:pt x="213397" y="717044"/>
                </a:lnTo>
                <a:cubicBezTo>
                  <a:pt x="205002" y="708685"/>
                  <a:pt x="193248" y="696983"/>
                  <a:pt x="181494" y="680265"/>
                </a:cubicBezTo>
                <a:cubicBezTo>
                  <a:pt x="174778" y="673578"/>
                  <a:pt x="169741" y="663547"/>
                  <a:pt x="164703" y="653516"/>
                </a:cubicBezTo>
                <a:cubicBezTo>
                  <a:pt x="161345" y="648501"/>
                  <a:pt x="159666" y="641814"/>
                  <a:pt x="156308" y="636798"/>
                </a:cubicBezTo>
                <a:cubicBezTo>
                  <a:pt x="154629" y="631783"/>
                  <a:pt x="152950" y="625096"/>
                  <a:pt x="151271" y="618409"/>
                </a:cubicBezTo>
                <a:cubicBezTo>
                  <a:pt x="147913" y="606706"/>
                  <a:pt x="146233" y="593332"/>
                  <a:pt x="144554" y="579957"/>
                </a:cubicBezTo>
                <a:cubicBezTo>
                  <a:pt x="144554" y="573270"/>
                  <a:pt x="142875" y="566583"/>
                  <a:pt x="144554" y="559896"/>
                </a:cubicBezTo>
                <a:cubicBezTo>
                  <a:pt x="144554" y="549865"/>
                  <a:pt x="144554" y="549865"/>
                  <a:pt x="144554" y="549865"/>
                </a:cubicBezTo>
                <a:cubicBezTo>
                  <a:pt x="144554" y="539834"/>
                  <a:pt x="144554" y="539834"/>
                  <a:pt x="144554" y="539834"/>
                </a:cubicBezTo>
                <a:cubicBezTo>
                  <a:pt x="146233" y="526460"/>
                  <a:pt x="147913" y="513086"/>
                  <a:pt x="151271" y="501383"/>
                </a:cubicBezTo>
                <a:cubicBezTo>
                  <a:pt x="154629" y="488009"/>
                  <a:pt x="157987" y="476306"/>
                  <a:pt x="163024" y="464604"/>
                </a:cubicBezTo>
                <a:cubicBezTo>
                  <a:pt x="164703" y="457916"/>
                  <a:pt x="168062" y="452901"/>
                  <a:pt x="169741" y="446214"/>
                </a:cubicBezTo>
                <a:cubicBezTo>
                  <a:pt x="173099" y="441198"/>
                  <a:pt x="174778" y="436183"/>
                  <a:pt x="178136" y="431168"/>
                </a:cubicBezTo>
                <a:cubicBezTo>
                  <a:pt x="179815" y="426152"/>
                  <a:pt x="183174" y="421137"/>
                  <a:pt x="184853" y="416122"/>
                </a:cubicBezTo>
                <a:cubicBezTo>
                  <a:pt x="188211" y="411106"/>
                  <a:pt x="189890" y="407763"/>
                  <a:pt x="193248" y="402747"/>
                </a:cubicBezTo>
                <a:cubicBezTo>
                  <a:pt x="198285" y="394388"/>
                  <a:pt x="203323" y="386029"/>
                  <a:pt x="208360" y="379342"/>
                </a:cubicBezTo>
                <a:cubicBezTo>
                  <a:pt x="211718" y="372655"/>
                  <a:pt x="216755" y="367640"/>
                  <a:pt x="220114" y="362624"/>
                </a:cubicBezTo>
                <a:cubicBezTo>
                  <a:pt x="226830" y="354265"/>
                  <a:pt x="230188" y="349250"/>
                  <a:pt x="230188" y="349250"/>
                </a:cubicBezTo>
                <a:close/>
                <a:moveTo>
                  <a:pt x="260350" y="319088"/>
                </a:moveTo>
                <a:cubicBezTo>
                  <a:pt x="260350" y="319088"/>
                  <a:pt x="256992" y="325774"/>
                  <a:pt x="250276" y="335802"/>
                </a:cubicBezTo>
                <a:cubicBezTo>
                  <a:pt x="246917" y="339145"/>
                  <a:pt x="243559" y="345831"/>
                  <a:pt x="240201" y="352516"/>
                </a:cubicBezTo>
                <a:cubicBezTo>
                  <a:pt x="236843" y="360874"/>
                  <a:pt x="231806" y="367559"/>
                  <a:pt x="228447" y="377588"/>
                </a:cubicBezTo>
                <a:cubicBezTo>
                  <a:pt x="225089" y="380931"/>
                  <a:pt x="223410" y="385945"/>
                  <a:pt x="221731" y="390959"/>
                </a:cubicBezTo>
                <a:cubicBezTo>
                  <a:pt x="218373" y="395973"/>
                  <a:pt x="216694" y="400988"/>
                  <a:pt x="215015" y="406002"/>
                </a:cubicBezTo>
                <a:cubicBezTo>
                  <a:pt x="211656" y="411016"/>
                  <a:pt x="209977" y="416030"/>
                  <a:pt x="208298" y="421045"/>
                </a:cubicBezTo>
                <a:cubicBezTo>
                  <a:pt x="204940" y="426059"/>
                  <a:pt x="203261" y="432745"/>
                  <a:pt x="201582" y="437759"/>
                </a:cubicBezTo>
                <a:cubicBezTo>
                  <a:pt x="196545" y="449459"/>
                  <a:pt x="193186" y="461159"/>
                  <a:pt x="191507" y="474530"/>
                </a:cubicBezTo>
                <a:cubicBezTo>
                  <a:pt x="188149" y="486230"/>
                  <a:pt x="186470" y="499602"/>
                  <a:pt x="184791" y="512973"/>
                </a:cubicBezTo>
                <a:cubicBezTo>
                  <a:pt x="184791" y="521330"/>
                  <a:pt x="184791" y="521330"/>
                  <a:pt x="184791" y="521330"/>
                </a:cubicBezTo>
                <a:cubicBezTo>
                  <a:pt x="183112" y="531359"/>
                  <a:pt x="183112" y="531359"/>
                  <a:pt x="183112" y="531359"/>
                </a:cubicBezTo>
                <a:cubicBezTo>
                  <a:pt x="183112" y="538045"/>
                  <a:pt x="183112" y="544730"/>
                  <a:pt x="184791" y="551416"/>
                </a:cubicBezTo>
                <a:cubicBezTo>
                  <a:pt x="184791" y="563116"/>
                  <a:pt x="186470" y="576487"/>
                  <a:pt x="189828" y="588187"/>
                </a:cubicBezTo>
                <a:cubicBezTo>
                  <a:pt x="193186" y="599887"/>
                  <a:pt x="196545" y="609916"/>
                  <a:pt x="201582" y="619944"/>
                </a:cubicBezTo>
                <a:cubicBezTo>
                  <a:pt x="204940" y="629973"/>
                  <a:pt x="209977" y="640001"/>
                  <a:pt x="215015" y="648358"/>
                </a:cubicBezTo>
                <a:cubicBezTo>
                  <a:pt x="225089" y="665073"/>
                  <a:pt x="236843" y="676773"/>
                  <a:pt x="243559" y="685130"/>
                </a:cubicBezTo>
                <a:cubicBezTo>
                  <a:pt x="251955" y="693487"/>
                  <a:pt x="256992" y="698501"/>
                  <a:pt x="256992" y="698501"/>
                </a:cubicBezTo>
                <a:cubicBezTo>
                  <a:pt x="256992" y="698501"/>
                  <a:pt x="256992" y="696830"/>
                  <a:pt x="253634" y="695158"/>
                </a:cubicBezTo>
                <a:cubicBezTo>
                  <a:pt x="251955" y="693487"/>
                  <a:pt x="246917" y="690144"/>
                  <a:pt x="243559" y="686801"/>
                </a:cubicBezTo>
                <a:cubicBezTo>
                  <a:pt x="233485" y="680115"/>
                  <a:pt x="221731" y="668416"/>
                  <a:pt x="209977" y="651701"/>
                </a:cubicBezTo>
                <a:cubicBezTo>
                  <a:pt x="204940" y="643344"/>
                  <a:pt x="198224" y="634987"/>
                  <a:pt x="193186" y="623287"/>
                </a:cubicBezTo>
                <a:cubicBezTo>
                  <a:pt x="189828" y="618273"/>
                  <a:pt x="188149" y="613259"/>
                  <a:pt x="186470" y="608244"/>
                </a:cubicBezTo>
                <a:cubicBezTo>
                  <a:pt x="184791" y="601559"/>
                  <a:pt x="181433" y="596544"/>
                  <a:pt x="179754" y="589859"/>
                </a:cubicBezTo>
                <a:cubicBezTo>
                  <a:pt x="176395" y="578159"/>
                  <a:pt x="174716" y="564787"/>
                  <a:pt x="173037" y="551416"/>
                </a:cubicBezTo>
                <a:cubicBezTo>
                  <a:pt x="173037" y="544730"/>
                  <a:pt x="173037" y="538045"/>
                  <a:pt x="173037" y="531359"/>
                </a:cubicBezTo>
                <a:cubicBezTo>
                  <a:pt x="173037" y="521330"/>
                  <a:pt x="173037" y="521330"/>
                  <a:pt x="173037" y="521330"/>
                </a:cubicBezTo>
                <a:cubicBezTo>
                  <a:pt x="173037" y="511302"/>
                  <a:pt x="173037" y="511302"/>
                  <a:pt x="173037" y="511302"/>
                </a:cubicBezTo>
                <a:cubicBezTo>
                  <a:pt x="174716" y="497930"/>
                  <a:pt x="178075" y="484559"/>
                  <a:pt x="181433" y="471187"/>
                </a:cubicBezTo>
                <a:cubicBezTo>
                  <a:pt x="183112" y="459487"/>
                  <a:pt x="188149" y="446116"/>
                  <a:pt x="191507" y="434416"/>
                </a:cubicBezTo>
                <a:cubicBezTo>
                  <a:pt x="194865" y="429402"/>
                  <a:pt x="196545" y="422716"/>
                  <a:pt x="199903" y="417702"/>
                </a:cubicBezTo>
                <a:cubicBezTo>
                  <a:pt x="201582" y="412688"/>
                  <a:pt x="203261" y="407673"/>
                  <a:pt x="206619" y="402659"/>
                </a:cubicBezTo>
                <a:cubicBezTo>
                  <a:pt x="209977" y="397645"/>
                  <a:pt x="211656" y="392631"/>
                  <a:pt x="215015" y="387616"/>
                </a:cubicBezTo>
                <a:cubicBezTo>
                  <a:pt x="216694" y="382602"/>
                  <a:pt x="220052" y="377588"/>
                  <a:pt x="221731" y="374245"/>
                </a:cubicBezTo>
                <a:cubicBezTo>
                  <a:pt x="226768" y="364216"/>
                  <a:pt x="231806" y="357531"/>
                  <a:pt x="236843" y="350845"/>
                </a:cubicBezTo>
                <a:cubicBezTo>
                  <a:pt x="241880" y="344159"/>
                  <a:pt x="245238" y="339145"/>
                  <a:pt x="248597" y="334131"/>
                </a:cubicBezTo>
                <a:cubicBezTo>
                  <a:pt x="255313" y="324102"/>
                  <a:pt x="260350" y="319088"/>
                  <a:pt x="260350" y="319088"/>
                </a:cubicBezTo>
                <a:close/>
                <a:moveTo>
                  <a:pt x="288925" y="290513"/>
                </a:moveTo>
                <a:cubicBezTo>
                  <a:pt x="288925" y="290513"/>
                  <a:pt x="285567" y="295528"/>
                  <a:pt x="280530" y="305559"/>
                </a:cubicBezTo>
                <a:cubicBezTo>
                  <a:pt x="277172" y="310574"/>
                  <a:pt x="273813" y="317262"/>
                  <a:pt x="268776" y="323949"/>
                </a:cubicBezTo>
                <a:cubicBezTo>
                  <a:pt x="265418" y="330636"/>
                  <a:pt x="262060" y="338995"/>
                  <a:pt x="257022" y="347354"/>
                </a:cubicBezTo>
                <a:cubicBezTo>
                  <a:pt x="255343" y="352369"/>
                  <a:pt x="251985" y="357385"/>
                  <a:pt x="250306" y="360728"/>
                </a:cubicBezTo>
                <a:cubicBezTo>
                  <a:pt x="248627" y="365744"/>
                  <a:pt x="245269" y="370759"/>
                  <a:pt x="243590" y="375774"/>
                </a:cubicBezTo>
                <a:cubicBezTo>
                  <a:pt x="240231" y="380790"/>
                  <a:pt x="238552" y="387477"/>
                  <a:pt x="236873" y="392492"/>
                </a:cubicBezTo>
                <a:cubicBezTo>
                  <a:pt x="235194" y="397508"/>
                  <a:pt x="231836" y="402523"/>
                  <a:pt x="230157" y="409210"/>
                </a:cubicBezTo>
                <a:cubicBezTo>
                  <a:pt x="226799" y="420913"/>
                  <a:pt x="223440" y="432615"/>
                  <a:pt x="220082" y="444318"/>
                </a:cubicBezTo>
                <a:cubicBezTo>
                  <a:pt x="216724" y="457692"/>
                  <a:pt x="215045" y="471066"/>
                  <a:pt x="213366" y="482769"/>
                </a:cubicBezTo>
                <a:cubicBezTo>
                  <a:pt x="213366" y="492800"/>
                  <a:pt x="213366" y="492800"/>
                  <a:pt x="213366" y="492800"/>
                </a:cubicBezTo>
                <a:cubicBezTo>
                  <a:pt x="213366" y="502831"/>
                  <a:pt x="213366" y="502831"/>
                  <a:pt x="213366" y="502831"/>
                </a:cubicBezTo>
                <a:cubicBezTo>
                  <a:pt x="213366" y="509518"/>
                  <a:pt x="213366" y="514533"/>
                  <a:pt x="213366" y="521220"/>
                </a:cubicBezTo>
                <a:cubicBezTo>
                  <a:pt x="215045" y="534595"/>
                  <a:pt x="215045" y="546297"/>
                  <a:pt x="218403" y="558000"/>
                </a:cubicBezTo>
                <a:cubicBezTo>
                  <a:pt x="221761" y="569702"/>
                  <a:pt x="225120" y="581405"/>
                  <a:pt x="230157" y="591436"/>
                </a:cubicBezTo>
                <a:cubicBezTo>
                  <a:pt x="233515" y="601466"/>
                  <a:pt x="238552" y="611497"/>
                  <a:pt x="243590" y="619856"/>
                </a:cubicBezTo>
                <a:cubicBezTo>
                  <a:pt x="255343" y="636574"/>
                  <a:pt x="265418" y="648277"/>
                  <a:pt x="273813" y="656636"/>
                </a:cubicBezTo>
                <a:cubicBezTo>
                  <a:pt x="282209" y="664995"/>
                  <a:pt x="287246" y="668338"/>
                  <a:pt x="287246" y="668338"/>
                </a:cubicBezTo>
                <a:cubicBezTo>
                  <a:pt x="287246" y="668338"/>
                  <a:pt x="285567" y="668338"/>
                  <a:pt x="282209" y="666666"/>
                </a:cubicBezTo>
                <a:cubicBezTo>
                  <a:pt x="280530" y="664995"/>
                  <a:pt x="277172" y="661651"/>
                  <a:pt x="272134" y="658307"/>
                </a:cubicBezTo>
                <a:cubicBezTo>
                  <a:pt x="263739" y="649948"/>
                  <a:pt x="250306" y="638246"/>
                  <a:pt x="238552" y="623200"/>
                </a:cubicBezTo>
                <a:cubicBezTo>
                  <a:pt x="233515" y="614841"/>
                  <a:pt x="226799" y="604810"/>
                  <a:pt x="221761" y="594779"/>
                </a:cubicBezTo>
                <a:cubicBezTo>
                  <a:pt x="220082" y="589764"/>
                  <a:pt x="218403" y="584749"/>
                  <a:pt x="215045" y="578061"/>
                </a:cubicBezTo>
                <a:cubicBezTo>
                  <a:pt x="213366" y="573046"/>
                  <a:pt x="211687" y="566359"/>
                  <a:pt x="210008" y="561343"/>
                </a:cubicBezTo>
                <a:cubicBezTo>
                  <a:pt x="206650" y="547969"/>
                  <a:pt x="203291" y="536267"/>
                  <a:pt x="203291" y="522892"/>
                </a:cubicBezTo>
                <a:cubicBezTo>
                  <a:pt x="201612" y="516205"/>
                  <a:pt x="201612" y="509518"/>
                  <a:pt x="201612" y="502831"/>
                </a:cubicBezTo>
                <a:cubicBezTo>
                  <a:pt x="201612" y="492800"/>
                  <a:pt x="201612" y="492800"/>
                  <a:pt x="201612" y="492800"/>
                </a:cubicBezTo>
                <a:cubicBezTo>
                  <a:pt x="203291" y="482769"/>
                  <a:pt x="203291" y="482769"/>
                  <a:pt x="203291" y="482769"/>
                </a:cubicBezTo>
                <a:cubicBezTo>
                  <a:pt x="204970" y="469395"/>
                  <a:pt x="206650" y="456020"/>
                  <a:pt x="210008" y="442646"/>
                </a:cubicBezTo>
                <a:cubicBezTo>
                  <a:pt x="213366" y="429272"/>
                  <a:pt x="216724" y="417569"/>
                  <a:pt x="221761" y="405867"/>
                </a:cubicBezTo>
                <a:cubicBezTo>
                  <a:pt x="223440" y="399179"/>
                  <a:pt x="226799" y="394164"/>
                  <a:pt x="228478" y="389149"/>
                </a:cubicBezTo>
                <a:cubicBezTo>
                  <a:pt x="230157" y="382461"/>
                  <a:pt x="233515" y="377446"/>
                  <a:pt x="235194" y="372431"/>
                </a:cubicBezTo>
                <a:cubicBezTo>
                  <a:pt x="238552" y="367415"/>
                  <a:pt x="241911" y="362400"/>
                  <a:pt x="243590" y="357385"/>
                </a:cubicBezTo>
                <a:cubicBezTo>
                  <a:pt x="246948" y="354041"/>
                  <a:pt x="248627" y="349026"/>
                  <a:pt x="251985" y="344010"/>
                </a:cubicBezTo>
                <a:cubicBezTo>
                  <a:pt x="257022" y="335651"/>
                  <a:pt x="262060" y="328964"/>
                  <a:pt x="265418" y="322277"/>
                </a:cubicBezTo>
                <a:cubicBezTo>
                  <a:pt x="270455" y="315590"/>
                  <a:pt x="275492" y="308903"/>
                  <a:pt x="278851" y="303887"/>
                </a:cubicBezTo>
                <a:cubicBezTo>
                  <a:pt x="285567" y="295528"/>
                  <a:pt x="288925" y="290513"/>
                  <a:pt x="288925" y="290513"/>
                </a:cubicBezTo>
                <a:close/>
                <a:moveTo>
                  <a:pt x="319087" y="260350"/>
                </a:moveTo>
                <a:cubicBezTo>
                  <a:pt x="319087" y="260350"/>
                  <a:pt x="315733" y="267036"/>
                  <a:pt x="309023" y="277064"/>
                </a:cubicBezTo>
                <a:cubicBezTo>
                  <a:pt x="305668" y="282078"/>
                  <a:pt x="302314" y="287093"/>
                  <a:pt x="298959" y="295450"/>
                </a:cubicBezTo>
                <a:cubicBezTo>
                  <a:pt x="295604" y="302136"/>
                  <a:pt x="290572" y="308821"/>
                  <a:pt x="285540" y="318850"/>
                </a:cubicBezTo>
                <a:cubicBezTo>
                  <a:pt x="283863" y="322193"/>
                  <a:pt x="282185" y="327207"/>
                  <a:pt x="278831" y="332221"/>
                </a:cubicBezTo>
                <a:cubicBezTo>
                  <a:pt x="277153" y="337235"/>
                  <a:pt x="275476" y="342250"/>
                  <a:pt x="272121" y="347264"/>
                </a:cubicBezTo>
                <a:cubicBezTo>
                  <a:pt x="270444" y="352278"/>
                  <a:pt x="268766" y="357292"/>
                  <a:pt x="265412" y="362307"/>
                </a:cubicBezTo>
                <a:cubicBezTo>
                  <a:pt x="263734" y="368992"/>
                  <a:pt x="262057" y="374007"/>
                  <a:pt x="260380" y="380692"/>
                </a:cubicBezTo>
                <a:cubicBezTo>
                  <a:pt x="255348" y="390721"/>
                  <a:pt x="251993" y="404092"/>
                  <a:pt x="248638" y="415792"/>
                </a:cubicBezTo>
                <a:cubicBezTo>
                  <a:pt x="246961" y="429164"/>
                  <a:pt x="243606" y="440864"/>
                  <a:pt x="243606" y="454235"/>
                </a:cubicBezTo>
                <a:cubicBezTo>
                  <a:pt x="241929" y="464263"/>
                  <a:pt x="241929" y="464263"/>
                  <a:pt x="241929" y="464263"/>
                </a:cubicBezTo>
                <a:cubicBezTo>
                  <a:pt x="241929" y="472621"/>
                  <a:pt x="241929" y="472621"/>
                  <a:pt x="241929" y="472621"/>
                </a:cubicBezTo>
                <a:cubicBezTo>
                  <a:pt x="241929" y="479306"/>
                  <a:pt x="241929" y="485992"/>
                  <a:pt x="241929" y="492678"/>
                </a:cubicBezTo>
                <a:cubicBezTo>
                  <a:pt x="243606" y="504378"/>
                  <a:pt x="245283" y="517749"/>
                  <a:pt x="248638" y="529449"/>
                </a:cubicBezTo>
                <a:cubicBezTo>
                  <a:pt x="250316" y="541149"/>
                  <a:pt x="255348" y="551178"/>
                  <a:pt x="258702" y="562878"/>
                </a:cubicBezTo>
                <a:cubicBezTo>
                  <a:pt x="263734" y="572906"/>
                  <a:pt x="268766" y="581263"/>
                  <a:pt x="273799" y="589620"/>
                </a:cubicBezTo>
                <a:cubicBezTo>
                  <a:pt x="283863" y="606335"/>
                  <a:pt x="293927" y="619706"/>
                  <a:pt x="302314" y="628063"/>
                </a:cubicBezTo>
                <a:lnTo>
                  <a:pt x="311075" y="635493"/>
                </a:lnTo>
                <a:lnTo>
                  <a:pt x="300636" y="628063"/>
                </a:lnTo>
                <a:cubicBezTo>
                  <a:pt x="292250" y="621377"/>
                  <a:pt x="280508" y="609678"/>
                  <a:pt x="268766" y="592963"/>
                </a:cubicBezTo>
                <a:cubicBezTo>
                  <a:pt x="262057" y="584606"/>
                  <a:pt x="257025" y="576249"/>
                  <a:pt x="251993" y="566221"/>
                </a:cubicBezTo>
                <a:cubicBezTo>
                  <a:pt x="248638" y="561206"/>
                  <a:pt x="246961" y="554521"/>
                  <a:pt x="245283" y="549506"/>
                </a:cubicBezTo>
                <a:cubicBezTo>
                  <a:pt x="241929" y="542821"/>
                  <a:pt x="240251" y="537806"/>
                  <a:pt x="238574" y="531121"/>
                </a:cubicBezTo>
                <a:cubicBezTo>
                  <a:pt x="235219" y="519421"/>
                  <a:pt x="233542" y="506049"/>
                  <a:pt x="231865" y="492678"/>
                </a:cubicBezTo>
                <a:cubicBezTo>
                  <a:pt x="231865" y="485992"/>
                  <a:pt x="230187" y="479306"/>
                  <a:pt x="231865" y="472621"/>
                </a:cubicBezTo>
                <a:cubicBezTo>
                  <a:pt x="231865" y="462592"/>
                  <a:pt x="231865" y="462592"/>
                  <a:pt x="231865" y="462592"/>
                </a:cubicBezTo>
                <a:cubicBezTo>
                  <a:pt x="231865" y="452564"/>
                  <a:pt x="231865" y="452564"/>
                  <a:pt x="231865" y="452564"/>
                </a:cubicBezTo>
                <a:cubicBezTo>
                  <a:pt x="233542" y="439192"/>
                  <a:pt x="235219" y="425821"/>
                  <a:pt x="238574" y="414121"/>
                </a:cubicBezTo>
                <a:cubicBezTo>
                  <a:pt x="241929" y="400749"/>
                  <a:pt x="246961" y="389049"/>
                  <a:pt x="250316" y="377350"/>
                </a:cubicBezTo>
                <a:cubicBezTo>
                  <a:pt x="251993" y="370664"/>
                  <a:pt x="255348" y="365650"/>
                  <a:pt x="257025" y="358964"/>
                </a:cubicBezTo>
                <a:cubicBezTo>
                  <a:pt x="260380" y="353950"/>
                  <a:pt x="262057" y="348935"/>
                  <a:pt x="265412" y="343921"/>
                </a:cubicBezTo>
                <a:cubicBezTo>
                  <a:pt x="267089" y="338907"/>
                  <a:pt x="270444" y="333893"/>
                  <a:pt x="272121" y="328878"/>
                </a:cubicBezTo>
                <a:cubicBezTo>
                  <a:pt x="275476" y="323864"/>
                  <a:pt x="278831" y="320521"/>
                  <a:pt x="280508" y="315507"/>
                </a:cubicBezTo>
                <a:cubicBezTo>
                  <a:pt x="285540" y="307150"/>
                  <a:pt x="290572" y="298793"/>
                  <a:pt x="295604" y="292107"/>
                </a:cubicBezTo>
                <a:cubicBezTo>
                  <a:pt x="298959" y="285421"/>
                  <a:pt x="303991" y="280407"/>
                  <a:pt x="307346" y="275393"/>
                </a:cubicBezTo>
                <a:cubicBezTo>
                  <a:pt x="314055" y="267036"/>
                  <a:pt x="319087" y="260350"/>
                  <a:pt x="319087" y="260350"/>
                </a:cubicBezTo>
                <a:close/>
                <a:moveTo>
                  <a:pt x="347663" y="231775"/>
                </a:moveTo>
                <a:cubicBezTo>
                  <a:pt x="347663" y="231775"/>
                  <a:pt x="344305" y="238462"/>
                  <a:pt x="337589" y="246821"/>
                </a:cubicBezTo>
                <a:cubicBezTo>
                  <a:pt x="335910" y="251836"/>
                  <a:pt x="330872" y="258524"/>
                  <a:pt x="327514" y="265211"/>
                </a:cubicBezTo>
                <a:cubicBezTo>
                  <a:pt x="324156" y="271898"/>
                  <a:pt x="319119" y="280257"/>
                  <a:pt x="315760" y="288616"/>
                </a:cubicBezTo>
                <a:cubicBezTo>
                  <a:pt x="312402" y="293631"/>
                  <a:pt x="310723" y="298647"/>
                  <a:pt x="309044" y="303662"/>
                </a:cubicBezTo>
                <a:cubicBezTo>
                  <a:pt x="305686" y="308677"/>
                  <a:pt x="304007" y="312021"/>
                  <a:pt x="302328" y="318708"/>
                </a:cubicBezTo>
                <a:cubicBezTo>
                  <a:pt x="298969" y="323723"/>
                  <a:pt x="297290" y="328739"/>
                  <a:pt x="295611" y="333754"/>
                </a:cubicBezTo>
                <a:cubicBezTo>
                  <a:pt x="292253" y="338770"/>
                  <a:pt x="290574" y="345457"/>
                  <a:pt x="288895" y="350472"/>
                </a:cubicBezTo>
                <a:cubicBezTo>
                  <a:pt x="285537" y="362175"/>
                  <a:pt x="282178" y="373877"/>
                  <a:pt x="278820" y="387252"/>
                </a:cubicBezTo>
                <a:cubicBezTo>
                  <a:pt x="275462" y="398954"/>
                  <a:pt x="273783" y="412328"/>
                  <a:pt x="272104" y="425703"/>
                </a:cubicBezTo>
                <a:cubicBezTo>
                  <a:pt x="272104" y="434062"/>
                  <a:pt x="272104" y="434062"/>
                  <a:pt x="272104" y="434062"/>
                </a:cubicBezTo>
                <a:cubicBezTo>
                  <a:pt x="270425" y="444092"/>
                  <a:pt x="270425" y="444092"/>
                  <a:pt x="270425" y="444092"/>
                </a:cubicBezTo>
                <a:cubicBezTo>
                  <a:pt x="270425" y="450780"/>
                  <a:pt x="272104" y="457467"/>
                  <a:pt x="272104" y="462482"/>
                </a:cubicBezTo>
                <a:cubicBezTo>
                  <a:pt x="272104" y="475857"/>
                  <a:pt x="273783" y="487559"/>
                  <a:pt x="277141" y="499262"/>
                </a:cubicBezTo>
                <a:cubicBezTo>
                  <a:pt x="280499" y="510964"/>
                  <a:pt x="283858" y="522667"/>
                  <a:pt x="288895" y="532698"/>
                </a:cubicBezTo>
                <a:cubicBezTo>
                  <a:pt x="292253" y="542728"/>
                  <a:pt x="297290" y="552759"/>
                  <a:pt x="302328" y="561118"/>
                </a:cubicBezTo>
                <a:cubicBezTo>
                  <a:pt x="312402" y="577836"/>
                  <a:pt x="324156" y="589539"/>
                  <a:pt x="332551" y="597898"/>
                </a:cubicBezTo>
                <a:cubicBezTo>
                  <a:pt x="339268" y="606257"/>
                  <a:pt x="345984" y="609600"/>
                  <a:pt x="345984" y="609600"/>
                </a:cubicBezTo>
                <a:cubicBezTo>
                  <a:pt x="345984" y="609600"/>
                  <a:pt x="344305" y="609600"/>
                  <a:pt x="340947" y="607928"/>
                </a:cubicBezTo>
                <a:cubicBezTo>
                  <a:pt x="339268" y="606257"/>
                  <a:pt x="334230" y="602913"/>
                  <a:pt x="330872" y="599569"/>
                </a:cubicBezTo>
                <a:cubicBezTo>
                  <a:pt x="320798" y="592882"/>
                  <a:pt x="309044" y="581180"/>
                  <a:pt x="297290" y="564462"/>
                </a:cubicBezTo>
                <a:cubicBezTo>
                  <a:pt x="292253" y="556103"/>
                  <a:pt x="285537" y="546072"/>
                  <a:pt x="280499" y="536041"/>
                </a:cubicBezTo>
                <a:cubicBezTo>
                  <a:pt x="278820" y="531026"/>
                  <a:pt x="275462" y="526011"/>
                  <a:pt x="273783" y="519323"/>
                </a:cubicBezTo>
                <a:cubicBezTo>
                  <a:pt x="272104" y="514308"/>
                  <a:pt x="268746" y="509293"/>
                  <a:pt x="267067" y="502605"/>
                </a:cubicBezTo>
                <a:cubicBezTo>
                  <a:pt x="263708" y="490903"/>
                  <a:pt x="262029" y="477528"/>
                  <a:pt x="260350" y="464154"/>
                </a:cubicBezTo>
                <a:cubicBezTo>
                  <a:pt x="260350" y="457467"/>
                  <a:pt x="260350" y="450780"/>
                  <a:pt x="260350" y="444092"/>
                </a:cubicBezTo>
                <a:cubicBezTo>
                  <a:pt x="260350" y="434062"/>
                  <a:pt x="260350" y="434062"/>
                  <a:pt x="260350" y="434062"/>
                </a:cubicBezTo>
                <a:cubicBezTo>
                  <a:pt x="262029" y="424031"/>
                  <a:pt x="262029" y="424031"/>
                  <a:pt x="262029" y="424031"/>
                </a:cubicBezTo>
                <a:cubicBezTo>
                  <a:pt x="262029" y="410657"/>
                  <a:pt x="265388" y="397282"/>
                  <a:pt x="268746" y="383908"/>
                </a:cubicBezTo>
                <a:cubicBezTo>
                  <a:pt x="270425" y="372205"/>
                  <a:pt x="275462" y="358831"/>
                  <a:pt x="280499" y="347129"/>
                </a:cubicBezTo>
                <a:cubicBezTo>
                  <a:pt x="282178" y="342113"/>
                  <a:pt x="283858" y="335426"/>
                  <a:pt x="287216" y="330411"/>
                </a:cubicBezTo>
                <a:cubicBezTo>
                  <a:pt x="288895" y="325395"/>
                  <a:pt x="292253" y="320380"/>
                  <a:pt x="293932" y="315365"/>
                </a:cubicBezTo>
                <a:cubicBezTo>
                  <a:pt x="297290" y="308677"/>
                  <a:pt x="298969" y="303662"/>
                  <a:pt x="302328" y="300318"/>
                </a:cubicBezTo>
                <a:cubicBezTo>
                  <a:pt x="304007" y="295303"/>
                  <a:pt x="307365" y="290288"/>
                  <a:pt x="309044" y="286944"/>
                </a:cubicBezTo>
                <a:cubicBezTo>
                  <a:pt x="314081" y="276913"/>
                  <a:pt x="319119" y="270226"/>
                  <a:pt x="324156" y="263539"/>
                </a:cubicBezTo>
                <a:cubicBezTo>
                  <a:pt x="329193" y="256852"/>
                  <a:pt x="332551" y="250165"/>
                  <a:pt x="335910" y="246821"/>
                </a:cubicBezTo>
                <a:cubicBezTo>
                  <a:pt x="342626" y="236790"/>
                  <a:pt x="347663" y="231775"/>
                  <a:pt x="347663" y="231775"/>
                </a:cubicBezTo>
                <a:close/>
                <a:moveTo>
                  <a:pt x="376238" y="203200"/>
                </a:moveTo>
                <a:cubicBezTo>
                  <a:pt x="376238" y="203200"/>
                  <a:pt x="372880" y="208215"/>
                  <a:pt x="367843" y="218246"/>
                </a:cubicBezTo>
                <a:cubicBezTo>
                  <a:pt x="364485" y="223261"/>
                  <a:pt x="361126" y="229949"/>
                  <a:pt x="357768" y="236636"/>
                </a:cubicBezTo>
                <a:cubicBezTo>
                  <a:pt x="352731" y="243323"/>
                  <a:pt x="349373" y="251682"/>
                  <a:pt x="344335" y="260041"/>
                </a:cubicBezTo>
                <a:cubicBezTo>
                  <a:pt x="342656" y="265056"/>
                  <a:pt x="339298" y="268400"/>
                  <a:pt x="337619" y="273415"/>
                </a:cubicBezTo>
                <a:cubicBezTo>
                  <a:pt x="335940" y="278431"/>
                  <a:pt x="332582" y="283446"/>
                  <a:pt x="330903" y="288461"/>
                </a:cubicBezTo>
                <a:cubicBezTo>
                  <a:pt x="329224" y="293477"/>
                  <a:pt x="325865" y="298492"/>
                  <a:pt x="324186" y="305179"/>
                </a:cubicBezTo>
                <a:cubicBezTo>
                  <a:pt x="322507" y="310195"/>
                  <a:pt x="319149" y="315210"/>
                  <a:pt x="317470" y="321897"/>
                </a:cubicBezTo>
                <a:cubicBezTo>
                  <a:pt x="314112" y="333600"/>
                  <a:pt x="310753" y="345302"/>
                  <a:pt x="307395" y="357005"/>
                </a:cubicBezTo>
                <a:cubicBezTo>
                  <a:pt x="304037" y="370379"/>
                  <a:pt x="302358" y="382082"/>
                  <a:pt x="300679" y="395456"/>
                </a:cubicBezTo>
                <a:cubicBezTo>
                  <a:pt x="300679" y="405487"/>
                  <a:pt x="300679" y="405487"/>
                  <a:pt x="300679" y="405487"/>
                </a:cubicBezTo>
                <a:cubicBezTo>
                  <a:pt x="300679" y="415518"/>
                  <a:pt x="300679" y="415518"/>
                  <a:pt x="300679" y="415518"/>
                </a:cubicBezTo>
                <a:cubicBezTo>
                  <a:pt x="300679" y="422205"/>
                  <a:pt x="300679" y="427220"/>
                  <a:pt x="300679" y="433907"/>
                </a:cubicBezTo>
                <a:cubicBezTo>
                  <a:pt x="302358" y="447282"/>
                  <a:pt x="304037" y="458984"/>
                  <a:pt x="305716" y="470687"/>
                </a:cubicBezTo>
                <a:cubicBezTo>
                  <a:pt x="309074" y="482389"/>
                  <a:pt x="312433" y="494092"/>
                  <a:pt x="317470" y="504123"/>
                </a:cubicBezTo>
                <a:cubicBezTo>
                  <a:pt x="322507" y="514153"/>
                  <a:pt x="327544" y="524184"/>
                  <a:pt x="332582" y="530871"/>
                </a:cubicBezTo>
                <a:cubicBezTo>
                  <a:pt x="342656" y="547589"/>
                  <a:pt x="352731" y="560964"/>
                  <a:pt x="361126" y="569323"/>
                </a:cubicBezTo>
                <a:cubicBezTo>
                  <a:pt x="369522" y="577682"/>
                  <a:pt x="374559" y="581025"/>
                  <a:pt x="374559" y="581025"/>
                </a:cubicBezTo>
                <a:cubicBezTo>
                  <a:pt x="374559" y="581025"/>
                  <a:pt x="372880" y="581025"/>
                  <a:pt x="369522" y="579353"/>
                </a:cubicBezTo>
                <a:cubicBezTo>
                  <a:pt x="367843" y="577682"/>
                  <a:pt x="364485" y="574338"/>
                  <a:pt x="359447" y="570994"/>
                </a:cubicBezTo>
                <a:cubicBezTo>
                  <a:pt x="351052" y="562635"/>
                  <a:pt x="337619" y="550933"/>
                  <a:pt x="325865" y="535887"/>
                </a:cubicBezTo>
                <a:cubicBezTo>
                  <a:pt x="320828" y="527528"/>
                  <a:pt x="314112" y="517497"/>
                  <a:pt x="310753" y="507466"/>
                </a:cubicBezTo>
                <a:cubicBezTo>
                  <a:pt x="307395" y="502451"/>
                  <a:pt x="305716" y="495764"/>
                  <a:pt x="302358" y="490748"/>
                </a:cubicBezTo>
                <a:cubicBezTo>
                  <a:pt x="300679" y="485733"/>
                  <a:pt x="299000" y="479046"/>
                  <a:pt x="297321" y="474030"/>
                </a:cubicBezTo>
                <a:cubicBezTo>
                  <a:pt x="293963" y="460656"/>
                  <a:pt x="290604" y="447282"/>
                  <a:pt x="290604" y="435579"/>
                </a:cubicBezTo>
                <a:cubicBezTo>
                  <a:pt x="290604" y="428892"/>
                  <a:pt x="288925" y="422205"/>
                  <a:pt x="288925" y="415518"/>
                </a:cubicBezTo>
                <a:cubicBezTo>
                  <a:pt x="288925" y="405487"/>
                  <a:pt x="288925" y="405487"/>
                  <a:pt x="288925" y="405487"/>
                </a:cubicBezTo>
                <a:cubicBezTo>
                  <a:pt x="290604" y="395456"/>
                  <a:pt x="290604" y="395456"/>
                  <a:pt x="290604" y="395456"/>
                </a:cubicBezTo>
                <a:cubicBezTo>
                  <a:pt x="292283" y="382082"/>
                  <a:pt x="293963" y="368707"/>
                  <a:pt x="297321" y="355333"/>
                </a:cubicBezTo>
                <a:cubicBezTo>
                  <a:pt x="300679" y="341959"/>
                  <a:pt x="304037" y="330256"/>
                  <a:pt x="309074" y="318554"/>
                </a:cubicBezTo>
                <a:cubicBezTo>
                  <a:pt x="310753" y="311866"/>
                  <a:pt x="314112" y="306851"/>
                  <a:pt x="315791" y="301836"/>
                </a:cubicBezTo>
                <a:cubicBezTo>
                  <a:pt x="319149" y="295148"/>
                  <a:pt x="320828" y="290133"/>
                  <a:pt x="324186" y="285118"/>
                </a:cubicBezTo>
                <a:cubicBezTo>
                  <a:pt x="325865" y="280102"/>
                  <a:pt x="329224" y="275087"/>
                  <a:pt x="330903" y="270072"/>
                </a:cubicBezTo>
                <a:cubicBezTo>
                  <a:pt x="334261" y="265056"/>
                  <a:pt x="335940" y="261713"/>
                  <a:pt x="339298" y="256697"/>
                </a:cubicBezTo>
                <a:cubicBezTo>
                  <a:pt x="344335" y="248338"/>
                  <a:pt x="349373" y="241651"/>
                  <a:pt x="352731" y="234964"/>
                </a:cubicBezTo>
                <a:cubicBezTo>
                  <a:pt x="357768" y="228277"/>
                  <a:pt x="362805" y="221590"/>
                  <a:pt x="366164" y="216574"/>
                </a:cubicBezTo>
                <a:cubicBezTo>
                  <a:pt x="372880" y="208215"/>
                  <a:pt x="376238" y="203200"/>
                  <a:pt x="376238" y="203200"/>
                </a:cubicBezTo>
                <a:close/>
                <a:moveTo>
                  <a:pt x="406400" y="173038"/>
                </a:moveTo>
                <a:cubicBezTo>
                  <a:pt x="406400" y="173038"/>
                  <a:pt x="403042" y="179752"/>
                  <a:pt x="396326" y="189822"/>
                </a:cubicBezTo>
                <a:cubicBezTo>
                  <a:pt x="392967" y="194857"/>
                  <a:pt x="389609" y="199893"/>
                  <a:pt x="386251" y="206606"/>
                </a:cubicBezTo>
                <a:cubicBezTo>
                  <a:pt x="382893" y="214998"/>
                  <a:pt x="377856" y="221712"/>
                  <a:pt x="372818" y="231782"/>
                </a:cubicBezTo>
                <a:cubicBezTo>
                  <a:pt x="371139" y="235139"/>
                  <a:pt x="369460" y="240174"/>
                  <a:pt x="366102" y="245210"/>
                </a:cubicBezTo>
                <a:cubicBezTo>
                  <a:pt x="364423" y="250245"/>
                  <a:pt x="362744" y="255280"/>
                  <a:pt x="359386" y="260315"/>
                </a:cubicBezTo>
                <a:cubicBezTo>
                  <a:pt x="357706" y="265351"/>
                  <a:pt x="356027" y="270386"/>
                  <a:pt x="352669" y="275421"/>
                </a:cubicBezTo>
                <a:cubicBezTo>
                  <a:pt x="350990" y="282135"/>
                  <a:pt x="349311" y="287170"/>
                  <a:pt x="347632" y="292205"/>
                </a:cubicBezTo>
                <a:cubicBezTo>
                  <a:pt x="342595" y="303954"/>
                  <a:pt x="339236" y="317382"/>
                  <a:pt x="335878" y="329130"/>
                </a:cubicBezTo>
                <a:cubicBezTo>
                  <a:pt x="334199" y="340879"/>
                  <a:pt x="330841" y="354307"/>
                  <a:pt x="330841" y="367734"/>
                </a:cubicBezTo>
                <a:cubicBezTo>
                  <a:pt x="329162" y="377804"/>
                  <a:pt x="329162" y="377804"/>
                  <a:pt x="329162" y="377804"/>
                </a:cubicBezTo>
                <a:cubicBezTo>
                  <a:pt x="329162" y="386197"/>
                  <a:pt x="329162" y="386197"/>
                  <a:pt x="329162" y="386197"/>
                </a:cubicBezTo>
                <a:cubicBezTo>
                  <a:pt x="329162" y="392910"/>
                  <a:pt x="329162" y="399624"/>
                  <a:pt x="329162" y="406337"/>
                </a:cubicBezTo>
                <a:cubicBezTo>
                  <a:pt x="330841" y="418086"/>
                  <a:pt x="332520" y="431514"/>
                  <a:pt x="335878" y="443263"/>
                </a:cubicBezTo>
                <a:cubicBezTo>
                  <a:pt x="337557" y="455011"/>
                  <a:pt x="342595" y="465082"/>
                  <a:pt x="345953" y="475152"/>
                </a:cubicBezTo>
                <a:cubicBezTo>
                  <a:pt x="350990" y="486901"/>
                  <a:pt x="356027" y="495294"/>
                  <a:pt x="361065" y="503686"/>
                </a:cubicBezTo>
                <a:cubicBezTo>
                  <a:pt x="371139" y="520470"/>
                  <a:pt x="381214" y="533897"/>
                  <a:pt x="389609" y="540611"/>
                </a:cubicBezTo>
                <a:cubicBezTo>
                  <a:pt x="398005" y="549003"/>
                  <a:pt x="403042" y="554038"/>
                  <a:pt x="403042" y="554038"/>
                </a:cubicBezTo>
                <a:cubicBezTo>
                  <a:pt x="403042" y="554038"/>
                  <a:pt x="401363" y="552360"/>
                  <a:pt x="399684" y="550681"/>
                </a:cubicBezTo>
                <a:cubicBezTo>
                  <a:pt x="396326" y="549003"/>
                  <a:pt x="392967" y="547324"/>
                  <a:pt x="387930" y="542289"/>
                </a:cubicBezTo>
                <a:cubicBezTo>
                  <a:pt x="379535" y="535576"/>
                  <a:pt x="367781" y="523827"/>
                  <a:pt x="356027" y="507043"/>
                </a:cubicBezTo>
                <a:cubicBezTo>
                  <a:pt x="349311" y="498650"/>
                  <a:pt x="344274" y="490258"/>
                  <a:pt x="339236" y="480188"/>
                </a:cubicBezTo>
                <a:cubicBezTo>
                  <a:pt x="335878" y="473474"/>
                  <a:pt x="334199" y="468439"/>
                  <a:pt x="332520" y="463403"/>
                </a:cubicBezTo>
                <a:cubicBezTo>
                  <a:pt x="329162" y="456690"/>
                  <a:pt x="327483" y="451655"/>
                  <a:pt x="325804" y="444941"/>
                </a:cubicBezTo>
                <a:cubicBezTo>
                  <a:pt x="322445" y="433192"/>
                  <a:pt x="320766" y="419765"/>
                  <a:pt x="319087" y="406337"/>
                </a:cubicBezTo>
                <a:cubicBezTo>
                  <a:pt x="319087" y="399624"/>
                  <a:pt x="319087" y="392910"/>
                  <a:pt x="319087" y="386197"/>
                </a:cubicBezTo>
                <a:cubicBezTo>
                  <a:pt x="319087" y="376126"/>
                  <a:pt x="319087" y="376126"/>
                  <a:pt x="319087" y="376126"/>
                </a:cubicBezTo>
                <a:cubicBezTo>
                  <a:pt x="319087" y="366056"/>
                  <a:pt x="319087" y="366056"/>
                  <a:pt x="319087" y="366056"/>
                </a:cubicBezTo>
                <a:cubicBezTo>
                  <a:pt x="320766" y="352628"/>
                  <a:pt x="324125" y="339201"/>
                  <a:pt x="325804" y="327452"/>
                </a:cubicBezTo>
                <a:cubicBezTo>
                  <a:pt x="329162" y="314025"/>
                  <a:pt x="334199" y="302276"/>
                  <a:pt x="337557" y="290527"/>
                </a:cubicBezTo>
                <a:cubicBezTo>
                  <a:pt x="339236" y="283813"/>
                  <a:pt x="342595" y="278778"/>
                  <a:pt x="344274" y="272064"/>
                </a:cubicBezTo>
                <a:cubicBezTo>
                  <a:pt x="347632" y="267029"/>
                  <a:pt x="349311" y="261994"/>
                  <a:pt x="352669" y="256959"/>
                </a:cubicBezTo>
                <a:cubicBezTo>
                  <a:pt x="354348" y="251923"/>
                  <a:pt x="357706" y="246888"/>
                  <a:pt x="359386" y="241853"/>
                </a:cubicBezTo>
                <a:cubicBezTo>
                  <a:pt x="362744" y="236818"/>
                  <a:pt x="366102" y="231782"/>
                  <a:pt x="367781" y="228426"/>
                </a:cubicBezTo>
                <a:cubicBezTo>
                  <a:pt x="372818" y="220034"/>
                  <a:pt x="377856" y="211641"/>
                  <a:pt x="382893" y="204928"/>
                </a:cubicBezTo>
                <a:cubicBezTo>
                  <a:pt x="386251" y="198214"/>
                  <a:pt x="391288" y="193179"/>
                  <a:pt x="394647" y="188144"/>
                </a:cubicBezTo>
                <a:cubicBezTo>
                  <a:pt x="401363" y="178073"/>
                  <a:pt x="406400" y="173038"/>
                  <a:pt x="406400" y="173038"/>
                </a:cubicBezTo>
                <a:close/>
                <a:moveTo>
                  <a:pt x="434975" y="146050"/>
                </a:moveTo>
                <a:cubicBezTo>
                  <a:pt x="434975" y="146050"/>
                  <a:pt x="431617" y="151065"/>
                  <a:pt x="424901" y="161096"/>
                </a:cubicBezTo>
                <a:cubicBezTo>
                  <a:pt x="423222" y="166111"/>
                  <a:pt x="419863" y="172799"/>
                  <a:pt x="414826" y="179486"/>
                </a:cubicBezTo>
                <a:cubicBezTo>
                  <a:pt x="411468" y="186173"/>
                  <a:pt x="406431" y="194532"/>
                  <a:pt x="403072" y="202891"/>
                </a:cubicBezTo>
                <a:cubicBezTo>
                  <a:pt x="399714" y="207906"/>
                  <a:pt x="398035" y="212922"/>
                  <a:pt x="396356" y="217937"/>
                </a:cubicBezTo>
                <a:cubicBezTo>
                  <a:pt x="392998" y="221281"/>
                  <a:pt x="391319" y="226296"/>
                  <a:pt x="389640" y="231311"/>
                </a:cubicBezTo>
                <a:cubicBezTo>
                  <a:pt x="386281" y="237998"/>
                  <a:pt x="384602" y="243014"/>
                  <a:pt x="382923" y="248029"/>
                </a:cubicBezTo>
                <a:cubicBezTo>
                  <a:pt x="381244" y="253045"/>
                  <a:pt x="377886" y="259732"/>
                  <a:pt x="376207" y="264747"/>
                </a:cubicBezTo>
                <a:cubicBezTo>
                  <a:pt x="372849" y="276450"/>
                  <a:pt x="369490" y="288152"/>
                  <a:pt x="366132" y="301527"/>
                </a:cubicBezTo>
                <a:cubicBezTo>
                  <a:pt x="362774" y="313229"/>
                  <a:pt x="361095" y="326603"/>
                  <a:pt x="359416" y="338306"/>
                </a:cubicBezTo>
                <a:cubicBezTo>
                  <a:pt x="359416" y="348337"/>
                  <a:pt x="359416" y="348337"/>
                  <a:pt x="359416" y="348337"/>
                </a:cubicBezTo>
                <a:cubicBezTo>
                  <a:pt x="359416" y="358368"/>
                  <a:pt x="359416" y="358368"/>
                  <a:pt x="359416" y="358368"/>
                </a:cubicBezTo>
                <a:cubicBezTo>
                  <a:pt x="357737" y="365055"/>
                  <a:pt x="359416" y="371742"/>
                  <a:pt x="359416" y="376757"/>
                </a:cubicBezTo>
                <a:cubicBezTo>
                  <a:pt x="359416" y="390132"/>
                  <a:pt x="361095" y="401834"/>
                  <a:pt x="364453" y="413537"/>
                </a:cubicBezTo>
                <a:cubicBezTo>
                  <a:pt x="367811" y="425239"/>
                  <a:pt x="371170" y="436942"/>
                  <a:pt x="376207" y="446972"/>
                </a:cubicBezTo>
                <a:cubicBezTo>
                  <a:pt x="379565" y="457003"/>
                  <a:pt x="384602" y="467034"/>
                  <a:pt x="389640" y="475393"/>
                </a:cubicBezTo>
                <a:cubicBezTo>
                  <a:pt x="399714" y="492111"/>
                  <a:pt x="411468" y="503814"/>
                  <a:pt x="419863" y="512173"/>
                </a:cubicBezTo>
                <a:cubicBezTo>
                  <a:pt x="426580" y="520532"/>
                  <a:pt x="433296" y="523875"/>
                  <a:pt x="433296" y="523875"/>
                </a:cubicBezTo>
                <a:cubicBezTo>
                  <a:pt x="433296" y="523875"/>
                  <a:pt x="431617" y="523875"/>
                  <a:pt x="428259" y="522203"/>
                </a:cubicBezTo>
                <a:cubicBezTo>
                  <a:pt x="426580" y="520532"/>
                  <a:pt x="421542" y="517188"/>
                  <a:pt x="418184" y="513844"/>
                </a:cubicBezTo>
                <a:cubicBezTo>
                  <a:pt x="409789" y="507157"/>
                  <a:pt x="396356" y="495455"/>
                  <a:pt x="384602" y="478736"/>
                </a:cubicBezTo>
                <a:cubicBezTo>
                  <a:pt x="379565" y="470378"/>
                  <a:pt x="372849" y="460347"/>
                  <a:pt x="367811" y="450316"/>
                </a:cubicBezTo>
                <a:cubicBezTo>
                  <a:pt x="366132" y="445301"/>
                  <a:pt x="362774" y="440285"/>
                  <a:pt x="361095" y="433598"/>
                </a:cubicBezTo>
                <a:cubicBezTo>
                  <a:pt x="359416" y="428583"/>
                  <a:pt x="356058" y="421896"/>
                  <a:pt x="356058" y="416880"/>
                </a:cubicBezTo>
                <a:cubicBezTo>
                  <a:pt x="351020" y="405178"/>
                  <a:pt x="349341" y="391803"/>
                  <a:pt x="347662" y="378429"/>
                </a:cubicBezTo>
                <a:cubicBezTo>
                  <a:pt x="347662" y="371742"/>
                  <a:pt x="347662" y="365055"/>
                  <a:pt x="347662" y="358368"/>
                </a:cubicBezTo>
                <a:cubicBezTo>
                  <a:pt x="347662" y="348337"/>
                  <a:pt x="347662" y="348337"/>
                  <a:pt x="347662" y="348337"/>
                </a:cubicBezTo>
                <a:cubicBezTo>
                  <a:pt x="349341" y="338306"/>
                  <a:pt x="349341" y="338306"/>
                  <a:pt x="349341" y="338306"/>
                </a:cubicBezTo>
                <a:cubicBezTo>
                  <a:pt x="349341" y="324932"/>
                  <a:pt x="352700" y="311557"/>
                  <a:pt x="356058" y="298183"/>
                </a:cubicBezTo>
                <a:cubicBezTo>
                  <a:pt x="359416" y="286480"/>
                  <a:pt x="362774" y="273106"/>
                  <a:pt x="367811" y="261404"/>
                </a:cubicBezTo>
                <a:cubicBezTo>
                  <a:pt x="369490" y="256388"/>
                  <a:pt x="371170" y="249701"/>
                  <a:pt x="374528" y="244686"/>
                </a:cubicBezTo>
                <a:cubicBezTo>
                  <a:pt x="376207" y="239670"/>
                  <a:pt x="379565" y="232983"/>
                  <a:pt x="381244" y="227968"/>
                </a:cubicBezTo>
                <a:cubicBezTo>
                  <a:pt x="384602" y="222952"/>
                  <a:pt x="386281" y="217937"/>
                  <a:pt x="389640" y="214593"/>
                </a:cubicBezTo>
                <a:cubicBezTo>
                  <a:pt x="391319" y="209578"/>
                  <a:pt x="394677" y="204563"/>
                  <a:pt x="396356" y="201219"/>
                </a:cubicBezTo>
                <a:cubicBezTo>
                  <a:pt x="401393" y="191188"/>
                  <a:pt x="408110" y="184501"/>
                  <a:pt x="411468" y="177814"/>
                </a:cubicBezTo>
                <a:cubicBezTo>
                  <a:pt x="416505" y="171127"/>
                  <a:pt x="419863" y="164440"/>
                  <a:pt x="423222" y="161096"/>
                </a:cubicBezTo>
                <a:cubicBezTo>
                  <a:pt x="431617" y="151065"/>
                  <a:pt x="434975" y="146050"/>
                  <a:pt x="434975" y="146050"/>
                </a:cubicBezTo>
                <a:close/>
                <a:moveTo>
                  <a:pt x="461962" y="117475"/>
                </a:moveTo>
                <a:cubicBezTo>
                  <a:pt x="461962" y="117475"/>
                  <a:pt x="458665" y="122490"/>
                  <a:pt x="453719" y="132521"/>
                </a:cubicBezTo>
                <a:cubicBezTo>
                  <a:pt x="450422" y="137536"/>
                  <a:pt x="447125" y="144224"/>
                  <a:pt x="443828" y="150911"/>
                </a:cubicBezTo>
                <a:cubicBezTo>
                  <a:pt x="438882" y="157598"/>
                  <a:pt x="435585" y="165957"/>
                  <a:pt x="430640" y="174316"/>
                </a:cubicBezTo>
                <a:cubicBezTo>
                  <a:pt x="428991" y="179331"/>
                  <a:pt x="425694" y="182675"/>
                  <a:pt x="424045" y="187690"/>
                </a:cubicBezTo>
                <a:cubicBezTo>
                  <a:pt x="422397" y="192706"/>
                  <a:pt x="419100" y="197721"/>
                  <a:pt x="417451" y="202736"/>
                </a:cubicBezTo>
                <a:cubicBezTo>
                  <a:pt x="415803" y="207752"/>
                  <a:pt x="412506" y="212767"/>
                  <a:pt x="410857" y="219454"/>
                </a:cubicBezTo>
                <a:cubicBezTo>
                  <a:pt x="409208" y="224470"/>
                  <a:pt x="405911" y="229485"/>
                  <a:pt x="404263" y="236172"/>
                </a:cubicBezTo>
                <a:cubicBezTo>
                  <a:pt x="400966" y="247875"/>
                  <a:pt x="397668" y="259577"/>
                  <a:pt x="394371" y="271280"/>
                </a:cubicBezTo>
                <a:cubicBezTo>
                  <a:pt x="392723" y="284654"/>
                  <a:pt x="389426" y="296357"/>
                  <a:pt x="389426" y="309731"/>
                </a:cubicBezTo>
                <a:cubicBezTo>
                  <a:pt x="387777" y="319762"/>
                  <a:pt x="387777" y="319762"/>
                  <a:pt x="387777" y="319762"/>
                </a:cubicBezTo>
                <a:cubicBezTo>
                  <a:pt x="387777" y="329793"/>
                  <a:pt x="387777" y="329793"/>
                  <a:pt x="387777" y="329793"/>
                </a:cubicBezTo>
                <a:cubicBezTo>
                  <a:pt x="387777" y="334808"/>
                  <a:pt x="387777" y="341495"/>
                  <a:pt x="387777" y="348182"/>
                </a:cubicBezTo>
                <a:cubicBezTo>
                  <a:pt x="389426" y="361557"/>
                  <a:pt x="391074" y="373259"/>
                  <a:pt x="392723" y="384962"/>
                </a:cubicBezTo>
                <a:cubicBezTo>
                  <a:pt x="396020" y="396664"/>
                  <a:pt x="399317" y="408367"/>
                  <a:pt x="404263" y="418397"/>
                </a:cubicBezTo>
                <a:cubicBezTo>
                  <a:pt x="409208" y="428428"/>
                  <a:pt x="414154" y="436787"/>
                  <a:pt x="419100" y="445146"/>
                </a:cubicBezTo>
                <a:cubicBezTo>
                  <a:pt x="428991" y="461864"/>
                  <a:pt x="438882" y="475238"/>
                  <a:pt x="447125" y="483597"/>
                </a:cubicBezTo>
                <a:lnTo>
                  <a:pt x="455659" y="491170"/>
                </a:lnTo>
                <a:lnTo>
                  <a:pt x="445477" y="485269"/>
                </a:lnTo>
                <a:cubicBezTo>
                  <a:pt x="437234" y="476910"/>
                  <a:pt x="424045" y="465208"/>
                  <a:pt x="414154" y="448490"/>
                </a:cubicBezTo>
                <a:cubicBezTo>
                  <a:pt x="407560" y="441803"/>
                  <a:pt x="402614" y="431772"/>
                  <a:pt x="397668" y="421741"/>
                </a:cubicBezTo>
                <a:cubicBezTo>
                  <a:pt x="394371" y="416726"/>
                  <a:pt x="392723" y="410039"/>
                  <a:pt x="389426" y="405023"/>
                </a:cubicBezTo>
                <a:cubicBezTo>
                  <a:pt x="387777" y="400008"/>
                  <a:pt x="386129" y="393321"/>
                  <a:pt x="384480" y="386633"/>
                </a:cubicBezTo>
                <a:cubicBezTo>
                  <a:pt x="381183" y="374931"/>
                  <a:pt x="379534" y="361557"/>
                  <a:pt x="377886" y="349854"/>
                </a:cubicBezTo>
                <a:cubicBezTo>
                  <a:pt x="377886" y="343167"/>
                  <a:pt x="376237" y="336480"/>
                  <a:pt x="376237" y="329793"/>
                </a:cubicBezTo>
                <a:cubicBezTo>
                  <a:pt x="377886" y="318090"/>
                  <a:pt x="377886" y="318090"/>
                  <a:pt x="377886" y="318090"/>
                </a:cubicBezTo>
                <a:cubicBezTo>
                  <a:pt x="377886" y="308059"/>
                  <a:pt x="377886" y="308059"/>
                  <a:pt x="377886" y="308059"/>
                </a:cubicBezTo>
                <a:cubicBezTo>
                  <a:pt x="379534" y="294685"/>
                  <a:pt x="381183" y="282982"/>
                  <a:pt x="384480" y="269608"/>
                </a:cubicBezTo>
                <a:cubicBezTo>
                  <a:pt x="387777" y="256234"/>
                  <a:pt x="391074" y="244531"/>
                  <a:pt x="396020" y="232829"/>
                </a:cubicBezTo>
                <a:cubicBezTo>
                  <a:pt x="397668" y="226141"/>
                  <a:pt x="400966" y="221126"/>
                  <a:pt x="402614" y="216111"/>
                </a:cubicBezTo>
                <a:cubicBezTo>
                  <a:pt x="405911" y="209423"/>
                  <a:pt x="407560" y="204408"/>
                  <a:pt x="410857" y="199393"/>
                </a:cubicBezTo>
                <a:cubicBezTo>
                  <a:pt x="412506" y="194377"/>
                  <a:pt x="415803" y="189362"/>
                  <a:pt x="417451" y="184347"/>
                </a:cubicBezTo>
                <a:cubicBezTo>
                  <a:pt x="420748" y="179331"/>
                  <a:pt x="422397" y="175988"/>
                  <a:pt x="425694" y="170972"/>
                </a:cubicBezTo>
                <a:cubicBezTo>
                  <a:pt x="430640" y="162613"/>
                  <a:pt x="435585" y="154254"/>
                  <a:pt x="440531" y="147567"/>
                </a:cubicBezTo>
                <a:cubicBezTo>
                  <a:pt x="443828" y="140880"/>
                  <a:pt x="448774" y="135865"/>
                  <a:pt x="452071" y="130849"/>
                </a:cubicBezTo>
                <a:cubicBezTo>
                  <a:pt x="458665" y="122490"/>
                  <a:pt x="461962" y="117475"/>
                  <a:pt x="461962" y="117475"/>
                </a:cubicBezTo>
                <a:close/>
                <a:moveTo>
                  <a:pt x="492125" y="87313"/>
                </a:moveTo>
                <a:cubicBezTo>
                  <a:pt x="492125" y="87313"/>
                  <a:pt x="488828" y="93999"/>
                  <a:pt x="482234" y="104027"/>
                </a:cubicBezTo>
                <a:cubicBezTo>
                  <a:pt x="478937" y="109041"/>
                  <a:pt x="475640" y="114056"/>
                  <a:pt x="472343" y="120741"/>
                </a:cubicBezTo>
                <a:cubicBezTo>
                  <a:pt x="469045" y="129099"/>
                  <a:pt x="464100" y="135784"/>
                  <a:pt x="460803" y="145813"/>
                </a:cubicBezTo>
                <a:cubicBezTo>
                  <a:pt x="457506" y="149156"/>
                  <a:pt x="455857" y="154170"/>
                  <a:pt x="452560" y="159184"/>
                </a:cubicBezTo>
                <a:cubicBezTo>
                  <a:pt x="450911" y="164198"/>
                  <a:pt x="449263" y="169213"/>
                  <a:pt x="445966" y="174227"/>
                </a:cubicBezTo>
                <a:cubicBezTo>
                  <a:pt x="444317" y="179241"/>
                  <a:pt x="442669" y="184255"/>
                  <a:pt x="441020" y="189270"/>
                </a:cubicBezTo>
                <a:cubicBezTo>
                  <a:pt x="437723" y="195955"/>
                  <a:pt x="436074" y="200970"/>
                  <a:pt x="434426" y="205984"/>
                </a:cubicBezTo>
                <a:cubicBezTo>
                  <a:pt x="429480" y="217684"/>
                  <a:pt x="426183" y="231055"/>
                  <a:pt x="424534" y="242755"/>
                </a:cubicBezTo>
                <a:cubicBezTo>
                  <a:pt x="421237" y="254455"/>
                  <a:pt x="419589" y="267827"/>
                  <a:pt x="417940" y="281198"/>
                </a:cubicBezTo>
                <a:cubicBezTo>
                  <a:pt x="416292" y="289555"/>
                  <a:pt x="416292" y="289555"/>
                  <a:pt x="416292" y="289555"/>
                </a:cubicBezTo>
                <a:cubicBezTo>
                  <a:pt x="416292" y="299584"/>
                  <a:pt x="416292" y="299584"/>
                  <a:pt x="416292" y="299584"/>
                </a:cubicBezTo>
                <a:cubicBezTo>
                  <a:pt x="416292" y="306269"/>
                  <a:pt x="416292" y="312955"/>
                  <a:pt x="417940" y="319641"/>
                </a:cubicBezTo>
                <a:cubicBezTo>
                  <a:pt x="417940" y="331341"/>
                  <a:pt x="419589" y="344712"/>
                  <a:pt x="422886" y="356412"/>
                </a:cubicBezTo>
                <a:cubicBezTo>
                  <a:pt x="426183" y="368112"/>
                  <a:pt x="429480" y="378141"/>
                  <a:pt x="432777" y="388169"/>
                </a:cubicBezTo>
                <a:cubicBezTo>
                  <a:pt x="437723" y="399869"/>
                  <a:pt x="442669" y="408226"/>
                  <a:pt x="447614" y="416583"/>
                </a:cubicBezTo>
                <a:cubicBezTo>
                  <a:pt x="457506" y="433297"/>
                  <a:pt x="469045" y="444997"/>
                  <a:pt x="475640" y="453354"/>
                </a:cubicBezTo>
                <a:cubicBezTo>
                  <a:pt x="483882" y="461712"/>
                  <a:pt x="488828" y="466726"/>
                  <a:pt x="488828" y="466726"/>
                </a:cubicBezTo>
                <a:cubicBezTo>
                  <a:pt x="488828" y="466726"/>
                  <a:pt x="487180" y="465054"/>
                  <a:pt x="485531" y="463383"/>
                </a:cubicBezTo>
                <a:cubicBezTo>
                  <a:pt x="482234" y="461712"/>
                  <a:pt x="478937" y="460040"/>
                  <a:pt x="473991" y="455026"/>
                </a:cubicBezTo>
                <a:cubicBezTo>
                  <a:pt x="465748" y="448340"/>
                  <a:pt x="454208" y="436640"/>
                  <a:pt x="442669" y="419926"/>
                </a:cubicBezTo>
                <a:cubicBezTo>
                  <a:pt x="436074" y="411569"/>
                  <a:pt x="431129" y="403212"/>
                  <a:pt x="426183" y="391512"/>
                </a:cubicBezTo>
                <a:cubicBezTo>
                  <a:pt x="422886" y="386498"/>
                  <a:pt x="421237" y="381483"/>
                  <a:pt x="419589" y="376469"/>
                </a:cubicBezTo>
                <a:cubicBezTo>
                  <a:pt x="417940" y="369783"/>
                  <a:pt x="414643" y="364769"/>
                  <a:pt x="412994" y="358083"/>
                </a:cubicBezTo>
                <a:cubicBezTo>
                  <a:pt x="409697" y="346383"/>
                  <a:pt x="408049" y="333012"/>
                  <a:pt x="406400" y="319641"/>
                </a:cubicBezTo>
                <a:cubicBezTo>
                  <a:pt x="406400" y="312955"/>
                  <a:pt x="406400" y="306269"/>
                  <a:pt x="406400" y="299584"/>
                </a:cubicBezTo>
                <a:cubicBezTo>
                  <a:pt x="406400" y="289555"/>
                  <a:pt x="406400" y="289555"/>
                  <a:pt x="406400" y="289555"/>
                </a:cubicBezTo>
                <a:cubicBezTo>
                  <a:pt x="406400" y="279527"/>
                  <a:pt x="406400" y="279527"/>
                  <a:pt x="406400" y="279527"/>
                </a:cubicBezTo>
                <a:cubicBezTo>
                  <a:pt x="408049" y="266155"/>
                  <a:pt x="411346" y="252784"/>
                  <a:pt x="412994" y="239412"/>
                </a:cubicBezTo>
                <a:cubicBezTo>
                  <a:pt x="416292" y="227712"/>
                  <a:pt x="421237" y="214341"/>
                  <a:pt x="424534" y="202641"/>
                </a:cubicBezTo>
                <a:cubicBezTo>
                  <a:pt x="427831" y="197627"/>
                  <a:pt x="429480" y="192613"/>
                  <a:pt x="432777" y="185927"/>
                </a:cubicBezTo>
                <a:cubicBezTo>
                  <a:pt x="434426" y="180913"/>
                  <a:pt x="436074" y="175898"/>
                  <a:pt x="439371" y="170884"/>
                </a:cubicBezTo>
                <a:cubicBezTo>
                  <a:pt x="442669" y="165870"/>
                  <a:pt x="444317" y="160856"/>
                  <a:pt x="447614" y="155841"/>
                </a:cubicBezTo>
                <a:cubicBezTo>
                  <a:pt x="449263" y="150827"/>
                  <a:pt x="452560" y="145813"/>
                  <a:pt x="454208" y="142470"/>
                </a:cubicBezTo>
                <a:cubicBezTo>
                  <a:pt x="459154" y="134113"/>
                  <a:pt x="464100" y="125756"/>
                  <a:pt x="469045" y="119070"/>
                </a:cubicBezTo>
                <a:cubicBezTo>
                  <a:pt x="473991" y="112384"/>
                  <a:pt x="477288" y="107370"/>
                  <a:pt x="480585" y="102356"/>
                </a:cubicBezTo>
                <a:cubicBezTo>
                  <a:pt x="487180" y="92327"/>
                  <a:pt x="492125" y="87313"/>
                  <a:pt x="492125" y="87313"/>
                </a:cubicBezTo>
                <a:close/>
                <a:moveTo>
                  <a:pt x="520700" y="58738"/>
                </a:moveTo>
                <a:cubicBezTo>
                  <a:pt x="520700" y="58738"/>
                  <a:pt x="517403" y="63753"/>
                  <a:pt x="512457" y="73784"/>
                </a:cubicBezTo>
                <a:cubicBezTo>
                  <a:pt x="509160" y="78799"/>
                  <a:pt x="505863" y="85487"/>
                  <a:pt x="500918" y="92174"/>
                </a:cubicBezTo>
                <a:cubicBezTo>
                  <a:pt x="497620" y="98861"/>
                  <a:pt x="492675" y="107220"/>
                  <a:pt x="489378" y="115579"/>
                </a:cubicBezTo>
                <a:cubicBezTo>
                  <a:pt x="487729" y="120594"/>
                  <a:pt x="484432" y="125610"/>
                  <a:pt x="482783" y="128953"/>
                </a:cubicBezTo>
                <a:cubicBezTo>
                  <a:pt x="479486" y="133969"/>
                  <a:pt x="477838" y="138984"/>
                  <a:pt x="476189" y="143999"/>
                </a:cubicBezTo>
                <a:cubicBezTo>
                  <a:pt x="472892" y="149015"/>
                  <a:pt x="471244" y="155702"/>
                  <a:pt x="469595" y="160717"/>
                </a:cubicBezTo>
                <a:cubicBezTo>
                  <a:pt x="467946" y="165733"/>
                  <a:pt x="464649" y="172420"/>
                  <a:pt x="463001" y="177435"/>
                </a:cubicBezTo>
                <a:cubicBezTo>
                  <a:pt x="459704" y="189138"/>
                  <a:pt x="456406" y="200840"/>
                  <a:pt x="453109" y="214215"/>
                </a:cubicBezTo>
                <a:cubicBezTo>
                  <a:pt x="449812" y="225917"/>
                  <a:pt x="448164" y="239291"/>
                  <a:pt x="446515" y="250994"/>
                </a:cubicBezTo>
                <a:cubicBezTo>
                  <a:pt x="446515" y="261025"/>
                  <a:pt x="446515" y="261025"/>
                  <a:pt x="446515" y="261025"/>
                </a:cubicBezTo>
                <a:cubicBezTo>
                  <a:pt x="446515" y="271056"/>
                  <a:pt x="446515" y="271056"/>
                  <a:pt x="446515" y="271056"/>
                </a:cubicBezTo>
                <a:cubicBezTo>
                  <a:pt x="444867" y="277743"/>
                  <a:pt x="446515" y="284430"/>
                  <a:pt x="446515" y="289445"/>
                </a:cubicBezTo>
                <a:cubicBezTo>
                  <a:pt x="448164" y="302820"/>
                  <a:pt x="448164" y="314522"/>
                  <a:pt x="451461" y="326225"/>
                </a:cubicBezTo>
                <a:cubicBezTo>
                  <a:pt x="454758" y="337927"/>
                  <a:pt x="458055" y="349630"/>
                  <a:pt x="463001" y="359660"/>
                </a:cubicBezTo>
                <a:cubicBezTo>
                  <a:pt x="466298" y="369691"/>
                  <a:pt x="471244" y="379722"/>
                  <a:pt x="476189" y="388081"/>
                </a:cubicBezTo>
                <a:cubicBezTo>
                  <a:pt x="487729" y="404799"/>
                  <a:pt x="497620" y="416501"/>
                  <a:pt x="505863" y="424860"/>
                </a:cubicBezTo>
                <a:cubicBezTo>
                  <a:pt x="514106" y="433219"/>
                  <a:pt x="519052" y="436563"/>
                  <a:pt x="519052" y="436563"/>
                </a:cubicBezTo>
                <a:cubicBezTo>
                  <a:pt x="519052" y="436563"/>
                  <a:pt x="517403" y="436563"/>
                  <a:pt x="514106" y="434891"/>
                </a:cubicBezTo>
                <a:cubicBezTo>
                  <a:pt x="512457" y="433219"/>
                  <a:pt x="507512" y="429876"/>
                  <a:pt x="504215" y="426532"/>
                </a:cubicBezTo>
                <a:cubicBezTo>
                  <a:pt x="495972" y="418173"/>
                  <a:pt x="482783" y="408142"/>
                  <a:pt x="471244" y="391425"/>
                </a:cubicBezTo>
                <a:cubicBezTo>
                  <a:pt x="466298" y="383066"/>
                  <a:pt x="459704" y="373035"/>
                  <a:pt x="454758" y="363004"/>
                </a:cubicBezTo>
                <a:cubicBezTo>
                  <a:pt x="453109" y="357989"/>
                  <a:pt x="449812" y="352973"/>
                  <a:pt x="448164" y="346286"/>
                </a:cubicBezTo>
                <a:cubicBezTo>
                  <a:pt x="446515" y="341271"/>
                  <a:pt x="444867" y="334584"/>
                  <a:pt x="443218" y="329568"/>
                </a:cubicBezTo>
                <a:cubicBezTo>
                  <a:pt x="439921" y="316194"/>
                  <a:pt x="436624" y="304491"/>
                  <a:pt x="436624" y="291117"/>
                </a:cubicBezTo>
                <a:cubicBezTo>
                  <a:pt x="434975" y="284430"/>
                  <a:pt x="434975" y="277743"/>
                  <a:pt x="434975" y="271056"/>
                </a:cubicBezTo>
                <a:cubicBezTo>
                  <a:pt x="434975" y="261025"/>
                  <a:pt x="434975" y="261025"/>
                  <a:pt x="434975" y="261025"/>
                </a:cubicBezTo>
                <a:cubicBezTo>
                  <a:pt x="436624" y="250994"/>
                  <a:pt x="436624" y="250994"/>
                  <a:pt x="436624" y="250994"/>
                </a:cubicBezTo>
                <a:cubicBezTo>
                  <a:pt x="436624" y="237620"/>
                  <a:pt x="439921" y="224245"/>
                  <a:pt x="443218" y="210871"/>
                </a:cubicBezTo>
                <a:cubicBezTo>
                  <a:pt x="446515" y="197497"/>
                  <a:pt x="449812" y="185794"/>
                  <a:pt x="454758" y="174092"/>
                </a:cubicBezTo>
                <a:cubicBezTo>
                  <a:pt x="456406" y="169076"/>
                  <a:pt x="458055" y="162389"/>
                  <a:pt x="461352" y="157374"/>
                </a:cubicBezTo>
                <a:cubicBezTo>
                  <a:pt x="463001" y="152358"/>
                  <a:pt x="466298" y="145671"/>
                  <a:pt x="467946" y="140656"/>
                </a:cubicBezTo>
                <a:cubicBezTo>
                  <a:pt x="471244" y="135640"/>
                  <a:pt x="472892" y="130625"/>
                  <a:pt x="476189" y="125610"/>
                </a:cubicBezTo>
                <a:cubicBezTo>
                  <a:pt x="479486" y="122266"/>
                  <a:pt x="481135" y="117251"/>
                  <a:pt x="484432" y="112235"/>
                </a:cubicBezTo>
                <a:cubicBezTo>
                  <a:pt x="487729" y="103876"/>
                  <a:pt x="494323" y="97189"/>
                  <a:pt x="497620" y="90502"/>
                </a:cubicBezTo>
                <a:cubicBezTo>
                  <a:pt x="502566" y="83815"/>
                  <a:pt x="505863" y="77128"/>
                  <a:pt x="510809" y="73784"/>
                </a:cubicBezTo>
                <a:cubicBezTo>
                  <a:pt x="517403" y="63753"/>
                  <a:pt x="520700" y="58738"/>
                  <a:pt x="520700" y="58738"/>
                </a:cubicBezTo>
                <a:close/>
                <a:moveTo>
                  <a:pt x="549275" y="30163"/>
                </a:moveTo>
                <a:cubicBezTo>
                  <a:pt x="549275" y="30163"/>
                  <a:pt x="545917" y="35178"/>
                  <a:pt x="540880" y="45209"/>
                </a:cubicBezTo>
                <a:cubicBezTo>
                  <a:pt x="537522" y="50224"/>
                  <a:pt x="534163" y="55240"/>
                  <a:pt x="530805" y="63599"/>
                </a:cubicBezTo>
                <a:cubicBezTo>
                  <a:pt x="525768" y="70286"/>
                  <a:pt x="522410" y="78645"/>
                  <a:pt x="517372" y="87004"/>
                </a:cubicBezTo>
                <a:cubicBezTo>
                  <a:pt x="515693" y="92019"/>
                  <a:pt x="514014" y="95363"/>
                  <a:pt x="510656" y="100378"/>
                </a:cubicBezTo>
                <a:cubicBezTo>
                  <a:pt x="508977" y="105394"/>
                  <a:pt x="507298" y="110409"/>
                  <a:pt x="503940" y="115424"/>
                </a:cubicBezTo>
                <a:cubicBezTo>
                  <a:pt x="502261" y="120440"/>
                  <a:pt x="498902" y="125455"/>
                  <a:pt x="497223" y="132142"/>
                </a:cubicBezTo>
                <a:cubicBezTo>
                  <a:pt x="495544" y="137158"/>
                  <a:pt x="493865" y="142173"/>
                  <a:pt x="492186" y="148860"/>
                </a:cubicBezTo>
                <a:cubicBezTo>
                  <a:pt x="487149" y="160563"/>
                  <a:pt x="483790" y="172265"/>
                  <a:pt x="480432" y="183968"/>
                </a:cubicBezTo>
                <a:cubicBezTo>
                  <a:pt x="478753" y="197342"/>
                  <a:pt x="475395" y="209045"/>
                  <a:pt x="475395" y="222419"/>
                </a:cubicBezTo>
                <a:cubicBezTo>
                  <a:pt x="473716" y="232450"/>
                  <a:pt x="473716" y="232450"/>
                  <a:pt x="473716" y="232450"/>
                </a:cubicBezTo>
                <a:cubicBezTo>
                  <a:pt x="473716" y="242481"/>
                  <a:pt x="473716" y="242481"/>
                  <a:pt x="473716" y="242481"/>
                </a:cubicBezTo>
                <a:cubicBezTo>
                  <a:pt x="473716" y="247496"/>
                  <a:pt x="473716" y="254183"/>
                  <a:pt x="473716" y="260870"/>
                </a:cubicBezTo>
                <a:cubicBezTo>
                  <a:pt x="475395" y="272573"/>
                  <a:pt x="477074" y="285947"/>
                  <a:pt x="480432" y="297650"/>
                </a:cubicBezTo>
                <a:cubicBezTo>
                  <a:pt x="482111" y="309352"/>
                  <a:pt x="485470" y="321055"/>
                  <a:pt x="490507" y="331085"/>
                </a:cubicBezTo>
                <a:cubicBezTo>
                  <a:pt x="495544" y="341116"/>
                  <a:pt x="500581" y="349475"/>
                  <a:pt x="505619" y="357834"/>
                </a:cubicBezTo>
                <a:cubicBezTo>
                  <a:pt x="515693" y="374552"/>
                  <a:pt x="525768" y="387926"/>
                  <a:pt x="534163" y="396285"/>
                </a:cubicBezTo>
                <a:lnTo>
                  <a:pt x="541846" y="403283"/>
                </a:lnTo>
                <a:lnTo>
                  <a:pt x="532484" y="397957"/>
                </a:lnTo>
                <a:cubicBezTo>
                  <a:pt x="524089" y="389598"/>
                  <a:pt x="512335" y="377896"/>
                  <a:pt x="500581" y="361178"/>
                </a:cubicBezTo>
                <a:cubicBezTo>
                  <a:pt x="493865" y="354491"/>
                  <a:pt x="488828" y="344460"/>
                  <a:pt x="483790" y="334429"/>
                </a:cubicBezTo>
                <a:cubicBezTo>
                  <a:pt x="480432" y="329414"/>
                  <a:pt x="478753" y="322727"/>
                  <a:pt x="475395" y="317711"/>
                </a:cubicBezTo>
                <a:cubicBezTo>
                  <a:pt x="473716" y="312696"/>
                  <a:pt x="472037" y="306009"/>
                  <a:pt x="470358" y="299321"/>
                </a:cubicBezTo>
                <a:cubicBezTo>
                  <a:pt x="467000" y="287619"/>
                  <a:pt x="465320" y="274245"/>
                  <a:pt x="463641" y="260870"/>
                </a:cubicBezTo>
                <a:cubicBezTo>
                  <a:pt x="463641" y="254183"/>
                  <a:pt x="461962" y="247496"/>
                  <a:pt x="463641" y="240809"/>
                </a:cubicBezTo>
                <a:cubicBezTo>
                  <a:pt x="463641" y="230778"/>
                  <a:pt x="463641" y="230778"/>
                  <a:pt x="463641" y="230778"/>
                </a:cubicBezTo>
                <a:cubicBezTo>
                  <a:pt x="463641" y="220747"/>
                  <a:pt x="463641" y="220747"/>
                  <a:pt x="463641" y="220747"/>
                </a:cubicBezTo>
                <a:cubicBezTo>
                  <a:pt x="465320" y="207373"/>
                  <a:pt x="467000" y="193999"/>
                  <a:pt x="470358" y="182296"/>
                </a:cubicBezTo>
                <a:cubicBezTo>
                  <a:pt x="473716" y="168922"/>
                  <a:pt x="477074" y="157219"/>
                  <a:pt x="482111" y="145517"/>
                </a:cubicBezTo>
                <a:cubicBezTo>
                  <a:pt x="483790" y="138829"/>
                  <a:pt x="487149" y="133814"/>
                  <a:pt x="488828" y="128799"/>
                </a:cubicBezTo>
                <a:cubicBezTo>
                  <a:pt x="492186" y="122111"/>
                  <a:pt x="493865" y="117096"/>
                  <a:pt x="497223" y="112081"/>
                </a:cubicBezTo>
                <a:cubicBezTo>
                  <a:pt x="498902" y="107065"/>
                  <a:pt x="502261" y="102050"/>
                  <a:pt x="503940" y="97035"/>
                </a:cubicBezTo>
                <a:cubicBezTo>
                  <a:pt x="507298" y="92019"/>
                  <a:pt x="508977" y="88676"/>
                  <a:pt x="512335" y="83660"/>
                </a:cubicBezTo>
                <a:cubicBezTo>
                  <a:pt x="517372" y="75301"/>
                  <a:pt x="522410" y="66942"/>
                  <a:pt x="527447" y="60255"/>
                </a:cubicBezTo>
                <a:cubicBezTo>
                  <a:pt x="530805" y="53568"/>
                  <a:pt x="535842" y="48553"/>
                  <a:pt x="539201" y="43537"/>
                </a:cubicBezTo>
                <a:cubicBezTo>
                  <a:pt x="545917" y="35178"/>
                  <a:pt x="549275" y="30163"/>
                  <a:pt x="549275" y="30163"/>
                </a:cubicBezTo>
                <a:close/>
                <a:moveTo>
                  <a:pt x="579438" y="0"/>
                </a:moveTo>
                <a:cubicBezTo>
                  <a:pt x="579438" y="0"/>
                  <a:pt x="576080" y="6686"/>
                  <a:pt x="569364" y="16714"/>
                </a:cubicBezTo>
                <a:cubicBezTo>
                  <a:pt x="566005" y="20057"/>
                  <a:pt x="562647" y="26743"/>
                  <a:pt x="559289" y="33428"/>
                </a:cubicBezTo>
                <a:cubicBezTo>
                  <a:pt x="555931" y="41786"/>
                  <a:pt x="550894" y="48471"/>
                  <a:pt x="547535" y="58500"/>
                </a:cubicBezTo>
                <a:cubicBezTo>
                  <a:pt x="544177" y="61843"/>
                  <a:pt x="542498" y="66857"/>
                  <a:pt x="540819" y="71871"/>
                </a:cubicBezTo>
                <a:cubicBezTo>
                  <a:pt x="537461" y="76885"/>
                  <a:pt x="535782" y="81900"/>
                  <a:pt x="534103" y="86914"/>
                </a:cubicBezTo>
                <a:cubicBezTo>
                  <a:pt x="530744" y="91928"/>
                  <a:pt x="529065" y="96942"/>
                  <a:pt x="527386" y="101957"/>
                </a:cubicBezTo>
                <a:cubicBezTo>
                  <a:pt x="524028" y="108642"/>
                  <a:pt x="522349" y="113657"/>
                  <a:pt x="520670" y="118671"/>
                </a:cubicBezTo>
                <a:cubicBezTo>
                  <a:pt x="515633" y="130371"/>
                  <a:pt x="512274" y="142071"/>
                  <a:pt x="510595" y="155442"/>
                </a:cubicBezTo>
                <a:cubicBezTo>
                  <a:pt x="507237" y="167142"/>
                  <a:pt x="505558" y="180514"/>
                  <a:pt x="503879" y="193885"/>
                </a:cubicBezTo>
                <a:cubicBezTo>
                  <a:pt x="502200" y="202242"/>
                  <a:pt x="502200" y="202242"/>
                  <a:pt x="502200" y="202242"/>
                </a:cubicBezTo>
                <a:cubicBezTo>
                  <a:pt x="502200" y="212271"/>
                  <a:pt x="502200" y="212271"/>
                  <a:pt x="502200" y="212271"/>
                </a:cubicBezTo>
                <a:cubicBezTo>
                  <a:pt x="502200" y="218956"/>
                  <a:pt x="502200" y="225642"/>
                  <a:pt x="503879" y="232328"/>
                </a:cubicBezTo>
                <a:cubicBezTo>
                  <a:pt x="503879" y="244028"/>
                  <a:pt x="505558" y="257399"/>
                  <a:pt x="508916" y="269099"/>
                </a:cubicBezTo>
                <a:cubicBezTo>
                  <a:pt x="512274" y="280799"/>
                  <a:pt x="515633" y="290828"/>
                  <a:pt x="518991" y="300856"/>
                </a:cubicBezTo>
                <a:cubicBezTo>
                  <a:pt x="524028" y="310885"/>
                  <a:pt x="529065" y="320913"/>
                  <a:pt x="534103" y="329270"/>
                </a:cubicBezTo>
                <a:cubicBezTo>
                  <a:pt x="544177" y="345984"/>
                  <a:pt x="555931" y="357684"/>
                  <a:pt x="562647" y="366042"/>
                </a:cubicBezTo>
                <a:cubicBezTo>
                  <a:pt x="571043" y="374399"/>
                  <a:pt x="576080" y="379413"/>
                  <a:pt x="576080" y="379413"/>
                </a:cubicBezTo>
                <a:cubicBezTo>
                  <a:pt x="576080" y="379413"/>
                  <a:pt x="576080" y="377741"/>
                  <a:pt x="572722" y="376070"/>
                </a:cubicBezTo>
                <a:cubicBezTo>
                  <a:pt x="569364" y="374399"/>
                  <a:pt x="566005" y="371056"/>
                  <a:pt x="562647" y="367713"/>
                </a:cubicBezTo>
                <a:cubicBezTo>
                  <a:pt x="552573" y="361027"/>
                  <a:pt x="540819" y="349327"/>
                  <a:pt x="529065" y="332613"/>
                </a:cubicBezTo>
                <a:cubicBezTo>
                  <a:pt x="524028" y="324256"/>
                  <a:pt x="517312" y="315899"/>
                  <a:pt x="512274" y="304199"/>
                </a:cubicBezTo>
                <a:cubicBezTo>
                  <a:pt x="508916" y="299185"/>
                  <a:pt x="507237" y="294170"/>
                  <a:pt x="505558" y="289156"/>
                </a:cubicBezTo>
                <a:cubicBezTo>
                  <a:pt x="503879" y="282470"/>
                  <a:pt x="500521" y="277456"/>
                  <a:pt x="498842" y="270770"/>
                </a:cubicBezTo>
                <a:cubicBezTo>
                  <a:pt x="495483" y="259070"/>
                  <a:pt x="493804" y="245699"/>
                  <a:pt x="492125" y="232328"/>
                </a:cubicBezTo>
                <a:cubicBezTo>
                  <a:pt x="492125" y="225642"/>
                  <a:pt x="492125" y="218956"/>
                  <a:pt x="492125" y="212271"/>
                </a:cubicBezTo>
                <a:cubicBezTo>
                  <a:pt x="492125" y="202242"/>
                  <a:pt x="492125" y="202242"/>
                  <a:pt x="492125" y="202242"/>
                </a:cubicBezTo>
                <a:cubicBezTo>
                  <a:pt x="492125" y="192214"/>
                  <a:pt x="492125" y="192214"/>
                  <a:pt x="492125" y="192214"/>
                </a:cubicBezTo>
                <a:cubicBezTo>
                  <a:pt x="493804" y="178842"/>
                  <a:pt x="497163" y="165471"/>
                  <a:pt x="498842" y="152099"/>
                </a:cubicBezTo>
                <a:cubicBezTo>
                  <a:pt x="502200" y="140399"/>
                  <a:pt x="507237" y="127028"/>
                  <a:pt x="510595" y="115328"/>
                </a:cubicBezTo>
                <a:cubicBezTo>
                  <a:pt x="513953" y="110314"/>
                  <a:pt x="515633" y="103628"/>
                  <a:pt x="518991" y="98614"/>
                </a:cubicBezTo>
                <a:cubicBezTo>
                  <a:pt x="520670" y="93600"/>
                  <a:pt x="522349" y="88585"/>
                  <a:pt x="525707" y="83571"/>
                </a:cubicBezTo>
                <a:cubicBezTo>
                  <a:pt x="529065" y="78557"/>
                  <a:pt x="530744" y="73543"/>
                  <a:pt x="534103" y="68528"/>
                </a:cubicBezTo>
                <a:cubicBezTo>
                  <a:pt x="535782" y="63514"/>
                  <a:pt x="539140" y="58500"/>
                  <a:pt x="540819" y="55157"/>
                </a:cubicBezTo>
                <a:cubicBezTo>
                  <a:pt x="545856" y="46800"/>
                  <a:pt x="550894" y="38443"/>
                  <a:pt x="555931" y="31757"/>
                </a:cubicBezTo>
                <a:cubicBezTo>
                  <a:pt x="560968" y="25071"/>
                  <a:pt x="564326" y="20057"/>
                  <a:pt x="567685" y="15043"/>
                </a:cubicBezTo>
                <a:cubicBezTo>
                  <a:pt x="574401" y="5014"/>
                  <a:pt x="579438" y="0"/>
                  <a:pt x="5794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2" name="Freeform 59">
            <a:extLst>
              <a:ext uri="{FF2B5EF4-FFF2-40B4-BE49-F238E27FC236}">
                <a16:creationId xmlns:a16="http://schemas.microsoft.com/office/drawing/2014/main" id="{E76759D7-ECC1-4EE4-A5EE-7338E0E1AA7A}"/>
              </a:ext>
            </a:extLst>
          </p:cNvPr>
          <p:cNvSpPr>
            <a:spLocks/>
          </p:cNvSpPr>
          <p:nvPr/>
        </p:nvSpPr>
        <p:spPr bwMode="auto">
          <a:xfrm>
            <a:off x="6945385" y="2224456"/>
            <a:ext cx="731624" cy="554982"/>
          </a:xfrm>
          <a:custGeom>
            <a:avLst/>
            <a:gdLst>
              <a:gd name="T0" fmla="*/ 329 w 555"/>
              <a:gd name="T1" fmla="*/ 1 h 420"/>
              <a:gd name="T2" fmla="*/ 555 w 555"/>
              <a:gd name="T3" fmla="*/ 0 h 420"/>
              <a:gd name="T4" fmla="*/ 222 w 555"/>
              <a:gd name="T5" fmla="*/ 333 h 420"/>
              <a:gd name="T6" fmla="*/ 0 w 555"/>
              <a:gd name="T7" fmla="*/ 330 h 420"/>
              <a:gd name="T8" fmla="*/ 329 w 555"/>
              <a:gd name="T9" fmla="*/ 1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5" h="420">
                <a:moveTo>
                  <a:pt x="329" y="1"/>
                </a:moveTo>
                <a:cubicBezTo>
                  <a:pt x="329" y="1"/>
                  <a:pt x="400" y="109"/>
                  <a:pt x="555" y="0"/>
                </a:cubicBezTo>
                <a:cubicBezTo>
                  <a:pt x="222" y="333"/>
                  <a:pt x="222" y="333"/>
                  <a:pt x="222" y="333"/>
                </a:cubicBezTo>
                <a:cubicBezTo>
                  <a:pt x="222" y="333"/>
                  <a:pt x="90" y="420"/>
                  <a:pt x="0" y="330"/>
                </a:cubicBezTo>
                <a:lnTo>
                  <a:pt x="329" y="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2C230BD8-C3A8-4A91-ADFB-95D2DB1C5F9F}"/>
              </a:ext>
            </a:extLst>
          </p:cNvPr>
          <p:cNvSpPr>
            <a:spLocks/>
          </p:cNvSpPr>
          <p:nvPr/>
        </p:nvSpPr>
        <p:spPr bwMode="auto">
          <a:xfrm>
            <a:off x="6966682" y="2247006"/>
            <a:ext cx="689029" cy="458517"/>
          </a:xfrm>
          <a:custGeom>
            <a:avLst/>
            <a:gdLst>
              <a:gd name="connsiteX0" fmla="*/ 0 w 873125"/>
              <a:gd name="connsiteY0" fmla="*/ 497070 h 581025"/>
              <a:gd name="connsiteX1" fmla="*/ 3343 w 873125"/>
              <a:gd name="connsiteY1" fmla="*/ 500429 h 581025"/>
              <a:gd name="connsiteX2" fmla="*/ 11700 w 873125"/>
              <a:gd name="connsiteY2" fmla="*/ 510503 h 581025"/>
              <a:gd name="connsiteX3" fmla="*/ 0 w 873125"/>
              <a:gd name="connsiteY3" fmla="*/ 497070 h 581025"/>
              <a:gd name="connsiteX4" fmla="*/ 379413 w 873125"/>
              <a:gd name="connsiteY4" fmla="*/ 493712 h 581025"/>
              <a:gd name="connsiteX5" fmla="*/ 364370 w 873125"/>
              <a:gd name="connsiteY5" fmla="*/ 505466 h 581025"/>
              <a:gd name="connsiteX6" fmla="*/ 347656 w 873125"/>
              <a:gd name="connsiteY6" fmla="*/ 517219 h 581025"/>
              <a:gd name="connsiteX7" fmla="*/ 324256 w 873125"/>
              <a:gd name="connsiteY7" fmla="*/ 532331 h 581025"/>
              <a:gd name="connsiteX8" fmla="*/ 310885 w 873125"/>
              <a:gd name="connsiteY8" fmla="*/ 539048 h 581025"/>
              <a:gd name="connsiteX9" fmla="*/ 295842 w 873125"/>
              <a:gd name="connsiteY9" fmla="*/ 547443 h 581025"/>
              <a:gd name="connsiteX10" fmla="*/ 280799 w 873125"/>
              <a:gd name="connsiteY10" fmla="*/ 554160 h 581025"/>
              <a:gd name="connsiteX11" fmla="*/ 262414 w 873125"/>
              <a:gd name="connsiteY11" fmla="*/ 562555 h 581025"/>
              <a:gd name="connsiteX12" fmla="*/ 225642 w 873125"/>
              <a:gd name="connsiteY12" fmla="*/ 574309 h 581025"/>
              <a:gd name="connsiteX13" fmla="*/ 187200 w 873125"/>
              <a:gd name="connsiteY13" fmla="*/ 581025 h 581025"/>
              <a:gd name="connsiteX14" fmla="*/ 177171 w 873125"/>
              <a:gd name="connsiteY14" fmla="*/ 581025 h 581025"/>
              <a:gd name="connsiteX15" fmla="*/ 167143 w 873125"/>
              <a:gd name="connsiteY15" fmla="*/ 581025 h 581025"/>
              <a:gd name="connsiteX16" fmla="*/ 147085 w 873125"/>
              <a:gd name="connsiteY16" fmla="*/ 581025 h 581025"/>
              <a:gd name="connsiteX17" fmla="*/ 108643 w 873125"/>
              <a:gd name="connsiteY17" fmla="*/ 574309 h 581025"/>
              <a:gd name="connsiteX18" fmla="*/ 90257 w 873125"/>
              <a:gd name="connsiteY18" fmla="*/ 567592 h 581025"/>
              <a:gd name="connsiteX19" fmla="*/ 73543 w 873125"/>
              <a:gd name="connsiteY19" fmla="*/ 560876 h 581025"/>
              <a:gd name="connsiteX20" fmla="*/ 46800 w 873125"/>
              <a:gd name="connsiteY20" fmla="*/ 544085 h 581025"/>
              <a:gd name="connsiteX21" fmla="*/ 11700 w 873125"/>
              <a:gd name="connsiteY21" fmla="*/ 510503 h 581025"/>
              <a:gd name="connsiteX22" fmla="*/ 50143 w 873125"/>
              <a:gd name="connsiteY22" fmla="*/ 539048 h 581025"/>
              <a:gd name="connsiteX23" fmla="*/ 76886 w 873125"/>
              <a:gd name="connsiteY23" fmla="*/ 554160 h 581025"/>
              <a:gd name="connsiteX24" fmla="*/ 110314 w 873125"/>
              <a:gd name="connsiteY24" fmla="*/ 564234 h 581025"/>
              <a:gd name="connsiteX25" fmla="*/ 147085 w 873125"/>
              <a:gd name="connsiteY25" fmla="*/ 569271 h 581025"/>
              <a:gd name="connsiteX26" fmla="*/ 167143 w 873125"/>
              <a:gd name="connsiteY26" fmla="*/ 570951 h 581025"/>
              <a:gd name="connsiteX27" fmla="*/ 175500 w 873125"/>
              <a:gd name="connsiteY27" fmla="*/ 570951 h 581025"/>
              <a:gd name="connsiteX28" fmla="*/ 185528 w 873125"/>
              <a:gd name="connsiteY28" fmla="*/ 569271 h 581025"/>
              <a:gd name="connsiteX29" fmla="*/ 223971 w 873125"/>
              <a:gd name="connsiteY29" fmla="*/ 562555 h 581025"/>
              <a:gd name="connsiteX30" fmla="*/ 259071 w 873125"/>
              <a:gd name="connsiteY30" fmla="*/ 552480 h 581025"/>
              <a:gd name="connsiteX31" fmla="*/ 277456 w 873125"/>
              <a:gd name="connsiteY31" fmla="*/ 545764 h 581025"/>
              <a:gd name="connsiteX32" fmla="*/ 292499 w 873125"/>
              <a:gd name="connsiteY32" fmla="*/ 540727 h 581025"/>
              <a:gd name="connsiteX33" fmla="*/ 307542 w 873125"/>
              <a:gd name="connsiteY33" fmla="*/ 534010 h 581025"/>
              <a:gd name="connsiteX34" fmla="*/ 320913 w 873125"/>
              <a:gd name="connsiteY34" fmla="*/ 525615 h 581025"/>
              <a:gd name="connsiteX35" fmla="*/ 344313 w 873125"/>
              <a:gd name="connsiteY35" fmla="*/ 513861 h 581025"/>
              <a:gd name="connsiteX36" fmla="*/ 362699 w 873125"/>
              <a:gd name="connsiteY36" fmla="*/ 503787 h 581025"/>
              <a:gd name="connsiteX37" fmla="*/ 379413 w 873125"/>
              <a:gd name="connsiteY37" fmla="*/ 493712 h 581025"/>
              <a:gd name="connsiteX38" fmla="*/ 407988 w 873125"/>
              <a:gd name="connsiteY38" fmla="*/ 465137 h 581025"/>
              <a:gd name="connsiteX39" fmla="*/ 392942 w 873125"/>
              <a:gd name="connsiteY39" fmla="*/ 475211 h 581025"/>
              <a:gd name="connsiteX40" fmla="*/ 376224 w 873125"/>
              <a:gd name="connsiteY40" fmla="*/ 488644 h 581025"/>
              <a:gd name="connsiteX41" fmla="*/ 352819 w 873125"/>
              <a:gd name="connsiteY41" fmla="*/ 502077 h 581025"/>
              <a:gd name="connsiteX42" fmla="*/ 339445 w 873125"/>
              <a:gd name="connsiteY42" fmla="*/ 510473 h 581025"/>
              <a:gd name="connsiteX43" fmla="*/ 324399 w 873125"/>
              <a:gd name="connsiteY43" fmla="*/ 518868 h 581025"/>
              <a:gd name="connsiteX44" fmla="*/ 309353 w 873125"/>
              <a:gd name="connsiteY44" fmla="*/ 525585 h 581025"/>
              <a:gd name="connsiteX45" fmla="*/ 292635 w 873125"/>
              <a:gd name="connsiteY45" fmla="*/ 532301 h 581025"/>
              <a:gd name="connsiteX46" fmla="*/ 255855 w 873125"/>
              <a:gd name="connsiteY46" fmla="*/ 544055 h 581025"/>
              <a:gd name="connsiteX47" fmla="*/ 215732 w 873125"/>
              <a:gd name="connsiteY47" fmla="*/ 550771 h 581025"/>
              <a:gd name="connsiteX48" fmla="*/ 205701 w 873125"/>
              <a:gd name="connsiteY48" fmla="*/ 552450 h 581025"/>
              <a:gd name="connsiteX49" fmla="*/ 195671 w 873125"/>
              <a:gd name="connsiteY49" fmla="*/ 552450 h 581025"/>
              <a:gd name="connsiteX50" fmla="*/ 175609 w 873125"/>
              <a:gd name="connsiteY50" fmla="*/ 550771 h 581025"/>
              <a:gd name="connsiteX51" fmla="*/ 137158 w 873125"/>
              <a:gd name="connsiteY51" fmla="*/ 544055 h 581025"/>
              <a:gd name="connsiteX52" fmla="*/ 118768 w 873125"/>
              <a:gd name="connsiteY52" fmla="*/ 539017 h 581025"/>
              <a:gd name="connsiteX53" fmla="*/ 103722 w 873125"/>
              <a:gd name="connsiteY53" fmla="*/ 532301 h 581025"/>
              <a:gd name="connsiteX54" fmla="*/ 75302 w 873125"/>
              <a:gd name="connsiteY54" fmla="*/ 515510 h 581025"/>
              <a:gd name="connsiteX55" fmla="*/ 40194 w 873125"/>
              <a:gd name="connsiteY55" fmla="*/ 481928 h 581025"/>
              <a:gd name="connsiteX56" fmla="*/ 31835 w 873125"/>
              <a:gd name="connsiteY56" fmla="*/ 471853 h 581025"/>
              <a:gd name="connsiteX57" fmla="*/ 30163 w 873125"/>
              <a:gd name="connsiteY57" fmla="*/ 466816 h 581025"/>
              <a:gd name="connsiteX58" fmla="*/ 41866 w 873125"/>
              <a:gd name="connsiteY58" fmla="*/ 480249 h 581025"/>
              <a:gd name="connsiteX59" fmla="*/ 78645 w 873125"/>
              <a:gd name="connsiteY59" fmla="*/ 510473 h 581025"/>
              <a:gd name="connsiteX60" fmla="*/ 107066 w 873125"/>
              <a:gd name="connsiteY60" fmla="*/ 523905 h 581025"/>
              <a:gd name="connsiteX61" fmla="*/ 140502 w 873125"/>
              <a:gd name="connsiteY61" fmla="*/ 535659 h 581025"/>
              <a:gd name="connsiteX62" fmla="*/ 177281 w 873125"/>
              <a:gd name="connsiteY62" fmla="*/ 540696 h 581025"/>
              <a:gd name="connsiteX63" fmla="*/ 195671 w 873125"/>
              <a:gd name="connsiteY63" fmla="*/ 540696 h 581025"/>
              <a:gd name="connsiteX64" fmla="*/ 205701 w 873125"/>
              <a:gd name="connsiteY64" fmla="*/ 540696 h 581025"/>
              <a:gd name="connsiteX65" fmla="*/ 214060 w 873125"/>
              <a:gd name="connsiteY65" fmla="*/ 540696 h 581025"/>
              <a:gd name="connsiteX66" fmla="*/ 252512 w 873125"/>
              <a:gd name="connsiteY66" fmla="*/ 533980 h 581025"/>
              <a:gd name="connsiteX67" fmla="*/ 289291 w 873125"/>
              <a:gd name="connsiteY67" fmla="*/ 523905 h 581025"/>
              <a:gd name="connsiteX68" fmla="*/ 306009 w 873125"/>
              <a:gd name="connsiteY68" fmla="*/ 517189 h 581025"/>
              <a:gd name="connsiteX69" fmla="*/ 321055 w 873125"/>
              <a:gd name="connsiteY69" fmla="*/ 510473 h 581025"/>
              <a:gd name="connsiteX70" fmla="*/ 336101 w 873125"/>
              <a:gd name="connsiteY70" fmla="*/ 503756 h 581025"/>
              <a:gd name="connsiteX71" fmla="*/ 351147 w 873125"/>
              <a:gd name="connsiteY71" fmla="*/ 497040 h 581025"/>
              <a:gd name="connsiteX72" fmla="*/ 374552 w 873125"/>
              <a:gd name="connsiteY72" fmla="*/ 485286 h 581025"/>
              <a:gd name="connsiteX73" fmla="*/ 392942 w 873125"/>
              <a:gd name="connsiteY73" fmla="*/ 473532 h 581025"/>
              <a:gd name="connsiteX74" fmla="*/ 407988 w 873125"/>
              <a:gd name="connsiteY74" fmla="*/ 465137 h 581025"/>
              <a:gd name="connsiteX75" fmla="*/ 436563 w 873125"/>
              <a:gd name="connsiteY75" fmla="*/ 436562 h 581025"/>
              <a:gd name="connsiteX76" fmla="*/ 423189 w 873125"/>
              <a:gd name="connsiteY76" fmla="*/ 446636 h 581025"/>
              <a:gd name="connsiteX77" fmla="*/ 404799 w 873125"/>
              <a:gd name="connsiteY77" fmla="*/ 458390 h 581025"/>
              <a:gd name="connsiteX78" fmla="*/ 383066 w 873125"/>
              <a:gd name="connsiteY78" fmla="*/ 473502 h 581025"/>
              <a:gd name="connsiteX79" fmla="*/ 369692 w 873125"/>
              <a:gd name="connsiteY79" fmla="*/ 481897 h 581025"/>
              <a:gd name="connsiteX80" fmla="*/ 354645 w 873125"/>
              <a:gd name="connsiteY80" fmla="*/ 488614 h 581025"/>
              <a:gd name="connsiteX81" fmla="*/ 337928 w 873125"/>
              <a:gd name="connsiteY81" fmla="*/ 497010 h 581025"/>
              <a:gd name="connsiteX82" fmla="*/ 321210 w 873125"/>
              <a:gd name="connsiteY82" fmla="*/ 503726 h 581025"/>
              <a:gd name="connsiteX83" fmla="*/ 284430 w 873125"/>
              <a:gd name="connsiteY83" fmla="*/ 515480 h 581025"/>
              <a:gd name="connsiteX84" fmla="*/ 244307 w 873125"/>
              <a:gd name="connsiteY84" fmla="*/ 522196 h 581025"/>
              <a:gd name="connsiteX85" fmla="*/ 234276 w 873125"/>
              <a:gd name="connsiteY85" fmla="*/ 522196 h 581025"/>
              <a:gd name="connsiteX86" fmla="*/ 224246 w 873125"/>
              <a:gd name="connsiteY86" fmla="*/ 522196 h 581025"/>
              <a:gd name="connsiteX87" fmla="*/ 204184 w 873125"/>
              <a:gd name="connsiteY87" fmla="*/ 522196 h 581025"/>
              <a:gd name="connsiteX88" fmla="*/ 165733 w 873125"/>
              <a:gd name="connsiteY88" fmla="*/ 515480 h 581025"/>
              <a:gd name="connsiteX89" fmla="*/ 149015 w 873125"/>
              <a:gd name="connsiteY89" fmla="*/ 510442 h 581025"/>
              <a:gd name="connsiteX90" fmla="*/ 132297 w 873125"/>
              <a:gd name="connsiteY90" fmla="*/ 502047 h 581025"/>
              <a:gd name="connsiteX91" fmla="*/ 103877 w 873125"/>
              <a:gd name="connsiteY91" fmla="*/ 485256 h 581025"/>
              <a:gd name="connsiteX92" fmla="*/ 68769 w 873125"/>
              <a:gd name="connsiteY92" fmla="*/ 453353 h 581025"/>
              <a:gd name="connsiteX93" fmla="*/ 60410 w 873125"/>
              <a:gd name="connsiteY93" fmla="*/ 441599 h 581025"/>
              <a:gd name="connsiteX94" fmla="*/ 58738 w 873125"/>
              <a:gd name="connsiteY94" fmla="*/ 438241 h 581025"/>
              <a:gd name="connsiteX95" fmla="*/ 70441 w 873125"/>
              <a:gd name="connsiteY95" fmla="*/ 451674 h 581025"/>
              <a:gd name="connsiteX96" fmla="*/ 107220 w 873125"/>
              <a:gd name="connsiteY96" fmla="*/ 480218 h 581025"/>
              <a:gd name="connsiteX97" fmla="*/ 135641 w 873125"/>
              <a:gd name="connsiteY97" fmla="*/ 495330 h 581025"/>
              <a:gd name="connsiteX98" fmla="*/ 169077 w 873125"/>
              <a:gd name="connsiteY98" fmla="*/ 505405 h 581025"/>
              <a:gd name="connsiteX99" fmla="*/ 205856 w 873125"/>
              <a:gd name="connsiteY99" fmla="*/ 512121 h 581025"/>
              <a:gd name="connsiteX100" fmla="*/ 224246 w 873125"/>
              <a:gd name="connsiteY100" fmla="*/ 512121 h 581025"/>
              <a:gd name="connsiteX101" fmla="*/ 234276 w 873125"/>
              <a:gd name="connsiteY101" fmla="*/ 512121 h 581025"/>
              <a:gd name="connsiteX102" fmla="*/ 244307 w 873125"/>
              <a:gd name="connsiteY102" fmla="*/ 510442 h 581025"/>
              <a:gd name="connsiteX103" fmla="*/ 282758 w 873125"/>
              <a:gd name="connsiteY103" fmla="*/ 505405 h 581025"/>
              <a:gd name="connsiteX104" fmla="*/ 317866 w 873125"/>
              <a:gd name="connsiteY104" fmla="*/ 493651 h 581025"/>
              <a:gd name="connsiteX105" fmla="*/ 334584 w 873125"/>
              <a:gd name="connsiteY105" fmla="*/ 488614 h 581025"/>
              <a:gd name="connsiteX106" fmla="*/ 351302 w 873125"/>
              <a:gd name="connsiteY106" fmla="*/ 481897 h 581025"/>
              <a:gd name="connsiteX107" fmla="*/ 366348 w 873125"/>
              <a:gd name="connsiteY107" fmla="*/ 475181 h 581025"/>
              <a:gd name="connsiteX108" fmla="*/ 379722 w 873125"/>
              <a:gd name="connsiteY108" fmla="*/ 468465 h 581025"/>
              <a:gd name="connsiteX109" fmla="*/ 403127 w 873125"/>
              <a:gd name="connsiteY109" fmla="*/ 455032 h 581025"/>
              <a:gd name="connsiteX110" fmla="*/ 421517 w 873125"/>
              <a:gd name="connsiteY110" fmla="*/ 444957 h 581025"/>
              <a:gd name="connsiteX111" fmla="*/ 436563 w 873125"/>
              <a:gd name="connsiteY111" fmla="*/ 436562 h 581025"/>
              <a:gd name="connsiteX112" fmla="*/ 85725 w 873125"/>
              <a:gd name="connsiteY112" fmla="*/ 409758 h 581025"/>
              <a:gd name="connsiteX113" fmla="*/ 89083 w 873125"/>
              <a:gd name="connsiteY113" fmla="*/ 413117 h 581025"/>
              <a:gd name="connsiteX114" fmla="*/ 89082 w 873125"/>
              <a:gd name="connsiteY114" fmla="*/ 413116 h 581025"/>
              <a:gd name="connsiteX115" fmla="*/ 85725 w 873125"/>
              <a:gd name="connsiteY115" fmla="*/ 409758 h 581025"/>
              <a:gd name="connsiteX116" fmla="*/ 466725 w 873125"/>
              <a:gd name="connsiteY116" fmla="*/ 406400 h 581025"/>
              <a:gd name="connsiteX117" fmla="*/ 451620 w 873125"/>
              <a:gd name="connsiteY117" fmla="*/ 418154 h 581025"/>
              <a:gd name="connsiteX118" fmla="*/ 434835 w 873125"/>
              <a:gd name="connsiteY118" fmla="*/ 429907 h 581025"/>
              <a:gd name="connsiteX119" fmla="*/ 411338 w 873125"/>
              <a:gd name="connsiteY119" fmla="*/ 445019 h 581025"/>
              <a:gd name="connsiteX120" fmla="*/ 397910 w 873125"/>
              <a:gd name="connsiteY120" fmla="*/ 451735 h 581025"/>
              <a:gd name="connsiteX121" fmla="*/ 382805 w 873125"/>
              <a:gd name="connsiteY121" fmla="*/ 460131 h 581025"/>
              <a:gd name="connsiteX122" fmla="*/ 367699 w 873125"/>
              <a:gd name="connsiteY122" fmla="*/ 466847 h 581025"/>
              <a:gd name="connsiteX123" fmla="*/ 349236 w 873125"/>
              <a:gd name="connsiteY123" fmla="*/ 475243 h 581025"/>
              <a:gd name="connsiteX124" fmla="*/ 312311 w 873125"/>
              <a:gd name="connsiteY124" fmla="*/ 485317 h 581025"/>
              <a:gd name="connsiteX125" fmla="*/ 273708 w 873125"/>
              <a:gd name="connsiteY125" fmla="*/ 492034 h 581025"/>
              <a:gd name="connsiteX126" fmla="*/ 263637 w 873125"/>
              <a:gd name="connsiteY126" fmla="*/ 493713 h 581025"/>
              <a:gd name="connsiteX127" fmla="*/ 253567 w 873125"/>
              <a:gd name="connsiteY127" fmla="*/ 493713 h 581025"/>
              <a:gd name="connsiteX128" fmla="*/ 233426 w 873125"/>
              <a:gd name="connsiteY128" fmla="*/ 493713 h 581025"/>
              <a:gd name="connsiteX129" fmla="*/ 194822 w 873125"/>
              <a:gd name="connsiteY129" fmla="*/ 486996 h 581025"/>
              <a:gd name="connsiteX130" fmla="*/ 176360 w 873125"/>
              <a:gd name="connsiteY130" fmla="*/ 480280 h 581025"/>
              <a:gd name="connsiteX131" fmla="*/ 159575 w 873125"/>
              <a:gd name="connsiteY131" fmla="*/ 473564 h 581025"/>
              <a:gd name="connsiteX132" fmla="*/ 132721 w 873125"/>
              <a:gd name="connsiteY132" fmla="*/ 456773 h 581025"/>
              <a:gd name="connsiteX133" fmla="*/ 97474 w 873125"/>
              <a:gd name="connsiteY133" fmla="*/ 423191 h 581025"/>
              <a:gd name="connsiteX134" fmla="*/ 89083 w 873125"/>
              <a:gd name="connsiteY134" fmla="*/ 413117 h 581025"/>
              <a:gd name="connsiteX135" fmla="*/ 89292 w 873125"/>
              <a:gd name="connsiteY135" fmla="*/ 413326 h 581025"/>
              <a:gd name="connsiteX136" fmla="*/ 99153 w 873125"/>
              <a:gd name="connsiteY136" fmla="*/ 423191 h 581025"/>
              <a:gd name="connsiteX137" fmla="*/ 136078 w 873125"/>
              <a:gd name="connsiteY137" fmla="*/ 451735 h 581025"/>
              <a:gd name="connsiteX138" fmla="*/ 164611 w 873125"/>
              <a:gd name="connsiteY138" fmla="*/ 465168 h 581025"/>
              <a:gd name="connsiteX139" fmla="*/ 196501 w 873125"/>
              <a:gd name="connsiteY139" fmla="*/ 476922 h 581025"/>
              <a:gd name="connsiteX140" fmla="*/ 233426 w 873125"/>
              <a:gd name="connsiteY140" fmla="*/ 481959 h 581025"/>
              <a:gd name="connsiteX141" fmla="*/ 253567 w 873125"/>
              <a:gd name="connsiteY141" fmla="*/ 483638 h 581025"/>
              <a:gd name="connsiteX142" fmla="*/ 261959 w 873125"/>
              <a:gd name="connsiteY142" fmla="*/ 481959 h 581025"/>
              <a:gd name="connsiteX143" fmla="*/ 272029 w 873125"/>
              <a:gd name="connsiteY143" fmla="*/ 481959 h 581025"/>
              <a:gd name="connsiteX144" fmla="*/ 310633 w 873125"/>
              <a:gd name="connsiteY144" fmla="*/ 475243 h 581025"/>
              <a:gd name="connsiteX145" fmla="*/ 347558 w 873125"/>
              <a:gd name="connsiteY145" fmla="*/ 465168 h 581025"/>
              <a:gd name="connsiteX146" fmla="*/ 364342 w 873125"/>
              <a:gd name="connsiteY146" fmla="*/ 458452 h 581025"/>
              <a:gd name="connsiteX147" fmla="*/ 379448 w 873125"/>
              <a:gd name="connsiteY147" fmla="*/ 451735 h 581025"/>
              <a:gd name="connsiteX148" fmla="*/ 394553 w 873125"/>
              <a:gd name="connsiteY148" fmla="*/ 445019 h 581025"/>
              <a:gd name="connsiteX149" fmla="*/ 407981 w 873125"/>
              <a:gd name="connsiteY149" fmla="*/ 438303 h 581025"/>
              <a:gd name="connsiteX150" fmla="*/ 433157 w 873125"/>
              <a:gd name="connsiteY150" fmla="*/ 426549 h 581025"/>
              <a:gd name="connsiteX151" fmla="*/ 449941 w 873125"/>
              <a:gd name="connsiteY151" fmla="*/ 416474 h 581025"/>
              <a:gd name="connsiteX152" fmla="*/ 466725 w 873125"/>
              <a:gd name="connsiteY152" fmla="*/ 406400 h 581025"/>
              <a:gd name="connsiteX153" fmla="*/ 493713 w 873125"/>
              <a:gd name="connsiteY153" fmla="*/ 377825 h 581025"/>
              <a:gd name="connsiteX154" fmla="*/ 478667 w 873125"/>
              <a:gd name="connsiteY154" fmla="*/ 387899 h 581025"/>
              <a:gd name="connsiteX155" fmla="*/ 461949 w 873125"/>
              <a:gd name="connsiteY155" fmla="*/ 401332 h 581025"/>
              <a:gd name="connsiteX156" fmla="*/ 438544 w 873125"/>
              <a:gd name="connsiteY156" fmla="*/ 414765 h 581025"/>
              <a:gd name="connsiteX157" fmla="*/ 425170 w 873125"/>
              <a:gd name="connsiteY157" fmla="*/ 423160 h 581025"/>
              <a:gd name="connsiteX158" fmla="*/ 411795 w 873125"/>
              <a:gd name="connsiteY158" fmla="*/ 431556 h 581025"/>
              <a:gd name="connsiteX159" fmla="*/ 395078 w 873125"/>
              <a:gd name="connsiteY159" fmla="*/ 438272 h 581025"/>
              <a:gd name="connsiteX160" fmla="*/ 378360 w 873125"/>
              <a:gd name="connsiteY160" fmla="*/ 444989 h 581025"/>
              <a:gd name="connsiteX161" fmla="*/ 341580 w 873125"/>
              <a:gd name="connsiteY161" fmla="*/ 456742 h 581025"/>
              <a:gd name="connsiteX162" fmla="*/ 301457 w 873125"/>
              <a:gd name="connsiteY162" fmla="*/ 463459 h 581025"/>
              <a:gd name="connsiteX163" fmla="*/ 291426 w 873125"/>
              <a:gd name="connsiteY163" fmla="*/ 465138 h 581025"/>
              <a:gd name="connsiteX164" fmla="*/ 281396 w 873125"/>
              <a:gd name="connsiteY164" fmla="*/ 465138 h 581025"/>
              <a:gd name="connsiteX165" fmla="*/ 261334 w 873125"/>
              <a:gd name="connsiteY165" fmla="*/ 463459 h 581025"/>
              <a:gd name="connsiteX166" fmla="*/ 222883 w 873125"/>
              <a:gd name="connsiteY166" fmla="*/ 456742 h 581025"/>
              <a:gd name="connsiteX167" fmla="*/ 206165 w 873125"/>
              <a:gd name="connsiteY167" fmla="*/ 451705 h 581025"/>
              <a:gd name="connsiteX168" fmla="*/ 189447 w 873125"/>
              <a:gd name="connsiteY168" fmla="*/ 444989 h 581025"/>
              <a:gd name="connsiteX169" fmla="*/ 161027 w 873125"/>
              <a:gd name="connsiteY169" fmla="*/ 428198 h 581025"/>
              <a:gd name="connsiteX170" fmla="*/ 125919 w 873125"/>
              <a:gd name="connsiteY170" fmla="*/ 394616 h 581025"/>
              <a:gd name="connsiteX171" fmla="*/ 117560 w 873125"/>
              <a:gd name="connsiteY171" fmla="*/ 384541 h 581025"/>
              <a:gd name="connsiteX172" fmla="*/ 115888 w 873125"/>
              <a:gd name="connsiteY172" fmla="*/ 379504 h 581025"/>
              <a:gd name="connsiteX173" fmla="*/ 127591 w 873125"/>
              <a:gd name="connsiteY173" fmla="*/ 392937 h 581025"/>
              <a:gd name="connsiteX174" fmla="*/ 164370 w 873125"/>
              <a:gd name="connsiteY174" fmla="*/ 421481 h 581025"/>
              <a:gd name="connsiteX175" fmla="*/ 192791 w 873125"/>
              <a:gd name="connsiteY175" fmla="*/ 436593 h 581025"/>
              <a:gd name="connsiteX176" fmla="*/ 226227 w 873125"/>
              <a:gd name="connsiteY176" fmla="*/ 448347 h 581025"/>
              <a:gd name="connsiteX177" fmla="*/ 263006 w 873125"/>
              <a:gd name="connsiteY177" fmla="*/ 453384 h 581025"/>
              <a:gd name="connsiteX178" fmla="*/ 281396 w 873125"/>
              <a:gd name="connsiteY178" fmla="*/ 453384 h 581025"/>
              <a:gd name="connsiteX179" fmla="*/ 291426 w 873125"/>
              <a:gd name="connsiteY179" fmla="*/ 453384 h 581025"/>
              <a:gd name="connsiteX180" fmla="*/ 301457 w 873125"/>
              <a:gd name="connsiteY180" fmla="*/ 453384 h 581025"/>
              <a:gd name="connsiteX181" fmla="*/ 338237 w 873125"/>
              <a:gd name="connsiteY181" fmla="*/ 446668 h 581025"/>
              <a:gd name="connsiteX182" fmla="*/ 375016 w 873125"/>
              <a:gd name="connsiteY182" fmla="*/ 436593 h 581025"/>
              <a:gd name="connsiteX183" fmla="*/ 391734 w 873125"/>
              <a:gd name="connsiteY183" fmla="*/ 429877 h 581025"/>
              <a:gd name="connsiteX184" fmla="*/ 408452 w 873125"/>
              <a:gd name="connsiteY184" fmla="*/ 423160 h 581025"/>
              <a:gd name="connsiteX185" fmla="*/ 421826 w 873125"/>
              <a:gd name="connsiteY185" fmla="*/ 416444 h 581025"/>
              <a:gd name="connsiteX186" fmla="*/ 436872 w 873125"/>
              <a:gd name="connsiteY186" fmla="*/ 409728 h 581025"/>
              <a:gd name="connsiteX187" fmla="*/ 460277 w 873125"/>
              <a:gd name="connsiteY187" fmla="*/ 397974 h 581025"/>
              <a:gd name="connsiteX188" fmla="*/ 478667 w 873125"/>
              <a:gd name="connsiteY188" fmla="*/ 386220 h 581025"/>
              <a:gd name="connsiteX189" fmla="*/ 493713 w 873125"/>
              <a:gd name="connsiteY189" fmla="*/ 377825 h 581025"/>
              <a:gd name="connsiteX190" fmla="*/ 522288 w 873125"/>
              <a:gd name="connsiteY190" fmla="*/ 347662 h 581025"/>
              <a:gd name="connsiteX191" fmla="*/ 508914 w 873125"/>
              <a:gd name="connsiteY191" fmla="*/ 359416 h 581025"/>
              <a:gd name="connsiteX192" fmla="*/ 492196 w 873125"/>
              <a:gd name="connsiteY192" fmla="*/ 371169 h 581025"/>
              <a:gd name="connsiteX193" fmla="*/ 468791 w 873125"/>
              <a:gd name="connsiteY193" fmla="*/ 386281 h 581025"/>
              <a:gd name="connsiteX194" fmla="*/ 455417 w 873125"/>
              <a:gd name="connsiteY194" fmla="*/ 394677 h 581025"/>
              <a:gd name="connsiteX195" fmla="*/ 440370 w 873125"/>
              <a:gd name="connsiteY195" fmla="*/ 401393 h 581025"/>
              <a:gd name="connsiteX196" fmla="*/ 423653 w 873125"/>
              <a:gd name="connsiteY196" fmla="*/ 409788 h 581025"/>
              <a:gd name="connsiteX197" fmla="*/ 406935 w 873125"/>
              <a:gd name="connsiteY197" fmla="*/ 416505 h 581025"/>
              <a:gd name="connsiteX198" fmla="*/ 370155 w 873125"/>
              <a:gd name="connsiteY198" fmla="*/ 428258 h 581025"/>
              <a:gd name="connsiteX199" fmla="*/ 331704 w 873125"/>
              <a:gd name="connsiteY199" fmla="*/ 434975 h 581025"/>
              <a:gd name="connsiteX200" fmla="*/ 320001 w 873125"/>
              <a:gd name="connsiteY200" fmla="*/ 434975 h 581025"/>
              <a:gd name="connsiteX201" fmla="*/ 309971 w 873125"/>
              <a:gd name="connsiteY201" fmla="*/ 434975 h 581025"/>
              <a:gd name="connsiteX202" fmla="*/ 289909 w 873125"/>
              <a:gd name="connsiteY202" fmla="*/ 434975 h 581025"/>
              <a:gd name="connsiteX203" fmla="*/ 253130 w 873125"/>
              <a:gd name="connsiteY203" fmla="*/ 428258 h 581025"/>
              <a:gd name="connsiteX204" fmla="*/ 234740 w 873125"/>
              <a:gd name="connsiteY204" fmla="*/ 421542 h 581025"/>
              <a:gd name="connsiteX205" fmla="*/ 218022 w 873125"/>
              <a:gd name="connsiteY205" fmla="*/ 414826 h 581025"/>
              <a:gd name="connsiteX206" fmla="*/ 191273 w 873125"/>
              <a:gd name="connsiteY206" fmla="*/ 398035 h 581025"/>
              <a:gd name="connsiteX207" fmla="*/ 154494 w 873125"/>
              <a:gd name="connsiteY207" fmla="*/ 366132 h 581025"/>
              <a:gd name="connsiteX208" fmla="*/ 146135 w 873125"/>
              <a:gd name="connsiteY208" fmla="*/ 354378 h 581025"/>
              <a:gd name="connsiteX209" fmla="*/ 144463 w 873125"/>
              <a:gd name="connsiteY209" fmla="*/ 351020 h 581025"/>
              <a:gd name="connsiteX210" fmla="*/ 156166 w 873125"/>
              <a:gd name="connsiteY210" fmla="*/ 364453 h 581025"/>
              <a:gd name="connsiteX211" fmla="*/ 194617 w 873125"/>
              <a:gd name="connsiteY211" fmla="*/ 392997 h 581025"/>
              <a:gd name="connsiteX212" fmla="*/ 221366 w 873125"/>
              <a:gd name="connsiteY212" fmla="*/ 408109 h 581025"/>
              <a:gd name="connsiteX213" fmla="*/ 254802 w 873125"/>
              <a:gd name="connsiteY213" fmla="*/ 418184 h 581025"/>
              <a:gd name="connsiteX214" fmla="*/ 291581 w 873125"/>
              <a:gd name="connsiteY214" fmla="*/ 424900 h 581025"/>
              <a:gd name="connsiteX215" fmla="*/ 309971 w 873125"/>
              <a:gd name="connsiteY215" fmla="*/ 424900 h 581025"/>
              <a:gd name="connsiteX216" fmla="*/ 320001 w 873125"/>
              <a:gd name="connsiteY216" fmla="*/ 424900 h 581025"/>
              <a:gd name="connsiteX217" fmla="*/ 330032 w 873125"/>
              <a:gd name="connsiteY217" fmla="*/ 423221 h 581025"/>
              <a:gd name="connsiteX218" fmla="*/ 368483 w 873125"/>
              <a:gd name="connsiteY218" fmla="*/ 418184 h 581025"/>
              <a:gd name="connsiteX219" fmla="*/ 403591 w 873125"/>
              <a:gd name="connsiteY219" fmla="*/ 406430 h 581025"/>
              <a:gd name="connsiteX220" fmla="*/ 420309 w 873125"/>
              <a:gd name="connsiteY220" fmla="*/ 401393 h 581025"/>
              <a:gd name="connsiteX221" fmla="*/ 437027 w 873125"/>
              <a:gd name="connsiteY221" fmla="*/ 394677 h 581025"/>
              <a:gd name="connsiteX222" fmla="*/ 452073 w 873125"/>
              <a:gd name="connsiteY222" fmla="*/ 387960 h 581025"/>
              <a:gd name="connsiteX223" fmla="*/ 465447 w 873125"/>
              <a:gd name="connsiteY223" fmla="*/ 381244 h 581025"/>
              <a:gd name="connsiteX224" fmla="*/ 488852 w 873125"/>
              <a:gd name="connsiteY224" fmla="*/ 367811 h 581025"/>
              <a:gd name="connsiteX225" fmla="*/ 507242 w 873125"/>
              <a:gd name="connsiteY225" fmla="*/ 357736 h 581025"/>
              <a:gd name="connsiteX226" fmla="*/ 522288 w 873125"/>
              <a:gd name="connsiteY226" fmla="*/ 347662 h 581025"/>
              <a:gd name="connsiteX227" fmla="*/ 552451 w 873125"/>
              <a:gd name="connsiteY227" fmla="*/ 319087 h 581025"/>
              <a:gd name="connsiteX228" fmla="*/ 537408 w 873125"/>
              <a:gd name="connsiteY228" fmla="*/ 330841 h 581025"/>
              <a:gd name="connsiteX229" fmla="*/ 520694 w 873125"/>
              <a:gd name="connsiteY229" fmla="*/ 342594 h 581025"/>
              <a:gd name="connsiteX230" fmla="*/ 497294 w 873125"/>
              <a:gd name="connsiteY230" fmla="*/ 357706 h 581025"/>
              <a:gd name="connsiteX231" fmla="*/ 483923 w 873125"/>
              <a:gd name="connsiteY231" fmla="*/ 364422 h 581025"/>
              <a:gd name="connsiteX232" fmla="*/ 468880 w 873125"/>
              <a:gd name="connsiteY232" fmla="*/ 372818 h 581025"/>
              <a:gd name="connsiteX233" fmla="*/ 453837 w 873125"/>
              <a:gd name="connsiteY233" fmla="*/ 379534 h 581025"/>
              <a:gd name="connsiteX234" fmla="*/ 437123 w 873125"/>
              <a:gd name="connsiteY234" fmla="*/ 386251 h 581025"/>
              <a:gd name="connsiteX235" fmla="*/ 400352 w 873125"/>
              <a:gd name="connsiteY235" fmla="*/ 398004 h 581025"/>
              <a:gd name="connsiteX236" fmla="*/ 360238 w 873125"/>
              <a:gd name="connsiteY236" fmla="*/ 404721 h 581025"/>
              <a:gd name="connsiteX237" fmla="*/ 350209 w 873125"/>
              <a:gd name="connsiteY237" fmla="*/ 406400 h 581025"/>
              <a:gd name="connsiteX238" fmla="*/ 340181 w 873125"/>
              <a:gd name="connsiteY238" fmla="*/ 406400 h 581025"/>
              <a:gd name="connsiteX239" fmla="*/ 320123 w 873125"/>
              <a:gd name="connsiteY239" fmla="*/ 406400 h 581025"/>
              <a:gd name="connsiteX240" fmla="*/ 281681 w 873125"/>
              <a:gd name="connsiteY240" fmla="*/ 398004 h 581025"/>
              <a:gd name="connsiteX241" fmla="*/ 263295 w 873125"/>
              <a:gd name="connsiteY241" fmla="*/ 392967 h 581025"/>
              <a:gd name="connsiteX242" fmla="*/ 248252 w 873125"/>
              <a:gd name="connsiteY242" fmla="*/ 386251 h 581025"/>
              <a:gd name="connsiteX243" fmla="*/ 219838 w 873125"/>
              <a:gd name="connsiteY243" fmla="*/ 369460 h 581025"/>
              <a:gd name="connsiteX244" fmla="*/ 184738 w 873125"/>
              <a:gd name="connsiteY244" fmla="*/ 335878 h 581025"/>
              <a:gd name="connsiteX245" fmla="*/ 176381 w 873125"/>
              <a:gd name="connsiteY245" fmla="*/ 325803 h 581025"/>
              <a:gd name="connsiteX246" fmla="*/ 173038 w 873125"/>
              <a:gd name="connsiteY246" fmla="*/ 320766 h 581025"/>
              <a:gd name="connsiteX247" fmla="*/ 186410 w 873125"/>
              <a:gd name="connsiteY247" fmla="*/ 334199 h 581025"/>
              <a:gd name="connsiteX248" fmla="*/ 223181 w 873125"/>
              <a:gd name="connsiteY248" fmla="*/ 364422 h 581025"/>
              <a:gd name="connsiteX249" fmla="*/ 251595 w 873125"/>
              <a:gd name="connsiteY249" fmla="*/ 377855 h 581025"/>
              <a:gd name="connsiteX250" fmla="*/ 283352 w 873125"/>
              <a:gd name="connsiteY250" fmla="*/ 389609 h 581025"/>
              <a:gd name="connsiteX251" fmla="*/ 320123 w 873125"/>
              <a:gd name="connsiteY251" fmla="*/ 394646 h 581025"/>
              <a:gd name="connsiteX252" fmla="*/ 340181 w 873125"/>
              <a:gd name="connsiteY252" fmla="*/ 396325 h 581025"/>
              <a:gd name="connsiteX253" fmla="*/ 350209 w 873125"/>
              <a:gd name="connsiteY253" fmla="*/ 394646 h 581025"/>
              <a:gd name="connsiteX254" fmla="*/ 358566 w 873125"/>
              <a:gd name="connsiteY254" fmla="*/ 394646 h 581025"/>
              <a:gd name="connsiteX255" fmla="*/ 397009 w 873125"/>
              <a:gd name="connsiteY255" fmla="*/ 387930 h 581025"/>
              <a:gd name="connsiteX256" fmla="*/ 433780 w 873125"/>
              <a:gd name="connsiteY256" fmla="*/ 377855 h 581025"/>
              <a:gd name="connsiteX257" fmla="*/ 450494 w 873125"/>
              <a:gd name="connsiteY257" fmla="*/ 371139 h 581025"/>
              <a:gd name="connsiteX258" fmla="*/ 465537 w 873125"/>
              <a:gd name="connsiteY258" fmla="*/ 364422 h 581025"/>
              <a:gd name="connsiteX259" fmla="*/ 480580 w 873125"/>
              <a:gd name="connsiteY259" fmla="*/ 357706 h 581025"/>
              <a:gd name="connsiteX260" fmla="*/ 493951 w 873125"/>
              <a:gd name="connsiteY260" fmla="*/ 350990 h 581025"/>
              <a:gd name="connsiteX261" fmla="*/ 519023 w 873125"/>
              <a:gd name="connsiteY261" fmla="*/ 339236 h 581025"/>
              <a:gd name="connsiteX262" fmla="*/ 535737 w 873125"/>
              <a:gd name="connsiteY262" fmla="*/ 329161 h 581025"/>
              <a:gd name="connsiteX263" fmla="*/ 552451 w 873125"/>
              <a:gd name="connsiteY263" fmla="*/ 319087 h 581025"/>
              <a:gd name="connsiteX264" fmla="*/ 581025 w 873125"/>
              <a:gd name="connsiteY264" fmla="*/ 292100 h 581025"/>
              <a:gd name="connsiteX265" fmla="*/ 565979 w 873125"/>
              <a:gd name="connsiteY265" fmla="*/ 301991 h 581025"/>
              <a:gd name="connsiteX266" fmla="*/ 549261 w 873125"/>
              <a:gd name="connsiteY266" fmla="*/ 313531 h 581025"/>
              <a:gd name="connsiteX267" fmla="*/ 527528 w 873125"/>
              <a:gd name="connsiteY267" fmla="*/ 328368 h 581025"/>
              <a:gd name="connsiteX268" fmla="*/ 514154 w 873125"/>
              <a:gd name="connsiteY268" fmla="*/ 336611 h 581025"/>
              <a:gd name="connsiteX269" fmla="*/ 499107 w 873125"/>
              <a:gd name="connsiteY269" fmla="*/ 343205 h 581025"/>
              <a:gd name="connsiteX270" fmla="*/ 482390 w 873125"/>
              <a:gd name="connsiteY270" fmla="*/ 351448 h 581025"/>
              <a:gd name="connsiteX271" fmla="*/ 465672 w 873125"/>
              <a:gd name="connsiteY271" fmla="*/ 358042 h 581025"/>
              <a:gd name="connsiteX272" fmla="*/ 428892 w 873125"/>
              <a:gd name="connsiteY272" fmla="*/ 369582 h 581025"/>
              <a:gd name="connsiteX273" fmla="*/ 388769 w 873125"/>
              <a:gd name="connsiteY273" fmla="*/ 376176 h 581025"/>
              <a:gd name="connsiteX274" fmla="*/ 378738 w 873125"/>
              <a:gd name="connsiteY274" fmla="*/ 377825 h 581025"/>
              <a:gd name="connsiteX275" fmla="*/ 368708 w 873125"/>
              <a:gd name="connsiteY275" fmla="*/ 377825 h 581025"/>
              <a:gd name="connsiteX276" fmla="*/ 348646 w 873125"/>
              <a:gd name="connsiteY276" fmla="*/ 376176 h 581025"/>
              <a:gd name="connsiteX277" fmla="*/ 310195 w 873125"/>
              <a:gd name="connsiteY277" fmla="*/ 369582 h 581025"/>
              <a:gd name="connsiteX278" fmla="*/ 293477 w 873125"/>
              <a:gd name="connsiteY278" fmla="*/ 364636 h 581025"/>
              <a:gd name="connsiteX279" fmla="*/ 276759 w 873125"/>
              <a:gd name="connsiteY279" fmla="*/ 356394 h 581025"/>
              <a:gd name="connsiteX280" fmla="*/ 248339 w 873125"/>
              <a:gd name="connsiteY280" fmla="*/ 341557 h 581025"/>
              <a:gd name="connsiteX281" fmla="*/ 213231 w 873125"/>
              <a:gd name="connsiteY281" fmla="*/ 308585 h 581025"/>
              <a:gd name="connsiteX282" fmla="*/ 204872 w 873125"/>
              <a:gd name="connsiteY282" fmla="*/ 298694 h 581025"/>
              <a:gd name="connsiteX283" fmla="*/ 203200 w 873125"/>
              <a:gd name="connsiteY283" fmla="*/ 293748 h 581025"/>
              <a:gd name="connsiteX284" fmla="*/ 214903 w 873125"/>
              <a:gd name="connsiteY284" fmla="*/ 306937 h 581025"/>
              <a:gd name="connsiteX285" fmla="*/ 251682 w 873125"/>
              <a:gd name="connsiteY285" fmla="*/ 334962 h 581025"/>
              <a:gd name="connsiteX286" fmla="*/ 280103 w 873125"/>
              <a:gd name="connsiteY286" fmla="*/ 349799 h 581025"/>
              <a:gd name="connsiteX287" fmla="*/ 313539 w 873125"/>
              <a:gd name="connsiteY287" fmla="*/ 361339 h 581025"/>
              <a:gd name="connsiteX288" fmla="*/ 350318 w 873125"/>
              <a:gd name="connsiteY288" fmla="*/ 366285 h 581025"/>
              <a:gd name="connsiteX289" fmla="*/ 368708 w 873125"/>
              <a:gd name="connsiteY289" fmla="*/ 366285 h 581025"/>
              <a:gd name="connsiteX290" fmla="*/ 378738 w 873125"/>
              <a:gd name="connsiteY290" fmla="*/ 366285 h 581025"/>
              <a:gd name="connsiteX291" fmla="*/ 388769 w 873125"/>
              <a:gd name="connsiteY291" fmla="*/ 366285 h 581025"/>
              <a:gd name="connsiteX292" fmla="*/ 425549 w 873125"/>
              <a:gd name="connsiteY292" fmla="*/ 359691 h 581025"/>
              <a:gd name="connsiteX293" fmla="*/ 462328 w 873125"/>
              <a:gd name="connsiteY293" fmla="*/ 349799 h 581025"/>
              <a:gd name="connsiteX294" fmla="*/ 479046 w 873125"/>
              <a:gd name="connsiteY294" fmla="*/ 343205 h 581025"/>
              <a:gd name="connsiteX295" fmla="*/ 495764 w 873125"/>
              <a:gd name="connsiteY295" fmla="*/ 336611 h 581025"/>
              <a:gd name="connsiteX296" fmla="*/ 510810 w 873125"/>
              <a:gd name="connsiteY296" fmla="*/ 330017 h 581025"/>
              <a:gd name="connsiteX297" fmla="*/ 524184 w 873125"/>
              <a:gd name="connsiteY297" fmla="*/ 323422 h 581025"/>
              <a:gd name="connsiteX298" fmla="*/ 547589 w 873125"/>
              <a:gd name="connsiteY298" fmla="*/ 310234 h 581025"/>
              <a:gd name="connsiteX299" fmla="*/ 565979 w 873125"/>
              <a:gd name="connsiteY299" fmla="*/ 300343 h 581025"/>
              <a:gd name="connsiteX300" fmla="*/ 581025 w 873125"/>
              <a:gd name="connsiteY300" fmla="*/ 292100 h 581025"/>
              <a:gd name="connsiteX301" fmla="*/ 231775 w 873125"/>
              <a:gd name="connsiteY301" fmla="*/ 265234 h 581025"/>
              <a:gd name="connsiteX302" fmla="*/ 235119 w 873125"/>
              <a:gd name="connsiteY302" fmla="*/ 268531 h 581025"/>
              <a:gd name="connsiteX303" fmla="*/ 235905 w 873125"/>
              <a:gd name="connsiteY303" fmla="*/ 269888 h 581025"/>
              <a:gd name="connsiteX304" fmla="*/ 609600 w 873125"/>
              <a:gd name="connsiteY304" fmla="*/ 261937 h 581025"/>
              <a:gd name="connsiteX305" fmla="*/ 596226 w 873125"/>
              <a:gd name="connsiteY305" fmla="*/ 273477 h 581025"/>
              <a:gd name="connsiteX306" fmla="*/ 579508 w 873125"/>
              <a:gd name="connsiteY306" fmla="*/ 285017 h 581025"/>
              <a:gd name="connsiteX307" fmla="*/ 556103 w 873125"/>
              <a:gd name="connsiteY307" fmla="*/ 299854 h 581025"/>
              <a:gd name="connsiteX308" fmla="*/ 542728 w 873125"/>
              <a:gd name="connsiteY308" fmla="*/ 308096 h 581025"/>
              <a:gd name="connsiteX309" fmla="*/ 527682 w 873125"/>
              <a:gd name="connsiteY309" fmla="*/ 314691 h 581025"/>
              <a:gd name="connsiteX310" fmla="*/ 510965 w 873125"/>
              <a:gd name="connsiteY310" fmla="*/ 322934 h 581025"/>
              <a:gd name="connsiteX311" fmla="*/ 494247 w 873125"/>
              <a:gd name="connsiteY311" fmla="*/ 329528 h 581025"/>
              <a:gd name="connsiteX312" fmla="*/ 457467 w 873125"/>
              <a:gd name="connsiteY312" fmla="*/ 341068 h 581025"/>
              <a:gd name="connsiteX313" fmla="*/ 419016 w 873125"/>
              <a:gd name="connsiteY313" fmla="*/ 347662 h 581025"/>
              <a:gd name="connsiteX314" fmla="*/ 408985 w 873125"/>
              <a:gd name="connsiteY314" fmla="*/ 347662 h 581025"/>
              <a:gd name="connsiteX315" fmla="*/ 398954 w 873125"/>
              <a:gd name="connsiteY315" fmla="*/ 347662 h 581025"/>
              <a:gd name="connsiteX316" fmla="*/ 378893 w 873125"/>
              <a:gd name="connsiteY316" fmla="*/ 347662 h 581025"/>
              <a:gd name="connsiteX317" fmla="*/ 340442 w 873125"/>
              <a:gd name="connsiteY317" fmla="*/ 341068 h 581025"/>
              <a:gd name="connsiteX318" fmla="*/ 322052 w 873125"/>
              <a:gd name="connsiteY318" fmla="*/ 334473 h 581025"/>
              <a:gd name="connsiteX319" fmla="*/ 305334 w 873125"/>
              <a:gd name="connsiteY319" fmla="*/ 327879 h 581025"/>
              <a:gd name="connsiteX320" fmla="*/ 278585 w 873125"/>
              <a:gd name="connsiteY320" fmla="*/ 311394 h 581025"/>
              <a:gd name="connsiteX321" fmla="*/ 241806 w 873125"/>
              <a:gd name="connsiteY321" fmla="*/ 280071 h 581025"/>
              <a:gd name="connsiteX322" fmla="*/ 235905 w 873125"/>
              <a:gd name="connsiteY322" fmla="*/ 269888 h 581025"/>
              <a:gd name="connsiteX323" fmla="*/ 243478 w 873125"/>
              <a:gd name="connsiteY323" fmla="*/ 278422 h 581025"/>
              <a:gd name="connsiteX324" fmla="*/ 281929 w 873125"/>
              <a:gd name="connsiteY324" fmla="*/ 306448 h 581025"/>
              <a:gd name="connsiteX325" fmla="*/ 308678 w 873125"/>
              <a:gd name="connsiteY325" fmla="*/ 321285 h 581025"/>
              <a:gd name="connsiteX326" fmla="*/ 342114 w 873125"/>
              <a:gd name="connsiteY326" fmla="*/ 331176 h 581025"/>
              <a:gd name="connsiteX327" fmla="*/ 378893 w 873125"/>
              <a:gd name="connsiteY327" fmla="*/ 337771 h 581025"/>
              <a:gd name="connsiteX328" fmla="*/ 397283 w 873125"/>
              <a:gd name="connsiteY328" fmla="*/ 337771 h 581025"/>
              <a:gd name="connsiteX329" fmla="*/ 407313 w 873125"/>
              <a:gd name="connsiteY329" fmla="*/ 337771 h 581025"/>
              <a:gd name="connsiteX330" fmla="*/ 417344 w 873125"/>
              <a:gd name="connsiteY330" fmla="*/ 336122 h 581025"/>
              <a:gd name="connsiteX331" fmla="*/ 455795 w 873125"/>
              <a:gd name="connsiteY331" fmla="*/ 329528 h 581025"/>
              <a:gd name="connsiteX332" fmla="*/ 490903 w 873125"/>
              <a:gd name="connsiteY332" fmla="*/ 319636 h 581025"/>
              <a:gd name="connsiteX333" fmla="*/ 507621 w 873125"/>
              <a:gd name="connsiteY333" fmla="*/ 314691 h 581025"/>
              <a:gd name="connsiteX334" fmla="*/ 524339 w 873125"/>
              <a:gd name="connsiteY334" fmla="*/ 308096 h 581025"/>
              <a:gd name="connsiteX335" fmla="*/ 539385 w 873125"/>
              <a:gd name="connsiteY335" fmla="*/ 301502 h 581025"/>
              <a:gd name="connsiteX336" fmla="*/ 552759 w 873125"/>
              <a:gd name="connsiteY336" fmla="*/ 294908 h 581025"/>
              <a:gd name="connsiteX337" fmla="*/ 576164 w 873125"/>
              <a:gd name="connsiteY337" fmla="*/ 281720 h 581025"/>
              <a:gd name="connsiteX338" fmla="*/ 594554 w 873125"/>
              <a:gd name="connsiteY338" fmla="*/ 271828 h 581025"/>
              <a:gd name="connsiteX339" fmla="*/ 609600 w 873125"/>
              <a:gd name="connsiteY339" fmla="*/ 261937 h 581025"/>
              <a:gd name="connsiteX340" fmla="*/ 639763 w 873125"/>
              <a:gd name="connsiteY340" fmla="*/ 233362 h 581025"/>
              <a:gd name="connsiteX341" fmla="*/ 624720 w 873125"/>
              <a:gd name="connsiteY341" fmla="*/ 244902 h 581025"/>
              <a:gd name="connsiteX342" fmla="*/ 608006 w 873125"/>
              <a:gd name="connsiteY342" fmla="*/ 256442 h 581025"/>
              <a:gd name="connsiteX343" fmla="*/ 584606 w 873125"/>
              <a:gd name="connsiteY343" fmla="*/ 269630 h 581025"/>
              <a:gd name="connsiteX344" fmla="*/ 571235 w 873125"/>
              <a:gd name="connsiteY344" fmla="*/ 277873 h 581025"/>
              <a:gd name="connsiteX345" fmla="*/ 556192 w 873125"/>
              <a:gd name="connsiteY345" fmla="*/ 286116 h 581025"/>
              <a:gd name="connsiteX346" fmla="*/ 541149 w 873125"/>
              <a:gd name="connsiteY346" fmla="*/ 292710 h 581025"/>
              <a:gd name="connsiteX347" fmla="*/ 524435 w 873125"/>
              <a:gd name="connsiteY347" fmla="*/ 299304 h 581025"/>
              <a:gd name="connsiteX348" fmla="*/ 487664 w 873125"/>
              <a:gd name="connsiteY348" fmla="*/ 310844 h 581025"/>
              <a:gd name="connsiteX349" fmla="*/ 447550 w 873125"/>
              <a:gd name="connsiteY349" fmla="*/ 317438 h 581025"/>
              <a:gd name="connsiteX350" fmla="*/ 437521 w 873125"/>
              <a:gd name="connsiteY350" fmla="*/ 319087 h 581025"/>
              <a:gd name="connsiteX351" fmla="*/ 427493 w 873125"/>
              <a:gd name="connsiteY351" fmla="*/ 319087 h 581025"/>
              <a:gd name="connsiteX352" fmla="*/ 407435 w 873125"/>
              <a:gd name="connsiteY352" fmla="*/ 317438 h 581025"/>
              <a:gd name="connsiteX353" fmla="*/ 368993 w 873125"/>
              <a:gd name="connsiteY353" fmla="*/ 310844 h 581025"/>
              <a:gd name="connsiteX354" fmla="*/ 350607 w 873125"/>
              <a:gd name="connsiteY354" fmla="*/ 305898 h 581025"/>
              <a:gd name="connsiteX355" fmla="*/ 335564 w 873125"/>
              <a:gd name="connsiteY355" fmla="*/ 299304 h 581025"/>
              <a:gd name="connsiteX356" fmla="*/ 307150 w 873125"/>
              <a:gd name="connsiteY356" fmla="*/ 282819 h 581025"/>
              <a:gd name="connsiteX357" fmla="*/ 272050 w 873125"/>
              <a:gd name="connsiteY357" fmla="*/ 249847 h 581025"/>
              <a:gd name="connsiteX358" fmla="*/ 263693 w 873125"/>
              <a:gd name="connsiteY358" fmla="*/ 239956 h 581025"/>
              <a:gd name="connsiteX359" fmla="*/ 260350 w 873125"/>
              <a:gd name="connsiteY359" fmla="*/ 235010 h 581025"/>
              <a:gd name="connsiteX360" fmla="*/ 273722 w 873125"/>
              <a:gd name="connsiteY360" fmla="*/ 248199 h 581025"/>
              <a:gd name="connsiteX361" fmla="*/ 310493 w 873125"/>
              <a:gd name="connsiteY361" fmla="*/ 277873 h 581025"/>
              <a:gd name="connsiteX362" fmla="*/ 338907 w 873125"/>
              <a:gd name="connsiteY362" fmla="*/ 291061 h 581025"/>
              <a:gd name="connsiteX363" fmla="*/ 370664 w 873125"/>
              <a:gd name="connsiteY363" fmla="*/ 302601 h 581025"/>
              <a:gd name="connsiteX364" fmla="*/ 407435 w 873125"/>
              <a:gd name="connsiteY364" fmla="*/ 307547 h 581025"/>
              <a:gd name="connsiteX365" fmla="*/ 427493 w 873125"/>
              <a:gd name="connsiteY365" fmla="*/ 307547 h 581025"/>
              <a:gd name="connsiteX366" fmla="*/ 437521 w 873125"/>
              <a:gd name="connsiteY366" fmla="*/ 307547 h 581025"/>
              <a:gd name="connsiteX367" fmla="*/ 445878 w 873125"/>
              <a:gd name="connsiteY367" fmla="*/ 307547 h 581025"/>
              <a:gd name="connsiteX368" fmla="*/ 484321 w 873125"/>
              <a:gd name="connsiteY368" fmla="*/ 300953 h 581025"/>
              <a:gd name="connsiteX369" fmla="*/ 521092 w 873125"/>
              <a:gd name="connsiteY369" fmla="*/ 291061 h 581025"/>
              <a:gd name="connsiteX370" fmla="*/ 537806 w 873125"/>
              <a:gd name="connsiteY370" fmla="*/ 284467 h 581025"/>
              <a:gd name="connsiteX371" fmla="*/ 552849 w 873125"/>
              <a:gd name="connsiteY371" fmla="*/ 277873 h 581025"/>
              <a:gd name="connsiteX372" fmla="*/ 567892 w 873125"/>
              <a:gd name="connsiteY372" fmla="*/ 271279 h 581025"/>
              <a:gd name="connsiteX373" fmla="*/ 581263 w 873125"/>
              <a:gd name="connsiteY373" fmla="*/ 264684 h 581025"/>
              <a:gd name="connsiteX374" fmla="*/ 606335 w 873125"/>
              <a:gd name="connsiteY374" fmla="*/ 253145 h 581025"/>
              <a:gd name="connsiteX375" fmla="*/ 623049 w 873125"/>
              <a:gd name="connsiteY375" fmla="*/ 241605 h 581025"/>
              <a:gd name="connsiteX376" fmla="*/ 639763 w 873125"/>
              <a:gd name="connsiteY376" fmla="*/ 233362 h 581025"/>
              <a:gd name="connsiteX377" fmla="*/ 668338 w 873125"/>
              <a:gd name="connsiteY377" fmla="*/ 204787 h 581025"/>
              <a:gd name="connsiteX378" fmla="*/ 654964 w 873125"/>
              <a:gd name="connsiteY378" fmla="*/ 214861 h 581025"/>
              <a:gd name="connsiteX379" fmla="*/ 636574 w 873125"/>
              <a:gd name="connsiteY379" fmla="*/ 226615 h 581025"/>
              <a:gd name="connsiteX380" fmla="*/ 614841 w 873125"/>
              <a:gd name="connsiteY380" fmla="*/ 241727 h 581025"/>
              <a:gd name="connsiteX381" fmla="*/ 601466 w 873125"/>
              <a:gd name="connsiteY381" fmla="*/ 250122 h 581025"/>
              <a:gd name="connsiteX382" fmla="*/ 586420 w 873125"/>
              <a:gd name="connsiteY382" fmla="*/ 256839 h 581025"/>
              <a:gd name="connsiteX383" fmla="*/ 569702 w 873125"/>
              <a:gd name="connsiteY383" fmla="*/ 265234 h 581025"/>
              <a:gd name="connsiteX384" fmla="*/ 552984 w 873125"/>
              <a:gd name="connsiteY384" fmla="*/ 271951 h 581025"/>
              <a:gd name="connsiteX385" fmla="*/ 516205 w 873125"/>
              <a:gd name="connsiteY385" fmla="*/ 283704 h 581025"/>
              <a:gd name="connsiteX386" fmla="*/ 476082 w 873125"/>
              <a:gd name="connsiteY386" fmla="*/ 290421 h 581025"/>
              <a:gd name="connsiteX387" fmla="*/ 466051 w 873125"/>
              <a:gd name="connsiteY387" fmla="*/ 290421 h 581025"/>
              <a:gd name="connsiteX388" fmla="*/ 456021 w 873125"/>
              <a:gd name="connsiteY388" fmla="*/ 292100 h 581025"/>
              <a:gd name="connsiteX389" fmla="*/ 435959 w 873125"/>
              <a:gd name="connsiteY389" fmla="*/ 290421 h 581025"/>
              <a:gd name="connsiteX390" fmla="*/ 397508 w 873125"/>
              <a:gd name="connsiteY390" fmla="*/ 283704 h 581025"/>
              <a:gd name="connsiteX391" fmla="*/ 380790 w 873125"/>
              <a:gd name="connsiteY391" fmla="*/ 278667 h 581025"/>
              <a:gd name="connsiteX392" fmla="*/ 364072 w 873125"/>
              <a:gd name="connsiteY392" fmla="*/ 270272 h 581025"/>
              <a:gd name="connsiteX393" fmla="*/ 335652 w 873125"/>
              <a:gd name="connsiteY393" fmla="*/ 253481 h 581025"/>
              <a:gd name="connsiteX394" fmla="*/ 300544 w 873125"/>
              <a:gd name="connsiteY394" fmla="*/ 221578 h 581025"/>
              <a:gd name="connsiteX395" fmla="*/ 292185 w 873125"/>
              <a:gd name="connsiteY395" fmla="*/ 209824 h 581025"/>
              <a:gd name="connsiteX396" fmla="*/ 290513 w 873125"/>
              <a:gd name="connsiteY396" fmla="*/ 206466 h 581025"/>
              <a:gd name="connsiteX397" fmla="*/ 302216 w 873125"/>
              <a:gd name="connsiteY397" fmla="*/ 219899 h 581025"/>
              <a:gd name="connsiteX398" fmla="*/ 338995 w 873125"/>
              <a:gd name="connsiteY398" fmla="*/ 248443 h 581025"/>
              <a:gd name="connsiteX399" fmla="*/ 367416 w 873125"/>
              <a:gd name="connsiteY399" fmla="*/ 263555 h 581025"/>
              <a:gd name="connsiteX400" fmla="*/ 400852 w 873125"/>
              <a:gd name="connsiteY400" fmla="*/ 273630 h 581025"/>
              <a:gd name="connsiteX401" fmla="*/ 437631 w 873125"/>
              <a:gd name="connsiteY401" fmla="*/ 280346 h 581025"/>
              <a:gd name="connsiteX402" fmla="*/ 456021 w 873125"/>
              <a:gd name="connsiteY402" fmla="*/ 280346 h 581025"/>
              <a:gd name="connsiteX403" fmla="*/ 466051 w 873125"/>
              <a:gd name="connsiteY403" fmla="*/ 280346 h 581025"/>
              <a:gd name="connsiteX404" fmla="*/ 476082 w 873125"/>
              <a:gd name="connsiteY404" fmla="*/ 278667 h 581025"/>
              <a:gd name="connsiteX405" fmla="*/ 512862 w 873125"/>
              <a:gd name="connsiteY405" fmla="*/ 273630 h 581025"/>
              <a:gd name="connsiteX406" fmla="*/ 549641 w 873125"/>
              <a:gd name="connsiteY406" fmla="*/ 263555 h 581025"/>
              <a:gd name="connsiteX407" fmla="*/ 566359 w 873125"/>
              <a:gd name="connsiteY407" fmla="*/ 256839 h 581025"/>
              <a:gd name="connsiteX408" fmla="*/ 583077 w 873125"/>
              <a:gd name="connsiteY408" fmla="*/ 250122 h 581025"/>
              <a:gd name="connsiteX409" fmla="*/ 598123 w 873125"/>
              <a:gd name="connsiteY409" fmla="*/ 243406 h 581025"/>
              <a:gd name="connsiteX410" fmla="*/ 611497 w 873125"/>
              <a:gd name="connsiteY410" fmla="*/ 236690 h 581025"/>
              <a:gd name="connsiteX411" fmla="*/ 634902 w 873125"/>
              <a:gd name="connsiteY411" fmla="*/ 223257 h 581025"/>
              <a:gd name="connsiteX412" fmla="*/ 653292 w 873125"/>
              <a:gd name="connsiteY412" fmla="*/ 213182 h 581025"/>
              <a:gd name="connsiteX413" fmla="*/ 668338 w 873125"/>
              <a:gd name="connsiteY413" fmla="*/ 204787 h 581025"/>
              <a:gd name="connsiteX414" fmla="*/ 319088 w 873125"/>
              <a:gd name="connsiteY414" fmla="*/ 177983 h 581025"/>
              <a:gd name="connsiteX415" fmla="*/ 322431 w 873125"/>
              <a:gd name="connsiteY415" fmla="*/ 181341 h 581025"/>
              <a:gd name="connsiteX416" fmla="*/ 330788 w 873125"/>
              <a:gd name="connsiteY416" fmla="*/ 191416 h 581025"/>
              <a:gd name="connsiteX417" fmla="*/ 319088 w 873125"/>
              <a:gd name="connsiteY417" fmla="*/ 177983 h 581025"/>
              <a:gd name="connsiteX418" fmla="*/ 698501 w 873125"/>
              <a:gd name="connsiteY418" fmla="*/ 174625 h 581025"/>
              <a:gd name="connsiteX419" fmla="*/ 683458 w 873125"/>
              <a:gd name="connsiteY419" fmla="*/ 186379 h 581025"/>
              <a:gd name="connsiteX420" fmla="*/ 666744 w 873125"/>
              <a:gd name="connsiteY420" fmla="*/ 198132 h 581025"/>
              <a:gd name="connsiteX421" fmla="*/ 643344 w 873125"/>
              <a:gd name="connsiteY421" fmla="*/ 213244 h 581025"/>
              <a:gd name="connsiteX422" fmla="*/ 629973 w 873125"/>
              <a:gd name="connsiteY422" fmla="*/ 219960 h 581025"/>
              <a:gd name="connsiteX423" fmla="*/ 614930 w 873125"/>
              <a:gd name="connsiteY423" fmla="*/ 228356 h 581025"/>
              <a:gd name="connsiteX424" fmla="*/ 599887 w 873125"/>
              <a:gd name="connsiteY424" fmla="*/ 235072 h 581025"/>
              <a:gd name="connsiteX425" fmla="*/ 581501 w 873125"/>
              <a:gd name="connsiteY425" fmla="*/ 243468 h 581025"/>
              <a:gd name="connsiteX426" fmla="*/ 544730 w 873125"/>
              <a:gd name="connsiteY426" fmla="*/ 255221 h 581025"/>
              <a:gd name="connsiteX427" fmla="*/ 506288 w 873125"/>
              <a:gd name="connsiteY427" fmla="*/ 261938 h 581025"/>
              <a:gd name="connsiteX428" fmla="*/ 496259 w 873125"/>
              <a:gd name="connsiteY428" fmla="*/ 261938 h 581025"/>
              <a:gd name="connsiteX429" fmla="*/ 486231 w 873125"/>
              <a:gd name="connsiteY429" fmla="*/ 261938 h 581025"/>
              <a:gd name="connsiteX430" fmla="*/ 466173 w 873125"/>
              <a:gd name="connsiteY430" fmla="*/ 261938 h 581025"/>
              <a:gd name="connsiteX431" fmla="*/ 427731 w 873125"/>
              <a:gd name="connsiteY431" fmla="*/ 255221 h 581025"/>
              <a:gd name="connsiteX432" fmla="*/ 409345 w 873125"/>
              <a:gd name="connsiteY432" fmla="*/ 248505 h 581025"/>
              <a:gd name="connsiteX433" fmla="*/ 392631 w 873125"/>
              <a:gd name="connsiteY433" fmla="*/ 241789 h 581025"/>
              <a:gd name="connsiteX434" fmla="*/ 365888 w 873125"/>
              <a:gd name="connsiteY434" fmla="*/ 224998 h 581025"/>
              <a:gd name="connsiteX435" fmla="*/ 330788 w 873125"/>
              <a:gd name="connsiteY435" fmla="*/ 191416 h 581025"/>
              <a:gd name="connsiteX436" fmla="*/ 369231 w 873125"/>
              <a:gd name="connsiteY436" fmla="*/ 219960 h 581025"/>
              <a:gd name="connsiteX437" fmla="*/ 395974 w 873125"/>
              <a:gd name="connsiteY437" fmla="*/ 235072 h 581025"/>
              <a:gd name="connsiteX438" fmla="*/ 429402 w 873125"/>
              <a:gd name="connsiteY438" fmla="*/ 245147 h 581025"/>
              <a:gd name="connsiteX439" fmla="*/ 466173 w 873125"/>
              <a:gd name="connsiteY439" fmla="*/ 250184 h 581025"/>
              <a:gd name="connsiteX440" fmla="*/ 486231 w 873125"/>
              <a:gd name="connsiteY440" fmla="*/ 251863 h 581025"/>
              <a:gd name="connsiteX441" fmla="*/ 494588 w 873125"/>
              <a:gd name="connsiteY441" fmla="*/ 251863 h 581025"/>
              <a:gd name="connsiteX442" fmla="*/ 504616 w 873125"/>
              <a:gd name="connsiteY442" fmla="*/ 250184 h 581025"/>
              <a:gd name="connsiteX443" fmla="*/ 543059 w 873125"/>
              <a:gd name="connsiteY443" fmla="*/ 243468 h 581025"/>
              <a:gd name="connsiteX444" fmla="*/ 578159 w 873125"/>
              <a:gd name="connsiteY444" fmla="*/ 233393 h 581025"/>
              <a:gd name="connsiteX445" fmla="*/ 594873 w 873125"/>
              <a:gd name="connsiteY445" fmla="*/ 226677 h 581025"/>
              <a:gd name="connsiteX446" fmla="*/ 611587 w 873125"/>
              <a:gd name="connsiteY446" fmla="*/ 221640 h 581025"/>
              <a:gd name="connsiteX447" fmla="*/ 626630 w 873125"/>
              <a:gd name="connsiteY447" fmla="*/ 214923 h 581025"/>
              <a:gd name="connsiteX448" fmla="*/ 640001 w 873125"/>
              <a:gd name="connsiteY448" fmla="*/ 206528 h 581025"/>
              <a:gd name="connsiteX449" fmla="*/ 663401 w 873125"/>
              <a:gd name="connsiteY449" fmla="*/ 194774 h 581025"/>
              <a:gd name="connsiteX450" fmla="*/ 681787 w 873125"/>
              <a:gd name="connsiteY450" fmla="*/ 184699 h 581025"/>
              <a:gd name="connsiteX451" fmla="*/ 698501 w 873125"/>
              <a:gd name="connsiteY451" fmla="*/ 174625 h 581025"/>
              <a:gd name="connsiteX452" fmla="*/ 727076 w 873125"/>
              <a:gd name="connsiteY452" fmla="*/ 146050 h 581025"/>
              <a:gd name="connsiteX453" fmla="*/ 712033 w 873125"/>
              <a:gd name="connsiteY453" fmla="*/ 156124 h 581025"/>
              <a:gd name="connsiteX454" fmla="*/ 695319 w 873125"/>
              <a:gd name="connsiteY454" fmla="*/ 169557 h 581025"/>
              <a:gd name="connsiteX455" fmla="*/ 671919 w 873125"/>
              <a:gd name="connsiteY455" fmla="*/ 182990 h 581025"/>
              <a:gd name="connsiteX456" fmla="*/ 658548 w 873125"/>
              <a:gd name="connsiteY456" fmla="*/ 191385 h 581025"/>
              <a:gd name="connsiteX457" fmla="*/ 643505 w 873125"/>
              <a:gd name="connsiteY457" fmla="*/ 199781 h 581025"/>
              <a:gd name="connsiteX458" fmla="*/ 628462 w 873125"/>
              <a:gd name="connsiteY458" fmla="*/ 206497 h 581025"/>
              <a:gd name="connsiteX459" fmla="*/ 611748 w 873125"/>
              <a:gd name="connsiteY459" fmla="*/ 213214 h 581025"/>
              <a:gd name="connsiteX460" fmla="*/ 574977 w 873125"/>
              <a:gd name="connsiteY460" fmla="*/ 224967 h 581025"/>
              <a:gd name="connsiteX461" fmla="*/ 534862 w 873125"/>
              <a:gd name="connsiteY461" fmla="*/ 231684 h 581025"/>
              <a:gd name="connsiteX462" fmla="*/ 524834 w 873125"/>
              <a:gd name="connsiteY462" fmla="*/ 233363 h 581025"/>
              <a:gd name="connsiteX463" fmla="*/ 514806 w 873125"/>
              <a:gd name="connsiteY463" fmla="*/ 233363 h 581025"/>
              <a:gd name="connsiteX464" fmla="*/ 494748 w 873125"/>
              <a:gd name="connsiteY464" fmla="*/ 231684 h 581025"/>
              <a:gd name="connsiteX465" fmla="*/ 456306 w 873125"/>
              <a:gd name="connsiteY465" fmla="*/ 224967 h 581025"/>
              <a:gd name="connsiteX466" fmla="*/ 437920 w 873125"/>
              <a:gd name="connsiteY466" fmla="*/ 219930 h 581025"/>
              <a:gd name="connsiteX467" fmla="*/ 422877 w 873125"/>
              <a:gd name="connsiteY467" fmla="*/ 213214 h 581025"/>
              <a:gd name="connsiteX468" fmla="*/ 394463 w 873125"/>
              <a:gd name="connsiteY468" fmla="*/ 196423 h 581025"/>
              <a:gd name="connsiteX469" fmla="*/ 359363 w 873125"/>
              <a:gd name="connsiteY469" fmla="*/ 162841 h 581025"/>
              <a:gd name="connsiteX470" fmla="*/ 351006 w 873125"/>
              <a:gd name="connsiteY470" fmla="*/ 152766 h 581025"/>
              <a:gd name="connsiteX471" fmla="*/ 347663 w 873125"/>
              <a:gd name="connsiteY471" fmla="*/ 147729 h 581025"/>
              <a:gd name="connsiteX472" fmla="*/ 361035 w 873125"/>
              <a:gd name="connsiteY472" fmla="*/ 161162 h 581025"/>
              <a:gd name="connsiteX473" fmla="*/ 397806 w 873125"/>
              <a:gd name="connsiteY473" fmla="*/ 191385 h 581025"/>
              <a:gd name="connsiteX474" fmla="*/ 426220 w 873125"/>
              <a:gd name="connsiteY474" fmla="*/ 204818 h 581025"/>
              <a:gd name="connsiteX475" fmla="*/ 459649 w 873125"/>
              <a:gd name="connsiteY475" fmla="*/ 216572 h 581025"/>
              <a:gd name="connsiteX476" fmla="*/ 494748 w 873125"/>
              <a:gd name="connsiteY476" fmla="*/ 221609 h 581025"/>
              <a:gd name="connsiteX477" fmla="*/ 514806 w 873125"/>
              <a:gd name="connsiteY477" fmla="*/ 221609 h 581025"/>
              <a:gd name="connsiteX478" fmla="*/ 524834 w 873125"/>
              <a:gd name="connsiteY478" fmla="*/ 221609 h 581025"/>
              <a:gd name="connsiteX479" fmla="*/ 533191 w 873125"/>
              <a:gd name="connsiteY479" fmla="*/ 221609 h 581025"/>
              <a:gd name="connsiteX480" fmla="*/ 571634 w 873125"/>
              <a:gd name="connsiteY480" fmla="*/ 214893 h 581025"/>
              <a:gd name="connsiteX481" fmla="*/ 608405 w 873125"/>
              <a:gd name="connsiteY481" fmla="*/ 204818 h 581025"/>
              <a:gd name="connsiteX482" fmla="*/ 625119 w 873125"/>
              <a:gd name="connsiteY482" fmla="*/ 198102 h 581025"/>
              <a:gd name="connsiteX483" fmla="*/ 640162 w 873125"/>
              <a:gd name="connsiteY483" fmla="*/ 191385 h 581025"/>
              <a:gd name="connsiteX484" fmla="*/ 655205 w 873125"/>
              <a:gd name="connsiteY484" fmla="*/ 184669 h 581025"/>
              <a:gd name="connsiteX485" fmla="*/ 670248 w 873125"/>
              <a:gd name="connsiteY485" fmla="*/ 177953 h 581025"/>
              <a:gd name="connsiteX486" fmla="*/ 693648 w 873125"/>
              <a:gd name="connsiteY486" fmla="*/ 166199 h 581025"/>
              <a:gd name="connsiteX487" fmla="*/ 712033 w 873125"/>
              <a:gd name="connsiteY487" fmla="*/ 154445 h 581025"/>
              <a:gd name="connsiteX488" fmla="*/ 727076 w 873125"/>
              <a:gd name="connsiteY488" fmla="*/ 146050 h 581025"/>
              <a:gd name="connsiteX489" fmla="*/ 755650 w 873125"/>
              <a:gd name="connsiteY489" fmla="*/ 117475 h 581025"/>
              <a:gd name="connsiteX490" fmla="*/ 742276 w 873125"/>
              <a:gd name="connsiteY490" fmla="*/ 127549 h 581025"/>
              <a:gd name="connsiteX491" fmla="*/ 723886 w 873125"/>
              <a:gd name="connsiteY491" fmla="*/ 139303 h 581025"/>
              <a:gd name="connsiteX492" fmla="*/ 702153 w 873125"/>
              <a:gd name="connsiteY492" fmla="*/ 154415 h 581025"/>
              <a:gd name="connsiteX493" fmla="*/ 688778 w 873125"/>
              <a:gd name="connsiteY493" fmla="*/ 162810 h 581025"/>
              <a:gd name="connsiteX494" fmla="*/ 673732 w 873125"/>
              <a:gd name="connsiteY494" fmla="*/ 169527 h 581025"/>
              <a:gd name="connsiteX495" fmla="*/ 657014 w 873125"/>
              <a:gd name="connsiteY495" fmla="*/ 177922 h 581025"/>
              <a:gd name="connsiteX496" fmla="*/ 640296 w 873125"/>
              <a:gd name="connsiteY496" fmla="*/ 184639 h 581025"/>
              <a:gd name="connsiteX497" fmla="*/ 603517 w 873125"/>
              <a:gd name="connsiteY497" fmla="*/ 196392 h 581025"/>
              <a:gd name="connsiteX498" fmla="*/ 563394 w 873125"/>
              <a:gd name="connsiteY498" fmla="*/ 203109 h 581025"/>
              <a:gd name="connsiteX499" fmla="*/ 553363 w 873125"/>
              <a:gd name="connsiteY499" fmla="*/ 203109 h 581025"/>
              <a:gd name="connsiteX500" fmla="*/ 543332 w 873125"/>
              <a:gd name="connsiteY500" fmla="*/ 203109 h 581025"/>
              <a:gd name="connsiteX501" fmla="*/ 523271 w 873125"/>
              <a:gd name="connsiteY501" fmla="*/ 203109 h 581025"/>
              <a:gd name="connsiteX502" fmla="*/ 484820 w 873125"/>
              <a:gd name="connsiteY502" fmla="*/ 196392 h 581025"/>
              <a:gd name="connsiteX503" fmla="*/ 468102 w 873125"/>
              <a:gd name="connsiteY503" fmla="*/ 191355 h 581025"/>
              <a:gd name="connsiteX504" fmla="*/ 451384 w 873125"/>
              <a:gd name="connsiteY504" fmla="*/ 182960 h 581025"/>
              <a:gd name="connsiteX505" fmla="*/ 422964 w 873125"/>
              <a:gd name="connsiteY505" fmla="*/ 166169 h 581025"/>
              <a:gd name="connsiteX506" fmla="*/ 387856 w 873125"/>
              <a:gd name="connsiteY506" fmla="*/ 134266 h 581025"/>
              <a:gd name="connsiteX507" fmla="*/ 379497 w 873125"/>
              <a:gd name="connsiteY507" fmla="*/ 122512 h 581025"/>
              <a:gd name="connsiteX508" fmla="*/ 377825 w 873125"/>
              <a:gd name="connsiteY508" fmla="*/ 119154 h 581025"/>
              <a:gd name="connsiteX509" fmla="*/ 389528 w 873125"/>
              <a:gd name="connsiteY509" fmla="*/ 132587 h 581025"/>
              <a:gd name="connsiteX510" fmla="*/ 426307 w 873125"/>
              <a:gd name="connsiteY510" fmla="*/ 161131 h 581025"/>
              <a:gd name="connsiteX511" fmla="*/ 454728 w 873125"/>
              <a:gd name="connsiteY511" fmla="*/ 176243 h 581025"/>
              <a:gd name="connsiteX512" fmla="*/ 488164 w 873125"/>
              <a:gd name="connsiteY512" fmla="*/ 186318 h 581025"/>
              <a:gd name="connsiteX513" fmla="*/ 524943 w 873125"/>
              <a:gd name="connsiteY513" fmla="*/ 193034 h 581025"/>
              <a:gd name="connsiteX514" fmla="*/ 543332 w 873125"/>
              <a:gd name="connsiteY514" fmla="*/ 193034 h 581025"/>
              <a:gd name="connsiteX515" fmla="*/ 553363 w 873125"/>
              <a:gd name="connsiteY515" fmla="*/ 193034 h 581025"/>
              <a:gd name="connsiteX516" fmla="*/ 563394 w 873125"/>
              <a:gd name="connsiteY516" fmla="*/ 191355 h 581025"/>
              <a:gd name="connsiteX517" fmla="*/ 601845 w 873125"/>
              <a:gd name="connsiteY517" fmla="*/ 186318 h 581025"/>
              <a:gd name="connsiteX518" fmla="*/ 636953 w 873125"/>
              <a:gd name="connsiteY518" fmla="*/ 174564 h 581025"/>
              <a:gd name="connsiteX519" fmla="*/ 653671 w 873125"/>
              <a:gd name="connsiteY519" fmla="*/ 169527 h 581025"/>
              <a:gd name="connsiteX520" fmla="*/ 670389 w 873125"/>
              <a:gd name="connsiteY520" fmla="*/ 162810 h 581025"/>
              <a:gd name="connsiteX521" fmla="*/ 685435 w 873125"/>
              <a:gd name="connsiteY521" fmla="*/ 156094 h 581025"/>
              <a:gd name="connsiteX522" fmla="*/ 698809 w 873125"/>
              <a:gd name="connsiteY522" fmla="*/ 149378 h 581025"/>
              <a:gd name="connsiteX523" fmla="*/ 722214 w 873125"/>
              <a:gd name="connsiteY523" fmla="*/ 135945 h 581025"/>
              <a:gd name="connsiteX524" fmla="*/ 740604 w 873125"/>
              <a:gd name="connsiteY524" fmla="*/ 125870 h 581025"/>
              <a:gd name="connsiteX525" fmla="*/ 755650 w 873125"/>
              <a:gd name="connsiteY525" fmla="*/ 117475 h 581025"/>
              <a:gd name="connsiteX526" fmla="*/ 785813 w 873125"/>
              <a:gd name="connsiteY526" fmla="*/ 87312 h 581025"/>
              <a:gd name="connsiteX527" fmla="*/ 770770 w 873125"/>
              <a:gd name="connsiteY527" fmla="*/ 99066 h 581025"/>
              <a:gd name="connsiteX528" fmla="*/ 754056 w 873125"/>
              <a:gd name="connsiteY528" fmla="*/ 110819 h 581025"/>
              <a:gd name="connsiteX529" fmla="*/ 730656 w 873125"/>
              <a:gd name="connsiteY529" fmla="*/ 125931 h 581025"/>
              <a:gd name="connsiteX530" fmla="*/ 717285 w 873125"/>
              <a:gd name="connsiteY530" fmla="*/ 132647 h 581025"/>
              <a:gd name="connsiteX531" fmla="*/ 702242 w 873125"/>
              <a:gd name="connsiteY531" fmla="*/ 141043 h 581025"/>
              <a:gd name="connsiteX532" fmla="*/ 687199 w 873125"/>
              <a:gd name="connsiteY532" fmla="*/ 147759 h 581025"/>
              <a:gd name="connsiteX533" fmla="*/ 668813 w 873125"/>
              <a:gd name="connsiteY533" fmla="*/ 156155 h 581025"/>
              <a:gd name="connsiteX534" fmla="*/ 632042 w 873125"/>
              <a:gd name="connsiteY534" fmla="*/ 166229 h 581025"/>
              <a:gd name="connsiteX535" fmla="*/ 593599 w 873125"/>
              <a:gd name="connsiteY535" fmla="*/ 172946 h 581025"/>
              <a:gd name="connsiteX536" fmla="*/ 583571 w 873125"/>
              <a:gd name="connsiteY536" fmla="*/ 174625 h 581025"/>
              <a:gd name="connsiteX537" fmla="*/ 573542 w 873125"/>
              <a:gd name="connsiteY537" fmla="*/ 174625 h 581025"/>
              <a:gd name="connsiteX538" fmla="*/ 553485 w 873125"/>
              <a:gd name="connsiteY538" fmla="*/ 174625 h 581025"/>
              <a:gd name="connsiteX539" fmla="*/ 515043 w 873125"/>
              <a:gd name="connsiteY539" fmla="*/ 167908 h 581025"/>
              <a:gd name="connsiteX540" fmla="*/ 496657 w 873125"/>
              <a:gd name="connsiteY540" fmla="*/ 161192 h 581025"/>
              <a:gd name="connsiteX541" fmla="*/ 479943 w 873125"/>
              <a:gd name="connsiteY541" fmla="*/ 154476 h 581025"/>
              <a:gd name="connsiteX542" fmla="*/ 453200 w 873125"/>
              <a:gd name="connsiteY542" fmla="*/ 137685 h 581025"/>
              <a:gd name="connsiteX543" fmla="*/ 418100 w 873125"/>
              <a:gd name="connsiteY543" fmla="*/ 104103 h 581025"/>
              <a:gd name="connsiteX544" fmla="*/ 409743 w 873125"/>
              <a:gd name="connsiteY544" fmla="*/ 94028 h 581025"/>
              <a:gd name="connsiteX545" fmla="*/ 406400 w 873125"/>
              <a:gd name="connsiteY545" fmla="*/ 90670 h 581025"/>
              <a:gd name="connsiteX546" fmla="*/ 419772 w 873125"/>
              <a:gd name="connsiteY546" fmla="*/ 104103 h 581025"/>
              <a:gd name="connsiteX547" fmla="*/ 456543 w 873125"/>
              <a:gd name="connsiteY547" fmla="*/ 132647 h 581025"/>
              <a:gd name="connsiteX548" fmla="*/ 483286 w 873125"/>
              <a:gd name="connsiteY548" fmla="*/ 146080 h 581025"/>
              <a:gd name="connsiteX549" fmla="*/ 516714 w 873125"/>
              <a:gd name="connsiteY549" fmla="*/ 157834 h 581025"/>
              <a:gd name="connsiteX550" fmla="*/ 553485 w 873125"/>
              <a:gd name="connsiteY550" fmla="*/ 162871 h 581025"/>
              <a:gd name="connsiteX551" fmla="*/ 573542 w 873125"/>
              <a:gd name="connsiteY551" fmla="*/ 164550 h 581025"/>
              <a:gd name="connsiteX552" fmla="*/ 581899 w 873125"/>
              <a:gd name="connsiteY552" fmla="*/ 162871 h 581025"/>
              <a:gd name="connsiteX553" fmla="*/ 591928 w 873125"/>
              <a:gd name="connsiteY553" fmla="*/ 162871 h 581025"/>
              <a:gd name="connsiteX554" fmla="*/ 630371 w 873125"/>
              <a:gd name="connsiteY554" fmla="*/ 156155 h 581025"/>
              <a:gd name="connsiteX555" fmla="*/ 667142 w 873125"/>
              <a:gd name="connsiteY555" fmla="*/ 146080 h 581025"/>
              <a:gd name="connsiteX556" fmla="*/ 683856 w 873125"/>
              <a:gd name="connsiteY556" fmla="*/ 139364 h 581025"/>
              <a:gd name="connsiteX557" fmla="*/ 698899 w 873125"/>
              <a:gd name="connsiteY557" fmla="*/ 132647 h 581025"/>
              <a:gd name="connsiteX558" fmla="*/ 713942 w 873125"/>
              <a:gd name="connsiteY558" fmla="*/ 125931 h 581025"/>
              <a:gd name="connsiteX559" fmla="*/ 727313 w 873125"/>
              <a:gd name="connsiteY559" fmla="*/ 119215 h 581025"/>
              <a:gd name="connsiteX560" fmla="*/ 750713 w 873125"/>
              <a:gd name="connsiteY560" fmla="*/ 107461 h 581025"/>
              <a:gd name="connsiteX561" fmla="*/ 769099 w 873125"/>
              <a:gd name="connsiteY561" fmla="*/ 97386 h 581025"/>
              <a:gd name="connsiteX562" fmla="*/ 785813 w 873125"/>
              <a:gd name="connsiteY562" fmla="*/ 87312 h 581025"/>
              <a:gd name="connsiteX563" fmla="*/ 814388 w 873125"/>
              <a:gd name="connsiteY563" fmla="*/ 58737 h 581025"/>
              <a:gd name="connsiteX564" fmla="*/ 799342 w 873125"/>
              <a:gd name="connsiteY564" fmla="*/ 68811 h 581025"/>
              <a:gd name="connsiteX565" fmla="*/ 782624 w 873125"/>
              <a:gd name="connsiteY565" fmla="*/ 82244 h 581025"/>
              <a:gd name="connsiteX566" fmla="*/ 759219 w 873125"/>
              <a:gd name="connsiteY566" fmla="*/ 95677 h 581025"/>
              <a:gd name="connsiteX567" fmla="*/ 745845 w 873125"/>
              <a:gd name="connsiteY567" fmla="*/ 104072 h 581025"/>
              <a:gd name="connsiteX568" fmla="*/ 732470 w 873125"/>
              <a:gd name="connsiteY568" fmla="*/ 112468 h 581025"/>
              <a:gd name="connsiteX569" fmla="*/ 715752 w 873125"/>
              <a:gd name="connsiteY569" fmla="*/ 119184 h 581025"/>
              <a:gd name="connsiteX570" fmla="*/ 699034 w 873125"/>
              <a:gd name="connsiteY570" fmla="*/ 125901 h 581025"/>
              <a:gd name="connsiteX571" fmla="*/ 662255 w 873125"/>
              <a:gd name="connsiteY571" fmla="*/ 137654 h 581025"/>
              <a:gd name="connsiteX572" fmla="*/ 622132 w 873125"/>
              <a:gd name="connsiteY572" fmla="*/ 144371 h 581025"/>
              <a:gd name="connsiteX573" fmla="*/ 612101 w 873125"/>
              <a:gd name="connsiteY573" fmla="*/ 146050 h 581025"/>
              <a:gd name="connsiteX574" fmla="*/ 602070 w 873125"/>
              <a:gd name="connsiteY574" fmla="*/ 146050 h 581025"/>
              <a:gd name="connsiteX575" fmla="*/ 582009 w 873125"/>
              <a:gd name="connsiteY575" fmla="*/ 144371 h 581025"/>
              <a:gd name="connsiteX576" fmla="*/ 543558 w 873125"/>
              <a:gd name="connsiteY576" fmla="*/ 137654 h 581025"/>
              <a:gd name="connsiteX577" fmla="*/ 526840 w 873125"/>
              <a:gd name="connsiteY577" fmla="*/ 132617 h 581025"/>
              <a:gd name="connsiteX578" fmla="*/ 510122 w 873125"/>
              <a:gd name="connsiteY578" fmla="*/ 125901 h 581025"/>
              <a:gd name="connsiteX579" fmla="*/ 481702 w 873125"/>
              <a:gd name="connsiteY579" fmla="*/ 109110 h 581025"/>
              <a:gd name="connsiteX580" fmla="*/ 446594 w 873125"/>
              <a:gd name="connsiteY580" fmla="*/ 75528 h 581025"/>
              <a:gd name="connsiteX581" fmla="*/ 438235 w 873125"/>
              <a:gd name="connsiteY581" fmla="*/ 65453 h 581025"/>
              <a:gd name="connsiteX582" fmla="*/ 436563 w 873125"/>
              <a:gd name="connsiteY582" fmla="*/ 60416 h 581025"/>
              <a:gd name="connsiteX583" fmla="*/ 448266 w 873125"/>
              <a:gd name="connsiteY583" fmla="*/ 73849 h 581025"/>
              <a:gd name="connsiteX584" fmla="*/ 485045 w 873125"/>
              <a:gd name="connsiteY584" fmla="*/ 102393 h 581025"/>
              <a:gd name="connsiteX585" fmla="*/ 513466 w 873125"/>
              <a:gd name="connsiteY585" fmla="*/ 117505 h 581025"/>
              <a:gd name="connsiteX586" fmla="*/ 546901 w 873125"/>
              <a:gd name="connsiteY586" fmla="*/ 129259 h 581025"/>
              <a:gd name="connsiteX587" fmla="*/ 583681 w 873125"/>
              <a:gd name="connsiteY587" fmla="*/ 134296 h 581025"/>
              <a:gd name="connsiteX588" fmla="*/ 602070 w 873125"/>
              <a:gd name="connsiteY588" fmla="*/ 134296 h 581025"/>
              <a:gd name="connsiteX589" fmla="*/ 612101 w 873125"/>
              <a:gd name="connsiteY589" fmla="*/ 134296 h 581025"/>
              <a:gd name="connsiteX590" fmla="*/ 622132 w 873125"/>
              <a:gd name="connsiteY590" fmla="*/ 134296 h 581025"/>
              <a:gd name="connsiteX591" fmla="*/ 658911 w 873125"/>
              <a:gd name="connsiteY591" fmla="*/ 127580 h 581025"/>
              <a:gd name="connsiteX592" fmla="*/ 695691 w 873125"/>
              <a:gd name="connsiteY592" fmla="*/ 117505 h 581025"/>
              <a:gd name="connsiteX593" fmla="*/ 712409 w 873125"/>
              <a:gd name="connsiteY593" fmla="*/ 110789 h 581025"/>
              <a:gd name="connsiteX594" fmla="*/ 727455 w 873125"/>
              <a:gd name="connsiteY594" fmla="*/ 104072 h 581025"/>
              <a:gd name="connsiteX595" fmla="*/ 742501 w 873125"/>
              <a:gd name="connsiteY595" fmla="*/ 97356 h 581025"/>
              <a:gd name="connsiteX596" fmla="*/ 757547 w 873125"/>
              <a:gd name="connsiteY596" fmla="*/ 90640 h 581025"/>
              <a:gd name="connsiteX597" fmla="*/ 780952 w 873125"/>
              <a:gd name="connsiteY597" fmla="*/ 78886 h 581025"/>
              <a:gd name="connsiteX598" fmla="*/ 799342 w 873125"/>
              <a:gd name="connsiteY598" fmla="*/ 67132 h 581025"/>
              <a:gd name="connsiteX599" fmla="*/ 814388 w 873125"/>
              <a:gd name="connsiteY599" fmla="*/ 58737 h 581025"/>
              <a:gd name="connsiteX600" fmla="*/ 842963 w 873125"/>
              <a:gd name="connsiteY600" fmla="*/ 28575 h 581025"/>
              <a:gd name="connsiteX601" fmla="*/ 829589 w 873125"/>
              <a:gd name="connsiteY601" fmla="*/ 40316 h 581025"/>
              <a:gd name="connsiteX602" fmla="*/ 811199 w 873125"/>
              <a:gd name="connsiteY602" fmla="*/ 52058 h 581025"/>
              <a:gd name="connsiteX603" fmla="*/ 789466 w 873125"/>
              <a:gd name="connsiteY603" fmla="*/ 67154 h 581025"/>
              <a:gd name="connsiteX604" fmla="*/ 776091 w 873125"/>
              <a:gd name="connsiteY604" fmla="*/ 75541 h 581025"/>
              <a:gd name="connsiteX605" fmla="*/ 761045 w 873125"/>
              <a:gd name="connsiteY605" fmla="*/ 82250 h 581025"/>
              <a:gd name="connsiteX606" fmla="*/ 744327 w 873125"/>
              <a:gd name="connsiteY606" fmla="*/ 90637 h 581025"/>
              <a:gd name="connsiteX607" fmla="*/ 727609 w 873125"/>
              <a:gd name="connsiteY607" fmla="*/ 97347 h 581025"/>
              <a:gd name="connsiteX608" fmla="*/ 690830 w 873125"/>
              <a:gd name="connsiteY608" fmla="*/ 109088 h 581025"/>
              <a:gd name="connsiteX609" fmla="*/ 652379 w 873125"/>
              <a:gd name="connsiteY609" fmla="*/ 115798 h 581025"/>
              <a:gd name="connsiteX610" fmla="*/ 640676 w 873125"/>
              <a:gd name="connsiteY610" fmla="*/ 115798 h 581025"/>
              <a:gd name="connsiteX611" fmla="*/ 630645 w 873125"/>
              <a:gd name="connsiteY611" fmla="*/ 115798 h 581025"/>
              <a:gd name="connsiteX612" fmla="*/ 610584 w 873125"/>
              <a:gd name="connsiteY612" fmla="*/ 115798 h 581025"/>
              <a:gd name="connsiteX613" fmla="*/ 573804 w 873125"/>
              <a:gd name="connsiteY613" fmla="*/ 109088 h 581025"/>
              <a:gd name="connsiteX614" fmla="*/ 555415 w 873125"/>
              <a:gd name="connsiteY614" fmla="*/ 102379 h 581025"/>
              <a:gd name="connsiteX615" fmla="*/ 538697 w 873125"/>
              <a:gd name="connsiteY615" fmla="*/ 95669 h 581025"/>
              <a:gd name="connsiteX616" fmla="*/ 510277 w 873125"/>
              <a:gd name="connsiteY616" fmla="*/ 78896 h 581025"/>
              <a:gd name="connsiteX617" fmla="*/ 475169 w 873125"/>
              <a:gd name="connsiteY617" fmla="*/ 47026 h 581025"/>
              <a:gd name="connsiteX618" fmla="*/ 466810 w 873125"/>
              <a:gd name="connsiteY618" fmla="*/ 35284 h 581025"/>
              <a:gd name="connsiteX619" fmla="*/ 465138 w 873125"/>
              <a:gd name="connsiteY619" fmla="*/ 31930 h 581025"/>
              <a:gd name="connsiteX620" fmla="*/ 476841 w 873125"/>
              <a:gd name="connsiteY620" fmla="*/ 45348 h 581025"/>
              <a:gd name="connsiteX621" fmla="*/ 515292 w 873125"/>
              <a:gd name="connsiteY621" fmla="*/ 73864 h 581025"/>
              <a:gd name="connsiteX622" fmla="*/ 542040 w 873125"/>
              <a:gd name="connsiteY622" fmla="*/ 88960 h 581025"/>
              <a:gd name="connsiteX623" fmla="*/ 575476 w 873125"/>
              <a:gd name="connsiteY623" fmla="*/ 99024 h 581025"/>
              <a:gd name="connsiteX624" fmla="*/ 612256 w 873125"/>
              <a:gd name="connsiteY624" fmla="*/ 105733 h 581025"/>
              <a:gd name="connsiteX625" fmla="*/ 630645 w 873125"/>
              <a:gd name="connsiteY625" fmla="*/ 105733 h 581025"/>
              <a:gd name="connsiteX626" fmla="*/ 640676 w 873125"/>
              <a:gd name="connsiteY626" fmla="*/ 105733 h 581025"/>
              <a:gd name="connsiteX627" fmla="*/ 650707 w 873125"/>
              <a:gd name="connsiteY627" fmla="*/ 104056 h 581025"/>
              <a:gd name="connsiteX628" fmla="*/ 689158 w 873125"/>
              <a:gd name="connsiteY628" fmla="*/ 99024 h 581025"/>
              <a:gd name="connsiteX629" fmla="*/ 724266 w 873125"/>
              <a:gd name="connsiteY629" fmla="*/ 87282 h 581025"/>
              <a:gd name="connsiteX630" fmla="*/ 740984 w 873125"/>
              <a:gd name="connsiteY630" fmla="*/ 82250 h 581025"/>
              <a:gd name="connsiteX631" fmla="*/ 757702 w 873125"/>
              <a:gd name="connsiteY631" fmla="*/ 75541 h 581025"/>
              <a:gd name="connsiteX632" fmla="*/ 772748 w 873125"/>
              <a:gd name="connsiteY632" fmla="*/ 68831 h 581025"/>
              <a:gd name="connsiteX633" fmla="*/ 786122 w 873125"/>
              <a:gd name="connsiteY633" fmla="*/ 62122 h 581025"/>
              <a:gd name="connsiteX634" fmla="*/ 809527 w 873125"/>
              <a:gd name="connsiteY634" fmla="*/ 48703 h 581025"/>
              <a:gd name="connsiteX635" fmla="*/ 827917 w 873125"/>
              <a:gd name="connsiteY635" fmla="*/ 38639 h 581025"/>
              <a:gd name="connsiteX636" fmla="*/ 842963 w 873125"/>
              <a:gd name="connsiteY636" fmla="*/ 28575 h 581025"/>
              <a:gd name="connsiteX637" fmla="*/ 873125 w 873125"/>
              <a:gd name="connsiteY637" fmla="*/ 0 h 581025"/>
              <a:gd name="connsiteX638" fmla="*/ 858019 w 873125"/>
              <a:gd name="connsiteY638" fmla="*/ 11754 h 581025"/>
              <a:gd name="connsiteX639" fmla="*/ 841235 w 873125"/>
              <a:gd name="connsiteY639" fmla="*/ 23507 h 581025"/>
              <a:gd name="connsiteX640" fmla="*/ 817737 w 873125"/>
              <a:gd name="connsiteY640" fmla="*/ 38619 h 581025"/>
              <a:gd name="connsiteX641" fmla="*/ 804310 w 873125"/>
              <a:gd name="connsiteY641" fmla="*/ 45335 h 581025"/>
              <a:gd name="connsiteX642" fmla="*/ 789204 w 873125"/>
              <a:gd name="connsiteY642" fmla="*/ 53731 h 581025"/>
              <a:gd name="connsiteX643" fmla="*/ 774099 w 873125"/>
              <a:gd name="connsiteY643" fmla="*/ 60447 h 581025"/>
              <a:gd name="connsiteX644" fmla="*/ 757314 w 873125"/>
              <a:gd name="connsiteY644" fmla="*/ 67164 h 581025"/>
              <a:gd name="connsiteX645" fmla="*/ 718711 w 873125"/>
              <a:gd name="connsiteY645" fmla="*/ 78917 h 581025"/>
              <a:gd name="connsiteX646" fmla="*/ 680107 w 873125"/>
              <a:gd name="connsiteY646" fmla="*/ 85634 h 581025"/>
              <a:gd name="connsiteX647" fmla="*/ 670037 w 873125"/>
              <a:gd name="connsiteY647" fmla="*/ 87313 h 581025"/>
              <a:gd name="connsiteX648" fmla="*/ 659966 w 873125"/>
              <a:gd name="connsiteY648" fmla="*/ 87313 h 581025"/>
              <a:gd name="connsiteX649" fmla="*/ 639825 w 873125"/>
              <a:gd name="connsiteY649" fmla="*/ 87313 h 581025"/>
              <a:gd name="connsiteX650" fmla="*/ 601222 w 873125"/>
              <a:gd name="connsiteY650" fmla="*/ 80596 h 581025"/>
              <a:gd name="connsiteX651" fmla="*/ 582759 w 873125"/>
              <a:gd name="connsiteY651" fmla="*/ 73880 h 581025"/>
              <a:gd name="connsiteX652" fmla="*/ 567654 w 873125"/>
              <a:gd name="connsiteY652" fmla="*/ 67164 h 581025"/>
              <a:gd name="connsiteX653" fmla="*/ 539121 w 873125"/>
              <a:gd name="connsiteY653" fmla="*/ 50373 h 581025"/>
              <a:gd name="connsiteX654" fmla="*/ 503874 w 873125"/>
              <a:gd name="connsiteY654" fmla="*/ 16791 h 581025"/>
              <a:gd name="connsiteX655" fmla="*/ 495482 w 873125"/>
              <a:gd name="connsiteY655" fmla="*/ 6716 h 581025"/>
              <a:gd name="connsiteX656" fmla="*/ 492125 w 873125"/>
              <a:gd name="connsiteY656" fmla="*/ 1679 h 581025"/>
              <a:gd name="connsiteX657" fmla="*/ 505553 w 873125"/>
              <a:gd name="connsiteY657" fmla="*/ 15112 h 581025"/>
              <a:gd name="connsiteX658" fmla="*/ 542477 w 873125"/>
              <a:gd name="connsiteY658" fmla="*/ 45335 h 581025"/>
              <a:gd name="connsiteX659" fmla="*/ 571010 w 873125"/>
              <a:gd name="connsiteY659" fmla="*/ 58768 h 581025"/>
              <a:gd name="connsiteX660" fmla="*/ 602900 w 873125"/>
              <a:gd name="connsiteY660" fmla="*/ 70522 h 581025"/>
              <a:gd name="connsiteX661" fmla="*/ 639825 w 873125"/>
              <a:gd name="connsiteY661" fmla="*/ 75559 h 581025"/>
              <a:gd name="connsiteX662" fmla="*/ 659966 w 873125"/>
              <a:gd name="connsiteY662" fmla="*/ 77238 h 581025"/>
              <a:gd name="connsiteX663" fmla="*/ 670037 w 873125"/>
              <a:gd name="connsiteY663" fmla="*/ 75559 h 581025"/>
              <a:gd name="connsiteX664" fmla="*/ 678429 w 873125"/>
              <a:gd name="connsiteY664" fmla="*/ 75559 h 581025"/>
              <a:gd name="connsiteX665" fmla="*/ 717032 w 873125"/>
              <a:gd name="connsiteY665" fmla="*/ 68843 h 581025"/>
              <a:gd name="connsiteX666" fmla="*/ 753958 w 873125"/>
              <a:gd name="connsiteY666" fmla="*/ 58768 h 581025"/>
              <a:gd name="connsiteX667" fmla="*/ 770742 w 873125"/>
              <a:gd name="connsiteY667" fmla="*/ 52052 h 581025"/>
              <a:gd name="connsiteX668" fmla="*/ 785847 w 873125"/>
              <a:gd name="connsiteY668" fmla="*/ 45335 h 581025"/>
              <a:gd name="connsiteX669" fmla="*/ 800953 w 873125"/>
              <a:gd name="connsiteY669" fmla="*/ 38619 h 581025"/>
              <a:gd name="connsiteX670" fmla="*/ 814381 w 873125"/>
              <a:gd name="connsiteY670" fmla="*/ 31903 h 581025"/>
              <a:gd name="connsiteX671" fmla="*/ 839557 w 873125"/>
              <a:gd name="connsiteY671" fmla="*/ 20149 h 581025"/>
              <a:gd name="connsiteX672" fmla="*/ 856341 w 873125"/>
              <a:gd name="connsiteY672" fmla="*/ 10074 h 581025"/>
              <a:gd name="connsiteX673" fmla="*/ 873125 w 873125"/>
              <a:gd name="connsiteY673" fmla="*/ 0 h 581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</a:cxnLst>
            <a:rect l="l" t="t" r="r" b="b"/>
            <a:pathLst>
              <a:path w="873125" h="581025">
                <a:moveTo>
                  <a:pt x="0" y="497070"/>
                </a:moveTo>
                <a:cubicBezTo>
                  <a:pt x="0" y="497070"/>
                  <a:pt x="1672" y="498749"/>
                  <a:pt x="3343" y="500429"/>
                </a:cubicBezTo>
                <a:cubicBezTo>
                  <a:pt x="5015" y="503787"/>
                  <a:pt x="6686" y="507145"/>
                  <a:pt x="11700" y="510503"/>
                </a:cubicBezTo>
                <a:cubicBezTo>
                  <a:pt x="5015" y="502108"/>
                  <a:pt x="0" y="497070"/>
                  <a:pt x="0" y="497070"/>
                </a:cubicBezTo>
                <a:close/>
                <a:moveTo>
                  <a:pt x="379413" y="493712"/>
                </a:moveTo>
                <a:cubicBezTo>
                  <a:pt x="379413" y="493712"/>
                  <a:pt x="372728" y="498749"/>
                  <a:pt x="364370" y="505466"/>
                </a:cubicBezTo>
                <a:cubicBezTo>
                  <a:pt x="359356" y="508824"/>
                  <a:pt x="354342" y="512182"/>
                  <a:pt x="347656" y="517219"/>
                </a:cubicBezTo>
                <a:cubicBezTo>
                  <a:pt x="340971" y="522257"/>
                  <a:pt x="332613" y="527294"/>
                  <a:pt x="324256" y="532331"/>
                </a:cubicBezTo>
                <a:cubicBezTo>
                  <a:pt x="319242" y="534010"/>
                  <a:pt x="315899" y="537369"/>
                  <a:pt x="310885" y="539048"/>
                </a:cubicBezTo>
                <a:cubicBezTo>
                  <a:pt x="305871" y="542406"/>
                  <a:pt x="300856" y="544085"/>
                  <a:pt x="295842" y="547443"/>
                </a:cubicBezTo>
                <a:cubicBezTo>
                  <a:pt x="290828" y="550801"/>
                  <a:pt x="285814" y="552480"/>
                  <a:pt x="280799" y="554160"/>
                </a:cubicBezTo>
                <a:cubicBezTo>
                  <a:pt x="274114" y="557518"/>
                  <a:pt x="269099" y="559197"/>
                  <a:pt x="262414" y="562555"/>
                </a:cubicBezTo>
                <a:cubicBezTo>
                  <a:pt x="250714" y="565913"/>
                  <a:pt x="239014" y="570951"/>
                  <a:pt x="225642" y="574309"/>
                </a:cubicBezTo>
                <a:cubicBezTo>
                  <a:pt x="213942" y="575988"/>
                  <a:pt x="200571" y="579346"/>
                  <a:pt x="187200" y="581025"/>
                </a:cubicBezTo>
                <a:cubicBezTo>
                  <a:pt x="177171" y="581025"/>
                  <a:pt x="177171" y="581025"/>
                  <a:pt x="177171" y="581025"/>
                </a:cubicBezTo>
                <a:cubicBezTo>
                  <a:pt x="167143" y="581025"/>
                  <a:pt x="167143" y="581025"/>
                  <a:pt x="167143" y="581025"/>
                </a:cubicBezTo>
                <a:cubicBezTo>
                  <a:pt x="160457" y="581025"/>
                  <a:pt x="153771" y="581025"/>
                  <a:pt x="147085" y="581025"/>
                </a:cubicBezTo>
                <a:cubicBezTo>
                  <a:pt x="133714" y="579346"/>
                  <a:pt x="120343" y="577667"/>
                  <a:pt x="108643" y="574309"/>
                </a:cubicBezTo>
                <a:cubicBezTo>
                  <a:pt x="101957" y="572630"/>
                  <a:pt x="96943" y="569271"/>
                  <a:pt x="90257" y="567592"/>
                </a:cubicBezTo>
                <a:cubicBezTo>
                  <a:pt x="85243" y="565913"/>
                  <a:pt x="78557" y="564234"/>
                  <a:pt x="73543" y="560876"/>
                </a:cubicBezTo>
                <a:cubicBezTo>
                  <a:pt x="63514" y="555839"/>
                  <a:pt x="55157" y="550801"/>
                  <a:pt x="46800" y="544085"/>
                </a:cubicBezTo>
                <a:cubicBezTo>
                  <a:pt x="30086" y="532331"/>
                  <a:pt x="18386" y="520578"/>
                  <a:pt x="11700" y="510503"/>
                </a:cubicBezTo>
                <a:cubicBezTo>
                  <a:pt x="20057" y="517219"/>
                  <a:pt x="33429" y="528973"/>
                  <a:pt x="50143" y="539048"/>
                </a:cubicBezTo>
                <a:cubicBezTo>
                  <a:pt x="58500" y="544085"/>
                  <a:pt x="66857" y="549122"/>
                  <a:pt x="76886" y="554160"/>
                </a:cubicBezTo>
                <a:cubicBezTo>
                  <a:pt x="88586" y="557518"/>
                  <a:pt x="98614" y="560876"/>
                  <a:pt x="110314" y="564234"/>
                </a:cubicBezTo>
                <a:cubicBezTo>
                  <a:pt x="122014" y="567592"/>
                  <a:pt x="135385" y="569271"/>
                  <a:pt x="147085" y="569271"/>
                </a:cubicBezTo>
                <a:cubicBezTo>
                  <a:pt x="153771" y="570951"/>
                  <a:pt x="160457" y="570951"/>
                  <a:pt x="167143" y="570951"/>
                </a:cubicBezTo>
                <a:cubicBezTo>
                  <a:pt x="175500" y="570951"/>
                  <a:pt x="175500" y="570951"/>
                  <a:pt x="175500" y="570951"/>
                </a:cubicBezTo>
                <a:cubicBezTo>
                  <a:pt x="185528" y="569271"/>
                  <a:pt x="185528" y="569271"/>
                  <a:pt x="185528" y="569271"/>
                </a:cubicBezTo>
                <a:cubicBezTo>
                  <a:pt x="198900" y="567592"/>
                  <a:pt x="210600" y="565913"/>
                  <a:pt x="223971" y="562555"/>
                </a:cubicBezTo>
                <a:cubicBezTo>
                  <a:pt x="235671" y="560876"/>
                  <a:pt x="249042" y="557518"/>
                  <a:pt x="259071" y="552480"/>
                </a:cubicBezTo>
                <a:cubicBezTo>
                  <a:pt x="265756" y="550801"/>
                  <a:pt x="270771" y="549122"/>
                  <a:pt x="277456" y="545764"/>
                </a:cubicBezTo>
                <a:cubicBezTo>
                  <a:pt x="282471" y="544085"/>
                  <a:pt x="287485" y="542406"/>
                  <a:pt x="292499" y="540727"/>
                </a:cubicBezTo>
                <a:cubicBezTo>
                  <a:pt x="297514" y="537369"/>
                  <a:pt x="302528" y="535690"/>
                  <a:pt x="307542" y="534010"/>
                </a:cubicBezTo>
                <a:cubicBezTo>
                  <a:pt x="312556" y="530652"/>
                  <a:pt x="317571" y="528973"/>
                  <a:pt x="320913" y="525615"/>
                </a:cubicBezTo>
                <a:cubicBezTo>
                  <a:pt x="330942" y="522257"/>
                  <a:pt x="337628" y="517219"/>
                  <a:pt x="344313" y="513861"/>
                </a:cubicBezTo>
                <a:cubicBezTo>
                  <a:pt x="352670" y="510503"/>
                  <a:pt x="357685" y="507145"/>
                  <a:pt x="362699" y="503787"/>
                </a:cubicBezTo>
                <a:cubicBezTo>
                  <a:pt x="372728" y="497070"/>
                  <a:pt x="379413" y="493712"/>
                  <a:pt x="379413" y="493712"/>
                </a:cubicBezTo>
                <a:close/>
                <a:moveTo>
                  <a:pt x="407988" y="465137"/>
                </a:moveTo>
                <a:cubicBezTo>
                  <a:pt x="407988" y="465137"/>
                  <a:pt x="402973" y="468495"/>
                  <a:pt x="392942" y="475211"/>
                </a:cubicBezTo>
                <a:cubicBezTo>
                  <a:pt x="387927" y="480249"/>
                  <a:pt x="382911" y="483607"/>
                  <a:pt x="376224" y="488644"/>
                </a:cubicBezTo>
                <a:cubicBezTo>
                  <a:pt x="369537" y="492002"/>
                  <a:pt x="362850" y="498719"/>
                  <a:pt x="352819" y="502077"/>
                </a:cubicBezTo>
                <a:cubicBezTo>
                  <a:pt x="349476" y="505435"/>
                  <a:pt x="344460" y="507115"/>
                  <a:pt x="339445" y="510473"/>
                </a:cubicBezTo>
                <a:cubicBezTo>
                  <a:pt x="334429" y="513831"/>
                  <a:pt x="331086" y="515510"/>
                  <a:pt x="324399" y="518868"/>
                </a:cubicBezTo>
                <a:cubicBezTo>
                  <a:pt x="319383" y="520547"/>
                  <a:pt x="314368" y="523905"/>
                  <a:pt x="309353" y="525585"/>
                </a:cubicBezTo>
                <a:cubicBezTo>
                  <a:pt x="304337" y="528943"/>
                  <a:pt x="297650" y="530622"/>
                  <a:pt x="292635" y="532301"/>
                </a:cubicBezTo>
                <a:cubicBezTo>
                  <a:pt x="280932" y="537338"/>
                  <a:pt x="267558" y="540696"/>
                  <a:pt x="255855" y="544055"/>
                </a:cubicBezTo>
                <a:cubicBezTo>
                  <a:pt x="242481" y="547413"/>
                  <a:pt x="229106" y="550771"/>
                  <a:pt x="215732" y="550771"/>
                </a:cubicBezTo>
                <a:cubicBezTo>
                  <a:pt x="205701" y="552450"/>
                  <a:pt x="205701" y="552450"/>
                  <a:pt x="205701" y="552450"/>
                </a:cubicBezTo>
                <a:cubicBezTo>
                  <a:pt x="195671" y="552450"/>
                  <a:pt x="195671" y="552450"/>
                  <a:pt x="195671" y="552450"/>
                </a:cubicBezTo>
                <a:cubicBezTo>
                  <a:pt x="188983" y="552450"/>
                  <a:pt x="182296" y="552450"/>
                  <a:pt x="175609" y="550771"/>
                </a:cubicBezTo>
                <a:cubicBezTo>
                  <a:pt x="162235" y="550771"/>
                  <a:pt x="148860" y="547413"/>
                  <a:pt x="137158" y="544055"/>
                </a:cubicBezTo>
                <a:cubicBezTo>
                  <a:pt x="130471" y="542376"/>
                  <a:pt x="125455" y="540696"/>
                  <a:pt x="118768" y="539017"/>
                </a:cubicBezTo>
                <a:cubicBezTo>
                  <a:pt x="113753" y="535659"/>
                  <a:pt x="108737" y="533980"/>
                  <a:pt x="103722" y="532301"/>
                </a:cubicBezTo>
                <a:cubicBezTo>
                  <a:pt x="92020" y="527264"/>
                  <a:pt x="83661" y="520547"/>
                  <a:pt x="75302" y="515510"/>
                </a:cubicBezTo>
                <a:cubicBezTo>
                  <a:pt x="58584" y="503756"/>
                  <a:pt x="46881" y="490323"/>
                  <a:pt x="40194" y="481928"/>
                </a:cubicBezTo>
                <a:cubicBezTo>
                  <a:pt x="36850" y="476891"/>
                  <a:pt x="33507" y="473532"/>
                  <a:pt x="31835" y="471853"/>
                </a:cubicBezTo>
                <a:cubicBezTo>
                  <a:pt x="30163" y="468495"/>
                  <a:pt x="30163" y="466816"/>
                  <a:pt x="30163" y="466816"/>
                </a:cubicBezTo>
                <a:cubicBezTo>
                  <a:pt x="30163" y="466816"/>
                  <a:pt x="33507" y="471853"/>
                  <a:pt x="41866" y="480249"/>
                </a:cubicBezTo>
                <a:cubicBezTo>
                  <a:pt x="50225" y="488644"/>
                  <a:pt x="61927" y="498719"/>
                  <a:pt x="78645" y="510473"/>
                </a:cubicBezTo>
                <a:cubicBezTo>
                  <a:pt x="87004" y="515510"/>
                  <a:pt x="97035" y="520547"/>
                  <a:pt x="107066" y="523905"/>
                </a:cubicBezTo>
                <a:cubicBezTo>
                  <a:pt x="117096" y="528943"/>
                  <a:pt x="128799" y="532301"/>
                  <a:pt x="140502" y="535659"/>
                </a:cubicBezTo>
                <a:cubicBezTo>
                  <a:pt x="152204" y="539017"/>
                  <a:pt x="163907" y="539017"/>
                  <a:pt x="177281" y="540696"/>
                </a:cubicBezTo>
                <a:cubicBezTo>
                  <a:pt x="182296" y="540696"/>
                  <a:pt x="188983" y="542376"/>
                  <a:pt x="195671" y="540696"/>
                </a:cubicBezTo>
                <a:cubicBezTo>
                  <a:pt x="205701" y="540696"/>
                  <a:pt x="205701" y="540696"/>
                  <a:pt x="205701" y="540696"/>
                </a:cubicBezTo>
                <a:cubicBezTo>
                  <a:pt x="214060" y="540696"/>
                  <a:pt x="214060" y="540696"/>
                  <a:pt x="214060" y="540696"/>
                </a:cubicBezTo>
                <a:cubicBezTo>
                  <a:pt x="227435" y="539017"/>
                  <a:pt x="240809" y="537338"/>
                  <a:pt x="252512" y="533980"/>
                </a:cubicBezTo>
                <a:cubicBezTo>
                  <a:pt x="265886" y="530622"/>
                  <a:pt x="277588" y="527264"/>
                  <a:pt x="289291" y="523905"/>
                </a:cubicBezTo>
                <a:cubicBezTo>
                  <a:pt x="294306" y="522226"/>
                  <a:pt x="300994" y="518868"/>
                  <a:pt x="306009" y="517189"/>
                </a:cubicBezTo>
                <a:cubicBezTo>
                  <a:pt x="311024" y="515510"/>
                  <a:pt x="316040" y="513831"/>
                  <a:pt x="321055" y="510473"/>
                </a:cubicBezTo>
                <a:cubicBezTo>
                  <a:pt x="326070" y="508794"/>
                  <a:pt x="331086" y="505435"/>
                  <a:pt x="336101" y="503756"/>
                </a:cubicBezTo>
                <a:cubicBezTo>
                  <a:pt x="341117" y="502077"/>
                  <a:pt x="346132" y="498719"/>
                  <a:pt x="351147" y="497040"/>
                </a:cubicBezTo>
                <a:cubicBezTo>
                  <a:pt x="359506" y="493682"/>
                  <a:pt x="367865" y="488644"/>
                  <a:pt x="374552" y="485286"/>
                </a:cubicBezTo>
                <a:cubicBezTo>
                  <a:pt x="381240" y="480249"/>
                  <a:pt x="387927" y="476891"/>
                  <a:pt x="392942" y="473532"/>
                </a:cubicBezTo>
                <a:cubicBezTo>
                  <a:pt x="401301" y="468495"/>
                  <a:pt x="407988" y="465137"/>
                  <a:pt x="407988" y="465137"/>
                </a:cubicBezTo>
                <a:close/>
                <a:moveTo>
                  <a:pt x="436563" y="436562"/>
                </a:moveTo>
                <a:cubicBezTo>
                  <a:pt x="436563" y="436562"/>
                  <a:pt x="431548" y="439920"/>
                  <a:pt x="423189" y="446636"/>
                </a:cubicBezTo>
                <a:cubicBezTo>
                  <a:pt x="418174" y="449995"/>
                  <a:pt x="411486" y="455032"/>
                  <a:pt x="404799" y="458390"/>
                </a:cubicBezTo>
                <a:cubicBezTo>
                  <a:pt x="398112" y="463427"/>
                  <a:pt x="391425" y="468465"/>
                  <a:pt x="383066" y="473502"/>
                </a:cubicBezTo>
                <a:cubicBezTo>
                  <a:pt x="378051" y="476860"/>
                  <a:pt x="373035" y="478539"/>
                  <a:pt x="369692" y="481897"/>
                </a:cubicBezTo>
                <a:cubicBezTo>
                  <a:pt x="364676" y="483577"/>
                  <a:pt x="359661" y="486935"/>
                  <a:pt x="354645" y="488614"/>
                </a:cubicBezTo>
                <a:cubicBezTo>
                  <a:pt x="349630" y="491972"/>
                  <a:pt x="344615" y="493651"/>
                  <a:pt x="337928" y="497010"/>
                </a:cubicBezTo>
                <a:cubicBezTo>
                  <a:pt x="332912" y="498689"/>
                  <a:pt x="327897" y="502047"/>
                  <a:pt x="321210" y="503726"/>
                </a:cubicBezTo>
                <a:cubicBezTo>
                  <a:pt x="309507" y="508763"/>
                  <a:pt x="297805" y="512121"/>
                  <a:pt x="284430" y="515480"/>
                </a:cubicBezTo>
                <a:cubicBezTo>
                  <a:pt x="271056" y="518838"/>
                  <a:pt x="257681" y="520517"/>
                  <a:pt x="244307" y="522196"/>
                </a:cubicBezTo>
                <a:cubicBezTo>
                  <a:pt x="234276" y="522196"/>
                  <a:pt x="234276" y="522196"/>
                  <a:pt x="234276" y="522196"/>
                </a:cubicBezTo>
                <a:cubicBezTo>
                  <a:pt x="224246" y="522196"/>
                  <a:pt x="224246" y="522196"/>
                  <a:pt x="224246" y="522196"/>
                </a:cubicBezTo>
                <a:cubicBezTo>
                  <a:pt x="217558" y="523875"/>
                  <a:pt x="210871" y="522196"/>
                  <a:pt x="204184" y="522196"/>
                </a:cubicBezTo>
                <a:cubicBezTo>
                  <a:pt x="190810" y="520517"/>
                  <a:pt x="179107" y="518838"/>
                  <a:pt x="165733" y="515480"/>
                </a:cubicBezTo>
                <a:cubicBezTo>
                  <a:pt x="160718" y="513801"/>
                  <a:pt x="154030" y="512121"/>
                  <a:pt x="149015" y="510442"/>
                </a:cubicBezTo>
                <a:cubicBezTo>
                  <a:pt x="144000" y="507084"/>
                  <a:pt x="137312" y="505405"/>
                  <a:pt x="132297" y="502047"/>
                </a:cubicBezTo>
                <a:cubicBezTo>
                  <a:pt x="122266" y="497010"/>
                  <a:pt x="112236" y="491972"/>
                  <a:pt x="103877" y="485256"/>
                </a:cubicBezTo>
                <a:cubicBezTo>
                  <a:pt x="88831" y="473502"/>
                  <a:pt x="77128" y="461748"/>
                  <a:pt x="68769" y="453353"/>
                </a:cubicBezTo>
                <a:cubicBezTo>
                  <a:pt x="65425" y="448316"/>
                  <a:pt x="62082" y="444957"/>
                  <a:pt x="60410" y="441599"/>
                </a:cubicBezTo>
                <a:cubicBezTo>
                  <a:pt x="58738" y="439920"/>
                  <a:pt x="58738" y="438241"/>
                  <a:pt x="58738" y="438241"/>
                </a:cubicBezTo>
                <a:cubicBezTo>
                  <a:pt x="58738" y="438241"/>
                  <a:pt x="62082" y="443278"/>
                  <a:pt x="70441" y="451674"/>
                </a:cubicBezTo>
                <a:cubicBezTo>
                  <a:pt x="78800" y="460069"/>
                  <a:pt x="92174" y="470144"/>
                  <a:pt x="107220" y="480218"/>
                </a:cubicBezTo>
                <a:cubicBezTo>
                  <a:pt x="115579" y="485256"/>
                  <a:pt x="125610" y="490293"/>
                  <a:pt x="135641" y="495330"/>
                </a:cubicBezTo>
                <a:cubicBezTo>
                  <a:pt x="145671" y="498689"/>
                  <a:pt x="157374" y="503726"/>
                  <a:pt x="169077" y="505405"/>
                </a:cubicBezTo>
                <a:cubicBezTo>
                  <a:pt x="180779" y="508763"/>
                  <a:pt x="192482" y="510442"/>
                  <a:pt x="205856" y="512121"/>
                </a:cubicBezTo>
                <a:cubicBezTo>
                  <a:pt x="212543" y="512121"/>
                  <a:pt x="217558" y="512121"/>
                  <a:pt x="224246" y="512121"/>
                </a:cubicBezTo>
                <a:cubicBezTo>
                  <a:pt x="234276" y="512121"/>
                  <a:pt x="234276" y="512121"/>
                  <a:pt x="234276" y="512121"/>
                </a:cubicBezTo>
                <a:cubicBezTo>
                  <a:pt x="244307" y="510442"/>
                  <a:pt x="244307" y="510442"/>
                  <a:pt x="244307" y="510442"/>
                </a:cubicBezTo>
                <a:cubicBezTo>
                  <a:pt x="257681" y="510442"/>
                  <a:pt x="269384" y="507084"/>
                  <a:pt x="282758" y="505405"/>
                </a:cubicBezTo>
                <a:cubicBezTo>
                  <a:pt x="294461" y="502047"/>
                  <a:pt x="306163" y="498689"/>
                  <a:pt x="317866" y="493651"/>
                </a:cubicBezTo>
                <a:cubicBezTo>
                  <a:pt x="324553" y="491972"/>
                  <a:pt x="329569" y="490293"/>
                  <a:pt x="334584" y="488614"/>
                </a:cubicBezTo>
                <a:cubicBezTo>
                  <a:pt x="341271" y="485256"/>
                  <a:pt x="346286" y="483577"/>
                  <a:pt x="351302" y="481897"/>
                </a:cubicBezTo>
                <a:cubicBezTo>
                  <a:pt x="356317" y="478539"/>
                  <a:pt x="361333" y="476860"/>
                  <a:pt x="366348" y="475181"/>
                </a:cubicBezTo>
                <a:cubicBezTo>
                  <a:pt x="371363" y="471823"/>
                  <a:pt x="374707" y="470144"/>
                  <a:pt x="379722" y="468465"/>
                </a:cubicBezTo>
                <a:cubicBezTo>
                  <a:pt x="388081" y="463427"/>
                  <a:pt x="396440" y="458390"/>
                  <a:pt x="403127" y="455032"/>
                </a:cubicBezTo>
                <a:cubicBezTo>
                  <a:pt x="409815" y="451674"/>
                  <a:pt x="416502" y="448316"/>
                  <a:pt x="421517" y="444957"/>
                </a:cubicBezTo>
                <a:cubicBezTo>
                  <a:pt x="431548" y="438241"/>
                  <a:pt x="436563" y="436562"/>
                  <a:pt x="436563" y="436562"/>
                </a:cubicBezTo>
                <a:close/>
                <a:moveTo>
                  <a:pt x="85725" y="409758"/>
                </a:moveTo>
                <a:lnTo>
                  <a:pt x="89083" y="413117"/>
                </a:lnTo>
                <a:lnTo>
                  <a:pt x="89082" y="413116"/>
                </a:lnTo>
                <a:cubicBezTo>
                  <a:pt x="87404" y="409758"/>
                  <a:pt x="85725" y="409758"/>
                  <a:pt x="85725" y="409758"/>
                </a:cubicBezTo>
                <a:close/>
                <a:moveTo>
                  <a:pt x="466725" y="406400"/>
                </a:moveTo>
                <a:cubicBezTo>
                  <a:pt x="466725" y="406400"/>
                  <a:pt x="461690" y="411437"/>
                  <a:pt x="451620" y="418154"/>
                </a:cubicBezTo>
                <a:cubicBezTo>
                  <a:pt x="446584" y="421512"/>
                  <a:pt x="441549" y="424870"/>
                  <a:pt x="434835" y="429907"/>
                </a:cubicBezTo>
                <a:cubicBezTo>
                  <a:pt x="428122" y="434945"/>
                  <a:pt x="419730" y="439982"/>
                  <a:pt x="411338" y="445019"/>
                </a:cubicBezTo>
                <a:cubicBezTo>
                  <a:pt x="407981" y="446698"/>
                  <a:pt x="402945" y="450056"/>
                  <a:pt x="397910" y="451735"/>
                </a:cubicBezTo>
                <a:cubicBezTo>
                  <a:pt x="392875" y="455094"/>
                  <a:pt x="387840" y="456773"/>
                  <a:pt x="382805" y="460131"/>
                </a:cubicBezTo>
                <a:cubicBezTo>
                  <a:pt x="377769" y="461810"/>
                  <a:pt x="372734" y="465168"/>
                  <a:pt x="367699" y="466847"/>
                </a:cubicBezTo>
                <a:cubicBezTo>
                  <a:pt x="360985" y="470206"/>
                  <a:pt x="355950" y="471885"/>
                  <a:pt x="349236" y="475243"/>
                </a:cubicBezTo>
                <a:cubicBezTo>
                  <a:pt x="337487" y="478601"/>
                  <a:pt x="325738" y="483638"/>
                  <a:pt x="312311" y="485317"/>
                </a:cubicBezTo>
                <a:cubicBezTo>
                  <a:pt x="300562" y="488676"/>
                  <a:pt x="287135" y="492034"/>
                  <a:pt x="273708" y="492034"/>
                </a:cubicBezTo>
                <a:cubicBezTo>
                  <a:pt x="263637" y="493713"/>
                  <a:pt x="263637" y="493713"/>
                  <a:pt x="263637" y="493713"/>
                </a:cubicBezTo>
                <a:cubicBezTo>
                  <a:pt x="253567" y="493713"/>
                  <a:pt x="253567" y="493713"/>
                  <a:pt x="253567" y="493713"/>
                </a:cubicBezTo>
                <a:cubicBezTo>
                  <a:pt x="246853" y="493713"/>
                  <a:pt x="240139" y="493713"/>
                  <a:pt x="233426" y="493713"/>
                </a:cubicBezTo>
                <a:cubicBezTo>
                  <a:pt x="219998" y="492034"/>
                  <a:pt x="206571" y="490355"/>
                  <a:pt x="194822" y="486996"/>
                </a:cubicBezTo>
                <a:cubicBezTo>
                  <a:pt x="188109" y="485317"/>
                  <a:pt x="183073" y="481959"/>
                  <a:pt x="176360" y="480280"/>
                </a:cubicBezTo>
                <a:cubicBezTo>
                  <a:pt x="171324" y="478601"/>
                  <a:pt x="166289" y="475243"/>
                  <a:pt x="159575" y="473564"/>
                </a:cubicBezTo>
                <a:cubicBezTo>
                  <a:pt x="149505" y="468526"/>
                  <a:pt x="141113" y="461810"/>
                  <a:pt x="132721" y="456773"/>
                </a:cubicBezTo>
                <a:cubicBezTo>
                  <a:pt x="115937" y="445019"/>
                  <a:pt x="104188" y="433265"/>
                  <a:pt x="97474" y="423191"/>
                </a:cubicBezTo>
                <a:lnTo>
                  <a:pt x="89083" y="413117"/>
                </a:lnTo>
                <a:lnTo>
                  <a:pt x="89292" y="413326"/>
                </a:lnTo>
                <a:cubicBezTo>
                  <a:pt x="91600" y="415635"/>
                  <a:pt x="94957" y="418993"/>
                  <a:pt x="99153" y="423191"/>
                </a:cubicBezTo>
                <a:cubicBezTo>
                  <a:pt x="105866" y="429907"/>
                  <a:pt x="119294" y="441661"/>
                  <a:pt x="136078" y="451735"/>
                </a:cubicBezTo>
                <a:cubicBezTo>
                  <a:pt x="144470" y="456773"/>
                  <a:pt x="152862" y="461810"/>
                  <a:pt x="164611" y="465168"/>
                </a:cubicBezTo>
                <a:cubicBezTo>
                  <a:pt x="174681" y="470206"/>
                  <a:pt x="184752" y="473564"/>
                  <a:pt x="196501" y="476922"/>
                </a:cubicBezTo>
                <a:cubicBezTo>
                  <a:pt x="208249" y="480280"/>
                  <a:pt x="221677" y="481959"/>
                  <a:pt x="233426" y="481959"/>
                </a:cubicBezTo>
                <a:cubicBezTo>
                  <a:pt x="240139" y="481959"/>
                  <a:pt x="246853" y="483638"/>
                  <a:pt x="253567" y="483638"/>
                </a:cubicBezTo>
                <a:cubicBezTo>
                  <a:pt x="261959" y="481959"/>
                  <a:pt x="261959" y="481959"/>
                  <a:pt x="261959" y="481959"/>
                </a:cubicBezTo>
                <a:cubicBezTo>
                  <a:pt x="272029" y="481959"/>
                  <a:pt x="272029" y="481959"/>
                  <a:pt x="272029" y="481959"/>
                </a:cubicBezTo>
                <a:cubicBezTo>
                  <a:pt x="285457" y="480280"/>
                  <a:pt x="298884" y="478601"/>
                  <a:pt x="310633" y="475243"/>
                </a:cubicBezTo>
                <a:cubicBezTo>
                  <a:pt x="322382" y="473564"/>
                  <a:pt x="335809" y="470206"/>
                  <a:pt x="347558" y="465168"/>
                </a:cubicBezTo>
                <a:cubicBezTo>
                  <a:pt x="352593" y="463489"/>
                  <a:pt x="357628" y="461810"/>
                  <a:pt x="364342" y="458452"/>
                </a:cubicBezTo>
                <a:cubicBezTo>
                  <a:pt x="369377" y="456773"/>
                  <a:pt x="374412" y="455094"/>
                  <a:pt x="379448" y="451735"/>
                </a:cubicBezTo>
                <a:cubicBezTo>
                  <a:pt x="384483" y="450056"/>
                  <a:pt x="389518" y="448377"/>
                  <a:pt x="394553" y="445019"/>
                </a:cubicBezTo>
                <a:cubicBezTo>
                  <a:pt x="399589" y="443340"/>
                  <a:pt x="404624" y="441661"/>
                  <a:pt x="407981" y="438303"/>
                </a:cubicBezTo>
                <a:cubicBezTo>
                  <a:pt x="418051" y="434945"/>
                  <a:pt x="424765" y="429907"/>
                  <a:pt x="433157" y="426549"/>
                </a:cubicBezTo>
                <a:cubicBezTo>
                  <a:pt x="439871" y="423191"/>
                  <a:pt x="444906" y="418154"/>
                  <a:pt x="449941" y="416474"/>
                </a:cubicBezTo>
                <a:cubicBezTo>
                  <a:pt x="460012" y="409758"/>
                  <a:pt x="466725" y="406400"/>
                  <a:pt x="466725" y="406400"/>
                </a:cubicBezTo>
                <a:close/>
                <a:moveTo>
                  <a:pt x="493713" y="377825"/>
                </a:moveTo>
                <a:cubicBezTo>
                  <a:pt x="493713" y="377825"/>
                  <a:pt x="488698" y="381183"/>
                  <a:pt x="478667" y="387899"/>
                </a:cubicBezTo>
                <a:cubicBezTo>
                  <a:pt x="475324" y="391258"/>
                  <a:pt x="468636" y="396295"/>
                  <a:pt x="461949" y="401332"/>
                </a:cubicBezTo>
                <a:cubicBezTo>
                  <a:pt x="455262" y="404690"/>
                  <a:pt x="448575" y="409728"/>
                  <a:pt x="438544" y="414765"/>
                </a:cubicBezTo>
                <a:cubicBezTo>
                  <a:pt x="435201" y="418123"/>
                  <a:pt x="430185" y="419802"/>
                  <a:pt x="425170" y="423160"/>
                </a:cubicBezTo>
                <a:cubicBezTo>
                  <a:pt x="421826" y="424840"/>
                  <a:pt x="416811" y="428198"/>
                  <a:pt x="411795" y="431556"/>
                </a:cubicBezTo>
                <a:cubicBezTo>
                  <a:pt x="406780" y="433235"/>
                  <a:pt x="400093" y="436593"/>
                  <a:pt x="395078" y="438272"/>
                </a:cubicBezTo>
                <a:cubicBezTo>
                  <a:pt x="390062" y="439951"/>
                  <a:pt x="383375" y="443310"/>
                  <a:pt x="378360" y="444989"/>
                </a:cubicBezTo>
                <a:cubicBezTo>
                  <a:pt x="366657" y="450026"/>
                  <a:pt x="353283" y="453384"/>
                  <a:pt x="341580" y="456742"/>
                </a:cubicBezTo>
                <a:cubicBezTo>
                  <a:pt x="328206" y="460101"/>
                  <a:pt x="314831" y="461780"/>
                  <a:pt x="301457" y="463459"/>
                </a:cubicBezTo>
                <a:cubicBezTo>
                  <a:pt x="291426" y="465138"/>
                  <a:pt x="291426" y="465138"/>
                  <a:pt x="291426" y="465138"/>
                </a:cubicBezTo>
                <a:cubicBezTo>
                  <a:pt x="281396" y="465138"/>
                  <a:pt x="281396" y="465138"/>
                  <a:pt x="281396" y="465138"/>
                </a:cubicBezTo>
                <a:cubicBezTo>
                  <a:pt x="274708" y="465138"/>
                  <a:pt x="268021" y="463459"/>
                  <a:pt x="261334" y="463459"/>
                </a:cubicBezTo>
                <a:cubicBezTo>
                  <a:pt x="247960" y="463459"/>
                  <a:pt x="234585" y="460101"/>
                  <a:pt x="222883" y="456742"/>
                </a:cubicBezTo>
                <a:cubicBezTo>
                  <a:pt x="217868" y="455063"/>
                  <a:pt x="211180" y="453384"/>
                  <a:pt x="206165" y="451705"/>
                </a:cubicBezTo>
                <a:cubicBezTo>
                  <a:pt x="199478" y="448347"/>
                  <a:pt x="194462" y="446668"/>
                  <a:pt x="189447" y="444989"/>
                </a:cubicBezTo>
                <a:cubicBezTo>
                  <a:pt x="179416" y="439951"/>
                  <a:pt x="169386" y="433235"/>
                  <a:pt x="161027" y="428198"/>
                </a:cubicBezTo>
                <a:cubicBezTo>
                  <a:pt x="144309" y="416444"/>
                  <a:pt x="132606" y="403011"/>
                  <a:pt x="125919" y="394616"/>
                </a:cubicBezTo>
                <a:cubicBezTo>
                  <a:pt x="122575" y="389579"/>
                  <a:pt x="119232" y="386220"/>
                  <a:pt x="117560" y="384541"/>
                </a:cubicBezTo>
                <a:cubicBezTo>
                  <a:pt x="115888" y="381183"/>
                  <a:pt x="115888" y="379504"/>
                  <a:pt x="115888" y="379504"/>
                </a:cubicBezTo>
                <a:cubicBezTo>
                  <a:pt x="115888" y="379504"/>
                  <a:pt x="119232" y="384541"/>
                  <a:pt x="127591" y="392937"/>
                </a:cubicBezTo>
                <a:cubicBezTo>
                  <a:pt x="135950" y="401332"/>
                  <a:pt x="147652" y="411407"/>
                  <a:pt x="164370" y="421481"/>
                </a:cubicBezTo>
                <a:cubicBezTo>
                  <a:pt x="172729" y="428198"/>
                  <a:pt x="182760" y="433235"/>
                  <a:pt x="192791" y="436593"/>
                </a:cubicBezTo>
                <a:cubicBezTo>
                  <a:pt x="202821" y="441631"/>
                  <a:pt x="214524" y="444989"/>
                  <a:pt x="226227" y="448347"/>
                </a:cubicBezTo>
                <a:cubicBezTo>
                  <a:pt x="237929" y="450026"/>
                  <a:pt x="249632" y="451705"/>
                  <a:pt x="263006" y="453384"/>
                </a:cubicBezTo>
                <a:cubicBezTo>
                  <a:pt x="268021" y="453384"/>
                  <a:pt x="274708" y="453384"/>
                  <a:pt x="281396" y="453384"/>
                </a:cubicBezTo>
                <a:cubicBezTo>
                  <a:pt x="291426" y="453384"/>
                  <a:pt x="291426" y="453384"/>
                  <a:pt x="291426" y="453384"/>
                </a:cubicBezTo>
                <a:cubicBezTo>
                  <a:pt x="301457" y="453384"/>
                  <a:pt x="301457" y="453384"/>
                  <a:pt x="301457" y="453384"/>
                </a:cubicBezTo>
                <a:cubicBezTo>
                  <a:pt x="313160" y="451705"/>
                  <a:pt x="326534" y="450026"/>
                  <a:pt x="338237" y="446668"/>
                </a:cubicBezTo>
                <a:cubicBezTo>
                  <a:pt x="351611" y="443310"/>
                  <a:pt x="363313" y="439951"/>
                  <a:pt x="375016" y="436593"/>
                </a:cubicBezTo>
                <a:cubicBezTo>
                  <a:pt x="380031" y="434914"/>
                  <a:pt x="386719" y="431556"/>
                  <a:pt x="391734" y="429877"/>
                </a:cubicBezTo>
                <a:cubicBezTo>
                  <a:pt x="396749" y="428198"/>
                  <a:pt x="401765" y="426519"/>
                  <a:pt x="408452" y="423160"/>
                </a:cubicBezTo>
                <a:cubicBezTo>
                  <a:pt x="413467" y="421481"/>
                  <a:pt x="418483" y="418123"/>
                  <a:pt x="421826" y="416444"/>
                </a:cubicBezTo>
                <a:cubicBezTo>
                  <a:pt x="426842" y="414765"/>
                  <a:pt x="431857" y="411407"/>
                  <a:pt x="436872" y="409728"/>
                </a:cubicBezTo>
                <a:cubicBezTo>
                  <a:pt x="445231" y="404690"/>
                  <a:pt x="453590" y="401332"/>
                  <a:pt x="460277" y="397974"/>
                </a:cubicBezTo>
                <a:cubicBezTo>
                  <a:pt x="466965" y="392937"/>
                  <a:pt x="473652" y="389579"/>
                  <a:pt x="478667" y="386220"/>
                </a:cubicBezTo>
                <a:cubicBezTo>
                  <a:pt x="488698" y="381183"/>
                  <a:pt x="493713" y="377825"/>
                  <a:pt x="493713" y="377825"/>
                </a:cubicBezTo>
                <a:close/>
                <a:moveTo>
                  <a:pt x="522288" y="347662"/>
                </a:moveTo>
                <a:cubicBezTo>
                  <a:pt x="522288" y="347662"/>
                  <a:pt x="517273" y="352699"/>
                  <a:pt x="508914" y="359416"/>
                </a:cubicBezTo>
                <a:cubicBezTo>
                  <a:pt x="503899" y="362774"/>
                  <a:pt x="498883" y="367811"/>
                  <a:pt x="492196" y="371169"/>
                </a:cubicBezTo>
                <a:cubicBezTo>
                  <a:pt x="483837" y="376207"/>
                  <a:pt x="477150" y="381244"/>
                  <a:pt x="468791" y="386281"/>
                </a:cubicBezTo>
                <a:cubicBezTo>
                  <a:pt x="463776" y="387960"/>
                  <a:pt x="460432" y="391318"/>
                  <a:pt x="455417" y="394677"/>
                </a:cubicBezTo>
                <a:cubicBezTo>
                  <a:pt x="450401" y="396356"/>
                  <a:pt x="445386" y="399714"/>
                  <a:pt x="440370" y="401393"/>
                </a:cubicBezTo>
                <a:cubicBezTo>
                  <a:pt x="435355" y="404751"/>
                  <a:pt x="430340" y="406430"/>
                  <a:pt x="423653" y="409788"/>
                </a:cubicBezTo>
                <a:cubicBezTo>
                  <a:pt x="418637" y="411468"/>
                  <a:pt x="413622" y="414826"/>
                  <a:pt x="406935" y="416505"/>
                </a:cubicBezTo>
                <a:cubicBezTo>
                  <a:pt x="395232" y="419863"/>
                  <a:pt x="383530" y="424900"/>
                  <a:pt x="370155" y="428258"/>
                </a:cubicBezTo>
                <a:cubicBezTo>
                  <a:pt x="356781" y="431617"/>
                  <a:pt x="345078" y="433296"/>
                  <a:pt x="331704" y="434975"/>
                </a:cubicBezTo>
                <a:cubicBezTo>
                  <a:pt x="320001" y="434975"/>
                  <a:pt x="320001" y="434975"/>
                  <a:pt x="320001" y="434975"/>
                </a:cubicBezTo>
                <a:cubicBezTo>
                  <a:pt x="309971" y="434975"/>
                  <a:pt x="309971" y="434975"/>
                  <a:pt x="309971" y="434975"/>
                </a:cubicBezTo>
                <a:cubicBezTo>
                  <a:pt x="303283" y="434975"/>
                  <a:pt x="296596" y="434975"/>
                  <a:pt x="289909" y="434975"/>
                </a:cubicBezTo>
                <a:cubicBezTo>
                  <a:pt x="278207" y="433296"/>
                  <a:pt x="264832" y="431617"/>
                  <a:pt x="253130" y="428258"/>
                </a:cubicBezTo>
                <a:cubicBezTo>
                  <a:pt x="246443" y="426579"/>
                  <a:pt x="239755" y="424900"/>
                  <a:pt x="234740" y="421542"/>
                </a:cubicBezTo>
                <a:cubicBezTo>
                  <a:pt x="229725" y="419863"/>
                  <a:pt x="223037" y="418184"/>
                  <a:pt x="218022" y="414826"/>
                </a:cubicBezTo>
                <a:cubicBezTo>
                  <a:pt x="207991" y="409788"/>
                  <a:pt x="197961" y="404751"/>
                  <a:pt x="191273" y="398035"/>
                </a:cubicBezTo>
                <a:cubicBezTo>
                  <a:pt x="174556" y="386281"/>
                  <a:pt x="162853" y="374527"/>
                  <a:pt x="154494" y="366132"/>
                </a:cubicBezTo>
                <a:cubicBezTo>
                  <a:pt x="151150" y="361095"/>
                  <a:pt x="149479" y="357736"/>
                  <a:pt x="146135" y="354378"/>
                </a:cubicBezTo>
                <a:cubicBezTo>
                  <a:pt x="144463" y="352699"/>
                  <a:pt x="144463" y="351020"/>
                  <a:pt x="144463" y="351020"/>
                </a:cubicBezTo>
                <a:cubicBezTo>
                  <a:pt x="144463" y="351020"/>
                  <a:pt x="147807" y="356057"/>
                  <a:pt x="156166" y="364453"/>
                </a:cubicBezTo>
                <a:cubicBezTo>
                  <a:pt x="164525" y="372848"/>
                  <a:pt x="177899" y="382923"/>
                  <a:pt x="194617" y="392997"/>
                </a:cubicBezTo>
                <a:cubicBezTo>
                  <a:pt x="202976" y="398035"/>
                  <a:pt x="211335" y="403072"/>
                  <a:pt x="221366" y="408109"/>
                </a:cubicBezTo>
                <a:cubicBezTo>
                  <a:pt x="231396" y="411468"/>
                  <a:pt x="243099" y="416505"/>
                  <a:pt x="254802" y="418184"/>
                </a:cubicBezTo>
                <a:cubicBezTo>
                  <a:pt x="266504" y="421542"/>
                  <a:pt x="278207" y="423221"/>
                  <a:pt x="291581" y="424900"/>
                </a:cubicBezTo>
                <a:cubicBezTo>
                  <a:pt x="298268" y="424900"/>
                  <a:pt x="304955" y="424900"/>
                  <a:pt x="309971" y="424900"/>
                </a:cubicBezTo>
                <a:cubicBezTo>
                  <a:pt x="320001" y="424900"/>
                  <a:pt x="320001" y="424900"/>
                  <a:pt x="320001" y="424900"/>
                </a:cubicBezTo>
                <a:cubicBezTo>
                  <a:pt x="330032" y="423221"/>
                  <a:pt x="330032" y="423221"/>
                  <a:pt x="330032" y="423221"/>
                </a:cubicBezTo>
                <a:cubicBezTo>
                  <a:pt x="343406" y="423221"/>
                  <a:pt x="355109" y="419863"/>
                  <a:pt x="368483" y="418184"/>
                </a:cubicBezTo>
                <a:cubicBezTo>
                  <a:pt x="380186" y="414826"/>
                  <a:pt x="391888" y="411468"/>
                  <a:pt x="403591" y="406430"/>
                </a:cubicBezTo>
                <a:cubicBezTo>
                  <a:pt x="410278" y="404751"/>
                  <a:pt x="415294" y="403072"/>
                  <a:pt x="420309" y="401393"/>
                </a:cubicBezTo>
                <a:cubicBezTo>
                  <a:pt x="426996" y="398035"/>
                  <a:pt x="432011" y="396356"/>
                  <a:pt x="437027" y="394677"/>
                </a:cubicBezTo>
                <a:cubicBezTo>
                  <a:pt x="442042" y="391318"/>
                  <a:pt x="447058" y="389639"/>
                  <a:pt x="452073" y="387960"/>
                </a:cubicBezTo>
                <a:cubicBezTo>
                  <a:pt x="457088" y="384602"/>
                  <a:pt x="460432" y="382923"/>
                  <a:pt x="465447" y="381244"/>
                </a:cubicBezTo>
                <a:cubicBezTo>
                  <a:pt x="473806" y="376207"/>
                  <a:pt x="482165" y="371169"/>
                  <a:pt x="488852" y="367811"/>
                </a:cubicBezTo>
                <a:cubicBezTo>
                  <a:pt x="495540" y="364453"/>
                  <a:pt x="502227" y="361095"/>
                  <a:pt x="507242" y="357736"/>
                </a:cubicBezTo>
                <a:cubicBezTo>
                  <a:pt x="517273" y="351020"/>
                  <a:pt x="522288" y="347662"/>
                  <a:pt x="522288" y="347662"/>
                </a:cubicBezTo>
                <a:close/>
                <a:moveTo>
                  <a:pt x="552451" y="319087"/>
                </a:moveTo>
                <a:cubicBezTo>
                  <a:pt x="552451" y="319087"/>
                  <a:pt x="547437" y="324124"/>
                  <a:pt x="537408" y="330841"/>
                </a:cubicBezTo>
                <a:cubicBezTo>
                  <a:pt x="532394" y="334199"/>
                  <a:pt x="527380" y="337557"/>
                  <a:pt x="520694" y="342594"/>
                </a:cubicBezTo>
                <a:cubicBezTo>
                  <a:pt x="514009" y="347632"/>
                  <a:pt x="505651" y="352669"/>
                  <a:pt x="497294" y="357706"/>
                </a:cubicBezTo>
                <a:cubicBezTo>
                  <a:pt x="493951" y="359385"/>
                  <a:pt x="488937" y="362743"/>
                  <a:pt x="483923" y="364422"/>
                </a:cubicBezTo>
                <a:cubicBezTo>
                  <a:pt x="478909" y="367781"/>
                  <a:pt x="473894" y="369460"/>
                  <a:pt x="468880" y="372818"/>
                </a:cubicBezTo>
                <a:cubicBezTo>
                  <a:pt x="463866" y="374497"/>
                  <a:pt x="458852" y="377855"/>
                  <a:pt x="453837" y="379534"/>
                </a:cubicBezTo>
                <a:cubicBezTo>
                  <a:pt x="447152" y="382893"/>
                  <a:pt x="442137" y="384572"/>
                  <a:pt x="437123" y="386251"/>
                </a:cubicBezTo>
                <a:cubicBezTo>
                  <a:pt x="425423" y="391288"/>
                  <a:pt x="412052" y="396325"/>
                  <a:pt x="400352" y="398004"/>
                </a:cubicBezTo>
                <a:cubicBezTo>
                  <a:pt x="386980" y="401363"/>
                  <a:pt x="373609" y="404721"/>
                  <a:pt x="360238" y="404721"/>
                </a:cubicBezTo>
                <a:cubicBezTo>
                  <a:pt x="350209" y="406400"/>
                  <a:pt x="350209" y="406400"/>
                  <a:pt x="350209" y="406400"/>
                </a:cubicBezTo>
                <a:cubicBezTo>
                  <a:pt x="340181" y="406400"/>
                  <a:pt x="340181" y="406400"/>
                  <a:pt x="340181" y="406400"/>
                </a:cubicBezTo>
                <a:cubicBezTo>
                  <a:pt x="333495" y="406400"/>
                  <a:pt x="326809" y="406400"/>
                  <a:pt x="320123" y="406400"/>
                </a:cubicBezTo>
                <a:cubicBezTo>
                  <a:pt x="306752" y="404721"/>
                  <a:pt x="293381" y="403042"/>
                  <a:pt x="281681" y="398004"/>
                </a:cubicBezTo>
                <a:cubicBezTo>
                  <a:pt x="274995" y="398004"/>
                  <a:pt x="269981" y="394646"/>
                  <a:pt x="263295" y="392967"/>
                </a:cubicBezTo>
                <a:cubicBezTo>
                  <a:pt x="258281" y="391288"/>
                  <a:pt x="253267" y="387930"/>
                  <a:pt x="248252" y="386251"/>
                </a:cubicBezTo>
                <a:cubicBezTo>
                  <a:pt x="236552" y="381213"/>
                  <a:pt x="228195" y="374497"/>
                  <a:pt x="219838" y="369460"/>
                </a:cubicBezTo>
                <a:cubicBezTo>
                  <a:pt x="203124" y="357706"/>
                  <a:pt x="191424" y="345952"/>
                  <a:pt x="184738" y="335878"/>
                </a:cubicBezTo>
                <a:cubicBezTo>
                  <a:pt x="179724" y="332520"/>
                  <a:pt x="178053" y="327482"/>
                  <a:pt x="176381" y="325803"/>
                </a:cubicBezTo>
                <a:cubicBezTo>
                  <a:pt x="174710" y="322445"/>
                  <a:pt x="173038" y="320766"/>
                  <a:pt x="173038" y="320766"/>
                </a:cubicBezTo>
                <a:cubicBezTo>
                  <a:pt x="173038" y="320766"/>
                  <a:pt x="178053" y="327482"/>
                  <a:pt x="186410" y="334199"/>
                </a:cubicBezTo>
                <a:cubicBezTo>
                  <a:pt x="193095" y="342594"/>
                  <a:pt x="206467" y="354348"/>
                  <a:pt x="223181" y="364422"/>
                </a:cubicBezTo>
                <a:cubicBezTo>
                  <a:pt x="231538" y="369460"/>
                  <a:pt x="239895" y="374497"/>
                  <a:pt x="251595" y="377855"/>
                </a:cubicBezTo>
                <a:cubicBezTo>
                  <a:pt x="261624" y="382893"/>
                  <a:pt x="271652" y="386251"/>
                  <a:pt x="283352" y="389609"/>
                </a:cubicBezTo>
                <a:cubicBezTo>
                  <a:pt x="295052" y="392967"/>
                  <a:pt x="308423" y="394646"/>
                  <a:pt x="320123" y="394646"/>
                </a:cubicBezTo>
                <a:cubicBezTo>
                  <a:pt x="326809" y="394646"/>
                  <a:pt x="333495" y="396325"/>
                  <a:pt x="340181" y="396325"/>
                </a:cubicBezTo>
                <a:cubicBezTo>
                  <a:pt x="350209" y="394646"/>
                  <a:pt x="350209" y="394646"/>
                  <a:pt x="350209" y="394646"/>
                </a:cubicBezTo>
                <a:cubicBezTo>
                  <a:pt x="358566" y="394646"/>
                  <a:pt x="358566" y="394646"/>
                  <a:pt x="358566" y="394646"/>
                </a:cubicBezTo>
                <a:cubicBezTo>
                  <a:pt x="371938" y="392967"/>
                  <a:pt x="385309" y="391288"/>
                  <a:pt x="397009" y="387930"/>
                </a:cubicBezTo>
                <a:cubicBezTo>
                  <a:pt x="408709" y="384572"/>
                  <a:pt x="422080" y="381213"/>
                  <a:pt x="433780" y="377855"/>
                </a:cubicBezTo>
                <a:cubicBezTo>
                  <a:pt x="438794" y="376176"/>
                  <a:pt x="443809" y="372818"/>
                  <a:pt x="450494" y="371139"/>
                </a:cubicBezTo>
                <a:cubicBezTo>
                  <a:pt x="455509" y="369460"/>
                  <a:pt x="460523" y="367781"/>
                  <a:pt x="465537" y="364422"/>
                </a:cubicBezTo>
                <a:cubicBezTo>
                  <a:pt x="470552" y="362743"/>
                  <a:pt x="475566" y="361064"/>
                  <a:pt x="480580" y="357706"/>
                </a:cubicBezTo>
                <a:cubicBezTo>
                  <a:pt x="485594" y="356027"/>
                  <a:pt x="490609" y="354348"/>
                  <a:pt x="493951" y="350990"/>
                </a:cubicBezTo>
                <a:cubicBezTo>
                  <a:pt x="503980" y="347632"/>
                  <a:pt x="510666" y="342594"/>
                  <a:pt x="519023" y="339236"/>
                </a:cubicBezTo>
                <a:cubicBezTo>
                  <a:pt x="525708" y="335878"/>
                  <a:pt x="530723" y="330841"/>
                  <a:pt x="535737" y="329161"/>
                </a:cubicBezTo>
                <a:cubicBezTo>
                  <a:pt x="545765" y="322445"/>
                  <a:pt x="552451" y="319087"/>
                  <a:pt x="552451" y="319087"/>
                </a:cubicBezTo>
                <a:close/>
                <a:moveTo>
                  <a:pt x="581025" y="292100"/>
                </a:moveTo>
                <a:cubicBezTo>
                  <a:pt x="581025" y="292100"/>
                  <a:pt x="576010" y="295397"/>
                  <a:pt x="565979" y="301991"/>
                </a:cubicBezTo>
                <a:cubicBezTo>
                  <a:pt x="562635" y="305288"/>
                  <a:pt x="555948" y="310234"/>
                  <a:pt x="549261" y="313531"/>
                </a:cubicBezTo>
                <a:cubicBezTo>
                  <a:pt x="542574" y="318477"/>
                  <a:pt x="535887" y="323422"/>
                  <a:pt x="527528" y="328368"/>
                </a:cubicBezTo>
                <a:cubicBezTo>
                  <a:pt x="522513" y="331665"/>
                  <a:pt x="517497" y="333314"/>
                  <a:pt x="514154" y="336611"/>
                </a:cubicBezTo>
                <a:cubicBezTo>
                  <a:pt x="509138" y="338259"/>
                  <a:pt x="504123" y="341557"/>
                  <a:pt x="499107" y="343205"/>
                </a:cubicBezTo>
                <a:cubicBezTo>
                  <a:pt x="494092" y="346502"/>
                  <a:pt x="487405" y="348151"/>
                  <a:pt x="482390" y="351448"/>
                </a:cubicBezTo>
                <a:cubicBezTo>
                  <a:pt x="477374" y="353097"/>
                  <a:pt x="470687" y="356394"/>
                  <a:pt x="465672" y="358042"/>
                </a:cubicBezTo>
                <a:cubicBezTo>
                  <a:pt x="453969" y="362988"/>
                  <a:pt x="442267" y="366285"/>
                  <a:pt x="428892" y="369582"/>
                </a:cubicBezTo>
                <a:cubicBezTo>
                  <a:pt x="415518" y="372879"/>
                  <a:pt x="402143" y="374528"/>
                  <a:pt x="388769" y="376176"/>
                </a:cubicBezTo>
                <a:cubicBezTo>
                  <a:pt x="378738" y="377825"/>
                  <a:pt x="378738" y="377825"/>
                  <a:pt x="378738" y="377825"/>
                </a:cubicBezTo>
                <a:cubicBezTo>
                  <a:pt x="368708" y="377825"/>
                  <a:pt x="368708" y="377825"/>
                  <a:pt x="368708" y="377825"/>
                </a:cubicBezTo>
                <a:cubicBezTo>
                  <a:pt x="362020" y="377825"/>
                  <a:pt x="355333" y="376176"/>
                  <a:pt x="348646" y="376176"/>
                </a:cubicBezTo>
                <a:cubicBezTo>
                  <a:pt x="335272" y="376176"/>
                  <a:pt x="323569" y="372879"/>
                  <a:pt x="310195" y="369582"/>
                </a:cubicBezTo>
                <a:cubicBezTo>
                  <a:pt x="305180" y="367934"/>
                  <a:pt x="298492" y="366285"/>
                  <a:pt x="293477" y="364636"/>
                </a:cubicBezTo>
                <a:cubicBezTo>
                  <a:pt x="286790" y="361339"/>
                  <a:pt x="281774" y="359691"/>
                  <a:pt x="276759" y="356394"/>
                </a:cubicBezTo>
                <a:cubicBezTo>
                  <a:pt x="266728" y="351448"/>
                  <a:pt x="256698" y="346502"/>
                  <a:pt x="248339" y="341557"/>
                </a:cubicBezTo>
                <a:cubicBezTo>
                  <a:pt x="231621" y="330017"/>
                  <a:pt x="221590" y="316828"/>
                  <a:pt x="213231" y="308585"/>
                </a:cubicBezTo>
                <a:cubicBezTo>
                  <a:pt x="209887" y="303640"/>
                  <a:pt x="206544" y="300343"/>
                  <a:pt x="204872" y="298694"/>
                </a:cubicBezTo>
                <a:cubicBezTo>
                  <a:pt x="203200" y="295397"/>
                  <a:pt x="203200" y="293748"/>
                  <a:pt x="203200" y="293748"/>
                </a:cubicBezTo>
                <a:cubicBezTo>
                  <a:pt x="203200" y="293748"/>
                  <a:pt x="206544" y="298694"/>
                  <a:pt x="214903" y="306937"/>
                </a:cubicBezTo>
                <a:cubicBezTo>
                  <a:pt x="223262" y="315180"/>
                  <a:pt x="234964" y="325071"/>
                  <a:pt x="251682" y="334962"/>
                </a:cubicBezTo>
                <a:cubicBezTo>
                  <a:pt x="260041" y="339908"/>
                  <a:pt x="270072" y="344854"/>
                  <a:pt x="280103" y="349799"/>
                </a:cubicBezTo>
                <a:cubicBezTo>
                  <a:pt x="290133" y="354745"/>
                  <a:pt x="301836" y="358042"/>
                  <a:pt x="313539" y="361339"/>
                </a:cubicBezTo>
                <a:cubicBezTo>
                  <a:pt x="325241" y="362988"/>
                  <a:pt x="336944" y="364636"/>
                  <a:pt x="350318" y="366285"/>
                </a:cubicBezTo>
                <a:cubicBezTo>
                  <a:pt x="355333" y="366285"/>
                  <a:pt x="362020" y="366285"/>
                  <a:pt x="368708" y="366285"/>
                </a:cubicBezTo>
                <a:cubicBezTo>
                  <a:pt x="378738" y="366285"/>
                  <a:pt x="378738" y="366285"/>
                  <a:pt x="378738" y="366285"/>
                </a:cubicBezTo>
                <a:cubicBezTo>
                  <a:pt x="388769" y="366285"/>
                  <a:pt x="388769" y="366285"/>
                  <a:pt x="388769" y="366285"/>
                </a:cubicBezTo>
                <a:cubicBezTo>
                  <a:pt x="400472" y="364636"/>
                  <a:pt x="413846" y="362988"/>
                  <a:pt x="425549" y="359691"/>
                </a:cubicBezTo>
                <a:cubicBezTo>
                  <a:pt x="438923" y="356394"/>
                  <a:pt x="450625" y="353097"/>
                  <a:pt x="462328" y="349799"/>
                </a:cubicBezTo>
                <a:cubicBezTo>
                  <a:pt x="467343" y="348151"/>
                  <a:pt x="474031" y="344854"/>
                  <a:pt x="479046" y="343205"/>
                </a:cubicBezTo>
                <a:cubicBezTo>
                  <a:pt x="484061" y="341557"/>
                  <a:pt x="490748" y="338259"/>
                  <a:pt x="495764" y="336611"/>
                </a:cubicBezTo>
                <a:cubicBezTo>
                  <a:pt x="500779" y="334962"/>
                  <a:pt x="505795" y="331665"/>
                  <a:pt x="510810" y="330017"/>
                </a:cubicBezTo>
                <a:cubicBezTo>
                  <a:pt x="514154" y="328368"/>
                  <a:pt x="519169" y="325071"/>
                  <a:pt x="524184" y="323422"/>
                </a:cubicBezTo>
                <a:cubicBezTo>
                  <a:pt x="532543" y="318477"/>
                  <a:pt x="540902" y="315180"/>
                  <a:pt x="547589" y="310234"/>
                </a:cubicBezTo>
                <a:cubicBezTo>
                  <a:pt x="554276" y="306937"/>
                  <a:pt x="560963" y="303640"/>
                  <a:pt x="565979" y="300343"/>
                </a:cubicBezTo>
                <a:cubicBezTo>
                  <a:pt x="576010" y="295397"/>
                  <a:pt x="581025" y="292100"/>
                  <a:pt x="581025" y="292100"/>
                </a:cubicBezTo>
                <a:close/>
                <a:moveTo>
                  <a:pt x="231775" y="265234"/>
                </a:moveTo>
                <a:cubicBezTo>
                  <a:pt x="231775" y="265234"/>
                  <a:pt x="233447" y="266883"/>
                  <a:pt x="235119" y="268531"/>
                </a:cubicBezTo>
                <a:lnTo>
                  <a:pt x="235905" y="269888"/>
                </a:lnTo>
                <a:close/>
                <a:moveTo>
                  <a:pt x="609600" y="261937"/>
                </a:moveTo>
                <a:cubicBezTo>
                  <a:pt x="609600" y="261937"/>
                  <a:pt x="604585" y="266883"/>
                  <a:pt x="596226" y="273477"/>
                </a:cubicBezTo>
                <a:cubicBezTo>
                  <a:pt x="591210" y="276774"/>
                  <a:pt x="586195" y="280071"/>
                  <a:pt x="579508" y="285017"/>
                </a:cubicBezTo>
                <a:cubicBezTo>
                  <a:pt x="572821" y="289962"/>
                  <a:pt x="564462" y="294908"/>
                  <a:pt x="556103" y="299854"/>
                </a:cubicBezTo>
                <a:cubicBezTo>
                  <a:pt x="551087" y="301502"/>
                  <a:pt x="547744" y="304799"/>
                  <a:pt x="542728" y="308096"/>
                </a:cubicBezTo>
                <a:cubicBezTo>
                  <a:pt x="537713" y="309745"/>
                  <a:pt x="532698" y="313042"/>
                  <a:pt x="527682" y="314691"/>
                </a:cubicBezTo>
                <a:cubicBezTo>
                  <a:pt x="522667" y="317988"/>
                  <a:pt x="517652" y="319636"/>
                  <a:pt x="510965" y="322934"/>
                </a:cubicBezTo>
                <a:cubicBezTo>
                  <a:pt x="505949" y="324582"/>
                  <a:pt x="500934" y="327879"/>
                  <a:pt x="494247" y="329528"/>
                </a:cubicBezTo>
                <a:cubicBezTo>
                  <a:pt x="482544" y="332825"/>
                  <a:pt x="470842" y="337771"/>
                  <a:pt x="457467" y="341068"/>
                </a:cubicBezTo>
                <a:cubicBezTo>
                  <a:pt x="445765" y="342716"/>
                  <a:pt x="432390" y="346013"/>
                  <a:pt x="419016" y="347662"/>
                </a:cubicBezTo>
                <a:cubicBezTo>
                  <a:pt x="408985" y="347662"/>
                  <a:pt x="408985" y="347662"/>
                  <a:pt x="408985" y="347662"/>
                </a:cubicBezTo>
                <a:cubicBezTo>
                  <a:pt x="398954" y="347662"/>
                  <a:pt x="398954" y="347662"/>
                  <a:pt x="398954" y="347662"/>
                </a:cubicBezTo>
                <a:cubicBezTo>
                  <a:pt x="392267" y="347662"/>
                  <a:pt x="385580" y="347662"/>
                  <a:pt x="378893" y="347662"/>
                </a:cubicBezTo>
                <a:cubicBezTo>
                  <a:pt x="365519" y="346013"/>
                  <a:pt x="352144" y="344365"/>
                  <a:pt x="340442" y="341068"/>
                </a:cubicBezTo>
                <a:cubicBezTo>
                  <a:pt x="333755" y="339419"/>
                  <a:pt x="327067" y="337771"/>
                  <a:pt x="322052" y="334473"/>
                </a:cubicBezTo>
                <a:cubicBezTo>
                  <a:pt x="317037" y="332825"/>
                  <a:pt x="310349" y="331176"/>
                  <a:pt x="305334" y="327879"/>
                </a:cubicBezTo>
                <a:cubicBezTo>
                  <a:pt x="295303" y="322934"/>
                  <a:pt x="285273" y="317988"/>
                  <a:pt x="278585" y="311394"/>
                </a:cubicBezTo>
                <a:cubicBezTo>
                  <a:pt x="261868" y="299854"/>
                  <a:pt x="250165" y="288314"/>
                  <a:pt x="241806" y="280071"/>
                </a:cubicBezTo>
                <a:lnTo>
                  <a:pt x="235905" y="269888"/>
                </a:lnTo>
                <a:lnTo>
                  <a:pt x="243478" y="278422"/>
                </a:lnTo>
                <a:cubicBezTo>
                  <a:pt x="251837" y="286665"/>
                  <a:pt x="265211" y="296557"/>
                  <a:pt x="281929" y="306448"/>
                </a:cubicBezTo>
                <a:cubicBezTo>
                  <a:pt x="290288" y="311394"/>
                  <a:pt x="298647" y="316339"/>
                  <a:pt x="308678" y="321285"/>
                </a:cubicBezTo>
                <a:cubicBezTo>
                  <a:pt x="318708" y="324582"/>
                  <a:pt x="330411" y="329528"/>
                  <a:pt x="342114" y="331176"/>
                </a:cubicBezTo>
                <a:cubicBezTo>
                  <a:pt x="353816" y="334473"/>
                  <a:pt x="367190" y="336122"/>
                  <a:pt x="378893" y="337771"/>
                </a:cubicBezTo>
                <a:cubicBezTo>
                  <a:pt x="385580" y="337771"/>
                  <a:pt x="392267" y="337771"/>
                  <a:pt x="397283" y="337771"/>
                </a:cubicBezTo>
                <a:cubicBezTo>
                  <a:pt x="407313" y="337771"/>
                  <a:pt x="407313" y="337771"/>
                  <a:pt x="407313" y="337771"/>
                </a:cubicBezTo>
                <a:cubicBezTo>
                  <a:pt x="417344" y="336122"/>
                  <a:pt x="417344" y="336122"/>
                  <a:pt x="417344" y="336122"/>
                </a:cubicBezTo>
                <a:cubicBezTo>
                  <a:pt x="430718" y="336122"/>
                  <a:pt x="442421" y="332825"/>
                  <a:pt x="455795" y="329528"/>
                </a:cubicBezTo>
                <a:cubicBezTo>
                  <a:pt x="467498" y="327879"/>
                  <a:pt x="479200" y="324582"/>
                  <a:pt x="490903" y="319636"/>
                </a:cubicBezTo>
                <a:cubicBezTo>
                  <a:pt x="497590" y="317988"/>
                  <a:pt x="502606" y="316339"/>
                  <a:pt x="507621" y="314691"/>
                </a:cubicBezTo>
                <a:cubicBezTo>
                  <a:pt x="514308" y="311394"/>
                  <a:pt x="519323" y="309745"/>
                  <a:pt x="524339" y="308096"/>
                </a:cubicBezTo>
                <a:cubicBezTo>
                  <a:pt x="529354" y="304799"/>
                  <a:pt x="534369" y="303151"/>
                  <a:pt x="539385" y="301502"/>
                </a:cubicBezTo>
                <a:cubicBezTo>
                  <a:pt x="544400" y="298205"/>
                  <a:pt x="547744" y="296557"/>
                  <a:pt x="552759" y="294908"/>
                </a:cubicBezTo>
                <a:cubicBezTo>
                  <a:pt x="561118" y="289962"/>
                  <a:pt x="569477" y="285017"/>
                  <a:pt x="576164" y="281720"/>
                </a:cubicBezTo>
                <a:cubicBezTo>
                  <a:pt x="584523" y="278422"/>
                  <a:pt x="589539" y="275125"/>
                  <a:pt x="594554" y="271828"/>
                </a:cubicBezTo>
                <a:cubicBezTo>
                  <a:pt x="604585" y="265234"/>
                  <a:pt x="609600" y="261937"/>
                  <a:pt x="609600" y="261937"/>
                </a:cubicBezTo>
                <a:close/>
                <a:moveTo>
                  <a:pt x="639763" y="233362"/>
                </a:moveTo>
                <a:cubicBezTo>
                  <a:pt x="639763" y="233362"/>
                  <a:pt x="634749" y="236659"/>
                  <a:pt x="624720" y="244902"/>
                </a:cubicBezTo>
                <a:cubicBezTo>
                  <a:pt x="619706" y="248199"/>
                  <a:pt x="614692" y="251496"/>
                  <a:pt x="608006" y="256442"/>
                </a:cubicBezTo>
                <a:cubicBezTo>
                  <a:pt x="601320" y="259739"/>
                  <a:pt x="592963" y="266333"/>
                  <a:pt x="584606" y="269630"/>
                </a:cubicBezTo>
                <a:cubicBezTo>
                  <a:pt x="581263" y="272927"/>
                  <a:pt x="576249" y="276224"/>
                  <a:pt x="571235" y="277873"/>
                </a:cubicBezTo>
                <a:cubicBezTo>
                  <a:pt x="566220" y="281170"/>
                  <a:pt x="561206" y="282819"/>
                  <a:pt x="556192" y="286116"/>
                </a:cubicBezTo>
                <a:cubicBezTo>
                  <a:pt x="551178" y="287764"/>
                  <a:pt x="546163" y="291061"/>
                  <a:pt x="541149" y="292710"/>
                </a:cubicBezTo>
                <a:cubicBezTo>
                  <a:pt x="536135" y="296007"/>
                  <a:pt x="529449" y="297656"/>
                  <a:pt x="524435" y="299304"/>
                </a:cubicBezTo>
                <a:cubicBezTo>
                  <a:pt x="512735" y="304250"/>
                  <a:pt x="499364" y="307547"/>
                  <a:pt x="487664" y="310844"/>
                </a:cubicBezTo>
                <a:cubicBezTo>
                  <a:pt x="474292" y="314141"/>
                  <a:pt x="460921" y="317438"/>
                  <a:pt x="447550" y="317438"/>
                </a:cubicBezTo>
                <a:cubicBezTo>
                  <a:pt x="437521" y="319087"/>
                  <a:pt x="437521" y="319087"/>
                  <a:pt x="437521" y="319087"/>
                </a:cubicBezTo>
                <a:cubicBezTo>
                  <a:pt x="427493" y="319087"/>
                  <a:pt x="427493" y="319087"/>
                  <a:pt x="427493" y="319087"/>
                </a:cubicBezTo>
                <a:cubicBezTo>
                  <a:pt x="420807" y="319087"/>
                  <a:pt x="414121" y="319087"/>
                  <a:pt x="407435" y="317438"/>
                </a:cubicBezTo>
                <a:cubicBezTo>
                  <a:pt x="394064" y="317438"/>
                  <a:pt x="380693" y="315790"/>
                  <a:pt x="368993" y="310844"/>
                </a:cubicBezTo>
                <a:cubicBezTo>
                  <a:pt x="362307" y="310844"/>
                  <a:pt x="357293" y="307547"/>
                  <a:pt x="350607" y="305898"/>
                </a:cubicBezTo>
                <a:cubicBezTo>
                  <a:pt x="345593" y="304250"/>
                  <a:pt x="340579" y="300953"/>
                  <a:pt x="335564" y="299304"/>
                </a:cubicBezTo>
                <a:cubicBezTo>
                  <a:pt x="323864" y="294359"/>
                  <a:pt x="315507" y="287764"/>
                  <a:pt x="307150" y="282819"/>
                </a:cubicBezTo>
                <a:cubicBezTo>
                  <a:pt x="290436" y="271279"/>
                  <a:pt x="278736" y="258090"/>
                  <a:pt x="272050" y="249847"/>
                </a:cubicBezTo>
                <a:cubicBezTo>
                  <a:pt x="268707" y="246550"/>
                  <a:pt x="265365" y="241605"/>
                  <a:pt x="263693" y="239956"/>
                </a:cubicBezTo>
                <a:cubicBezTo>
                  <a:pt x="262022" y="236659"/>
                  <a:pt x="260350" y="235010"/>
                  <a:pt x="260350" y="235010"/>
                </a:cubicBezTo>
                <a:cubicBezTo>
                  <a:pt x="260350" y="235010"/>
                  <a:pt x="265365" y="241605"/>
                  <a:pt x="273722" y="248199"/>
                </a:cubicBezTo>
                <a:cubicBezTo>
                  <a:pt x="282079" y="256442"/>
                  <a:pt x="293779" y="267982"/>
                  <a:pt x="310493" y="277873"/>
                </a:cubicBezTo>
                <a:cubicBezTo>
                  <a:pt x="318850" y="282819"/>
                  <a:pt x="328879" y="287764"/>
                  <a:pt x="338907" y="291061"/>
                </a:cubicBezTo>
                <a:cubicBezTo>
                  <a:pt x="348936" y="296007"/>
                  <a:pt x="358964" y="299304"/>
                  <a:pt x="370664" y="302601"/>
                </a:cubicBezTo>
                <a:cubicBezTo>
                  <a:pt x="382364" y="305898"/>
                  <a:pt x="395735" y="307547"/>
                  <a:pt x="407435" y="307547"/>
                </a:cubicBezTo>
                <a:cubicBezTo>
                  <a:pt x="414121" y="307547"/>
                  <a:pt x="420807" y="309196"/>
                  <a:pt x="427493" y="307547"/>
                </a:cubicBezTo>
                <a:cubicBezTo>
                  <a:pt x="437521" y="307547"/>
                  <a:pt x="437521" y="307547"/>
                  <a:pt x="437521" y="307547"/>
                </a:cubicBezTo>
                <a:cubicBezTo>
                  <a:pt x="445878" y="307547"/>
                  <a:pt x="445878" y="307547"/>
                  <a:pt x="445878" y="307547"/>
                </a:cubicBezTo>
                <a:cubicBezTo>
                  <a:pt x="459250" y="305898"/>
                  <a:pt x="472621" y="304250"/>
                  <a:pt x="484321" y="300953"/>
                </a:cubicBezTo>
                <a:cubicBezTo>
                  <a:pt x="497692" y="297656"/>
                  <a:pt x="509392" y="294359"/>
                  <a:pt x="521092" y="291061"/>
                </a:cubicBezTo>
                <a:cubicBezTo>
                  <a:pt x="526106" y="289413"/>
                  <a:pt x="531121" y="286116"/>
                  <a:pt x="537806" y="284467"/>
                </a:cubicBezTo>
                <a:cubicBezTo>
                  <a:pt x="542820" y="282819"/>
                  <a:pt x="547835" y="281170"/>
                  <a:pt x="552849" y="277873"/>
                </a:cubicBezTo>
                <a:cubicBezTo>
                  <a:pt x="557863" y="276224"/>
                  <a:pt x="562878" y="274576"/>
                  <a:pt x="567892" y="271279"/>
                </a:cubicBezTo>
                <a:cubicBezTo>
                  <a:pt x="572906" y="269630"/>
                  <a:pt x="577920" y="267982"/>
                  <a:pt x="581263" y="264684"/>
                </a:cubicBezTo>
                <a:cubicBezTo>
                  <a:pt x="591292" y="261387"/>
                  <a:pt x="597977" y="256442"/>
                  <a:pt x="606335" y="253145"/>
                </a:cubicBezTo>
                <a:cubicBezTo>
                  <a:pt x="613020" y="248199"/>
                  <a:pt x="619706" y="244902"/>
                  <a:pt x="623049" y="241605"/>
                </a:cubicBezTo>
                <a:cubicBezTo>
                  <a:pt x="633077" y="236659"/>
                  <a:pt x="639763" y="233362"/>
                  <a:pt x="639763" y="233362"/>
                </a:cubicBezTo>
                <a:close/>
                <a:moveTo>
                  <a:pt x="668338" y="204787"/>
                </a:moveTo>
                <a:cubicBezTo>
                  <a:pt x="668338" y="204787"/>
                  <a:pt x="663323" y="208145"/>
                  <a:pt x="654964" y="214861"/>
                </a:cubicBezTo>
                <a:cubicBezTo>
                  <a:pt x="649948" y="218220"/>
                  <a:pt x="643261" y="223257"/>
                  <a:pt x="636574" y="226615"/>
                </a:cubicBezTo>
                <a:cubicBezTo>
                  <a:pt x="629887" y="231652"/>
                  <a:pt x="623200" y="236690"/>
                  <a:pt x="614841" y="241727"/>
                </a:cubicBezTo>
                <a:cubicBezTo>
                  <a:pt x="609825" y="245085"/>
                  <a:pt x="604810" y="246764"/>
                  <a:pt x="601466" y="250122"/>
                </a:cubicBezTo>
                <a:cubicBezTo>
                  <a:pt x="596451" y="251802"/>
                  <a:pt x="591436" y="255160"/>
                  <a:pt x="586420" y="256839"/>
                </a:cubicBezTo>
                <a:cubicBezTo>
                  <a:pt x="581405" y="260197"/>
                  <a:pt x="576389" y="261876"/>
                  <a:pt x="569702" y="265234"/>
                </a:cubicBezTo>
                <a:cubicBezTo>
                  <a:pt x="564687" y="266913"/>
                  <a:pt x="559672" y="270272"/>
                  <a:pt x="552984" y="271951"/>
                </a:cubicBezTo>
                <a:cubicBezTo>
                  <a:pt x="541282" y="276988"/>
                  <a:pt x="529579" y="280346"/>
                  <a:pt x="516205" y="283704"/>
                </a:cubicBezTo>
                <a:cubicBezTo>
                  <a:pt x="502831" y="287063"/>
                  <a:pt x="489456" y="288742"/>
                  <a:pt x="476082" y="290421"/>
                </a:cubicBezTo>
                <a:cubicBezTo>
                  <a:pt x="466051" y="290421"/>
                  <a:pt x="466051" y="290421"/>
                  <a:pt x="466051" y="290421"/>
                </a:cubicBezTo>
                <a:cubicBezTo>
                  <a:pt x="456021" y="292100"/>
                  <a:pt x="456021" y="292100"/>
                  <a:pt x="456021" y="292100"/>
                </a:cubicBezTo>
                <a:cubicBezTo>
                  <a:pt x="449333" y="292100"/>
                  <a:pt x="442646" y="290421"/>
                  <a:pt x="435959" y="290421"/>
                </a:cubicBezTo>
                <a:cubicBezTo>
                  <a:pt x="422585" y="288742"/>
                  <a:pt x="410882" y="287063"/>
                  <a:pt x="397508" y="283704"/>
                </a:cubicBezTo>
                <a:cubicBezTo>
                  <a:pt x="392493" y="282025"/>
                  <a:pt x="385805" y="280346"/>
                  <a:pt x="380790" y="278667"/>
                </a:cubicBezTo>
                <a:cubicBezTo>
                  <a:pt x="374103" y="275309"/>
                  <a:pt x="369087" y="273630"/>
                  <a:pt x="364072" y="270272"/>
                </a:cubicBezTo>
                <a:cubicBezTo>
                  <a:pt x="354041" y="265234"/>
                  <a:pt x="344011" y="260197"/>
                  <a:pt x="335652" y="253481"/>
                </a:cubicBezTo>
                <a:cubicBezTo>
                  <a:pt x="318934" y="241727"/>
                  <a:pt x="308903" y="229973"/>
                  <a:pt x="300544" y="221578"/>
                </a:cubicBezTo>
                <a:cubicBezTo>
                  <a:pt x="297200" y="216541"/>
                  <a:pt x="293857" y="213182"/>
                  <a:pt x="292185" y="209824"/>
                </a:cubicBezTo>
                <a:cubicBezTo>
                  <a:pt x="290513" y="208145"/>
                  <a:pt x="290513" y="206466"/>
                  <a:pt x="290513" y="206466"/>
                </a:cubicBezTo>
                <a:cubicBezTo>
                  <a:pt x="290513" y="206466"/>
                  <a:pt x="293857" y="211503"/>
                  <a:pt x="302216" y="219899"/>
                </a:cubicBezTo>
                <a:cubicBezTo>
                  <a:pt x="310575" y="228294"/>
                  <a:pt x="322277" y="238369"/>
                  <a:pt x="338995" y="248443"/>
                </a:cubicBezTo>
                <a:cubicBezTo>
                  <a:pt x="347354" y="253481"/>
                  <a:pt x="357385" y="258518"/>
                  <a:pt x="367416" y="263555"/>
                </a:cubicBezTo>
                <a:cubicBezTo>
                  <a:pt x="377446" y="268593"/>
                  <a:pt x="389149" y="271951"/>
                  <a:pt x="400852" y="273630"/>
                </a:cubicBezTo>
                <a:cubicBezTo>
                  <a:pt x="412554" y="276988"/>
                  <a:pt x="424257" y="278667"/>
                  <a:pt x="437631" y="280346"/>
                </a:cubicBezTo>
                <a:cubicBezTo>
                  <a:pt x="444318" y="280346"/>
                  <a:pt x="449333" y="280346"/>
                  <a:pt x="456021" y="280346"/>
                </a:cubicBezTo>
                <a:cubicBezTo>
                  <a:pt x="466051" y="280346"/>
                  <a:pt x="466051" y="280346"/>
                  <a:pt x="466051" y="280346"/>
                </a:cubicBezTo>
                <a:cubicBezTo>
                  <a:pt x="476082" y="278667"/>
                  <a:pt x="476082" y="278667"/>
                  <a:pt x="476082" y="278667"/>
                </a:cubicBezTo>
                <a:cubicBezTo>
                  <a:pt x="487785" y="278667"/>
                  <a:pt x="501159" y="275309"/>
                  <a:pt x="512862" y="273630"/>
                </a:cubicBezTo>
                <a:cubicBezTo>
                  <a:pt x="526236" y="270272"/>
                  <a:pt x="537938" y="266913"/>
                  <a:pt x="549641" y="263555"/>
                </a:cubicBezTo>
                <a:cubicBezTo>
                  <a:pt x="556328" y="261876"/>
                  <a:pt x="561343" y="258518"/>
                  <a:pt x="566359" y="256839"/>
                </a:cubicBezTo>
                <a:cubicBezTo>
                  <a:pt x="571374" y="255160"/>
                  <a:pt x="578061" y="251802"/>
                  <a:pt x="583077" y="250122"/>
                </a:cubicBezTo>
                <a:cubicBezTo>
                  <a:pt x="588092" y="248443"/>
                  <a:pt x="593107" y="245085"/>
                  <a:pt x="598123" y="243406"/>
                </a:cubicBezTo>
                <a:cubicBezTo>
                  <a:pt x="601466" y="241727"/>
                  <a:pt x="606482" y="238369"/>
                  <a:pt x="611497" y="236690"/>
                </a:cubicBezTo>
                <a:cubicBezTo>
                  <a:pt x="619856" y="231652"/>
                  <a:pt x="628215" y="228294"/>
                  <a:pt x="634902" y="223257"/>
                </a:cubicBezTo>
                <a:cubicBezTo>
                  <a:pt x="641589" y="219899"/>
                  <a:pt x="648277" y="216541"/>
                  <a:pt x="653292" y="213182"/>
                </a:cubicBezTo>
                <a:cubicBezTo>
                  <a:pt x="663323" y="208145"/>
                  <a:pt x="668338" y="204787"/>
                  <a:pt x="668338" y="204787"/>
                </a:cubicBezTo>
                <a:close/>
                <a:moveTo>
                  <a:pt x="319088" y="177983"/>
                </a:moveTo>
                <a:cubicBezTo>
                  <a:pt x="319088" y="177983"/>
                  <a:pt x="320760" y="179662"/>
                  <a:pt x="322431" y="181341"/>
                </a:cubicBezTo>
                <a:cubicBezTo>
                  <a:pt x="324103" y="184699"/>
                  <a:pt x="325774" y="188058"/>
                  <a:pt x="330788" y="191416"/>
                </a:cubicBezTo>
                <a:cubicBezTo>
                  <a:pt x="324103" y="183020"/>
                  <a:pt x="319088" y="177983"/>
                  <a:pt x="319088" y="177983"/>
                </a:cubicBezTo>
                <a:close/>
                <a:moveTo>
                  <a:pt x="698501" y="174625"/>
                </a:moveTo>
                <a:cubicBezTo>
                  <a:pt x="698501" y="174625"/>
                  <a:pt x="691815" y="179662"/>
                  <a:pt x="683458" y="186379"/>
                </a:cubicBezTo>
                <a:cubicBezTo>
                  <a:pt x="678444" y="189737"/>
                  <a:pt x="673430" y="193095"/>
                  <a:pt x="666744" y="198132"/>
                </a:cubicBezTo>
                <a:cubicBezTo>
                  <a:pt x="660058" y="203170"/>
                  <a:pt x="651701" y="208207"/>
                  <a:pt x="643344" y="213244"/>
                </a:cubicBezTo>
                <a:cubicBezTo>
                  <a:pt x="638330" y="214923"/>
                  <a:pt x="634987" y="218281"/>
                  <a:pt x="629973" y="219960"/>
                </a:cubicBezTo>
                <a:cubicBezTo>
                  <a:pt x="624958" y="223319"/>
                  <a:pt x="619944" y="224998"/>
                  <a:pt x="614930" y="228356"/>
                </a:cubicBezTo>
                <a:cubicBezTo>
                  <a:pt x="609916" y="231714"/>
                  <a:pt x="604901" y="233393"/>
                  <a:pt x="599887" y="235072"/>
                </a:cubicBezTo>
                <a:cubicBezTo>
                  <a:pt x="593201" y="238431"/>
                  <a:pt x="588187" y="240110"/>
                  <a:pt x="581501" y="243468"/>
                </a:cubicBezTo>
                <a:cubicBezTo>
                  <a:pt x="569801" y="246826"/>
                  <a:pt x="558101" y="251863"/>
                  <a:pt x="544730" y="255221"/>
                </a:cubicBezTo>
                <a:cubicBezTo>
                  <a:pt x="533030" y="256901"/>
                  <a:pt x="519659" y="260259"/>
                  <a:pt x="506288" y="261938"/>
                </a:cubicBezTo>
                <a:cubicBezTo>
                  <a:pt x="496259" y="261938"/>
                  <a:pt x="496259" y="261938"/>
                  <a:pt x="496259" y="261938"/>
                </a:cubicBezTo>
                <a:cubicBezTo>
                  <a:pt x="486231" y="261938"/>
                  <a:pt x="486231" y="261938"/>
                  <a:pt x="486231" y="261938"/>
                </a:cubicBezTo>
                <a:cubicBezTo>
                  <a:pt x="479545" y="261938"/>
                  <a:pt x="472859" y="261938"/>
                  <a:pt x="466173" y="261938"/>
                </a:cubicBezTo>
                <a:cubicBezTo>
                  <a:pt x="452802" y="260259"/>
                  <a:pt x="439431" y="258580"/>
                  <a:pt x="427731" y="255221"/>
                </a:cubicBezTo>
                <a:cubicBezTo>
                  <a:pt x="421045" y="253542"/>
                  <a:pt x="416031" y="250184"/>
                  <a:pt x="409345" y="248505"/>
                </a:cubicBezTo>
                <a:cubicBezTo>
                  <a:pt x="404331" y="246826"/>
                  <a:pt x="397645" y="245147"/>
                  <a:pt x="392631" y="241789"/>
                </a:cubicBezTo>
                <a:cubicBezTo>
                  <a:pt x="382602" y="236751"/>
                  <a:pt x="374245" y="231714"/>
                  <a:pt x="365888" y="224998"/>
                </a:cubicBezTo>
                <a:cubicBezTo>
                  <a:pt x="349174" y="213244"/>
                  <a:pt x="337474" y="201490"/>
                  <a:pt x="330788" y="191416"/>
                </a:cubicBezTo>
                <a:cubicBezTo>
                  <a:pt x="339145" y="198132"/>
                  <a:pt x="352517" y="209886"/>
                  <a:pt x="369231" y="219960"/>
                </a:cubicBezTo>
                <a:cubicBezTo>
                  <a:pt x="377588" y="224998"/>
                  <a:pt x="385945" y="230035"/>
                  <a:pt x="395974" y="235072"/>
                </a:cubicBezTo>
                <a:cubicBezTo>
                  <a:pt x="406002" y="238431"/>
                  <a:pt x="417702" y="241789"/>
                  <a:pt x="429402" y="245147"/>
                </a:cubicBezTo>
                <a:cubicBezTo>
                  <a:pt x="441102" y="248505"/>
                  <a:pt x="454473" y="250184"/>
                  <a:pt x="466173" y="250184"/>
                </a:cubicBezTo>
                <a:cubicBezTo>
                  <a:pt x="472859" y="251863"/>
                  <a:pt x="479545" y="251863"/>
                  <a:pt x="486231" y="251863"/>
                </a:cubicBezTo>
                <a:cubicBezTo>
                  <a:pt x="494588" y="251863"/>
                  <a:pt x="494588" y="251863"/>
                  <a:pt x="494588" y="251863"/>
                </a:cubicBezTo>
                <a:cubicBezTo>
                  <a:pt x="504616" y="250184"/>
                  <a:pt x="504616" y="250184"/>
                  <a:pt x="504616" y="250184"/>
                </a:cubicBezTo>
                <a:cubicBezTo>
                  <a:pt x="517988" y="248505"/>
                  <a:pt x="529687" y="246826"/>
                  <a:pt x="543059" y="243468"/>
                </a:cubicBezTo>
                <a:cubicBezTo>
                  <a:pt x="554759" y="241789"/>
                  <a:pt x="568130" y="238431"/>
                  <a:pt x="578159" y="233393"/>
                </a:cubicBezTo>
                <a:cubicBezTo>
                  <a:pt x="584844" y="231714"/>
                  <a:pt x="589859" y="230035"/>
                  <a:pt x="594873" y="226677"/>
                </a:cubicBezTo>
                <a:cubicBezTo>
                  <a:pt x="601558" y="224998"/>
                  <a:pt x="606573" y="223319"/>
                  <a:pt x="611587" y="221640"/>
                </a:cubicBezTo>
                <a:cubicBezTo>
                  <a:pt x="616601" y="218281"/>
                  <a:pt x="621616" y="216602"/>
                  <a:pt x="626630" y="214923"/>
                </a:cubicBezTo>
                <a:cubicBezTo>
                  <a:pt x="631644" y="211565"/>
                  <a:pt x="636658" y="209886"/>
                  <a:pt x="640001" y="206528"/>
                </a:cubicBezTo>
                <a:cubicBezTo>
                  <a:pt x="648358" y="203170"/>
                  <a:pt x="656715" y="198132"/>
                  <a:pt x="663401" y="194774"/>
                </a:cubicBezTo>
                <a:cubicBezTo>
                  <a:pt x="671758" y="191416"/>
                  <a:pt x="676773" y="188058"/>
                  <a:pt x="681787" y="184699"/>
                </a:cubicBezTo>
                <a:cubicBezTo>
                  <a:pt x="691815" y="177983"/>
                  <a:pt x="698501" y="174625"/>
                  <a:pt x="698501" y="174625"/>
                </a:cubicBezTo>
                <a:close/>
                <a:moveTo>
                  <a:pt x="727076" y="146050"/>
                </a:moveTo>
                <a:cubicBezTo>
                  <a:pt x="727076" y="146050"/>
                  <a:pt x="722062" y="149408"/>
                  <a:pt x="712033" y="156124"/>
                </a:cubicBezTo>
                <a:cubicBezTo>
                  <a:pt x="707019" y="161162"/>
                  <a:pt x="702005" y="164520"/>
                  <a:pt x="695319" y="169557"/>
                </a:cubicBezTo>
                <a:cubicBezTo>
                  <a:pt x="688633" y="172915"/>
                  <a:pt x="681948" y="179632"/>
                  <a:pt x="671919" y="182990"/>
                </a:cubicBezTo>
                <a:cubicBezTo>
                  <a:pt x="668576" y="186348"/>
                  <a:pt x="663562" y="188027"/>
                  <a:pt x="658548" y="191385"/>
                </a:cubicBezTo>
                <a:cubicBezTo>
                  <a:pt x="653533" y="194744"/>
                  <a:pt x="650191" y="196423"/>
                  <a:pt x="643505" y="199781"/>
                </a:cubicBezTo>
                <a:cubicBezTo>
                  <a:pt x="638491" y="201460"/>
                  <a:pt x="633476" y="204818"/>
                  <a:pt x="628462" y="206497"/>
                </a:cubicBezTo>
                <a:cubicBezTo>
                  <a:pt x="623448" y="209856"/>
                  <a:pt x="616762" y="211535"/>
                  <a:pt x="611748" y="213214"/>
                </a:cubicBezTo>
                <a:cubicBezTo>
                  <a:pt x="600048" y="218251"/>
                  <a:pt x="586676" y="221609"/>
                  <a:pt x="574977" y="224967"/>
                </a:cubicBezTo>
                <a:cubicBezTo>
                  <a:pt x="561605" y="228326"/>
                  <a:pt x="548234" y="231684"/>
                  <a:pt x="534862" y="231684"/>
                </a:cubicBezTo>
                <a:cubicBezTo>
                  <a:pt x="524834" y="233363"/>
                  <a:pt x="524834" y="233363"/>
                  <a:pt x="524834" y="233363"/>
                </a:cubicBezTo>
                <a:cubicBezTo>
                  <a:pt x="514806" y="233363"/>
                  <a:pt x="514806" y="233363"/>
                  <a:pt x="514806" y="233363"/>
                </a:cubicBezTo>
                <a:cubicBezTo>
                  <a:pt x="508120" y="233363"/>
                  <a:pt x="501434" y="233363"/>
                  <a:pt x="494748" y="231684"/>
                </a:cubicBezTo>
                <a:cubicBezTo>
                  <a:pt x="481377" y="231684"/>
                  <a:pt x="468006" y="228326"/>
                  <a:pt x="456306" y="224967"/>
                </a:cubicBezTo>
                <a:cubicBezTo>
                  <a:pt x="449620" y="223288"/>
                  <a:pt x="444606" y="221609"/>
                  <a:pt x="437920" y="219930"/>
                </a:cubicBezTo>
                <a:cubicBezTo>
                  <a:pt x="432906" y="216572"/>
                  <a:pt x="427892" y="214893"/>
                  <a:pt x="422877" y="213214"/>
                </a:cubicBezTo>
                <a:cubicBezTo>
                  <a:pt x="411177" y="208176"/>
                  <a:pt x="402820" y="201460"/>
                  <a:pt x="394463" y="196423"/>
                </a:cubicBezTo>
                <a:cubicBezTo>
                  <a:pt x="377749" y="184669"/>
                  <a:pt x="366049" y="171236"/>
                  <a:pt x="359363" y="162841"/>
                </a:cubicBezTo>
                <a:cubicBezTo>
                  <a:pt x="356020" y="157804"/>
                  <a:pt x="352678" y="154445"/>
                  <a:pt x="351006" y="152766"/>
                </a:cubicBezTo>
                <a:cubicBezTo>
                  <a:pt x="349335" y="149408"/>
                  <a:pt x="347663" y="147729"/>
                  <a:pt x="347663" y="147729"/>
                </a:cubicBezTo>
                <a:cubicBezTo>
                  <a:pt x="347663" y="147729"/>
                  <a:pt x="352678" y="152766"/>
                  <a:pt x="361035" y="161162"/>
                </a:cubicBezTo>
                <a:cubicBezTo>
                  <a:pt x="369392" y="169557"/>
                  <a:pt x="381092" y="179632"/>
                  <a:pt x="397806" y="191385"/>
                </a:cubicBezTo>
                <a:cubicBezTo>
                  <a:pt x="406163" y="196423"/>
                  <a:pt x="416192" y="201460"/>
                  <a:pt x="426220" y="204818"/>
                </a:cubicBezTo>
                <a:cubicBezTo>
                  <a:pt x="436249" y="209856"/>
                  <a:pt x="447949" y="213214"/>
                  <a:pt x="459649" y="216572"/>
                </a:cubicBezTo>
                <a:cubicBezTo>
                  <a:pt x="471349" y="219930"/>
                  <a:pt x="483048" y="219930"/>
                  <a:pt x="494748" y="221609"/>
                </a:cubicBezTo>
                <a:cubicBezTo>
                  <a:pt x="501434" y="221609"/>
                  <a:pt x="508120" y="223288"/>
                  <a:pt x="514806" y="221609"/>
                </a:cubicBezTo>
                <a:cubicBezTo>
                  <a:pt x="524834" y="221609"/>
                  <a:pt x="524834" y="221609"/>
                  <a:pt x="524834" y="221609"/>
                </a:cubicBezTo>
                <a:cubicBezTo>
                  <a:pt x="533191" y="221609"/>
                  <a:pt x="533191" y="221609"/>
                  <a:pt x="533191" y="221609"/>
                </a:cubicBezTo>
                <a:cubicBezTo>
                  <a:pt x="546562" y="219930"/>
                  <a:pt x="559934" y="218251"/>
                  <a:pt x="571634" y="214893"/>
                </a:cubicBezTo>
                <a:cubicBezTo>
                  <a:pt x="585005" y="211535"/>
                  <a:pt x="596705" y="208176"/>
                  <a:pt x="608405" y="204818"/>
                </a:cubicBezTo>
                <a:cubicBezTo>
                  <a:pt x="613419" y="203139"/>
                  <a:pt x="620105" y="199781"/>
                  <a:pt x="625119" y="198102"/>
                </a:cubicBezTo>
                <a:cubicBezTo>
                  <a:pt x="630133" y="196423"/>
                  <a:pt x="635148" y="194744"/>
                  <a:pt x="640162" y="191385"/>
                </a:cubicBezTo>
                <a:cubicBezTo>
                  <a:pt x="645176" y="189706"/>
                  <a:pt x="650191" y="186348"/>
                  <a:pt x="655205" y="184669"/>
                </a:cubicBezTo>
                <a:cubicBezTo>
                  <a:pt x="660219" y="182990"/>
                  <a:pt x="665233" y="179632"/>
                  <a:pt x="670248" y="177953"/>
                </a:cubicBezTo>
                <a:cubicBezTo>
                  <a:pt x="678605" y="174595"/>
                  <a:pt x="686962" y="169557"/>
                  <a:pt x="693648" y="166199"/>
                </a:cubicBezTo>
                <a:cubicBezTo>
                  <a:pt x="700333" y="161162"/>
                  <a:pt x="707019" y="157804"/>
                  <a:pt x="712033" y="154445"/>
                </a:cubicBezTo>
                <a:cubicBezTo>
                  <a:pt x="720390" y="149408"/>
                  <a:pt x="727076" y="146050"/>
                  <a:pt x="727076" y="146050"/>
                </a:cubicBezTo>
                <a:close/>
                <a:moveTo>
                  <a:pt x="755650" y="117475"/>
                </a:moveTo>
                <a:cubicBezTo>
                  <a:pt x="755650" y="117475"/>
                  <a:pt x="750635" y="120833"/>
                  <a:pt x="742276" y="127549"/>
                </a:cubicBezTo>
                <a:cubicBezTo>
                  <a:pt x="737260" y="130908"/>
                  <a:pt x="730573" y="135945"/>
                  <a:pt x="723886" y="139303"/>
                </a:cubicBezTo>
                <a:cubicBezTo>
                  <a:pt x="717199" y="144340"/>
                  <a:pt x="710512" y="149378"/>
                  <a:pt x="702153" y="154415"/>
                </a:cubicBezTo>
                <a:cubicBezTo>
                  <a:pt x="697137" y="157773"/>
                  <a:pt x="692122" y="159452"/>
                  <a:pt x="688778" y="162810"/>
                </a:cubicBezTo>
                <a:cubicBezTo>
                  <a:pt x="683763" y="164490"/>
                  <a:pt x="678748" y="167848"/>
                  <a:pt x="673732" y="169527"/>
                </a:cubicBezTo>
                <a:cubicBezTo>
                  <a:pt x="668717" y="172885"/>
                  <a:pt x="663701" y="174564"/>
                  <a:pt x="657014" y="177922"/>
                </a:cubicBezTo>
                <a:cubicBezTo>
                  <a:pt x="651999" y="179601"/>
                  <a:pt x="646984" y="182960"/>
                  <a:pt x="640296" y="184639"/>
                </a:cubicBezTo>
                <a:cubicBezTo>
                  <a:pt x="628594" y="189676"/>
                  <a:pt x="616891" y="193034"/>
                  <a:pt x="603517" y="196392"/>
                </a:cubicBezTo>
                <a:cubicBezTo>
                  <a:pt x="590143" y="199751"/>
                  <a:pt x="576768" y="201430"/>
                  <a:pt x="563394" y="203109"/>
                </a:cubicBezTo>
                <a:cubicBezTo>
                  <a:pt x="553363" y="203109"/>
                  <a:pt x="553363" y="203109"/>
                  <a:pt x="553363" y="203109"/>
                </a:cubicBezTo>
                <a:cubicBezTo>
                  <a:pt x="543332" y="203109"/>
                  <a:pt x="543332" y="203109"/>
                  <a:pt x="543332" y="203109"/>
                </a:cubicBezTo>
                <a:cubicBezTo>
                  <a:pt x="536645" y="204788"/>
                  <a:pt x="529958" y="203109"/>
                  <a:pt x="523271" y="203109"/>
                </a:cubicBezTo>
                <a:cubicBezTo>
                  <a:pt x="509897" y="201430"/>
                  <a:pt x="498194" y="199751"/>
                  <a:pt x="484820" y="196392"/>
                </a:cubicBezTo>
                <a:cubicBezTo>
                  <a:pt x="479805" y="194713"/>
                  <a:pt x="473117" y="193034"/>
                  <a:pt x="468102" y="191355"/>
                </a:cubicBezTo>
                <a:cubicBezTo>
                  <a:pt x="461415" y="187997"/>
                  <a:pt x="456399" y="186318"/>
                  <a:pt x="451384" y="182960"/>
                </a:cubicBezTo>
                <a:cubicBezTo>
                  <a:pt x="441353" y="177922"/>
                  <a:pt x="431323" y="172885"/>
                  <a:pt x="422964" y="166169"/>
                </a:cubicBezTo>
                <a:cubicBezTo>
                  <a:pt x="407918" y="154415"/>
                  <a:pt x="396215" y="142661"/>
                  <a:pt x="387856" y="134266"/>
                </a:cubicBezTo>
                <a:cubicBezTo>
                  <a:pt x="384512" y="129229"/>
                  <a:pt x="381169" y="125870"/>
                  <a:pt x="379497" y="122512"/>
                </a:cubicBezTo>
                <a:cubicBezTo>
                  <a:pt x="377825" y="120833"/>
                  <a:pt x="377825" y="119154"/>
                  <a:pt x="377825" y="119154"/>
                </a:cubicBezTo>
                <a:cubicBezTo>
                  <a:pt x="377825" y="119154"/>
                  <a:pt x="381169" y="124191"/>
                  <a:pt x="389528" y="132587"/>
                </a:cubicBezTo>
                <a:cubicBezTo>
                  <a:pt x="397887" y="140982"/>
                  <a:pt x="411261" y="151057"/>
                  <a:pt x="426307" y="161131"/>
                </a:cubicBezTo>
                <a:cubicBezTo>
                  <a:pt x="434666" y="166169"/>
                  <a:pt x="444697" y="171206"/>
                  <a:pt x="454728" y="176243"/>
                </a:cubicBezTo>
                <a:cubicBezTo>
                  <a:pt x="464758" y="181281"/>
                  <a:pt x="476461" y="184639"/>
                  <a:pt x="488164" y="186318"/>
                </a:cubicBezTo>
                <a:cubicBezTo>
                  <a:pt x="499866" y="189676"/>
                  <a:pt x="511569" y="191355"/>
                  <a:pt x="524943" y="193034"/>
                </a:cubicBezTo>
                <a:cubicBezTo>
                  <a:pt x="531630" y="193034"/>
                  <a:pt x="536645" y="193034"/>
                  <a:pt x="543332" y="193034"/>
                </a:cubicBezTo>
                <a:cubicBezTo>
                  <a:pt x="553363" y="193034"/>
                  <a:pt x="553363" y="193034"/>
                  <a:pt x="553363" y="193034"/>
                </a:cubicBezTo>
                <a:cubicBezTo>
                  <a:pt x="563394" y="191355"/>
                  <a:pt x="563394" y="191355"/>
                  <a:pt x="563394" y="191355"/>
                </a:cubicBezTo>
                <a:cubicBezTo>
                  <a:pt x="576768" y="191355"/>
                  <a:pt x="588471" y="187997"/>
                  <a:pt x="601845" y="186318"/>
                </a:cubicBezTo>
                <a:cubicBezTo>
                  <a:pt x="613548" y="182960"/>
                  <a:pt x="625250" y="179601"/>
                  <a:pt x="636953" y="174564"/>
                </a:cubicBezTo>
                <a:cubicBezTo>
                  <a:pt x="643640" y="172885"/>
                  <a:pt x="648655" y="171206"/>
                  <a:pt x="653671" y="169527"/>
                </a:cubicBezTo>
                <a:cubicBezTo>
                  <a:pt x="660358" y="166169"/>
                  <a:pt x="665373" y="164490"/>
                  <a:pt x="670389" y="162810"/>
                </a:cubicBezTo>
                <a:cubicBezTo>
                  <a:pt x="675404" y="159452"/>
                  <a:pt x="680419" y="157773"/>
                  <a:pt x="685435" y="156094"/>
                </a:cubicBezTo>
                <a:cubicBezTo>
                  <a:pt x="690450" y="152736"/>
                  <a:pt x="693794" y="151057"/>
                  <a:pt x="698809" y="149378"/>
                </a:cubicBezTo>
                <a:cubicBezTo>
                  <a:pt x="707168" y="144340"/>
                  <a:pt x="715527" y="140982"/>
                  <a:pt x="722214" y="135945"/>
                </a:cubicBezTo>
                <a:cubicBezTo>
                  <a:pt x="728901" y="132587"/>
                  <a:pt x="735589" y="129229"/>
                  <a:pt x="740604" y="125870"/>
                </a:cubicBezTo>
                <a:cubicBezTo>
                  <a:pt x="750635" y="120833"/>
                  <a:pt x="755650" y="117475"/>
                  <a:pt x="755650" y="117475"/>
                </a:cubicBezTo>
                <a:close/>
                <a:moveTo>
                  <a:pt x="785813" y="87312"/>
                </a:moveTo>
                <a:cubicBezTo>
                  <a:pt x="785813" y="87312"/>
                  <a:pt x="780799" y="92349"/>
                  <a:pt x="770770" y="99066"/>
                </a:cubicBezTo>
                <a:cubicBezTo>
                  <a:pt x="765756" y="102424"/>
                  <a:pt x="760742" y="105782"/>
                  <a:pt x="754056" y="110819"/>
                </a:cubicBezTo>
                <a:cubicBezTo>
                  <a:pt x="747370" y="115857"/>
                  <a:pt x="739013" y="120894"/>
                  <a:pt x="730656" y="125931"/>
                </a:cubicBezTo>
                <a:cubicBezTo>
                  <a:pt x="727313" y="127610"/>
                  <a:pt x="722299" y="130968"/>
                  <a:pt x="717285" y="132647"/>
                </a:cubicBezTo>
                <a:cubicBezTo>
                  <a:pt x="712270" y="136006"/>
                  <a:pt x="707256" y="137685"/>
                  <a:pt x="702242" y="141043"/>
                </a:cubicBezTo>
                <a:cubicBezTo>
                  <a:pt x="697228" y="144401"/>
                  <a:pt x="692213" y="146080"/>
                  <a:pt x="687199" y="147759"/>
                </a:cubicBezTo>
                <a:cubicBezTo>
                  <a:pt x="680513" y="151118"/>
                  <a:pt x="675499" y="152797"/>
                  <a:pt x="668813" y="156155"/>
                </a:cubicBezTo>
                <a:cubicBezTo>
                  <a:pt x="657113" y="159513"/>
                  <a:pt x="645413" y="164550"/>
                  <a:pt x="632042" y="166229"/>
                </a:cubicBezTo>
                <a:cubicBezTo>
                  <a:pt x="620342" y="169588"/>
                  <a:pt x="606971" y="172946"/>
                  <a:pt x="593599" y="172946"/>
                </a:cubicBezTo>
                <a:cubicBezTo>
                  <a:pt x="583571" y="174625"/>
                  <a:pt x="583571" y="174625"/>
                  <a:pt x="583571" y="174625"/>
                </a:cubicBezTo>
                <a:cubicBezTo>
                  <a:pt x="573542" y="174625"/>
                  <a:pt x="573542" y="174625"/>
                  <a:pt x="573542" y="174625"/>
                </a:cubicBezTo>
                <a:cubicBezTo>
                  <a:pt x="566857" y="174625"/>
                  <a:pt x="560171" y="174625"/>
                  <a:pt x="553485" y="174625"/>
                </a:cubicBezTo>
                <a:cubicBezTo>
                  <a:pt x="540114" y="172946"/>
                  <a:pt x="526743" y="171267"/>
                  <a:pt x="515043" y="167908"/>
                </a:cubicBezTo>
                <a:cubicBezTo>
                  <a:pt x="508357" y="166229"/>
                  <a:pt x="503343" y="162871"/>
                  <a:pt x="496657" y="161192"/>
                </a:cubicBezTo>
                <a:cubicBezTo>
                  <a:pt x="491643" y="159513"/>
                  <a:pt x="486629" y="157834"/>
                  <a:pt x="479943" y="154476"/>
                </a:cubicBezTo>
                <a:cubicBezTo>
                  <a:pt x="469914" y="149438"/>
                  <a:pt x="461557" y="142722"/>
                  <a:pt x="453200" y="137685"/>
                </a:cubicBezTo>
                <a:cubicBezTo>
                  <a:pt x="436486" y="125931"/>
                  <a:pt x="424786" y="114177"/>
                  <a:pt x="418100" y="104103"/>
                </a:cubicBezTo>
                <a:cubicBezTo>
                  <a:pt x="413086" y="100745"/>
                  <a:pt x="411415" y="95707"/>
                  <a:pt x="409743" y="94028"/>
                </a:cubicBezTo>
                <a:cubicBezTo>
                  <a:pt x="408072" y="90670"/>
                  <a:pt x="406400" y="90670"/>
                  <a:pt x="406400" y="90670"/>
                </a:cubicBezTo>
                <a:cubicBezTo>
                  <a:pt x="406400" y="90670"/>
                  <a:pt x="411415" y="95707"/>
                  <a:pt x="419772" y="104103"/>
                </a:cubicBezTo>
                <a:cubicBezTo>
                  <a:pt x="426457" y="110819"/>
                  <a:pt x="439829" y="122573"/>
                  <a:pt x="456543" y="132647"/>
                </a:cubicBezTo>
                <a:cubicBezTo>
                  <a:pt x="464900" y="137685"/>
                  <a:pt x="473257" y="142722"/>
                  <a:pt x="483286" y="146080"/>
                </a:cubicBezTo>
                <a:cubicBezTo>
                  <a:pt x="494986" y="151118"/>
                  <a:pt x="505014" y="154476"/>
                  <a:pt x="516714" y="157834"/>
                </a:cubicBezTo>
                <a:cubicBezTo>
                  <a:pt x="528414" y="161192"/>
                  <a:pt x="541785" y="162871"/>
                  <a:pt x="553485" y="162871"/>
                </a:cubicBezTo>
                <a:cubicBezTo>
                  <a:pt x="560171" y="164550"/>
                  <a:pt x="566857" y="164550"/>
                  <a:pt x="573542" y="164550"/>
                </a:cubicBezTo>
                <a:cubicBezTo>
                  <a:pt x="581899" y="162871"/>
                  <a:pt x="581899" y="162871"/>
                  <a:pt x="581899" y="162871"/>
                </a:cubicBezTo>
                <a:cubicBezTo>
                  <a:pt x="591928" y="162871"/>
                  <a:pt x="591928" y="162871"/>
                  <a:pt x="591928" y="162871"/>
                </a:cubicBezTo>
                <a:cubicBezTo>
                  <a:pt x="605299" y="161192"/>
                  <a:pt x="618671" y="159513"/>
                  <a:pt x="630371" y="156155"/>
                </a:cubicBezTo>
                <a:cubicBezTo>
                  <a:pt x="642071" y="154476"/>
                  <a:pt x="655442" y="151118"/>
                  <a:pt x="667142" y="146080"/>
                </a:cubicBezTo>
                <a:cubicBezTo>
                  <a:pt x="672156" y="144401"/>
                  <a:pt x="677171" y="142722"/>
                  <a:pt x="683856" y="139364"/>
                </a:cubicBezTo>
                <a:cubicBezTo>
                  <a:pt x="688870" y="137685"/>
                  <a:pt x="693885" y="136006"/>
                  <a:pt x="698899" y="132647"/>
                </a:cubicBezTo>
                <a:cubicBezTo>
                  <a:pt x="703913" y="130968"/>
                  <a:pt x="708928" y="129289"/>
                  <a:pt x="713942" y="125931"/>
                </a:cubicBezTo>
                <a:cubicBezTo>
                  <a:pt x="718956" y="124252"/>
                  <a:pt x="723970" y="122573"/>
                  <a:pt x="727313" y="119215"/>
                </a:cubicBezTo>
                <a:cubicBezTo>
                  <a:pt x="737342" y="115857"/>
                  <a:pt x="744027" y="110819"/>
                  <a:pt x="750713" y="107461"/>
                </a:cubicBezTo>
                <a:cubicBezTo>
                  <a:pt x="759070" y="104103"/>
                  <a:pt x="764085" y="99066"/>
                  <a:pt x="769099" y="97386"/>
                </a:cubicBezTo>
                <a:cubicBezTo>
                  <a:pt x="779127" y="90670"/>
                  <a:pt x="785813" y="87312"/>
                  <a:pt x="785813" y="87312"/>
                </a:cubicBezTo>
                <a:close/>
                <a:moveTo>
                  <a:pt x="814388" y="58737"/>
                </a:moveTo>
                <a:cubicBezTo>
                  <a:pt x="814388" y="58737"/>
                  <a:pt x="809373" y="62095"/>
                  <a:pt x="799342" y="68811"/>
                </a:cubicBezTo>
                <a:cubicBezTo>
                  <a:pt x="795998" y="72170"/>
                  <a:pt x="789311" y="77207"/>
                  <a:pt x="782624" y="82244"/>
                </a:cubicBezTo>
                <a:cubicBezTo>
                  <a:pt x="775937" y="85602"/>
                  <a:pt x="769250" y="90640"/>
                  <a:pt x="759219" y="95677"/>
                </a:cubicBezTo>
                <a:cubicBezTo>
                  <a:pt x="755875" y="99035"/>
                  <a:pt x="750860" y="100714"/>
                  <a:pt x="745845" y="104072"/>
                </a:cubicBezTo>
                <a:cubicBezTo>
                  <a:pt x="742501" y="105752"/>
                  <a:pt x="737486" y="109110"/>
                  <a:pt x="732470" y="112468"/>
                </a:cubicBezTo>
                <a:cubicBezTo>
                  <a:pt x="727455" y="114147"/>
                  <a:pt x="720768" y="117505"/>
                  <a:pt x="715752" y="119184"/>
                </a:cubicBezTo>
                <a:cubicBezTo>
                  <a:pt x="710737" y="120863"/>
                  <a:pt x="704050" y="124222"/>
                  <a:pt x="699034" y="125901"/>
                </a:cubicBezTo>
                <a:cubicBezTo>
                  <a:pt x="687332" y="130938"/>
                  <a:pt x="673957" y="134296"/>
                  <a:pt x="662255" y="137654"/>
                </a:cubicBezTo>
                <a:cubicBezTo>
                  <a:pt x="648881" y="141013"/>
                  <a:pt x="635506" y="142692"/>
                  <a:pt x="622132" y="144371"/>
                </a:cubicBezTo>
                <a:cubicBezTo>
                  <a:pt x="612101" y="146050"/>
                  <a:pt x="612101" y="146050"/>
                  <a:pt x="612101" y="146050"/>
                </a:cubicBezTo>
                <a:cubicBezTo>
                  <a:pt x="602070" y="146050"/>
                  <a:pt x="602070" y="146050"/>
                  <a:pt x="602070" y="146050"/>
                </a:cubicBezTo>
                <a:cubicBezTo>
                  <a:pt x="595383" y="146050"/>
                  <a:pt x="588696" y="146050"/>
                  <a:pt x="582009" y="144371"/>
                </a:cubicBezTo>
                <a:cubicBezTo>
                  <a:pt x="568635" y="144371"/>
                  <a:pt x="555260" y="141013"/>
                  <a:pt x="543558" y="137654"/>
                </a:cubicBezTo>
                <a:cubicBezTo>
                  <a:pt x="536871" y="135975"/>
                  <a:pt x="531855" y="134296"/>
                  <a:pt x="526840" y="132617"/>
                </a:cubicBezTo>
                <a:cubicBezTo>
                  <a:pt x="520153" y="129259"/>
                  <a:pt x="515137" y="127580"/>
                  <a:pt x="510122" y="125901"/>
                </a:cubicBezTo>
                <a:cubicBezTo>
                  <a:pt x="500091" y="120863"/>
                  <a:pt x="490061" y="114147"/>
                  <a:pt x="481702" y="109110"/>
                </a:cubicBezTo>
                <a:cubicBezTo>
                  <a:pt x="464984" y="97356"/>
                  <a:pt x="453281" y="83923"/>
                  <a:pt x="446594" y="75528"/>
                </a:cubicBezTo>
                <a:cubicBezTo>
                  <a:pt x="443250" y="70491"/>
                  <a:pt x="439907" y="67132"/>
                  <a:pt x="438235" y="65453"/>
                </a:cubicBezTo>
                <a:cubicBezTo>
                  <a:pt x="436563" y="62095"/>
                  <a:pt x="436563" y="60416"/>
                  <a:pt x="436563" y="60416"/>
                </a:cubicBezTo>
                <a:cubicBezTo>
                  <a:pt x="436563" y="60416"/>
                  <a:pt x="439907" y="65453"/>
                  <a:pt x="448266" y="73849"/>
                </a:cubicBezTo>
                <a:cubicBezTo>
                  <a:pt x="456625" y="82244"/>
                  <a:pt x="468327" y="92319"/>
                  <a:pt x="485045" y="102393"/>
                </a:cubicBezTo>
                <a:cubicBezTo>
                  <a:pt x="493404" y="109110"/>
                  <a:pt x="503435" y="114147"/>
                  <a:pt x="513466" y="117505"/>
                </a:cubicBezTo>
                <a:cubicBezTo>
                  <a:pt x="523496" y="122543"/>
                  <a:pt x="535199" y="125901"/>
                  <a:pt x="546901" y="129259"/>
                </a:cubicBezTo>
                <a:cubicBezTo>
                  <a:pt x="558604" y="132617"/>
                  <a:pt x="570306" y="132617"/>
                  <a:pt x="583681" y="134296"/>
                </a:cubicBezTo>
                <a:cubicBezTo>
                  <a:pt x="588696" y="134296"/>
                  <a:pt x="595383" y="134296"/>
                  <a:pt x="602070" y="134296"/>
                </a:cubicBezTo>
                <a:cubicBezTo>
                  <a:pt x="612101" y="134296"/>
                  <a:pt x="612101" y="134296"/>
                  <a:pt x="612101" y="134296"/>
                </a:cubicBezTo>
                <a:cubicBezTo>
                  <a:pt x="622132" y="134296"/>
                  <a:pt x="622132" y="134296"/>
                  <a:pt x="622132" y="134296"/>
                </a:cubicBezTo>
                <a:cubicBezTo>
                  <a:pt x="633834" y="132617"/>
                  <a:pt x="647209" y="130938"/>
                  <a:pt x="658911" y="127580"/>
                </a:cubicBezTo>
                <a:cubicBezTo>
                  <a:pt x="672286" y="124222"/>
                  <a:pt x="683988" y="120863"/>
                  <a:pt x="695691" y="117505"/>
                </a:cubicBezTo>
                <a:cubicBezTo>
                  <a:pt x="700706" y="115826"/>
                  <a:pt x="707393" y="112468"/>
                  <a:pt x="712409" y="110789"/>
                </a:cubicBezTo>
                <a:cubicBezTo>
                  <a:pt x="717424" y="109110"/>
                  <a:pt x="722439" y="107431"/>
                  <a:pt x="727455" y="104072"/>
                </a:cubicBezTo>
                <a:cubicBezTo>
                  <a:pt x="734142" y="102393"/>
                  <a:pt x="739157" y="99035"/>
                  <a:pt x="742501" y="97356"/>
                </a:cubicBezTo>
                <a:cubicBezTo>
                  <a:pt x="747516" y="95677"/>
                  <a:pt x="752532" y="92319"/>
                  <a:pt x="757547" y="90640"/>
                </a:cubicBezTo>
                <a:cubicBezTo>
                  <a:pt x="765906" y="85602"/>
                  <a:pt x="774265" y="82244"/>
                  <a:pt x="780952" y="78886"/>
                </a:cubicBezTo>
                <a:cubicBezTo>
                  <a:pt x="787639" y="73849"/>
                  <a:pt x="794327" y="70491"/>
                  <a:pt x="799342" y="67132"/>
                </a:cubicBezTo>
                <a:cubicBezTo>
                  <a:pt x="809373" y="62095"/>
                  <a:pt x="814388" y="58737"/>
                  <a:pt x="814388" y="58737"/>
                </a:cubicBezTo>
                <a:close/>
                <a:moveTo>
                  <a:pt x="842963" y="28575"/>
                </a:moveTo>
                <a:cubicBezTo>
                  <a:pt x="842963" y="28575"/>
                  <a:pt x="837948" y="33607"/>
                  <a:pt x="829589" y="40316"/>
                </a:cubicBezTo>
                <a:cubicBezTo>
                  <a:pt x="824573" y="43671"/>
                  <a:pt x="819558" y="48703"/>
                  <a:pt x="811199" y="52058"/>
                </a:cubicBezTo>
                <a:cubicBezTo>
                  <a:pt x="804512" y="57090"/>
                  <a:pt x="797825" y="62122"/>
                  <a:pt x="789466" y="67154"/>
                </a:cubicBezTo>
                <a:cubicBezTo>
                  <a:pt x="784450" y="68831"/>
                  <a:pt x="781107" y="72186"/>
                  <a:pt x="776091" y="75541"/>
                </a:cubicBezTo>
                <a:cubicBezTo>
                  <a:pt x="771076" y="77218"/>
                  <a:pt x="766061" y="80573"/>
                  <a:pt x="761045" y="82250"/>
                </a:cubicBezTo>
                <a:cubicBezTo>
                  <a:pt x="756030" y="85605"/>
                  <a:pt x="751014" y="87282"/>
                  <a:pt x="744327" y="90637"/>
                </a:cubicBezTo>
                <a:cubicBezTo>
                  <a:pt x="739312" y="92314"/>
                  <a:pt x="734297" y="95669"/>
                  <a:pt x="727609" y="97347"/>
                </a:cubicBezTo>
                <a:cubicBezTo>
                  <a:pt x="715907" y="100701"/>
                  <a:pt x="704204" y="105733"/>
                  <a:pt x="690830" y="109088"/>
                </a:cubicBezTo>
                <a:cubicBezTo>
                  <a:pt x="677456" y="112443"/>
                  <a:pt x="665753" y="114120"/>
                  <a:pt x="652379" y="115798"/>
                </a:cubicBezTo>
                <a:cubicBezTo>
                  <a:pt x="640676" y="115798"/>
                  <a:pt x="640676" y="115798"/>
                  <a:pt x="640676" y="115798"/>
                </a:cubicBezTo>
                <a:cubicBezTo>
                  <a:pt x="630645" y="115798"/>
                  <a:pt x="630645" y="115798"/>
                  <a:pt x="630645" y="115798"/>
                </a:cubicBezTo>
                <a:cubicBezTo>
                  <a:pt x="623958" y="117475"/>
                  <a:pt x="617271" y="115798"/>
                  <a:pt x="610584" y="115798"/>
                </a:cubicBezTo>
                <a:cubicBezTo>
                  <a:pt x="598881" y="114120"/>
                  <a:pt x="585507" y="112443"/>
                  <a:pt x="573804" y="109088"/>
                </a:cubicBezTo>
                <a:cubicBezTo>
                  <a:pt x="567117" y="107411"/>
                  <a:pt x="560430" y="105733"/>
                  <a:pt x="555415" y="102379"/>
                </a:cubicBezTo>
                <a:cubicBezTo>
                  <a:pt x="550399" y="100701"/>
                  <a:pt x="543712" y="99024"/>
                  <a:pt x="538697" y="95669"/>
                </a:cubicBezTo>
                <a:cubicBezTo>
                  <a:pt x="528666" y="90637"/>
                  <a:pt x="518636" y="85605"/>
                  <a:pt x="510277" y="78896"/>
                </a:cubicBezTo>
                <a:cubicBezTo>
                  <a:pt x="495231" y="67154"/>
                  <a:pt x="483528" y="55413"/>
                  <a:pt x="475169" y="47026"/>
                </a:cubicBezTo>
                <a:cubicBezTo>
                  <a:pt x="471825" y="41994"/>
                  <a:pt x="470154" y="38639"/>
                  <a:pt x="466810" y="35284"/>
                </a:cubicBezTo>
                <a:cubicBezTo>
                  <a:pt x="465138" y="33607"/>
                  <a:pt x="465138" y="31930"/>
                  <a:pt x="465138" y="31930"/>
                </a:cubicBezTo>
                <a:cubicBezTo>
                  <a:pt x="465138" y="31930"/>
                  <a:pt x="468482" y="36962"/>
                  <a:pt x="476841" y="45348"/>
                </a:cubicBezTo>
                <a:cubicBezTo>
                  <a:pt x="485200" y="53735"/>
                  <a:pt x="498574" y="63799"/>
                  <a:pt x="515292" y="73864"/>
                </a:cubicBezTo>
                <a:cubicBezTo>
                  <a:pt x="523651" y="78896"/>
                  <a:pt x="532010" y="83928"/>
                  <a:pt x="542040" y="88960"/>
                </a:cubicBezTo>
                <a:cubicBezTo>
                  <a:pt x="552071" y="92314"/>
                  <a:pt x="563774" y="97347"/>
                  <a:pt x="575476" y="99024"/>
                </a:cubicBezTo>
                <a:cubicBezTo>
                  <a:pt x="587179" y="102379"/>
                  <a:pt x="598881" y="104056"/>
                  <a:pt x="612256" y="105733"/>
                </a:cubicBezTo>
                <a:cubicBezTo>
                  <a:pt x="618943" y="105733"/>
                  <a:pt x="625630" y="105733"/>
                  <a:pt x="630645" y="105733"/>
                </a:cubicBezTo>
                <a:cubicBezTo>
                  <a:pt x="640676" y="105733"/>
                  <a:pt x="640676" y="105733"/>
                  <a:pt x="640676" y="105733"/>
                </a:cubicBezTo>
                <a:cubicBezTo>
                  <a:pt x="650707" y="104056"/>
                  <a:pt x="650707" y="104056"/>
                  <a:pt x="650707" y="104056"/>
                </a:cubicBezTo>
                <a:cubicBezTo>
                  <a:pt x="664081" y="104056"/>
                  <a:pt x="675784" y="100701"/>
                  <a:pt x="689158" y="99024"/>
                </a:cubicBezTo>
                <a:cubicBezTo>
                  <a:pt x="700861" y="95669"/>
                  <a:pt x="712563" y="92314"/>
                  <a:pt x="724266" y="87282"/>
                </a:cubicBezTo>
                <a:cubicBezTo>
                  <a:pt x="730953" y="85605"/>
                  <a:pt x="735968" y="83928"/>
                  <a:pt x="740984" y="82250"/>
                </a:cubicBezTo>
                <a:cubicBezTo>
                  <a:pt x="747671" y="78896"/>
                  <a:pt x="752686" y="77218"/>
                  <a:pt x="757702" y="75541"/>
                </a:cubicBezTo>
                <a:cubicBezTo>
                  <a:pt x="762717" y="72186"/>
                  <a:pt x="767732" y="70509"/>
                  <a:pt x="772748" y="68831"/>
                </a:cubicBezTo>
                <a:cubicBezTo>
                  <a:pt x="777763" y="65477"/>
                  <a:pt x="781107" y="63799"/>
                  <a:pt x="786122" y="62122"/>
                </a:cubicBezTo>
                <a:cubicBezTo>
                  <a:pt x="794481" y="57090"/>
                  <a:pt x="802840" y="52058"/>
                  <a:pt x="809527" y="48703"/>
                </a:cubicBezTo>
                <a:cubicBezTo>
                  <a:pt x="816214" y="45348"/>
                  <a:pt x="822901" y="41994"/>
                  <a:pt x="827917" y="38639"/>
                </a:cubicBezTo>
                <a:cubicBezTo>
                  <a:pt x="837948" y="31930"/>
                  <a:pt x="842963" y="28575"/>
                  <a:pt x="842963" y="28575"/>
                </a:cubicBezTo>
                <a:close/>
                <a:moveTo>
                  <a:pt x="873125" y="0"/>
                </a:moveTo>
                <a:cubicBezTo>
                  <a:pt x="873125" y="0"/>
                  <a:pt x="868090" y="5037"/>
                  <a:pt x="858019" y="11754"/>
                </a:cubicBezTo>
                <a:cubicBezTo>
                  <a:pt x="852984" y="15112"/>
                  <a:pt x="847949" y="18470"/>
                  <a:pt x="841235" y="23507"/>
                </a:cubicBezTo>
                <a:cubicBezTo>
                  <a:pt x="834521" y="28545"/>
                  <a:pt x="826129" y="33582"/>
                  <a:pt x="817737" y="38619"/>
                </a:cubicBezTo>
                <a:cubicBezTo>
                  <a:pt x="814381" y="40298"/>
                  <a:pt x="809345" y="43656"/>
                  <a:pt x="804310" y="45335"/>
                </a:cubicBezTo>
                <a:cubicBezTo>
                  <a:pt x="799275" y="48694"/>
                  <a:pt x="794240" y="50373"/>
                  <a:pt x="789204" y="53731"/>
                </a:cubicBezTo>
                <a:cubicBezTo>
                  <a:pt x="784169" y="55410"/>
                  <a:pt x="779134" y="58768"/>
                  <a:pt x="774099" y="60447"/>
                </a:cubicBezTo>
                <a:cubicBezTo>
                  <a:pt x="767385" y="63806"/>
                  <a:pt x="762350" y="65485"/>
                  <a:pt x="757314" y="67164"/>
                </a:cubicBezTo>
                <a:cubicBezTo>
                  <a:pt x="745566" y="72201"/>
                  <a:pt x="732138" y="77238"/>
                  <a:pt x="718711" y="78917"/>
                </a:cubicBezTo>
                <a:cubicBezTo>
                  <a:pt x="706962" y="82276"/>
                  <a:pt x="693535" y="85634"/>
                  <a:pt x="680107" y="85634"/>
                </a:cubicBezTo>
                <a:cubicBezTo>
                  <a:pt x="670037" y="87313"/>
                  <a:pt x="670037" y="87313"/>
                  <a:pt x="670037" y="87313"/>
                </a:cubicBezTo>
                <a:cubicBezTo>
                  <a:pt x="659966" y="87313"/>
                  <a:pt x="659966" y="87313"/>
                  <a:pt x="659966" y="87313"/>
                </a:cubicBezTo>
                <a:cubicBezTo>
                  <a:pt x="653253" y="87313"/>
                  <a:pt x="646539" y="87313"/>
                  <a:pt x="639825" y="87313"/>
                </a:cubicBezTo>
                <a:cubicBezTo>
                  <a:pt x="626398" y="85634"/>
                  <a:pt x="612971" y="83955"/>
                  <a:pt x="601222" y="80596"/>
                </a:cubicBezTo>
                <a:cubicBezTo>
                  <a:pt x="594508" y="78917"/>
                  <a:pt x="589473" y="75559"/>
                  <a:pt x="582759" y="73880"/>
                </a:cubicBezTo>
                <a:cubicBezTo>
                  <a:pt x="577724" y="72201"/>
                  <a:pt x="572689" y="68843"/>
                  <a:pt x="567654" y="67164"/>
                </a:cubicBezTo>
                <a:cubicBezTo>
                  <a:pt x="555905" y="62126"/>
                  <a:pt x="547513" y="55410"/>
                  <a:pt x="539121" y="50373"/>
                </a:cubicBezTo>
                <a:cubicBezTo>
                  <a:pt x="522337" y="38619"/>
                  <a:pt x="510588" y="26865"/>
                  <a:pt x="503874" y="16791"/>
                </a:cubicBezTo>
                <a:cubicBezTo>
                  <a:pt x="498839" y="13433"/>
                  <a:pt x="497160" y="8395"/>
                  <a:pt x="495482" y="6716"/>
                </a:cubicBezTo>
                <a:cubicBezTo>
                  <a:pt x="493804" y="3358"/>
                  <a:pt x="492125" y="1679"/>
                  <a:pt x="492125" y="1679"/>
                </a:cubicBezTo>
                <a:cubicBezTo>
                  <a:pt x="492125" y="1679"/>
                  <a:pt x="497160" y="8395"/>
                  <a:pt x="505553" y="15112"/>
                </a:cubicBezTo>
                <a:cubicBezTo>
                  <a:pt x="512266" y="23507"/>
                  <a:pt x="525694" y="35261"/>
                  <a:pt x="542477" y="45335"/>
                </a:cubicBezTo>
                <a:cubicBezTo>
                  <a:pt x="550869" y="50373"/>
                  <a:pt x="559262" y="55410"/>
                  <a:pt x="571010" y="58768"/>
                </a:cubicBezTo>
                <a:cubicBezTo>
                  <a:pt x="581081" y="63806"/>
                  <a:pt x="591151" y="67164"/>
                  <a:pt x="602900" y="70522"/>
                </a:cubicBezTo>
                <a:cubicBezTo>
                  <a:pt x="614649" y="73880"/>
                  <a:pt x="628077" y="75559"/>
                  <a:pt x="639825" y="75559"/>
                </a:cubicBezTo>
                <a:cubicBezTo>
                  <a:pt x="646539" y="75559"/>
                  <a:pt x="653253" y="77238"/>
                  <a:pt x="659966" y="77238"/>
                </a:cubicBezTo>
                <a:cubicBezTo>
                  <a:pt x="670037" y="75559"/>
                  <a:pt x="670037" y="75559"/>
                  <a:pt x="670037" y="75559"/>
                </a:cubicBezTo>
                <a:cubicBezTo>
                  <a:pt x="678429" y="75559"/>
                  <a:pt x="678429" y="75559"/>
                  <a:pt x="678429" y="75559"/>
                </a:cubicBezTo>
                <a:cubicBezTo>
                  <a:pt x="691856" y="73880"/>
                  <a:pt x="705284" y="72201"/>
                  <a:pt x="717032" y="68843"/>
                </a:cubicBezTo>
                <a:cubicBezTo>
                  <a:pt x="728781" y="65485"/>
                  <a:pt x="742209" y="62126"/>
                  <a:pt x="753958" y="58768"/>
                </a:cubicBezTo>
                <a:cubicBezTo>
                  <a:pt x="758993" y="57089"/>
                  <a:pt x="764028" y="55410"/>
                  <a:pt x="770742" y="52052"/>
                </a:cubicBezTo>
                <a:cubicBezTo>
                  <a:pt x="775777" y="50373"/>
                  <a:pt x="780812" y="48694"/>
                  <a:pt x="785847" y="45335"/>
                </a:cubicBezTo>
                <a:cubicBezTo>
                  <a:pt x="790883" y="43656"/>
                  <a:pt x="795918" y="41977"/>
                  <a:pt x="800953" y="38619"/>
                </a:cubicBezTo>
                <a:cubicBezTo>
                  <a:pt x="805988" y="36940"/>
                  <a:pt x="811024" y="35261"/>
                  <a:pt x="814381" y="31903"/>
                </a:cubicBezTo>
                <a:cubicBezTo>
                  <a:pt x="824451" y="28545"/>
                  <a:pt x="831165" y="23507"/>
                  <a:pt x="839557" y="20149"/>
                </a:cubicBezTo>
                <a:cubicBezTo>
                  <a:pt x="846270" y="16791"/>
                  <a:pt x="851306" y="11754"/>
                  <a:pt x="856341" y="10074"/>
                </a:cubicBezTo>
                <a:cubicBezTo>
                  <a:pt x="866411" y="3358"/>
                  <a:pt x="873125" y="0"/>
                  <a:pt x="87312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4" name="Oval 78">
            <a:extLst>
              <a:ext uri="{FF2B5EF4-FFF2-40B4-BE49-F238E27FC236}">
                <a16:creationId xmlns:a16="http://schemas.microsoft.com/office/drawing/2014/main" id="{B7ED53E6-3382-478D-9149-CF9DC5D653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8528" y="1611846"/>
            <a:ext cx="466034" cy="464782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55" name="Oval 79">
            <a:extLst>
              <a:ext uri="{FF2B5EF4-FFF2-40B4-BE49-F238E27FC236}">
                <a16:creationId xmlns:a16="http://schemas.microsoft.com/office/drawing/2014/main" id="{39A087C0-0515-4D36-98BA-8F59771A4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4080" y="2986146"/>
            <a:ext cx="464782" cy="466034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56" name="Oval 80">
            <a:extLst>
              <a:ext uri="{FF2B5EF4-FFF2-40B4-BE49-F238E27FC236}">
                <a16:creationId xmlns:a16="http://schemas.microsoft.com/office/drawing/2014/main" id="{7429B7E9-72FF-459E-94BF-C214004F9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138" y="3475983"/>
            <a:ext cx="466034" cy="466034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57" name="Oval 81">
            <a:extLst>
              <a:ext uri="{FF2B5EF4-FFF2-40B4-BE49-F238E27FC236}">
                <a16:creationId xmlns:a16="http://schemas.microsoft.com/office/drawing/2014/main" id="{98C9F81F-21E9-4AFC-9CF2-AC834A7D38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8690" y="4851535"/>
            <a:ext cx="467287" cy="466034"/>
          </a:xfrm>
          <a:prstGeom prst="ellipse">
            <a:avLst/>
          </a:pr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AADF1CD-2FF6-4DB5-A3E4-8C800503B0BE}"/>
              </a:ext>
            </a:extLst>
          </p:cNvPr>
          <p:cNvSpPr txBox="1"/>
          <p:nvPr/>
        </p:nvSpPr>
        <p:spPr>
          <a:xfrm>
            <a:off x="1426606" y="1552796"/>
            <a:ext cx="9573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rgbClr val="595757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9" name="TextBox 60">
            <a:extLst>
              <a:ext uri="{FF2B5EF4-FFF2-40B4-BE49-F238E27FC236}">
                <a16:creationId xmlns:a16="http://schemas.microsoft.com/office/drawing/2014/main" id="{0905CC2F-447B-44D0-91E1-EE9D91625B99}"/>
              </a:ext>
            </a:extLst>
          </p:cNvPr>
          <p:cNvSpPr txBox="1"/>
          <p:nvPr/>
        </p:nvSpPr>
        <p:spPr>
          <a:xfrm>
            <a:off x="1502769" y="3968084"/>
            <a:ext cx="9573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rgbClr val="595757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60" name="TextBox 63">
            <a:extLst>
              <a:ext uri="{FF2B5EF4-FFF2-40B4-BE49-F238E27FC236}">
                <a16:creationId xmlns:a16="http://schemas.microsoft.com/office/drawing/2014/main" id="{874D379E-C7B8-403A-A380-06B6DFAFFDC2}"/>
              </a:ext>
            </a:extLst>
          </p:cNvPr>
          <p:cNvSpPr txBox="1"/>
          <p:nvPr/>
        </p:nvSpPr>
        <p:spPr>
          <a:xfrm>
            <a:off x="8198339" y="1552796"/>
            <a:ext cx="9573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>
                <a:solidFill>
                  <a:srgbClr val="595757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973D5466-0BA6-41D8-8C08-0CB30ADF798D}"/>
              </a:ext>
            </a:extLst>
          </p:cNvPr>
          <p:cNvSpPr txBox="1"/>
          <p:nvPr/>
        </p:nvSpPr>
        <p:spPr>
          <a:xfrm>
            <a:off x="1464718" y="2611054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145844C8-53FD-4245-A449-DE4C3BE677ED}"/>
              </a:ext>
            </a:extLst>
          </p:cNvPr>
          <p:cNvSpPr txBox="1"/>
          <p:nvPr/>
        </p:nvSpPr>
        <p:spPr>
          <a:xfrm>
            <a:off x="1464718" y="2366969"/>
            <a:ext cx="2208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34BBB14-0DEB-4AA5-8407-19A024180F19}"/>
              </a:ext>
            </a:extLst>
          </p:cNvPr>
          <p:cNvSpPr txBox="1"/>
          <p:nvPr/>
        </p:nvSpPr>
        <p:spPr>
          <a:xfrm>
            <a:off x="1464718" y="4967998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28E75A2-69E4-48FF-8811-7D3A503570E5}"/>
              </a:ext>
            </a:extLst>
          </p:cNvPr>
          <p:cNvSpPr txBox="1"/>
          <p:nvPr/>
        </p:nvSpPr>
        <p:spPr>
          <a:xfrm>
            <a:off x="1464717" y="4723913"/>
            <a:ext cx="19351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09982FFA-CFEF-4361-95C9-14B9D117D36E}"/>
              </a:ext>
            </a:extLst>
          </p:cNvPr>
          <p:cNvSpPr txBox="1"/>
          <p:nvPr/>
        </p:nvSpPr>
        <p:spPr>
          <a:xfrm>
            <a:off x="8304826" y="2611054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ED354D28-7C61-4011-ADEB-B100A99CD3C3}"/>
              </a:ext>
            </a:extLst>
          </p:cNvPr>
          <p:cNvSpPr txBox="1"/>
          <p:nvPr/>
        </p:nvSpPr>
        <p:spPr>
          <a:xfrm>
            <a:off x="8304825" y="2366969"/>
            <a:ext cx="1632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6F031245-1C8E-4D6B-A0C4-3F70AE657515}"/>
              </a:ext>
            </a:extLst>
          </p:cNvPr>
          <p:cNvSpPr txBox="1"/>
          <p:nvPr/>
        </p:nvSpPr>
        <p:spPr>
          <a:xfrm>
            <a:off x="8304826" y="4967998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8B4EEA1-03EC-41BE-A041-2BB454D8C64D}"/>
              </a:ext>
            </a:extLst>
          </p:cNvPr>
          <p:cNvSpPr txBox="1"/>
          <p:nvPr/>
        </p:nvSpPr>
        <p:spPr>
          <a:xfrm>
            <a:off x="8304826" y="4723913"/>
            <a:ext cx="1632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6659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78EFDEF-14A9-4DC7-A75B-3E0F13FCC319}"/>
              </a:ext>
            </a:extLst>
          </p:cNvPr>
          <p:cNvGrpSpPr/>
          <p:nvPr/>
        </p:nvGrpSpPr>
        <p:grpSpPr>
          <a:xfrm flipH="1">
            <a:off x="10861477" y="5791964"/>
            <a:ext cx="1244491" cy="949924"/>
            <a:chOff x="10334171" y="5500915"/>
            <a:chExt cx="1244491" cy="9499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30F6388-DF77-48D4-8B44-F3891B8FDE34}"/>
                </a:ext>
              </a:extLst>
            </p:cNvPr>
            <p:cNvSpPr/>
            <p:nvPr/>
          </p:nvSpPr>
          <p:spPr>
            <a:xfrm>
              <a:off x="10630776" y="5500915"/>
              <a:ext cx="616739" cy="618067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F36D047-B98A-4384-A077-5CD84CDA2A24}"/>
                </a:ext>
              </a:extLst>
            </p:cNvPr>
            <p:cNvSpPr/>
            <p:nvPr/>
          </p:nvSpPr>
          <p:spPr>
            <a:xfrm>
              <a:off x="10334171" y="6109543"/>
              <a:ext cx="284841" cy="285454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A2A4383-B45F-4E97-8095-D40B6DB89E49}"/>
                </a:ext>
              </a:extLst>
            </p:cNvPr>
            <p:cNvSpPr/>
            <p:nvPr/>
          </p:nvSpPr>
          <p:spPr>
            <a:xfrm>
              <a:off x="10916372" y="5787125"/>
              <a:ext cx="662290" cy="663714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2" name="Rectangle 1">
            <a:extLst>
              <a:ext uri="{FF2B5EF4-FFF2-40B4-BE49-F238E27FC236}">
                <a16:creationId xmlns:a16="http://schemas.microsoft.com/office/drawing/2014/main" id="{5A3321F5-9B57-41B8-B4BB-EC1806D6DE65}"/>
              </a:ext>
            </a:extLst>
          </p:cNvPr>
          <p:cNvSpPr/>
          <p:nvPr/>
        </p:nvSpPr>
        <p:spPr>
          <a:xfrm rot="2700000">
            <a:off x="1579078" y="2113275"/>
            <a:ext cx="1445222" cy="1445222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650DE8BE-77B8-45F7-925D-6609BCBD3A73}"/>
              </a:ext>
            </a:extLst>
          </p:cNvPr>
          <p:cNvSpPr/>
          <p:nvPr/>
        </p:nvSpPr>
        <p:spPr>
          <a:xfrm rot="2700000">
            <a:off x="4042879" y="2113276"/>
            <a:ext cx="1445222" cy="1445222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AC75DCFF-923E-47AB-99FA-BF4388E15635}"/>
              </a:ext>
            </a:extLst>
          </p:cNvPr>
          <p:cNvSpPr/>
          <p:nvPr/>
        </p:nvSpPr>
        <p:spPr>
          <a:xfrm rot="2700000">
            <a:off x="6506679" y="2113276"/>
            <a:ext cx="1445222" cy="1445222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Rectangle 7">
            <a:extLst>
              <a:ext uri="{FF2B5EF4-FFF2-40B4-BE49-F238E27FC236}">
                <a16:creationId xmlns:a16="http://schemas.microsoft.com/office/drawing/2014/main" id="{39AA0D93-FF8A-4E12-9E83-BB90A2915471}"/>
              </a:ext>
            </a:extLst>
          </p:cNvPr>
          <p:cNvSpPr/>
          <p:nvPr/>
        </p:nvSpPr>
        <p:spPr>
          <a:xfrm rot="2700000">
            <a:off x="8970478" y="2113276"/>
            <a:ext cx="1445222" cy="1445222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8" name="Freeform 237">
            <a:extLst>
              <a:ext uri="{FF2B5EF4-FFF2-40B4-BE49-F238E27FC236}">
                <a16:creationId xmlns:a16="http://schemas.microsoft.com/office/drawing/2014/main" id="{CBD93B29-8A19-4897-B578-1A5D9C9980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90456" y="2607249"/>
            <a:ext cx="622466" cy="457275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121893" tIns="60946" rIns="121893" bIns="60946" anchor="ctr"/>
          <a:lstStyle/>
          <a:p>
            <a:pPr>
              <a:defRPr/>
            </a:pPr>
            <a:endParaRPr lang="en-US" sz="1050" dirty="0">
              <a:cs typeface="+mn-ea"/>
              <a:sym typeface="+mn-lt"/>
            </a:endParaRPr>
          </a:p>
        </p:txBody>
      </p:sp>
      <p:sp>
        <p:nvSpPr>
          <p:cNvPr id="19" name="AutoShape 124">
            <a:extLst>
              <a:ext uri="{FF2B5EF4-FFF2-40B4-BE49-F238E27FC236}">
                <a16:creationId xmlns:a16="http://schemas.microsoft.com/office/drawing/2014/main" id="{7E924A6B-5A5B-4F3A-B4E2-E94A8656F973}"/>
              </a:ext>
            </a:extLst>
          </p:cNvPr>
          <p:cNvSpPr>
            <a:spLocks noChangeAspect="1"/>
          </p:cNvSpPr>
          <p:nvPr/>
        </p:nvSpPr>
        <p:spPr bwMode="auto">
          <a:xfrm>
            <a:off x="4427796" y="2565999"/>
            <a:ext cx="675389" cy="5397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013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44">
            <a:extLst>
              <a:ext uri="{FF2B5EF4-FFF2-40B4-BE49-F238E27FC236}">
                <a16:creationId xmlns:a16="http://schemas.microsoft.com/office/drawing/2014/main" id="{97C41D13-3B58-4BFE-B41B-6484C2464C63}"/>
              </a:ext>
            </a:extLst>
          </p:cNvPr>
          <p:cNvSpPr>
            <a:spLocks noChangeAspect="1"/>
          </p:cNvSpPr>
          <p:nvPr/>
        </p:nvSpPr>
        <p:spPr bwMode="auto">
          <a:xfrm>
            <a:off x="6948761" y="2567481"/>
            <a:ext cx="561059" cy="5368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4195">
              <a:defRPr/>
            </a:pPr>
            <a:endParaRPr lang="es-ES" sz="6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Freeform 33">
            <a:extLst>
              <a:ext uri="{FF2B5EF4-FFF2-40B4-BE49-F238E27FC236}">
                <a16:creationId xmlns:a16="http://schemas.microsoft.com/office/drawing/2014/main" id="{B985EE6E-A925-4457-A110-AA77948CFB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36376" y="2528640"/>
            <a:ext cx="513427" cy="614495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33B9248-9EB9-486A-9798-5A8F8A648342}"/>
              </a:ext>
            </a:extLst>
          </p:cNvPr>
          <p:cNvSpPr txBox="1"/>
          <p:nvPr/>
        </p:nvSpPr>
        <p:spPr>
          <a:xfrm>
            <a:off x="1160824" y="4512292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D202C6CC-00B9-4502-B64C-247712389D7C}"/>
              </a:ext>
            </a:extLst>
          </p:cNvPr>
          <p:cNvSpPr txBox="1"/>
          <p:nvPr/>
        </p:nvSpPr>
        <p:spPr>
          <a:xfrm>
            <a:off x="1328784" y="4232389"/>
            <a:ext cx="1826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FAEE546-B87F-4DD1-8B3F-283DABDE0D05}"/>
              </a:ext>
            </a:extLst>
          </p:cNvPr>
          <p:cNvSpPr txBox="1"/>
          <p:nvPr/>
        </p:nvSpPr>
        <p:spPr>
          <a:xfrm>
            <a:off x="3695411" y="4512292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5E02A87-90C9-4373-B710-F42561515A2F}"/>
              </a:ext>
            </a:extLst>
          </p:cNvPr>
          <p:cNvSpPr txBox="1"/>
          <p:nvPr/>
        </p:nvSpPr>
        <p:spPr>
          <a:xfrm>
            <a:off x="3993642" y="4232389"/>
            <a:ext cx="15663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848CEDF-06BB-4B44-ADEA-EA374E054F91}"/>
              </a:ext>
            </a:extLst>
          </p:cNvPr>
          <p:cNvSpPr txBox="1"/>
          <p:nvPr/>
        </p:nvSpPr>
        <p:spPr>
          <a:xfrm>
            <a:off x="6119185" y="4512292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6E9ACFD-4FED-4357-8E4B-03E3BC296117}"/>
              </a:ext>
            </a:extLst>
          </p:cNvPr>
          <p:cNvSpPr txBox="1"/>
          <p:nvPr/>
        </p:nvSpPr>
        <p:spPr>
          <a:xfrm>
            <a:off x="6339216" y="4232389"/>
            <a:ext cx="17227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2E24020-B09A-4559-AAD9-F381EE7E37B5}"/>
              </a:ext>
            </a:extLst>
          </p:cNvPr>
          <p:cNvSpPr txBox="1"/>
          <p:nvPr/>
        </p:nvSpPr>
        <p:spPr>
          <a:xfrm>
            <a:off x="8601701" y="4512292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84DDB5B-E5F4-4D5E-85A1-6043A4C824D6}"/>
              </a:ext>
            </a:extLst>
          </p:cNvPr>
          <p:cNvSpPr txBox="1"/>
          <p:nvPr/>
        </p:nvSpPr>
        <p:spPr>
          <a:xfrm>
            <a:off x="8857851" y="4232389"/>
            <a:ext cx="16504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3354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2" y="14512"/>
            <a:ext cx="12192000" cy="6858001"/>
            <a:chOff x="-8764063" y="-10411323"/>
            <a:chExt cx="12192000" cy="68580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95" b="33446"/>
            <a:stretch/>
          </p:blipFill>
          <p:spPr>
            <a:xfrm>
              <a:off x="-8744422" y="-10411322"/>
              <a:ext cx="12162527" cy="68580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-8764063" y="-10411323"/>
              <a:ext cx="12192000" cy="6858000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8016968" y="-1"/>
            <a:ext cx="4175032" cy="4347542"/>
          </a:xfrm>
          <a:custGeom>
            <a:avLst/>
            <a:gdLst>
              <a:gd name="connsiteX0" fmla="*/ 0 w 4175032"/>
              <a:gd name="connsiteY0" fmla="*/ 0 h 4347542"/>
              <a:gd name="connsiteX1" fmla="*/ 1096983 w 4175032"/>
              <a:gd name="connsiteY1" fmla="*/ 0 h 4347542"/>
              <a:gd name="connsiteX2" fmla="*/ 4175032 w 4175032"/>
              <a:gd name="connsiteY2" fmla="*/ 3205232 h 4347542"/>
              <a:gd name="connsiteX3" fmla="*/ 4175032 w 4175032"/>
              <a:gd name="connsiteY3" fmla="*/ 4347542 h 43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32" h="4347542">
                <a:moveTo>
                  <a:pt x="0" y="0"/>
                </a:moveTo>
                <a:lnTo>
                  <a:pt x="1096983" y="0"/>
                </a:lnTo>
                <a:lnTo>
                  <a:pt x="4175032" y="3205232"/>
                </a:lnTo>
                <a:lnTo>
                  <a:pt x="4175032" y="434754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561281" y="71997"/>
            <a:ext cx="3702716" cy="3558722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1861B3C8-7DA0-4AB1-8B7D-76BE26A83519}"/>
              </a:ext>
            </a:extLst>
          </p:cNvPr>
          <p:cNvSpPr/>
          <p:nvPr/>
        </p:nvSpPr>
        <p:spPr>
          <a:xfrm>
            <a:off x="3561700" y="-1453610"/>
            <a:ext cx="3871573" cy="5812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en-US" altLang="zh-CN" sz="23900" i="1" dirty="0">
                <a:ln>
                  <a:solidFill>
                    <a:srgbClr val="595757"/>
                  </a:soli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04</a:t>
            </a:r>
            <a:endParaRPr lang="zh-CN" altLang="en-US" sz="23900" i="1" dirty="0">
              <a:ln>
                <a:solidFill>
                  <a:srgbClr val="595757"/>
                </a:soli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5704020" y="3484729"/>
            <a:ext cx="57831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平行四边形 58"/>
          <p:cNvSpPr/>
          <p:nvPr/>
        </p:nvSpPr>
        <p:spPr>
          <a:xfrm flipH="1">
            <a:off x="452107" y="-1"/>
            <a:ext cx="6841930" cy="6858001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9640" y="4431696"/>
            <a:ext cx="5966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30423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Hexagon 16">
            <a:extLst>
              <a:ext uri="{FF2B5EF4-FFF2-40B4-BE49-F238E27FC236}">
                <a16:creationId xmlns:a16="http://schemas.microsoft.com/office/drawing/2014/main" id="{C02951BC-518E-4EC1-9A0F-7C6873851772}"/>
              </a:ext>
            </a:extLst>
          </p:cNvPr>
          <p:cNvSpPr/>
          <p:nvPr/>
        </p:nvSpPr>
        <p:spPr>
          <a:xfrm>
            <a:off x="1638567" y="2233588"/>
            <a:ext cx="1939138" cy="1671669"/>
          </a:xfrm>
          <a:prstGeom prst="hexagon">
            <a:avLst/>
          </a:prstGeom>
          <a:solidFill>
            <a:srgbClr val="595757"/>
          </a:solidFill>
          <a:ln>
            <a:solidFill>
              <a:srgbClr val="F4F6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6">
            <a:extLst>
              <a:ext uri="{FF2B5EF4-FFF2-40B4-BE49-F238E27FC236}">
                <a16:creationId xmlns:a16="http://schemas.microsoft.com/office/drawing/2014/main" id="{23103499-7A37-45E2-AA75-435B4AFBA1BA}"/>
              </a:ext>
            </a:extLst>
          </p:cNvPr>
          <p:cNvSpPr>
            <a:spLocks noEditPoints="1"/>
          </p:cNvSpPr>
          <p:nvPr/>
        </p:nvSpPr>
        <p:spPr bwMode="auto">
          <a:xfrm>
            <a:off x="2278338" y="2292004"/>
            <a:ext cx="548382" cy="400405"/>
          </a:xfrm>
          <a:custGeom>
            <a:avLst/>
            <a:gdLst>
              <a:gd name="T0" fmla="*/ 81 w 89"/>
              <a:gd name="T1" fmla="*/ 7 h 65"/>
              <a:gd name="T2" fmla="*/ 89 w 89"/>
              <a:gd name="T3" fmla="*/ 60 h 65"/>
              <a:gd name="T4" fmla="*/ 0 w 89"/>
              <a:gd name="T5" fmla="*/ 60 h 65"/>
              <a:gd name="T6" fmla="*/ 7 w 89"/>
              <a:gd name="T7" fmla="*/ 44 h 65"/>
              <a:gd name="T8" fmla="*/ 51 w 89"/>
              <a:gd name="T9" fmla="*/ 14 h 65"/>
              <a:gd name="T10" fmla="*/ 51 w 89"/>
              <a:gd name="T11" fmla="*/ 17 h 65"/>
              <a:gd name="T12" fmla="*/ 51 w 89"/>
              <a:gd name="T13" fmla="*/ 21 h 65"/>
              <a:gd name="T14" fmla="*/ 52 w 89"/>
              <a:gd name="T15" fmla="*/ 21 h 65"/>
              <a:gd name="T16" fmla="*/ 52 w 89"/>
              <a:gd name="T17" fmla="*/ 17 h 65"/>
              <a:gd name="T18" fmla="*/ 52 w 89"/>
              <a:gd name="T19" fmla="*/ 14 h 65"/>
              <a:gd name="T20" fmla="*/ 55 w 89"/>
              <a:gd name="T21" fmla="*/ 15 h 65"/>
              <a:gd name="T22" fmla="*/ 55 w 89"/>
              <a:gd name="T23" fmla="*/ 18 h 65"/>
              <a:gd name="T24" fmla="*/ 57 w 89"/>
              <a:gd name="T25" fmla="*/ 23 h 65"/>
              <a:gd name="T26" fmla="*/ 58 w 89"/>
              <a:gd name="T27" fmla="*/ 18 h 65"/>
              <a:gd name="T28" fmla="*/ 60 w 89"/>
              <a:gd name="T29" fmla="*/ 21 h 65"/>
              <a:gd name="T30" fmla="*/ 61 w 89"/>
              <a:gd name="T31" fmla="*/ 21 h 65"/>
              <a:gd name="T32" fmla="*/ 64 w 89"/>
              <a:gd name="T33" fmla="*/ 19 h 65"/>
              <a:gd name="T34" fmla="*/ 64 w 89"/>
              <a:gd name="T35" fmla="*/ 24 h 65"/>
              <a:gd name="T36" fmla="*/ 65 w 89"/>
              <a:gd name="T37" fmla="*/ 21 h 65"/>
              <a:gd name="T38" fmla="*/ 68 w 89"/>
              <a:gd name="T39" fmla="*/ 22 h 65"/>
              <a:gd name="T40" fmla="*/ 67 w 89"/>
              <a:gd name="T41" fmla="*/ 19 h 65"/>
              <a:gd name="T42" fmla="*/ 64 w 89"/>
              <a:gd name="T43" fmla="*/ 18 h 65"/>
              <a:gd name="T44" fmla="*/ 60 w 89"/>
              <a:gd name="T45" fmla="*/ 18 h 65"/>
              <a:gd name="T46" fmla="*/ 57 w 89"/>
              <a:gd name="T47" fmla="*/ 17 h 65"/>
              <a:gd name="T48" fmla="*/ 57 w 89"/>
              <a:gd name="T49" fmla="*/ 14 h 65"/>
              <a:gd name="T50" fmla="*/ 54 w 89"/>
              <a:gd name="T51" fmla="*/ 12 h 65"/>
              <a:gd name="T52" fmla="*/ 51 w 89"/>
              <a:gd name="T53" fmla="*/ 14 h 65"/>
              <a:gd name="T54" fmla="*/ 67 w 89"/>
              <a:gd name="T55" fmla="*/ 34 h 65"/>
              <a:gd name="T56" fmla="*/ 70 w 89"/>
              <a:gd name="T57" fmla="*/ 30 h 65"/>
              <a:gd name="T58" fmla="*/ 68 w 89"/>
              <a:gd name="T59" fmla="*/ 30 h 65"/>
              <a:gd name="T60" fmla="*/ 65 w 89"/>
              <a:gd name="T61" fmla="*/ 34 h 65"/>
              <a:gd name="T62" fmla="*/ 55 w 89"/>
              <a:gd name="T63" fmla="*/ 36 h 65"/>
              <a:gd name="T64" fmla="*/ 52 w 89"/>
              <a:gd name="T65" fmla="*/ 33 h 65"/>
              <a:gd name="T66" fmla="*/ 50 w 89"/>
              <a:gd name="T67" fmla="*/ 28 h 65"/>
              <a:gd name="T68" fmla="*/ 47 w 89"/>
              <a:gd name="T69" fmla="*/ 27 h 65"/>
              <a:gd name="T70" fmla="*/ 50 w 89"/>
              <a:gd name="T71" fmla="*/ 22 h 65"/>
              <a:gd name="T72" fmla="*/ 46 w 89"/>
              <a:gd name="T73" fmla="*/ 27 h 65"/>
              <a:gd name="T74" fmla="*/ 49 w 89"/>
              <a:gd name="T75" fmla="*/ 28 h 65"/>
              <a:gd name="T76" fmla="*/ 50 w 89"/>
              <a:gd name="T77" fmla="*/ 33 h 65"/>
              <a:gd name="T78" fmla="*/ 53 w 89"/>
              <a:gd name="T79" fmla="*/ 36 h 65"/>
              <a:gd name="T80" fmla="*/ 55 w 89"/>
              <a:gd name="T81" fmla="*/ 40 h 65"/>
              <a:gd name="T82" fmla="*/ 50 w 89"/>
              <a:gd name="T83" fmla="*/ 23 h 65"/>
              <a:gd name="T84" fmla="*/ 51 w 89"/>
              <a:gd name="T85" fmla="*/ 27 h 65"/>
              <a:gd name="T86" fmla="*/ 51 w 89"/>
              <a:gd name="T87" fmla="*/ 22 h 65"/>
              <a:gd name="T88" fmla="*/ 39 w 89"/>
              <a:gd name="T89" fmla="*/ 55 h 65"/>
              <a:gd name="T90" fmla="*/ 49 w 89"/>
              <a:gd name="T91" fmla="*/ 55 h 65"/>
              <a:gd name="T92" fmla="*/ 13 w 89"/>
              <a:gd name="T93" fmla="*/ 45 h 65"/>
              <a:gd name="T94" fmla="*/ 13 w 89"/>
              <a:gd name="T95" fmla="*/ 7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" h="65">
                <a:moveTo>
                  <a:pt x="13" y="0"/>
                </a:moveTo>
                <a:cubicBezTo>
                  <a:pt x="75" y="0"/>
                  <a:pt x="75" y="0"/>
                  <a:pt x="75" y="0"/>
                </a:cubicBezTo>
                <a:cubicBezTo>
                  <a:pt x="78" y="0"/>
                  <a:pt x="81" y="3"/>
                  <a:pt x="81" y="7"/>
                </a:cubicBezTo>
                <a:cubicBezTo>
                  <a:pt x="81" y="44"/>
                  <a:pt x="81" y="44"/>
                  <a:pt x="81" y="44"/>
                </a:cubicBezTo>
                <a:cubicBezTo>
                  <a:pt x="81" y="47"/>
                  <a:pt x="79" y="50"/>
                  <a:pt x="76" y="50"/>
                </a:cubicBezTo>
                <a:cubicBezTo>
                  <a:pt x="89" y="60"/>
                  <a:pt x="89" y="60"/>
                  <a:pt x="89" y="60"/>
                </a:cubicBezTo>
                <a:cubicBezTo>
                  <a:pt x="89" y="65"/>
                  <a:pt x="89" y="65"/>
                  <a:pt x="89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0"/>
                  <a:pt x="0" y="60"/>
                  <a:pt x="0" y="6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9"/>
                  <a:pt x="7" y="47"/>
                  <a:pt x="7" y="44"/>
                </a:cubicBezTo>
                <a:cubicBezTo>
                  <a:pt x="7" y="7"/>
                  <a:pt x="7" y="7"/>
                  <a:pt x="7" y="7"/>
                </a:cubicBezTo>
                <a:cubicBezTo>
                  <a:pt x="7" y="3"/>
                  <a:pt x="10" y="0"/>
                  <a:pt x="13" y="0"/>
                </a:cubicBezTo>
                <a:close/>
                <a:moveTo>
                  <a:pt x="51" y="14"/>
                </a:move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2"/>
                  <a:pt x="51" y="22"/>
                  <a:pt x="51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21"/>
                  <a:pt x="52" y="21"/>
                  <a:pt x="52" y="21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5"/>
                  <a:pt x="55" y="15"/>
                  <a:pt x="55" y="15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5" y="18"/>
                  <a:pt x="55" y="18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23"/>
                  <a:pt x="55" y="23"/>
                  <a:pt x="55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19"/>
                  <a:pt x="57" y="19"/>
                  <a:pt x="57" y="19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18"/>
                  <a:pt x="58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61" y="19"/>
                  <a:pt x="61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21"/>
                  <a:pt x="64" y="21"/>
                  <a:pt x="64" y="21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1"/>
                  <a:pt x="65" y="21"/>
                  <a:pt x="65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19"/>
                  <a:pt x="67" y="19"/>
                  <a:pt x="67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60" y="18"/>
                  <a:pt x="60" y="18"/>
                  <a:pt x="60" y="18"/>
                </a:cubicBezTo>
                <a:cubicBezTo>
                  <a:pt x="60" y="17"/>
                  <a:pt x="60" y="17"/>
                  <a:pt x="60" y="17"/>
                </a:cubicBezTo>
                <a:cubicBezTo>
                  <a:pt x="58" y="17"/>
                  <a:pt x="58" y="17"/>
                  <a:pt x="58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5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4"/>
                  <a:pt x="52" y="14"/>
                  <a:pt x="52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65" y="39"/>
                </a:move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4"/>
                  <a:pt x="68" y="34"/>
                  <a:pt x="68" y="34"/>
                </a:cubicBezTo>
                <a:cubicBezTo>
                  <a:pt x="68" y="30"/>
                  <a:pt x="68" y="30"/>
                  <a:pt x="68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30"/>
                  <a:pt x="68" y="30"/>
                  <a:pt x="68" y="30"/>
                </a:cubicBezTo>
                <a:cubicBezTo>
                  <a:pt x="67" y="30"/>
                  <a:pt x="67" y="30"/>
                  <a:pt x="67" y="30"/>
                </a:cubicBezTo>
                <a:cubicBezTo>
                  <a:pt x="67" y="34"/>
                  <a:pt x="67" y="34"/>
                  <a:pt x="67" y="34"/>
                </a:cubicBezTo>
                <a:cubicBezTo>
                  <a:pt x="65" y="34"/>
                  <a:pt x="65" y="34"/>
                  <a:pt x="65" y="34"/>
                </a:cubicBezTo>
                <a:cubicBezTo>
                  <a:pt x="65" y="39"/>
                  <a:pt x="65" y="39"/>
                  <a:pt x="6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6"/>
                  <a:pt x="55" y="36"/>
                  <a:pt x="55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3"/>
                  <a:pt x="53" y="33"/>
                  <a:pt x="53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0"/>
                  <a:pt x="52" y="30"/>
                  <a:pt x="52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7"/>
                  <a:pt x="49" y="27"/>
                  <a:pt x="49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3"/>
                  <a:pt x="47" y="23"/>
                  <a:pt x="47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2"/>
                  <a:pt x="50" y="22"/>
                  <a:pt x="50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7"/>
                  <a:pt x="46" y="27"/>
                  <a:pt x="46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8"/>
                  <a:pt x="47" y="28"/>
                  <a:pt x="47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30"/>
                  <a:pt x="49" y="30"/>
                  <a:pt x="49" y="30"/>
                </a:cubicBezTo>
                <a:cubicBezTo>
                  <a:pt x="50" y="30"/>
                  <a:pt x="50" y="30"/>
                  <a:pt x="50" y="30"/>
                </a:cubicBezTo>
                <a:cubicBezTo>
                  <a:pt x="50" y="33"/>
                  <a:pt x="50" y="33"/>
                  <a:pt x="5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9"/>
                  <a:pt x="53" y="39"/>
                  <a:pt x="53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40"/>
                  <a:pt x="55" y="40"/>
                  <a:pt x="55" y="40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9"/>
                  <a:pt x="65" y="39"/>
                  <a:pt x="65" y="39"/>
                </a:cubicBezTo>
                <a:close/>
                <a:moveTo>
                  <a:pt x="50" y="23"/>
                </a:moveTo>
                <a:cubicBezTo>
                  <a:pt x="50" y="25"/>
                  <a:pt x="50" y="25"/>
                  <a:pt x="50" y="25"/>
                </a:cubicBezTo>
                <a:cubicBezTo>
                  <a:pt x="51" y="25"/>
                  <a:pt x="51" y="25"/>
                  <a:pt x="51" y="25"/>
                </a:cubicBez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2"/>
                  <a:pt x="52" y="22"/>
                  <a:pt x="52" y="22"/>
                </a:cubicBezTo>
                <a:cubicBezTo>
                  <a:pt x="51" y="22"/>
                  <a:pt x="51" y="22"/>
                  <a:pt x="51" y="22"/>
                </a:cubicBezTo>
                <a:cubicBezTo>
                  <a:pt x="51" y="23"/>
                  <a:pt x="51" y="23"/>
                  <a:pt x="51" y="23"/>
                </a:cubicBezTo>
                <a:cubicBezTo>
                  <a:pt x="50" y="23"/>
                  <a:pt x="50" y="23"/>
                  <a:pt x="50" y="23"/>
                </a:cubicBezTo>
                <a:close/>
                <a:moveTo>
                  <a:pt x="39" y="55"/>
                </a:moveTo>
                <a:cubicBezTo>
                  <a:pt x="36" y="60"/>
                  <a:pt x="36" y="60"/>
                  <a:pt x="36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49" y="55"/>
                  <a:pt x="49" y="55"/>
                  <a:pt x="49" y="55"/>
                </a:cubicBezTo>
                <a:cubicBezTo>
                  <a:pt x="39" y="55"/>
                  <a:pt x="39" y="55"/>
                  <a:pt x="39" y="55"/>
                </a:cubicBezTo>
                <a:close/>
                <a:moveTo>
                  <a:pt x="13" y="7"/>
                </a:moveTo>
                <a:cubicBezTo>
                  <a:pt x="13" y="45"/>
                  <a:pt x="13" y="45"/>
                  <a:pt x="13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7"/>
                  <a:pt x="75" y="7"/>
                  <a:pt x="75" y="7"/>
                </a:cubicBezTo>
                <a:lnTo>
                  <a:pt x="13" y="7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Hexagon 14">
            <a:extLst>
              <a:ext uri="{FF2B5EF4-FFF2-40B4-BE49-F238E27FC236}">
                <a16:creationId xmlns:a16="http://schemas.microsoft.com/office/drawing/2014/main" id="{8CFDCD8F-A35E-402E-9878-4D2BE545E654}"/>
              </a:ext>
            </a:extLst>
          </p:cNvPr>
          <p:cNvSpPr/>
          <p:nvPr/>
        </p:nvSpPr>
        <p:spPr>
          <a:xfrm>
            <a:off x="3322975" y="2184124"/>
            <a:ext cx="3254304" cy="2805432"/>
          </a:xfrm>
          <a:prstGeom prst="hexagon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30DF96C4-7716-45D6-A9E2-BD2351D79500}"/>
              </a:ext>
            </a:extLst>
          </p:cNvPr>
          <p:cNvSpPr>
            <a:spLocks noEditPoints="1"/>
          </p:cNvSpPr>
          <p:nvPr/>
        </p:nvSpPr>
        <p:spPr bwMode="auto">
          <a:xfrm>
            <a:off x="4466182" y="2382243"/>
            <a:ext cx="967889" cy="886649"/>
          </a:xfrm>
          <a:custGeom>
            <a:avLst/>
            <a:gdLst>
              <a:gd name="T0" fmla="*/ 20 w 89"/>
              <a:gd name="T1" fmla="*/ 0 h 81"/>
              <a:gd name="T2" fmla="*/ 14 w 89"/>
              <a:gd name="T3" fmla="*/ 36 h 81"/>
              <a:gd name="T4" fmla="*/ 21 w 89"/>
              <a:gd name="T5" fmla="*/ 36 h 81"/>
              <a:gd name="T6" fmla="*/ 82 w 89"/>
              <a:gd name="T7" fmla="*/ 5 h 81"/>
              <a:gd name="T8" fmla="*/ 78 w 89"/>
              <a:gd name="T9" fmla="*/ 48 h 81"/>
              <a:gd name="T10" fmla="*/ 83 w 89"/>
              <a:gd name="T11" fmla="*/ 53 h 81"/>
              <a:gd name="T12" fmla="*/ 89 w 89"/>
              <a:gd name="T13" fmla="*/ 6 h 81"/>
              <a:gd name="T14" fmla="*/ 62 w 89"/>
              <a:gd name="T15" fmla="*/ 22 h 81"/>
              <a:gd name="T16" fmla="*/ 64 w 89"/>
              <a:gd name="T17" fmla="*/ 38 h 81"/>
              <a:gd name="T18" fmla="*/ 69 w 89"/>
              <a:gd name="T19" fmla="*/ 36 h 81"/>
              <a:gd name="T20" fmla="*/ 70 w 89"/>
              <a:gd name="T21" fmla="*/ 40 h 81"/>
              <a:gd name="T22" fmla="*/ 74 w 89"/>
              <a:gd name="T23" fmla="*/ 39 h 81"/>
              <a:gd name="T24" fmla="*/ 76 w 89"/>
              <a:gd name="T25" fmla="*/ 44 h 81"/>
              <a:gd name="T26" fmla="*/ 59 w 89"/>
              <a:gd name="T27" fmla="*/ 64 h 81"/>
              <a:gd name="T28" fmla="*/ 56 w 89"/>
              <a:gd name="T29" fmla="*/ 35 h 81"/>
              <a:gd name="T30" fmla="*/ 58 w 89"/>
              <a:gd name="T31" fmla="*/ 42 h 81"/>
              <a:gd name="T32" fmla="*/ 62 w 89"/>
              <a:gd name="T33" fmla="*/ 22 h 81"/>
              <a:gd name="T34" fmla="*/ 56 w 89"/>
              <a:gd name="T35" fmla="*/ 68 h 81"/>
              <a:gd name="T36" fmla="*/ 78 w 89"/>
              <a:gd name="T37" fmla="*/ 69 h 81"/>
              <a:gd name="T38" fmla="*/ 24 w 89"/>
              <a:gd name="T39" fmla="*/ 73 h 81"/>
              <a:gd name="T40" fmla="*/ 6 w 89"/>
              <a:gd name="T41" fmla="*/ 81 h 81"/>
              <a:gd name="T42" fmla="*/ 24 w 89"/>
              <a:gd name="T43" fmla="*/ 73 h 81"/>
              <a:gd name="T44" fmla="*/ 11 w 89"/>
              <a:gd name="T45" fmla="*/ 36 h 81"/>
              <a:gd name="T46" fmla="*/ 16 w 89"/>
              <a:gd name="T47" fmla="*/ 49 h 81"/>
              <a:gd name="T48" fmla="*/ 22 w 89"/>
              <a:gd name="T49" fmla="*/ 38 h 81"/>
              <a:gd name="T50" fmla="*/ 21 w 89"/>
              <a:gd name="T51" fmla="*/ 72 h 81"/>
              <a:gd name="T52" fmla="*/ 1 w 89"/>
              <a:gd name="T53" fmla="*/ 52 h 81"/>
              <a:gd name="T54" fmla="*/ 50 w 89"/>
              <a:gd name="T55" fmla="*/ 48 h 81"/>
              <a:gd name="T56" fmla="*/ 26 w 89"/>
              <a:gd name="T57" fmla="*/ 53 h 81"/>
              <a:gd name="T58" fmla="*/ 26 w 89"/>
              <a:gd name="T59" fmla="*/ 48 h 81"/>
              <a:gd name="T60" fmla="*/ 85 w 89"/>
              <a:gd name="T61" fmla="*/ 19 h 81"/>
              <a:gd name="T62" fmla="*/ 87 w 89"/>
              <a:gd name="T63" fmla="*/ 31 h 81"/>
              <a:gd name="T64" fmla="*/ 85 w 89"/>
              <a:gd name="T65" fmla="*/ 32 h 81"/>
              <a:gd name="T66" fmla="*/ 84 w 89"/>
              <a:gd name="T67" fmla="*/ 20 h 81"/>
              <a:gd name="T68" fmla="*/ 85 w 89"/>
              <a:gd name="T69" fmla="*/ 19 h 81"/>
              <a:gd name="T70" fmla="*/ 20 w 89"/>
              <a:gd name="T71" fmla="*/ 24 h 81"/>
              <a:gd name="T72" fmla="*/ 19 w 89"/>
              <a:gd name="T73" fmla="*/ 29 h 81"/>
              <a:gd name="T74" fmla="*/ 15 w 89"/>
              <a:gd name="T75" fmla="*/ 27 h 81"/>
              <a:gd name="T76" fmla="*/ 17 w 89"/>
              <a:gd name="T77" fmla="*/ 22 h 81"/>
              <a:gd name="T78" fmla="*/ 75 w 89"/>
              <a:gd name="T79" fmla="*/ 11 h 81"/>
              <a:gd name="T80" fmla="*/ 27 w 89"/>
              <a:gd name="T81" fmla="*/ 12 h 81"/>
              <a:gd name="T82" fmla="*/ 75 w 89"/>
              <a:gd name="T83" fmla="*/ 11 h 81"/>
              <a:gd name="T84" fmla="*/ 75 w 89"/>
              <a:gd name="T85" fmla="*/ 33 h 81"/>
              <a:gd name="T86" fmla="*/ 66 w 89"/>
              <a:gd name="T87" fmla="*/ 33 h 81"/>
              <a:gd name="T88" fmla="*/ 66 w 89"/>
              <a:gd name="T89" fmla="*/ 31 h 81"/>
              <a:gd name="T90" fmla="*/ 55 w 89"/>
              <a:gd name="T91" fmla="*/ 31 h 81"/>
              <a:gd name="T92" fmla="*/ 27 w 89"/>
              <a:gd name="T93" fmla="*/ 33 h 81"/>
              <a:gd name="T94" fmla="*/ 55 w 89"/>
              <a:gd name="T95" fmla="*/ 31 h 81"/>
              <a:gd name="T96" fmla="*/ 75 w 89"/>
              <a:gd name="T97" fmla="*/ 26 h 81"/>
              <a:gd name="T98" fmla="*/ 66 w 89"/>
              <a:gd name="T99" fmla="*/ 25 h 81"/>
              <a:gd name="T100" fmla="*/ 55 w 89"/>
              <a:gd name="T101" fmla="*/ 25 h 81"/>
              <a:gd name="T102" fmla="*/ 27 w 89"/>
              <a:gd name="T103" fmla="*/ 26 h 81"/>
              <a:gd name="T104" fmla="*/ 55 w 89"/>
              <a:gd name="T105" fmla="*/ 25 h 81"/>
              <a:gd name="T106" fmla="*/ 75 w 89"/>
              <a:gd name="T107" fmla="*/ 19 h 81"/>
              <a:gd name="T108" fmla="*/ 27 w 89"/>
              <a:gd name="T109" fmla="*/ 1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9" h="81">
                <a:moveTo>
                  <a:pt x="83" y="0"/>
                </a:moveTo>
                <a:cubicBezTo>
                  <a:pt x="20" y="0"/>
                  <a:pt x="20" y="0"/>
                  <a:pt x="20" y="0"/>
                </a:cubicBezTo>
                <a:cubicBezTo>
                  <a:pt x="17" y="0"/>
                  <a:pt x="14" y="3"/>
                  <a:pt x="14" y="6"/>
                </a:cubicBezTo>
                <a:cubicBezTo>
                  <a:pt x="14" y="36"/>
                  <a:pt x="14" y="36"/>
                  <a:pt x="14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5"/>
                  <a:pt x="21" y="5"/>
                  <a:pt x="21" y="5"/>
                </a:cubicBezTo>
                <a:cubicBezTo>
                  <a:pt x="82" y="5"/>
                  <a:pt x="82" y="5"/>
                  <a:pt x="82" y="5"/>
                </a:cubicBezTo>
                <a:cubicBezTo>
                  <a:pt x="82" y="48"/>
                  <a:pt x="82" y="48"/>
                  <a:pt x="8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78" y="49"/>
                  <a:pt x="78" y="51"/>
                  <a:pt x="78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6" y="53"/>
                  <a:pt x="89" y="50"/>
                  <a:pt x="89" y="47"/>
                </a:cubicBezTo>
                <a:cubicBezTo>
                  <a:pt x="89" y="6"/>
                  <a:pt x="89" y="6"/>
                  <a:pt x="89" y="6"/>
                </a:cubicBezTo>
                <a:cubicBezTo>
                  <a:pt x="89" y="3"/>
                  <a:pt x="86" y="0"/>
                  <a:pt x="83" y="0"/>
                </a:cubicBezTo>
                <a:close/>
                <a:moveTo>
                  <a:pt x="62" y="22"/>
                </a:moveTo>
                <a:cubicBezTo>
                  <a:pt x="64" y="27"/>
                  <a:pt x="64" y="32"/>
                  <a:pt x="63" y="37"/>
                </a:cubicBezTo>
                <a:cubicBezTo>
                  <a:pt x="64" y="37"/>
                  <a:pt x="64" y="38"/>
                  <a:pt x="64" y="38"/>
                </a:cubicBezTo>
                <a:cubicBezTo>
                  <a:pt x="65" y="37"/>
                  <a:pt x="65" y="36"/>
                  <a:pt x="66" y="35"/>
                </a:cubicBezTo>
                <a:cubicBezTo>
                  <a:pt x="67" y="35"/>
                  <a:pt x="68" y="35"/>
                  <a:pt x="69" y="36"/>
                </a:cubicBezTo>
                <a:cubicBezTo>
                  <a:pt x="69" y="37"/>
                  <a:pt x="69" y="39"/>
                  <a:pt x="69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39"/>
                  <a:pt x="71" y="39"/>
                </a:cubicBezTo>
                <a:cubicBezTo>
                  <a:pt x="72" y="39"/>
                  <a:pt x="73" y="39"/>
                  <a:pt x="74" y="39"/>
                </a:cubicBezTo>
                <a:cubicBezTo>
                  <a:pt x="74" y="40"/>
                  <a:pt x="74" y="42"/>
                  <a:pt x="74" y="43"/>
                </a:cubicBezTo>
                <a:cubicBezTo>
                  <a:pt x="75" y="44"/>
                  <a:pt x="76" y="44"/>
                  <a:pt x="76" y="44"/>
                </a:cubicBezTo>
                <a:cubicBezTo>
                  <a:pt x="76" y="52"/>
                  <a:pt x="74" y="58"/>
                  <a:pt x="72" y="62"/>
                </a:cubicBezTo>
                <a:cubicBezTo>
                  <a:pt x="67" y="63"/>
                  <a:pt x="63" y="64"/>
                  <a:pt x="59" y="64"/>
                </a:cubicBezTo>
                <a:cubicBezTo>
                  <a:pt x="54" y="60"/>
                  <a:pt x="52" y="49"/>
                  <a:pt x="52" y="39"/>
                </a:cubicBezTo>
                <a:cubicBezTo>
                  <a:pt x="56" y="35"/>
                  <a:pt x="56" y="35"/>
                  <a:pt x="56" y="35"/>
                </a:cubicBezTo>
                <a:cubicBezTo>
                  <a:pt x="56" y="43"/>
                  <a:pt x="56" y="43"/>
                  <a:pt x="56" y="43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36"/>
                  <a:pt x="57" y="28"/>
                  <a:pt x="59" y="22"/>
                </a:cubicBezTo>
                <a:cubicBezTo>
                  <a:pt x="60" y="22"/>
                  <a:pt x="61" y="22"/>
                  <a:pt x="62" y="22"/>
                </a:cubicBezTo>
                <a:close/>
                <a:moveTo>
                  <a:pt x="76" y="63"/>
                </a:moveTo>
                <a:cubicBezTo>
                  <a:pt x="56" y="68"/>
                  <a:pt x="56" y="68"/>
                  <a:pt x="56" y="68"/>
                </a:cubicBezTo>
                <a:cubicBezTo>
                  <a:pt x="57" y="74"/>
                  <a:pt x="57" y="74"/>
                  <a:pt x="57" y="74"/>
                </a:cubicBezTo>
                <a:cubicBezTo>
                  <a:pt x="78" y="69"/>
                  <a:pt x="78" y="69"/>
                  <a:pt x="78" y="69"/>
                </a:cubicBezTo>
                <a:cubicBezTo>
                  <a:pt x="76" y="63"/>
                  <a:pt x="76" y="63"/>
                  <a:pt x="76" y="63"/>
                </a:cubicBezTo>
                <a:close/>
                <a:moveTo>
                  <a:pt x="24" y="73"/>
                </a:moveTo>
                <a:cubicBezTo>
                  <a:pt x="6" y="73"/>
                  <a:pt x="6" y="73"/>
                  <a:pt x="6" y="73"/>
                </a:cubicBezTo>
                <a:cubicBezTo>
                  <a:pt x="6" y="81"/>
                  <a:pt x="6" y="81"/>
                  <a:pt x="6" y="81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73"/>
                  <a:pt x="24" y="73"/>
                  <a:pt x="24" y="73"/>
                </a:cubicBezTo>
                <a:close/>
                <a:moveTo>
                  <a:pt x="1" y="46"/>
                </a:moveTo>
                <a:cubicBezTo>
                  <a:pt x="5" y="43"/>
                  <a:pt x="8" y="40"/>
                  <a:pt x="11" y="36"/>
                </a:cubicBezTo>
                <a:cubicBezTo>
                  <a:pt x="11" y="49"/>
                  <a:pt x="11" y="49"/>
                  <a:pt x="11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4"/>
                  <a:pt x="16" y="43"/>
                  <a:pt x="18" y="39"/>
                </a:cubicBezTo>
                <a:cubicBezTo>
                  <a:pt x="22" y="38"/>
                  <a:pt x="22" y="38"/>
                  <a:pt x="22" y="38"/>
                </a:cubicBezTo>
                <a:cubicBezTo>
                  <a:pt x="24" y="48"/>
                  <a:pt x="24" y="50"/>
                  <a:pt x="22" y="58"/>
                </a:cubicBezTo>
                <a:cubicBezTo>
                  <a:pt x="25" y="63"/>
                  <a:pt x="24" y="67"/>
                  <a:pt x="21" y="72"/>
                </a:cubicBezTo>
                <a:cubicBezTo>
                  <a:pt x="9" y="71"/>
                  <a:pt x="9" y="71"/>
                  <a:pt x="9" y="71"/>
                </a:cubicBezTo>
                <a:cubicBezTo>
                  <a:pt x="6" y="63"/>
                  <a:pt x="4" y="60"/>
                  <a:pt x="1" y="52"/>
                </a:cubicBezTo>
                <a:cubicBezTo>
                  <a:pt x="0" y="50"/>
                  <a:pt x="0" y="48"/>
                  <a:pt x="1" y="46"/>
                </a:cubicBezTo>
                <a:close/>
                <a:moveTo>
                  <a:pt x="50" y="48"/>
                </a:moveTo>
                <a:cubicBezTo>
                  <a:pt x="50" y="49"/>
                  <a:pt x="51" y="51"/>
                  <a:pt x="51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1"/>
                  <a:pt x="26" y="50"/>
                  <a:pt x="26" y="49"/>
                </a:cubicBezTo>
                <a:cubicBezTo>
                  <a:pt x="26" y="49"/>
                  <a:pt x="26" y="48"/>
                  <a:pt x="26" y="48"/>
                </a:cubicBezTo>
                <a:cubicBezTo>
                  <a:pt x="50" y="48"/>
                  <a:pt x="50" y="48"/>
                  <a:pt x="50" y="48"/>
                </a:cubicBezTo>
                <a:close/>
                <a:moveTo>
                  <a:pt x="85" y="19"/>
                </a:moveTo>
                <a:cubicBezTo>
                  <a:pt x="86" y="19"/>
                  <a:pt x="87" y="19"/>
                  <a:pt x="87" y="20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6" y="32"/>
                  <a:pt x="85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32"/>
                  <a:pt x="84" y="31"/>
                  <a:pt x="84" y="31"/>
                </a:cubicBezTo>
                <a:cubicBezTo>
                  <a:pt x="84" y="20"/>
                  <a:pt x="84" y="20"/>
                  <a:pt x="84" y="20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lose/>
                <a:moveTo>
                  <a:pt x="19" y="22"/>
                </a:move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1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9"/>
                  <a:pt x="15" y="28"/>
                  <a:pt x="15" y="27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3"/>
                  <a:pt x="16" y="22"/>
                  <a:pt x="17" y="22"/>
                </a:cubicBezTo>
                <a:cubicBezTo>
                  <a:pt x="19" y="22"/>
                  <a:pt x="19" y="22"/>
                  <a:pt x="19" y="22"/>
                </a:cubicBezTo>
                <a:close/>
                <a:moveTo>
                  <a:pt x="75" y="11"/>
                </a:moveTo>
                <a:cubicBezTo>
                  <a:pt x="75" y="12"/>
                  <a:pt x="75" y="12"/>
                  <a:pt x="75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75" y="11"/>
                  <a:pt x="75" y="11"/>
                  <a:pt x="75" y="11"/>
                </a:cubicBezTo>
                <a:close/>
                <a:moveTo>
                  <a:pt x="75" y="31"/>
                </a:moveTo>
                <a:cubicBezTo>
                  <a:pt x="75" y="33"/>
                  <a:pt x="75" y="33"/>
                  <a:pt x="75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2"/>
                  <a:pt x="66" y="32"/>
                  <a:pt x="66" y="31"/>
                </a:cubicBezTo>
                <a:cubicBezTo>
                  <a:pt x="75" y="31"/>
                  <a:pt x="75" y="31"/>
                  <a:pt x="75" y="31"/>
                </a:cubicBezTo>
                <a:close/>
                <a:moveTo>
                  <a:pt x="55" y="31"/>
                </a:moveTo>
                <a:cubicBezTo>
                  <a:pt x="55" y="32"/>
                  <a:pt x="55" y="32"/>
                  <a:pt x="55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55" y="31"/>
                  <a:pt x="55" y="31"/>
                  <a:pt x="55" y="31"/>
                </a:cubicBezTo>
                <a:close/>
                <a:moveTo>
                  <a:pt x="75" y="25"/>
                </a:moveTo>
                <a:cubicBezTo>
                  <a:pt x="75" y="26"/>
                  <a:pt x="75" y="26"/>
                  <a:pt x="75" y="26"/>
                </a:cubicBezTo>
                <a:cubicBezTo>
                  <a:pt x="66" y="26"/>
                  <a:pt x="66" y="26"/>
                  <a:pt x="66" y="26"/>
                </a:cubicBezTo>
                <a:cubicBezTo>
                  <a:pt x="66" y="26"/>
                  <a:pt x="66" y="25"/>
                  <a:pt x="66" y="25"/>
                </a:cubicBezTo>
                <a:cubicBezTo>
                  <a:pt x="75" y="25"/>
                  <a:pt x="75" y="25"/>
                  <a:pt x="75" y="25"/>
                </a:cubicBezTo>
                <a:close/>
                <a:moveTo>
                  <a:pt x="55" y="25"/>
                </a:moveTo>
                <a:cubicBezTo>
                  <a:pt x="55" y="25"/>
                  <a:pt x="55" y="26"/>
                  <a:pt x="55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5"/>
                  <a:pt x="27" y="25"/>
                  <a:pt x="27" y="25"/>
                </a:cubicBezTo>
                <a:cubicBezTo>
                  <a:pt x="55" y="25"/>
                  <a:pt x="55" y="25"/>
                  <a:pt x="55" y="25"/>
                </a:cubicBezTo>
                <a:close/>
                <a:moveTo>
                  <a:pt x="75" y="18"/>
                </a:moveTo>
                <a:cubicBezTo>
                  <a:pt x="75" y="19"/>
                  <a:pt x="75" y="19"/>
                  <a:pt x="75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8"/>
                  <a:pt x="27" y="18"/>
                  <a:pt x="27" y="18"/>
                </a:cubicBezTo>
                <a:lnTo>
                  <a:pt x="75" y="18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8" name="Straight Arrow Connector 7">
            <a:extLst>
              <a:ext uri="{FF2B5EF4-FFF2-40B4-BE49-F238E27FC236}">
                <a16:creationId xmlns:a16="http://schemas.microsoft.com/office/drawing/2014/main" id="{D1E6D984-9398-4336-8E6C-6BBC87AA13A6}"/>
              </a:ext>
            </a:extLst>
          </p:cNvPr>
          <p:cNvCxnSpPr/>
          <p:nvPr/>
        </p:nvCxnSpPr>
        <p:spPr>
          <a:xfrm flipV="1">
            <a:off x="6239572" y="2473664"/>
            <a:ext cx="1312469" cy="473393"/>
          </a:xfrm>
          <a:prstGeom prst="straightConnector1">
            <a:avLst/>
          </a:prstGeom>
          <a:ln w="19050">
            <a:solidFill>
              <a:srgbClr val="59575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23">
            <a:extLst>
              <a:ext uri="{FF2B5EF4-FFF2-40B4-BE49-F238E27FC236}">
                <a16:creationId xmlns:a16="http://schemas.microsoft.com/office/drawing/2014/main" id="{F6B177C0-3640-42DF-98ED-F86352C28E72}"/>
              </a:ext>
            </a:extLst>
          </p:cNvPr>
          <p:cNvCxnSpPr/>
          <p:nvPr/>
        </p:nvCxnSpPr>
        <p:spPr>
          <a:xfrm flipV="1">
            <a:off x="6577279" y="3586840"/>
            <a:ext cx="1120593" cy="1"/>
          </a:xfrm>
          <a:prstGeom prst="straightConnector1">
            <a:avLst/>
          </a:prstGeom>
          <a:ln w="19050">
            <a:solidFill>
              <a:srgbClr val="59575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25">
            <a:extLst>
              <a:ext uri="{FF2B5EF4-FFF2-40B4-BE49-F238E27FC236}">
                <a16:creationId xmlns:a16="http://schemas.microsoft.com/office/drawing/2014/main" id="{8455AEBA-4AD0-457D-BEB0-930E20CCFC7C}"/>
              </a:ext>
            </a:extLst>
          </p:cNvPr>
          <p:cNvCxnSpPr/>
          <p:nvPr/>
        </p:nvCxnSpPr>
        <p:spPr>
          <a:xfrm>
            <a:off x="6166658" y="4374704"/>
            <a:ext cx="1531214" cy="432238"/>
          </a:xfrm>
          <a:prstGeom prst="straightConnector1">
            <a:avLst/>
          </a:prstGeom>
          <a:ln w="19050">
            <a:solidFill>
              <a:srgbClr val="59575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utoShape 4">
            <a:extLst>
              <a:ext uri="{FF2B5EF4-FFF2-40B4-BE49-F238E27FC236}">
                <a16:creationId xmlns:a16="http://schemas.microsoft.com/office/drawing/2014/main" id="{E761C51A-761E-4B58-BC85-09DD4720465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71784" y="2267072"/>
            <a:ext cx="654716" cy="49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AutoShape 9">
            <a:extLst>
              <a:ext uri="{FF2B5EF4-FFF2-40B4-BE49-F238E27FC236}">
                <a16:creationId xmlns:a16="http://schemas.microsoft.com/office/drawing/2014/main" id="{D4809C5F-D95E-4DA1-9230-4C8E5B60D42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868776" y="3571946"/>
            <a:ext cx="641044" cy="57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Freeform 239">
            <a:extLst>
              <a:ext uri="{FF2B5EF4-FFF2-40B4-BE49-F238E27FC236}">
                <a16:creationId xmlns:a16="http://schemas.microsoft.com/office/drawing/2014/main" id="{76A587E9-4F07-4BF2-96AF-AD486EA9366C}"/>
              </a:ext>
            </a:extLst>
          </p:cNvPr>
          <p:cNvSpPr>
            <a:spLocks noEditPoints="1"/>
          </p:cNvSpPr>
          <p:nvPr/>
        </p:nvSpPr>
        <p:spPr bwMode="auto">
          <a:xfrm>
            <a:off x="8169841" y="2180029"/>
            <a:ext cx="419913" cy="430569"/>
          </a:xfrm>
          <a:custGeom>
            <a:avLst/>
            <a:gdLst>
              <a:gd name="T0" fmla="*/ 80 w 288"/>
              <a:gd name="T1" fmla="*/ 96 h 296"/>
              <a:gd name="T2" fmla="*/ 60 w 288"/>
              <a:gd name="T3" fmla="*/ 116 h 296"/>
              <a:gd name="T4" fmla="*/ 60 w 288"/>
              <a:gd name="T5" fmla="*/ 180 h 296"/>
              <a:gd name="T6" fmla="*/ 80 w 288"/>
              <a:gd name="T7" fmla="*/ 200 h 296"/>
              <a:gd name="T8" fmla="*/ 88 w 288"/>
              <a:gd name="T9" fmla="*/ 200 h 296"/>
              <a:gd name="T10" fmla="*/ 108 w 288"/>
              <a:gd name="T11" fmla="*/ 180 h 296"/>
              <a:gd name="T12" fmla="*/ 108 w 288"/>
              <a:gd name="T13" fmla="*/ 116 h 296"/>
              <a:gd name="T14" fmla="*/ 88 w 288"/>
              <a:gd name="T15" fmla="*/ 96 h 296"/>
              <a:gd name="T16" fmla="*/ 80 w 288"/>
              <a:gd name="T17" fmla="*/ 96 h 296"/>
              <a:gd name="T18" fmla="*/ 200 w 288"/>
              <a:gd name="T19" fmla="*/ 192 h 296"/>
              <a:gd name="T20" fmla="*/ 180 w 288"/>
              <a:gd name="T21" fmla="*/ 213 h 296"/>
              <a:gd name="T22" fmla="*/ 180 w 288"/>
              <a:gd name="T23" fmla="*/ 276 h 296"/>
              <a:gd name="T24" fmla="*/ 200 w 288"/>
              <a:gd name="T25" fmla="*/ 296 h 296"/>
              <a:gd name="T26" fmla="*/ 208 w 288"/>
              <a:gd name="T27" fmla="*/ 296 h 296"/>
              <a:gd name="T28" fmla="*/ 228 w 288"/>
              <a:gd name="T29" fmla="*/ 276 h 296"/>
              <a:gd name="T30" fmla="*/ 228 w 288"/>
              <a:gd name="T31" fmla="*/ 213 h 296"/>
              <a:gd name="T32" fmla="*/ 208 w 288"/>
              <a:gd name="T33" fmla="*/ 192 h 296"/>
              <a:gd name="T34" fmla="*/ 200 w 288"/>
              <a:gd name="T35" fmla="*/ 192 h 296"/>
              <a:gd name="T36" fmla="*/ 200 w 288"/>
              <a:gd name="T37" fmla="*/ 0 h 296"/>
              <a:gd name="T38" fmla="*/ 180 w 288"/>
              <a:gd name="T39" fmla="*/ 20 h 296"/>
              <a:gd name="T40" fmla="*/ 180 w 288"/>
              <a:gd name="T41" fmla="*/ 84 h 296"/>
              <a:gd name="T42" fmla="*/ 200 w 288"/>
              <a:gd name="T43" fmla="*/ 104 h 296"/>
              <a:gd name="T44" fmla="*/ 208 w 288"/>
              <a:gd name="T45" fmla="*/ 104 h 296"/>
              <a:gd name="T46" fmla="*/ 228 w 288"/>
              <a:gd name="T47" fmla="*/ 84 h 296"/>
              <a:gd name="T48" fmla="*/ 228 w 288"/>
              <a:gd name="T49" fmla="*/ 20 h 296"/>
              <a:gd name="T50" fmla="*/ 208 w 288"/>
              <a:gd name="T51" fmla="*/ 0 h 296"/>
              <a:gd name="T52" fmla="*/ 200 w 288"/>
              <a:gd name="T53" fmla="*/ 0 h 296"/>
              <a:gd name="T54" fmla="*/ 168 w 288"/>
              <a:gd name="T55" fmla="*/ 44 h 296"/>
              <a:gd name="T56" fmla="*/ 0 w 288"/>
              <a:gd name="T57" fmla="*/ 44 h 296"/>
              <a:gd name="T58" fmla="*/ 0 w 288"/>
              <a:gd name="T59" fmla="*/ 60 h 296"/>
              <a:gd name="T60" fmla="*/ 168 w 288"/>
              <a:gd name="T61" fmla="*/ 60 h 296"/>
              <a:gd name="T62" fmla="*/ 168 w 288"/>
              <a:gd name="T63" fmla="*/ 44 h 296"/>
              <a:gd name="T64" fmla="*/ 288 w 288"/>
              <a:gd name="T65" fmla="*/ 60 h 296"/>
              <a:gd name="T66" fmla="*/ 288 w 288"/>
              <a:gd name="T67" fmla="*/ 44 h 296"/>
              <a:gd name="T68" fmla="*/ 240 w 288"/>
              <a:gd name="T69" fmla="*/ 44 h 296"/>
              <a:gd name="T70" fmla="*/ 240 w 288"/>
              <a:gd name="T71" fmla="*/ 60 h 296"/>
              <a:gd name="T72" fmla="*/ 288 w 288"/>
              <a:gd name="T73" fmla="*/ 60 h 296"/>
              <a:gd name="T74" fmla="*/ 48 w 288"/>
              <a:gd name="T75" fmla="*/ 140 h 296"/>
              <a:gd name="T76" fmla="*/ 0 w 288"/>
              <a:gd name="T77" fmla="*/ 140 h 296"/>
              <a:gd name="T78" fmla="*/ 0 w 288"/>
              <a:gd name="T79" fmla="*/ 156 h 296"/>
              <a:gd name="T80" fmla="*/ 48 w 288"/>
              <a:gd name="T81" fmla="*/ 156 h 296"/>
              <a:gd name="T82" fmla="*/ 48 w 288"/>
              <a:gd name="T83" fmla="*/ 140 h 296"/>
              <a:gd name="T84" fmla="*/ 288 w 288"/>
              <a:gd name="T85" fmla="*/ 156 h 296"/>
              <a:gd name="T86" fmla="*/ 288 w 288"/>
              <a:gd name="T87" fmla="*/ 140 h 296"/>
              <a:gd name="T88" fmla="*/ 120 w 288"/>
              <a:gd name="T89" fmla="*/ 140 h 296"/>
              <a:gd name="T90" fmla="*/ 120 w 288"/>
              <a:gd name="T91" fmla="*/ 156 h 296"/>
              <a:gd name="T92" fmla="*/ 288 w 288"/>
              <a:gd name="T93" fmla="*/ 156 h 296"/>
              <a:gd name="T94" fmla="*/ 168 w 288"/>
              <a:gd name="T95" fmla="*/ 236 h 296"/>
              <a:gd name="T96" fmla="*/ 0 w 288"/>
              <a:gd name="T97" fmla="*/ 236 h 296"/>
              <a:gd name="T98" fmla="*/ 0 w 288"/>
              <a:gd name="T99" fmla="*/ 252 h 296"/>
              <a:gd name="T100" fmla="*/ 168 w 288"/>
              <a:gd name="T101" fmla="*/ 252 h 296"/>
              <a:gd name="T102" fmla="*/ 168 w 288"/>
              <a:gd name="T103" fmla="*/ 236 h 296"/>
              <a:gd name="T104" fmla="*/ 288 w 288"/>
              <a:gd name="T105" fmla="*/ 252 h 296"/>
              <a:gd name="T106" fmla="*/ 288 w 288"/>
              <a:gd name="T107" fmla="*/ 236 h 296"/>
              <a:gd name="T108" fmla="*/ 240 w 288"/>
              <a:gd name="T109" fmla="*/ 236 h 296"/>
              <a:gd name="T110" fmla="*/ 240 w 288"/>
              <a:gd name="T111" fmla="*/ 252 h 296"/>
              <a:gd name="T112" fmla="*/ 288 w 288"/>
              <a:gd name="T113" fmla="*/ 25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8" h="296">
                <a:moveTo>
                  <a:pt x="80" y="96"/>
                </a:moveTo>
                <a:cubicBezTo>
                  <a:pt x="69" y="96"/>
                  <a:pt x="60" y="105"/>
                  <a:pt x="60" y="116"/>
                </a:cubicBezTo>
                <a:cubicBezTo>
                  <a:pt x="60" y="180"/>
                  <a:pt x="60" y="180"/>
                  <a:pt x="60" y="180"/>
                </a:cubicBezTo>
                <a:cubicBezTo>
                  <a:pt x="60" y="191"/>
                  <a:pt x="69" y="200"/>
                  <a:pt x="80" y="200"/>
                </a:cubicBezTo>
                <a:cubicBezTo>
                  <a:pt x="88" y="200"/>
                  <a:pt x="88" y="200"/>
                  <a:pt x="88" y="200"/>
                </a:cubicBezTo>
                <a:cubicBezTo>
                  <a:pt x="99" y="200"/>
                  <a:pt x="108" y="191"/>
                  <a:pt x="108" y="180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05"/>
                  <a:pt x="99" y="96"/>
                  <a:pt x="88" y="96"/>
                </a:cubicBezTo>
                <a:lnTo>
                  <a:pt x="80" y="96"/>
                </a:lnTo>
                <a:close/>
                <a:moveTo>
                  <a:pt x="200" y="192"/>
                </a:moveTo>
                <a:cubicBezTo>
                  <a:pt x="189" y="192"/>
                  <a:pt x="180" y="201"/>
                  <a:pt x="180" y="213"/>
                </a:cubicBezTo>
                <a:cubicBezTo>
                  <a:pt x="180" y="276"/>
                  <a:pt x="180" y="276"/>
                  <a:pt x="180" y="276"/>
                </a:cubicBezTo>
                <a:cubicBezTo>
                  <a:pt x="180" y="287"/>
                  <a:pt x="189" y="296"/>
                  <a:pt x="200" y="296"/>
                </a:cubicBezTo>
                <a:cubicBezTo>
                  <a:pt x="208" y="296"/>
                  <a:pt x="208" y="296"/>
                  <a:pt x="208" y="296"/>
                </a:cubicBezTo>
                <a:cubicBezTo>
                  <a:pt x="219" y="296"/>
                  <a:pt x="228" y="287"/>
                  <a:pt x="228" y="276"/>
                </a:cubicBezTo>
                <a:cubicBezTo>
                  <a:pt x="228" y="213"/>
                  <a:pt x="228" y="213"/>
                  <a:pt x="228" y="213"/>
                </a:cubicBezTo>
                <a:cubicBezTo>
                  <a:pt x="228" y="201"/>
                  <a:pt x="219" y="192"/>
                  <a:pt x="208" y="192"/>
                </a:cubicBezTo>
                <a:lnTo>
                  <a:pt x="200" y="192"/>
                </a:lnTo>
                <a:close/>
                <a:moveTo>
                  <a:pt x="200" y="0"/>
                </a:moveTo>
                <a:cubicBezTo>
                  <a:pt x="189" y="0"/>
                  <a:pt x="180" y="9"/>
                  <a:pt x="180" y="20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95"/>
                  <a:pt x="189" y="104"/>
                  <a:pt x="200" y="104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19" y="104"/>
                  <a:pt x="228" y="95"/>
                  <a:pt x="228" y="84"/>
                </a:cubicBezTo>
                <a:cubicBezTo>
                  <a:pt x="228" y="20"/>
                  <a:pt x="228" y="20"/>
                  <a:pt x="228" y="20"/>
                </a:cubicBezTo>
                <a:cubicBezTo>
                  <a:pt x="228" y="9"/>
                  <a:pt x="219" y="0"/>
                  <a:pt x="208" y="0"/>
                </a:cubicBezTo>
                <a:lnTo>
                  <a:pt x="200" y="0"/>
                </a:lnTo>
                <a:close/>
                <a:moveTo>
                  <a:pt x="168" y="44"/>
                </a:moveTo>
                <a:cubicBezTo>
                  <a:pt x="0" y="44"/>
                  <a:pt x="0" y="44"/>
                  <a:pt x="0" y="44"/>
                </a:cubicBezTo>
                <a:cubicBezTo>
                  <a:pt x="0" y="60"/>
                  <a:pt x="0" y="60"/>
                  <a:pt x="0" y="60"/>
                </a:cubicBezTo>
                <a:cubicBezTo>
                  <a:pt x="168" y="60"/>
                  <a:pt x="168" y="60"/>
                  <a:pt x="168" y="60"/>
                </a:cubicBezTo>
                <a:lnTo>
                  <a:pt x="168" y="44"/>
                </a:lnTo>
                <a:close/>
                <a:moveTo>
                  <a:pt x="288" y="60"/>
                </a:moveTo>
                <a:cubicBezTo>
                  <a:pt x="288" y="44"/>
                  <a:pt x="288" y="44"/>
                  <a:pt x="288" y="44"/>
                </a:cubicBezTo>
                <a:cubicBezTo>
                  <a:pt x="240" y="44"/>
                  <a:pt x="240" y="44"/>
                  <a:pt x="240" y="44"/>
                </a:cubicBezTo>
                <a:cubicBezTo>
                  <a:pt x="240" y="60"/>
                  <a:pt x="240" y="60"/>
                  <a:pt x="240" y="60"/>
                </a:cubicBezTo>
                <a:lnTo>
                  <a:pt x="288" y="60"/>
                </a:lnTo>
                <a:close/>
                <a:moveTo>
                  <a:pt x="48" y="140"/>
                </a:moveTo>
                <a:cubicBezTo>
                  <a:pt x="0" y="140"/>
                  <a:pt x="0" y="140"/>
                  <a:pt x="0" y="140"/>
                </a:cubicBezTo>
                <a:cubicBezTo>
                  <a:pt x="0" y="156"/>
                  <a:pt x="0" y="156"/>
                  <a:pt x="0" y="156"/>
                </a:cubicBezTo>
                <a:cubicBezTo>
                  <a:pt x="48" y="156"/>
                  <a:pt x="48" y="156"/>
                  <a:pt x="48" y="156"/>
                </a:cubicBezTo>
                <a:lnTo>
                  <a:pt x="48" y="140"/>
                </a:lnTo>
                <a:close/>
                <a:moveTo>
                  <a:pt x="288" y="156"/>
                </a:moveTo>
                <a:cubicBezTo>
                  <a:pt x="288" y="140"/>
                  <a:pt x="288" y="140"/>
                  <a:pt x="288" y="140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20" y="156"/>
                  <a:pt x="120" y="156"/>
                  <a:pt x="120" y="156"/>
                </a:cubicBezTo>
                <a:lnTo>
                  <a:pt x="288" y="156"/>
                </a:lnTo>
                <a:close/>
                <a:moveTo>
                  <a:pt x="168" y="236"/>
                </a:moveTo>
                <a:cubicBezTo>
                  <a:pt x="0" y="236"/>
                  <a:pt x="0" y="236"/>
                  <a:pt x="0" y="236"/>
                </a:cubicBezTo>
                <a:cubicBezTo>
                  <a:pt x="0" y="252"/>
                  <a:pt x="0" y="252"/>
                  <a:pt x="0" y="252"/>
                </a:cubicBezTo>
                <a:cubicBezTo>
                  <a:pt x="168" y="252"/>
                  <a:pt x="168" y="252"/>
                  <a:pt x="168" y="252"/>
                </a:cubicBezTo>
                <a:lnTo>
                  <a:pt x="168" y="236"/>
                </a:lnTo>
                <a:close/>
                <a:moveTo>
                  <a:pt x="288" y="252"/>
                </a:moveTo>
                <a:cubicBezTo>
                  <a:pt x="288" y="236"/>
                  <a:pt x="288" y="236"/>
                  <a:pt x="288" y="236"/>
                </a:cubicBezTo>
                <a:cubicBezTo>
                  <a:pt x="240" y="236"/>
                  <a:pt x="240" y="236"/>
                  <a:pt x="240" y="236"/>
                </a:cubicBezTo>
                <a:cubicBezTo>
                  <a:pt x="240" y="252"/>
                  <a:pt x="240" y="252"/>
                  <a:pt x="240" y="252"/>
                </a:cubicBezTo>
                <a:lnTo>
                  <a:pt x="288" y="25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Freeform 51">
            <a:extLst>
              <a:ext uri="{FF2B5EF4-FFF2-40B4-BE49-F238E27FC236}">
                <a16:creationId xmlns:a16="http://schemas.microsoft.com/office/drawing/2014/main" id="{DC9E061E-DAA6-4641-8B72-E10E7B1DAB25}"/>
              </a:ext>
            </a:extLst>
          </p:cNvPr>
          <p:cNvSpPr>
            <a:spLocks noEditPoints="1"/>
          </p:cNvSpPr>
          <p:nvPr/>
        </p:nvSpPr>
        <p:spPr bwMode="auto">
          <a:xfrm>
            <a:off x="8206549" y="3338694"/>
            <a:ext cx="366989" cy="364752"/>
          </a:xfrm>
          <a:custGeom>
            <a:avLst/>
            <a:gdLst>
              <a:gd name="T0" fmla="*/ 120 w 240"/>
              <a:gd name="T1" fmla="*/ 0 h 240"/>
              <a:gd name="T2" fmla="*/ 0 w 240"/>
              <a:gd name="T3" fmla="*/ 120 h 240"/>
              <a:gd name="T4" fmla="*/ 120 w 240"/>
              <a:gd name="T5" fmla="*/ 240 h 240"/>
              <a:gd name="T6" fmla="*/ 240 w 240"/>
              <a:gd name="T7" fmla="*/ 120 h 240"/>
              <a:gd name="T8" fmla="*/ 120 w 240"/>
              <a:gd name="T9" fmla="*/ 0 h 240"/>
              <a:gd name="T10" fmla="*/ 15 w 240"/>
              <a:gd name="T11" fmla="*/ 129 h 240"/>
              <a:gd name="T12" fmla="*/ 42 w 240"/>
              <a:gd name="T13" fmla="*/ 120 h 240"/>
              <a:gd name="T14" fmla="*/ 15 w 240"/>
              <a:gd name="T15" fmla="*/ 111 h 240"/>
              <a:gd name="T16" fmla="*/ 38 w 240"/>
              <a:gd name="T17" fmla="*/ 54 h 240"/>
              <a:gd name="T18" fmla="*/ 60 w 240"/>
              <a:gd name="T19" fmla="*/ 65 h 240"/>
              <a:gd name="T20" fmla="*/ 49 w 240"/>
              <a:gd name="T21" fmla="*/ 42 h 240"/>
              <a:gd name="T22" fmla="*/ 111 w 240"/>
              <a:gd name="T23" fmla="*/ 15 h 240"/>
              <a:gd name="T24" fmla="*/ 120 w 240"/>
              <a:gd name="T25" fmla="*/ 43 h 240"/>
              <a:gd name="T26" fmla="*/ 120 w 240"/>
              <a:gd name="T27" fmla="*/ 117 h 240"/>
              <a:gd name="T28" fmla="*/ 177 w 240"/>
              <a:gd name="T29" fmla="*/ 181 h 240"/>
              <a:gd name="T30" fmla="*/ 175 w 240"/>
              <a:gd name="T31" fmla="*/ 179 h 240"/>
              <a:gd name="T32" fmla="*/ 188 w 240"/>
              <a:gd name="T33" fmla="*/ 200 h 240"/>
              <a:gd name="T34" fmla="*/ 128 w 240"/>
              <a:gd name="T35" fmla="*/ 225 h 240"/>
              <a:gd name="T36" fmla="*/ 120 w 240"/>
              <a:gd name="T37" fmla="*/ 201 h 240"/>
              <a:gd name="T38" fmla="*/ 112 w 240"/>
              <a:gd name="T39" fmla="*/ 225 h 240"/>
              <a:gd name="T40" fmla="*/ 49 w 240"/>
              <a:gd name="T41" fmla="*/ 198 h 240"/>
              <a:gd name="T42" fmla="*/ 60 w 240"/>
              <a:gd name="T43" fmla="*/ 175 h 240"/>
              <a:gd name="T44" fmla="*/ 38 w 240"/>
              <a:gd name="T45" fmla="*/ 187 h 240"/>
              <a:gd name="T46" fmla="*/ 15 w 240"/>
              <a:gd name="T47" fmla="*/ 129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40" h="240">
                <a:moveTo>
                  <a:pt x="120" y="0"/>
                </a:moveTo>
                <a:cubicBezTo>
                  <a:pt x="54" y="0"/>
                  <a:pt x="0" y="54"/>
                  <a:pt x="0" y="120"/>
                </a:cubicBezTo>
                <a:cubicBezTo>
                  <a:pt x="0" y="186"/>
                  <a:pt x="54" y="240"/>
                  <a:pt x="120" y="240"/>
                </a:cubicBezTo>
                <a:cubicBezTo>
                  <a:pt x="186" y="240"/>
                  <a:pt x="240" y="186"/>
                  <a:pt x="240" y="120"/>
                </a:cubicBezTo>
                <a:cubicBezTo>
                  <a:pt x="240" y="54"/>
                  <a:pt x="186" y="0"/>
                  <a:pt x="120" y="0"/>
                </a:cubicBezTo>
                <a:close/>
                <a:moveTo>
                  <a:pt x="15" y="129"/>
                </a:moveTo>
                <a:cubicBezTo>
                  <a:pt x="42" y="120"/>
                  <a:pt x="42" y="120"/>
                  <a:pt x="42" y="120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7" y="89"/>
                  <a:pt x="25" y="69"/>
                  <a:pt x="38" y="54"/>
                </a:cubicBezTo>
                <a:cubicBezTo>
                  <a:pt x="60" y="65"/>
                  <a:pt x="60" y="65"/>
                  <a:pt x="60" y="65"/>
                </a:cubicBezTo>
                <a:cubicBezTo>
                  <a:pt x="49" y="42"/>
                  <a:pt x="49" y="42"/>
                  <a:pt x="49" y="42"/>
                </a:cubicBezTo>
                <a:cubicBezTo>
                  <a:pt x="66" y="27"/>
                  <a:pt x="87" y="17"/>
                  <a:pt x="111" y="15"/>
                </a:cubicBezTo>
                <a:cubicBezTo>
                  <a:pt x="120" y="43"/>
                  <a:pt x="120" y="43"/>
                  <a:pt x="120" y="43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77" y="181"/>
                  <a:pt x="177" y="181"/>
                  <a:pt x="177" y="181"/>
                </a:cubicBezTo>
                <a:cubicBezTo>
                  <a:pt x="175" y="179"/>
                  <a:pt x="175" y="179"/>
                  <a:pt x="175" y="179"/>
                </a:cubicBezTo>
                <a:cubicBezTo>
                  <a:pt x="188" y="200"/>
                  <a:pt x="188" y="200"/>
                  <a:pt x="188" y="200"/>
                </a:cubicBezTo>
                <a:cubicBezTo>
                  <a:pt x="171" y="214"/>
                  <a:pt x="151" y="223"/>
                  <a:pt x="128" y="225"/>
                </a:cubicBezTo>
                <a:cubicBezTo>
                  <a:pt x="120" y="201"/>
                  <a:pt x="120" y="201"/>
                  <a:pt x="120" y="201"/>
                </a:cubicBezTo>
                <a:cubicBezTo>
                  <a:pt x="112" y="225"/>
                  <a:pt x="112" y="225"/>
                  <a:pt x="112" y="225"/>
                </a:cubicBezTo>
                <a:cubicBezTo>
                  <a:pt x="88" y="223"/>
                  <a:pt x="66" y="213"/>
                  <a:pt x="49" y="198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38" y="187"/>
                  <a:pt x="38" y="187"/>
                  <a:pt x="38" y="187"/>
                </a:cubicBezTo>
                <a:cubicBezTo>
                  <a:pt x="25" y="171"/>
                  <a:pt x="17" y="151"/>
                  <a:pt x="15" y="129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Group 49">
            <a:extLst>
              <a:ext uri="{FF2B5EF4-FFF2-40B4-BE49-F238E27FC236}">
                <a16:creationId xmlns:a16="http://schemas.microsoft.com/office/drawing/2014/main" id="{38588BF5-89FB-4835-AF81-BDA099BC8AEA}"/>
              </a:ext>
            </a:extLst>
          </p:cNvPr>
          <p:cNvGrpSpPr/>
          <p:nvPr/>
        </p:nvGrpSpPr>
        <p:grpSpPr>
          <a:xfrm>
            <a:off x="8109242" y="4646304"/>
            <a:ext cx="561603" cy="387481"/>
            <a:chOff x="5984875" y="1473993"/>
            <a:chExt cx="363538" cy="250825"/>
          </a:xfrm>
          <a:solidFill>
            <a:srgbClr val="595757"/>
          </a:solidFill>
        </p:grpSpPr>
        <p:sp>
          <p:nvSpPr>
            <p:cNvPr id="32" name="Freeform 143">
              <a:extLst>
                <a:ext uri="{FF2B5EF4-FFF2-40B4-BE49-F238E27FC236}">
                  <a16:creationId xmlns:a16="http://schemas.microsoft.com/office/drawing/2014/main" id="{3103B0B8-F31F-490B-8253-85464F7FDD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3300" y="1473993"/>
              <a:ext cx="166688" cy="166688"/>
            </a:xfrm>
            <a:custGeom>
              <a:avLst/>
              <a:gdLst>
                <a:gd name="T0" fmla="*/ 77 w 154"/>
                <a:gd name="T1" fmla="*/ 0 h 155"/>
                <a:gd name="T2" fmla="*/ 0 w 154"/>
                <a:gd name="T3" fmla="*/ 78 h 155"/>
                <a:gd name="T4" fmla="*/ 77 w 154"/>
                <a:gd name="T5" fmla="*/ 155 h 155"/>
                <a:gd name="T6" fmla="*/ 154 w 154"/>
                <a:gd name="T7" fmla="*/ 78 h 155"/>
                <a:gd name="T8" fmla="*/ 77 w 154"/>
                <a:gd name="T9" fmla="*/ 0 h 155"/>
                <a:gd name="T10" fmla="*/ 81 w 154"/>
                <a:gd name="T11" fmla="*/ 139 h 155"/>
                <a:gd name="T12" fmla="*/ 26 w 154"/>
                <a:gd name="T13" fmla="*/ 101 h 155"/>
                <a:gd name="T14" fmla="*/ 136 w 154"/>
                <a:gd name="T15" fmla="*/ 101 h 155"/>
                <a:gd name="T16" fmla="*/ 81 w 154"/>
                <a:gd name="T17" fmla="*/ 13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155">
                  <a:moveTo>
                    <a:pt x="77" y="0"/>
                  </a:moveTo>
                  <a:cubicBezTo>
                    <a:pt x="34" y="0"/>
                    <a:pt x="0" y="35"/>
                    <a:pt x="0" y="78"/>
                  </a:cubicBezTo>
                  <a:cubicBezTo>
                    <a:pt x="0" y="120"/>
                    <a:pt x="34" y="155"/>
                    <a:pt x="77" y="155"/>
                  </a:cubicBezTo>
                  <a:cubicBezTo>
                    <a:pt x="120" y="155"/>
                    <a:pt x="154" y="120"/>
                    <a:pt x="154" y="78"/>
                  </a:cubicBezTo>
                  <a:cubicBezTo>
                    <a:pt x="154" y="35"/>
                    <a:pt x="120" y="0"/>
                    <a:pt x="77" y="0"/>
                  </a:cubicBezTo>
                  <a:close/>
                  <a:moveTo>
                    <a:pt x="81" y="139"/>
                  </a:moveTo>
                  <a:cubicBezTo>
                    <a:pt x="58" y="139"/>
                    <a:pt x="37" y="124"/>
                    <a:pt x="26" y="101"/>
                  </a:cubicBezTo>
                  <a:cubicBezTo>
                    <a:pt x="136" y="101"/>
                    <a:pt x="136" y="101"/>
                    <a:pt x="136" y="101"/>
                  </a:cubicBezTo>
                  <a:cubicBezTo>
                    <a:pt x="124" y="124"/>
                    <a:pt x="104" y="139"/>
                    <a:pt x="81" y="1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44">
              <a:extLst>
                <a:ext uri="{FF2B5EF4-FFF2-40B4-BE49-F238E27FC236}">
                  <a16:creationId xmlns:a16="http://schemas.microsoft.com/office/drawing/2014/main" id="{79A88BA9-F181-49AD-A0DA-13625BF8F7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05513" y="1521618"/>
              <a:ext cx="74613" cy="88900"/>
            </a:xfrm>
            <a:custGeom>
              <a:avLst/>
              <a:gdLst>
                <a:gd name="T0" fmla="*/ 66 w 70"/>
                <a:gd name="T1" fmla="*/ 64 h 83"/>
                <a:gd name="T2" fmla="*/ 44 w 70"/>
                <a:gd name="T3" fmla="*/ 75 h 83"/>
                <a:gd name="T4" fmla="*/ 14 w 70"/>
                <a:gd name="T5" fmla="*/ 54 h 83"/>
                <a:gd name="T6" fmla="*/ 63 w 70"/>
                <a:gd name="T7" fmla="*/ 54 h 83"/>
                <a:gd name="T8" fmla="*/ 61 w 70"/>
                <a:gd name="T9" fmla="*/ 34 h 83"/>
                <a:gd name="T10" fmla="*/ 65 w 70"/>
                <a:gd name="T11" fmla="*/ 7 h 83"/>
                <a:gd name="T12" fmla="*/ 42 w 70"/>
                <a:gd name="T13" fmla="*/ 0 h 83"/>
                <a:gd name="T14" fmla="*/ 0 w 70"/>
                <a:gd name="T15" fmla="*/ 42 h 83"/>
                <a:gd name="T16" fmla="*/ 42 w 70"/>
                <a:gd name="T17" fmla="*/ 83 h 83"/>
                <a:gd name="T18" fmla="*/ 70 w 70"/>
                <a:gd name="T19" fmla="*/ 73 h 83"/>
                <a:gd name="T20" fmla="*/ 66 w 70"/>
                <a:gd name="T21" fmla="*/ 6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83">
                  <a:moveTo>
                    <a:pt x="66" y="64"/>
                  </a:moveTo>
                  <a:cubicBezTo>
                    <a:pt x="60" y="71"/>
                    <a:pt x="52" y="75"/>
                    <a:pt x="44" y="75"/>
                  </a:cubicBezTo>
                  <a:cubicBezTo>
                    <a:pt x="31" y="75"/>
                    <a:pt x="21" y="67"/>
                    <a:pt x="14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2" y="48"/>
                    <a:pt x="61" y="41"/>
                    <a:pt x="61" y="34"/>
                  </a:cubicBezTo>
                  <a:cubicBezTo>
                    <a:pt x="61" y="25"/>
                    <a:pt x="62" y="16"/>
                    <a:pt x="65" y="7"/>
                  </a:cubicBezTo>
                  <a:cubicBezTo>
                    <a:pt x="58" y="3"/>
                    <a:pt x="50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53" y="83"/>
                    <a:pt x="62" y="79"/>
                    <a:pt x="70" y="73"/>
                  </a:cubicBezTo>
                  <a:cubicBezTo>
                    <a:pt x="68" y="70"/>
                    <a:pt x="67" y="67"/>
                    <a:pt x="66" y="6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45">
              <a:extLst>
                <a:ext uri="{FF2B5EF4-FFF2-40B4-BE49-F238E27FC236}">
                  <a16:creationId xmlns:a16="http://schemas.microsoft.com/office/drawing/2014/main" id="{D25DF1C1-7289-4877-ABD4-41B6CD64D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163" y="1521618"/>
              <a:ext cx="76200" cy="88900"/>
            </a:xfrm>
            <a:custGeom>
              <a:avLst/>
              <a:gdLst>
                <a:gd name="T0" fmla="*/ 28 w 70"/>
                <a:gd name="T1" fmla="*/ 0 h 83"/>
                <a:gd name="T2" fmla="*/ 5 w 70"/>
                <a:gd name="T3" fmla="*/ 7 h 83"/>
                <a:gd name="T4" fmla="*/ 9 w 70"/>
                <a:gd name="T5" fmla="*/ 34 h 83"/>
                <a:gd name="T6" fmla="*/ 7 w 70"/>
                <a:gd name="T7" fmla="*/ 54 h 83"/>
                <a:gd name="T8" fmla="*/ 60 w 70"/>
                <a:gd name="T9" fmla="*/ 54 h 83"/>
                <a:gd name="T10" fmla="*/ 30 w 70"/>
                <a:gd name="T11" fmla="*/ 75 h 83"/>
                <a:gd name="T12" fmla="*/ 5 w 70"/>
                <a:gd name="T13" fmla="*/ 61 h 83"/>
                <a:gd name="T14" fmla="*/ 0 w 70"/>
                <a:gd name="T15" fmla="*/ 72 h 83"/>
                <a:gd name="T16" fmla="*/ 28 w 70"/>
                <a:gd name="T17" fmla="*/ 83 h 83"/>
                <a:gd name="T18" fmla="*/ 70 w 70"/>
                <a:gd name="T19" fmla="*/ 42 h 83"/>
                <a:gd name="T20" fmla="*/ 28 w 70"/>
                <a:gd name="T2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83">
                  <a:moveTo>
                    <a:pt x="28" y="0"/>
                  </a:moveTo>
                  <a:cubicBezTo>
                    <a:pt x="20" y="0"/>
                    <a:pt x="12" y="3"/>
                    <a:pt x="5" y="7"/>
                  </a:cubicBezTo>
                  <a:cubicBezTo>
                    <a:pt x="8" y="16"/>
                    <a:pt x="9" y="25"/>
                    <a:pt x="9" y="34"/>
                  </a:cubicBezTo>
                  <a:cubicBezTo>
                    <a:pt x="9" y="41"/>
                    <a:pt x="8" y="48"/>
                    <a:pt x="7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54" y="67"/>
                    <a:pt x="43" y="75"/>
                    <a:pt x="30" y="75"/>
                  </a:cubicBezTo>
                  <a:cubicBezTo>
                    <a:pt x="20" y="75"/>
                    <a:pt x="11" y="69"/>
                    <a:pt x="5" y="61"/>
                  </a:cubicBezTo>
                  <a:cubicBezTo>
                    <a:pt x="4" y="65"/>
                    <a:pt x="2" y="69"/>
                    <a:pt x="0" y="72"/>
                  </a:cubicBezTo>
                  <a:cubicBezTo>
                    <a:pt x="8" y="79"/>
                    <a:pt x="17" y="83"/>
                    <a:pt x="28" y="83"/>
                  </a:cubicBezTo>
                  <a:cubicBezTo>
                    <a:pt x="51" y="83"/>
                    <a:pt x="70" y="65"/>
                    <a:pt x="70" y="42"/>
                  </a:cubicBezTo>
                  <a:cubicBezTo>
                    <a:pt x="70" y="19"/>
                    <a:pt x="51" y="0"/>
                    <a:pt x="2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46">
              <a:extLst>
                <a:ext uri="{FF2B5EF4-FFF2-40B4-BE49-F238E27FC236}">
                  <a16:creationId xmlns:a16="http://schemas.microsoft.com/office/drawing/2014/main" id="{8B37B3F7-829C-455E-B641-B8922B5EC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6788" y="1651793"/>
              <a:ext cx="239713" cy="73025"/>
            </a:xfrm>
            <a:custGeom>
              <a:avLst/>
              <a:gdLst>
                <a:gd name="T0" fmla="*/ 158 w 222"/>
                <a:gd name="T1" fmla="*/ 0 h 67"/>
                <a:gd name="T2" fmla="*/ 111 w 222"/>
                <a:gd name="T3" fmla="*/ 12 h 67"/>
                <a:gd name="T4" fmla="*/ 64 w 222"/>
                <a:gd name="T5" fmla="*/ 0 h 67"/>
                <a:gd name="T6" fmla="*/ 0 w 222"/>
                <a:gd name="T7" fmla="*/ 67 h 67"/>
                <a:gd name="T8" fmla="*/ 222 w 222"/>
                <a:gd name="T9" fmla="*/ 67 h 67"/>
                <a:gd name="T10" fmla="*/ 158 w 222"/>
                <a:gd name="T1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2" h="67">
                  <a:moveTo>
                    <a:pt x="158" y="0"/>
                  </a:moveTo>
                  <a:cubicBezTo>
                    <a:pt x="144" y="7"/>
                    <a:pt x="128" y="12"/>
                    <a:pt x="111" y="12"/>
                  </a:cubicBezTo>
                  <a:cubicBezTo>
                    <a:pt x="94" y="12"/>
                    <a:pt x="78" y="7"/>
                    <a:pt x="64" y="0"/>
                  </a:cubicBezTo>
                  <a:cubicBezTo>
                    <a:pt x="34" y="8"/>
                    <a:pt x="11" y="26"/>
                    <a:pt x="0" y="67"/>
                  </a:cubicBezTo>
                  <a:cubicBezTo>
                    <a:pt x="222" y="67"/>
                    <a:pt x="222" y="67"/>
                    <a:pt x="222" y="67"/>
                  </a:cubicBezTo>
                  <a:cubicBezTo>
                    <a:pt x="211" y="26"/>
                    <a:pt x="188" y="8"/>
                    <a:pt x="15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47">
              <a:extLst>
                <a:ext uri="{FF2B5EF4-FFF2-40B4-BE49-F238E27FC236}">
                  <a16:creationId xmlns:a16="http://schemas.microsoft.com/office/drawing/2014/main" id="{C9964A59-DE68-40CC-9398-D97889A19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75" y="1616868"/>
              <a:ext cx="119063" cy="39688"/>
            </a:xfrm>
            <a:custGeom>
              <a:avLst/>
              <a:gdLst>
                <a:gd name="T0" fmla="*/ 109 w 109"/>
                <a:gd name="T1" fmla="*/ 15 h 36"/>
                <a:gd name="T2" fmla="*/ 85 w 109"/>
                <a:gd name="T3" fmla="*/ 0 h 36"/>
                <a:gd name="T4" fmla="*/ 60 w 109"/>
                <a:gd name="T5" fmla="*/ 6 h 36"/>
                <a:gd name="T6" fmla="*/ 35 w 109"/>
                <a:gd name="T7" fmla="*/ 0 h 36"/>
                <a:gd name="T8" fmla="*/ 0 w 109"/>
                <a:gd name="T9" fmla="*/ 36 h 36"/>
                <a:gd name="T10" fmla="*/ 72 w 109"/>
                <a:gd name="T11" fmla="*/ 36 h 36"/>
                <a:gd name="T12" fmla="*/ 109 w 109"/>
                <a:gd name="T13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6">
                  <a:moveTo>
                    <a:pt x="109" y="15"/>
                  </a:moveTo>
                  <a:cubicBezTo>
                    <a:pt x="103" y="7"/>
                    <a:pt x="94" y="2"/>
                    <a:pt x="85" y="0"/>
                  </a:cubicBezTo>
                  <a:cubicBezTo>
                    <a:pt x="77" y="4"/>
                    <a:pt x="69" y="6"/>
                    <a:pt x="60" y="6"/>
                  </a:cubicBezTo>
                  <a:cubicBezTo>
                    <a:pt x="51" y="6"/>
                    <a:pt x="42" y="4"/>
                    <a:pt x="35" y="0"/>
                  </a:cubicBezTo>
                  <a:cubicBezTo>
                    <a:pt x="19" y="4"/>
                    <a:pt x="6" y="14"/>
                    <a:pt x="0" y="36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82" y="26"/>
                    <a:pt x="95" y="19"/>
                    <a:pt x="109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48">
              <a:extLst>
                <a:ext uri="{FF2B5EF4-FFF2-40B4-BE49-F238E27FC236}">
                  <a16:creationId xmlns:a16="http://schemas.microsoft.com/office/drawing/2014/main" id="{8A8F0C3E-8D2D-433C-8D1E-03D2AF5B7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0938" y="1616868"/>
              <a:ext cx="117475" cy="39688"/>
            </a:xfrm>
            <a:custGeom>
              <a:avLst/>
              <a:gdLst>
                <a:gd name="T0" fmla="*/ 37 w 109"/>
                <a:gd name="T1" fmla="*/ 36 h 36"/>
                <a:gd name="T2" fmla="*/ 109 w 109"/>
                <a:gd name="T3" fmla="*/ 36 h 36"/>
                <a:gd name="T4" fmla="*/ 74 w 109"/>
                <a:gd name="T5" fmla="*/ 0 h 36"/>
                <a:gd name="T6" fmla="*/ 49 w 109"/>
                <a:gd name="T7" fmla="*/ 6 h 36"/>
                <a:gd name="T8" fmla="*/ 24 w 109"/>
                <a:gd name="T9" fmla="*/ 0 h 36"/>
                <a:gd name="T10" fmla="*/ 0 w 109"/>
                <a:gd name="T11" fmla="*/ 15 h 36"/>
                <a:gd name="T12" fmla="*/ 37 w 109"/>
                <a:gd name="T1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36">
                  <a:moveTo>
                    <a:pt x="37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103" y="14"/>
                    <a:pt x="90" y="4"/>
                    <a:pt x="74" y="0"/>
                  </a:cubicBezTo>
                  <a:cubicBezTo>
                    <a:pt x="67" y="4"/>
                    <a:pt x="58" y="6"/>
                    <a:pt x="49" y="6"/>
                  </a:cubicBezTo>
                  <a:cubicBezTo>
                    <a:pt x="40" y="6"/>
                    <a:pt x="32" y="4"/>
                    <a:pt x="24" y="0"/>
                  </a:cubicBezTo>
                  <a:cubicBezTo>
                    <a:pt x="15" y="2"/>
                    <a:pt x="6" y="7"/>
                    <a:pt x="0" y="15"/>
                  </a:cubicBezTo>
                  <a:cubicBezTo>
                    <a:pt x="14" y="19"/>
                    <a:pt x="27" y="26"/>
                    <a:pt x="37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Hexagon 15">
            <a:extLst>
              <a:ext uri="{FF2B5EF4-FFF2-40B4-BE49-F238E27FC236}">
                <a16:creationId xmlns:a16="http://schemas.microsoft.com/office/drawing/2014/main" id="{E0DA2CBC-EE98-44BE-B4A6-1644558090E2}"/>
              </a:ext>
            </a:extLst>
          </p:cNvPr>
          <p:cNvSpPr/>
          <p:nvPr/>
        </p:nvSpPr>
        <p:spPr>
          <a:xfrm>
            <a:off x="2258816" y="3348643"/>
            <a:ext cx="1939138" cy="1671669"/>
          </a:xfrm>
          <a:prstGeom prst="hexagon">
            <a:avLst/>
          </a:prstGeom>
          <a:solidFill>
            <a:srgbClr val="595757"/>
          </a:solidFill>
          <a:ln>
            <a:solidFill>
              <a:srgbClr val="F4F6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Freeform 16">
            <a:extLst>
              <a:ext uri="{FF2B5EF4-FFF2-40B4-BE49-F238E27FC236}">
                <a16:creationId xmlns:a16="http://schemas.microsoft.com/office/drawing/2014/main" id="{14A9F769-A7DD-4B8D-959B-765CF581FFE9}"/>
              </a:ext>
            </a:extLst>
          </p:cNvPr>
          <p:cNvSpPr>
            <a:spLocks noEditPoints="1"/>
          </p:cNvSpPr>
          <p:nvPr/>
        </p:nvSpPr>
        <p:spPr bwMode="auto">
          <a:xfrm>
            <a:off x="2944571" y="3465960"/>
            <a:ext cx="651205" cy="621216"/>
          </a:xfrm>
          <a:custGeom>
            <a:avLst/>
            <a:gdLst>
              <a:gd name="T0" fmla="*/ 66 w 83"/>
              <a:gd name="T1" fmla="*/ 40 h 79"/>
              <a:gd name="T2" fmla="*/ 60 w 83"/>
              <a:gd name="T3" fmla="*/ 37 h 79"/>
              <a:gd name="T4" fmla="*/ 58 w 83"/>
              <a:gd name="T5" fmla="*/ 34 h 79"/>
              <a:gd name="T6" fmla="*/ 56 w 83"/>
              <a:gd name="T7" fmla="*/ 33 h 79"/>
              <a:gd name="T8" fmla="*/ 54 w 83"/>
              <a:gd name="T9" fmla="*/ 35 h 79"/>
              <a:gd name="T10" fmla="*/ 59 w 83"/>
              <a:gd name="T11" fmla="*/ 44 h 79"/>
              <a:gd name="T12" fmla="*/ 51 w 83"/>
              <a:gd name="T13" fmla="*/ 35 h 79"/>
              <a:gd name="T14" fmla="*/ 48 w 83"/>
              <a:gd name="T15" fmla="*/ 35 h 79"/>
              <a:gd name="T16" fmla="*/ 55 w 83"/>
              <a:gd name="T17" fmla="*/ 46 h 79"/>
              <a:gd name="T18" fmla="*/ 42 w 83"/>
              <a:gd name="T19" fmla="*/ 34 h 79"/>
              <a:gd name="T20" fmla="*/ 37 w 83"/>
              <a:gd name="T21" fmla="*/ 32 h 79"/>
              <a:gd name="T22" fmla="*/ 37 w 83"/>
              <a:gd name="T23" fmla="*/ 32 h 79"/>
              <a:gd name="T24" fmla="*/ 37 w 83"/>
              <a:gd name="T25" fmla="*/ 34 h 79"/>
              <a:gd name="T26" fmla="*/ 52 w 83"/>
              <a:gd name="T27" fmla="*/ 56 h 79"/>
              <a:gd name="T28" fmla="*/ 42 w 83"/>
              <a:gd name="T29" fmla="*/ 55 h 79"/>
              <a:gd name="T30" fmla="*/ 43 w 83"/>
              <a:gd name="T31" fmla="*/ 58 h 79"/>
              <a:gd name="T32" fmla="*/ 53 w 83"/>
              <a:gd name="T33" fmla="*/ 61 h 79"/>
              <a:gd name="T34" fmla="*/ 77 w 83"/>
              <a:gd name="T35" fmla="*/ 49 h 79"/>
              <a:gd name="T36" fmla="*/ 72 w 83"/>
              <a:gd name="T37" fmla="*/ 40 h 79"/>
              <a:gd name="T38" fmla="*/ 65 w 83"/>
              <a:gd name="T39" fmla="*/ 33 h 79"/>
              <a:gd name="T40" fmla="*/ 63 w 83"/>
              <a:gd name="T41" fmla="*/ 33 h 79"/>
              <a:gd name="T42" fmla="*/ 62 w 83"/>
              <a:gd name="T43" fmla="*/ 34 h 79"/>
              <a:gd name="T44" fmla="*/ 55 w 83"/>
              <a:gd name="T45" fmla="*/ 0 h 79"/>
              <a:gd name="T46" fmla="*/ 61 w 83"/>
              <a:gd name="T47" fmla="*/ 31 h 79"/>
              <a:gd name="T48" fmla="*/ 61 w 83"/>
              <a:gd name="T49" fmla="*/ 31 h 79"/>
              <a:gd name="T50" fmla="*/ 73 w 83"/>
              <a:gd name="T51" fmla="*/ 39 h 79"/>
              <a:gd name="T52" fmla="*/ 79 w 83"/>
              <a:gd name="T53" fmla="*/ 48 h 79"/>
              <a:gd name="T54" fmla="*/ 82 w 83"/>
              <a:gd name="T55" fmla="*/ 58 h 79"/>
              <a:gd name="T56" fmla="*/ 64 w 83"/>
              <a:gd name="T57" fmla="*/ 72 h 79"/>
              <a:gd name="T58" fmla="*/ 55 w 83"/>
              <a:gd name="T59" fmla="*/ 79 h 79"/>
              <a:gd name="T60" fmla="*/ 0 w 83"/>
              <a:gd name="T61" fmla="*/ 5 h 79"/>
              <a:gd name="T62" fmla="*/ 53 w 83"/>
              <a:gd name="T63" fmla="*/ 32 h 79"/>
              <a:gd name="T64" fmla="*/ 50 w 83"/>
              <a:gd name="T65" fmla="*/ 32 h 79"/>
              <a:gd name="T66" fmla="*/ 46 w 83"/>
              <a:gd name="T67" fmla="*/ 35 h 79"/>
              <a:gd name="T68" fmla="*/ 39 w 83"/>
              <a:gd name="T69" fmla="*/ 29 h 79"/>
              <a:gd name="T70" fmla="*/ 36 w 83"/>
              <a:gd name="T71" fmla="*/ 30 h 79"/>
              <a:gd name="T72" fmla="*/ 35 w 83"/>
              <a:gd name="T73" fmla="*/ 36 h 79"/>
              <a:gd name="T74" fmla="*/ 46 w 83"/>
              <a:gd name="T75" fmla="*/ 51 h 79"/>
              <a:gd name="T76" fmla="*/ 40 w 83"/>
              <a:gd name="T77" fmla="*/ 53 h 79"/>
              <a:gd name="T78" fmla="*/ 43 w 83"/>
              <a:gd name="T79" fmla="*/ 60 h 79"/>
              <a:gd name="T80" fmla="*/ 55 w 83"/>
              <a:gd name="T81" fmla="*/ 70 h 79"/>
              <a:gd name="T82" fmla="*/ 55 w 83"/>
              <a:gd name="T83" fmla="*/ 7 h 79"/>
              <a:gd name="T84" fmla="*/ 74 w 83"/>
              <a:gd name="T85" fmla="*/ 39 h 79"/>
              <a:gd name="T86" fmla="*/ 42 w 83"/>
              <a:gd name="T87" fmla="*/ 25 h 79"/>
              <a:gd name="T88" fmla="*/ 43 w 83"/>
              <a:gd name="T89" fmla="*/ 29 h 79"/>
              <a:gd name="T90" fmla="*/ 33 w 83"/>
              <a:gd name="T91" fmla="*/ 28 h 79"/>
              <a:gd name="T92" fmla="*/ 34 w 83"/>
              <a:gd name="T93" fmla="*/ 37 h 79"/>
              <a:gd name="T94" fmla="*/ 29 w 83"/>
              <a:gd name="T95" fmla="*/ 31 h 79"/>
              <a:gd name="T96" fmla="*/ 37 w 83"/>
              <a:gd name="T97" fmla="*/ 16 h 79"/>
              <a:gd name="T98" fmla="*/ 50 w 83"/>
              <a:gd name="T99" fmla="*/ 31 h 79"/>
              <a:gd name="T100" fmla="*/ 37 w 83"/>
              <a:gd name="T101" fmla="*/ 19 h 79"/>
              <a:gd name="T102" fmla="*/ 28 w 83"/>
              <a:gd name="T103" fmla="*/ 39 h 79"/>
              <a:gd name="T104" fmla="*/ 41 w 83"/>
              <a:gd name="T105" fmla="*/ 45 h 79"/>
              <a:gd name="T106" fmla="*/ 22 w 83"/>
              <a:gd name="T107" fmla="*/ 31 h 79"/>
              <a:gd name="T108" fmla="*/ 28 w 83"/>
              <a:gd name="T109" fmla="*/ 71 h 79"/>
              <a:gd name="T110" fmla="*/ 28 w 83"/>
              <a:gd name="T111" fmla="*/ 78 h 79"/>
              <a:gd name="T112" fmla="*/ 35 w 83"/>
              <a:gd name="T113" fmla="*/ 73 h 79"/>
              <a:gd name="T114" fmla="*/ 22 w 83"/>
              <a:gd name="T115" fmla="*/ 2 h 79"/>
              <a:gd name="T116" fmla="*/ 22 w 83"/>
              <a:gd name="T117" fmla="*/ 5 h 79"/>
              <a:gd name="T118" fmla="*/ 39 w 83"/>
              <a:gd name="T119" fmla="*/ 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3" h="79">
                <a:moveTo>
                  <a:pt x="62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2"/>
                  <a:pt x="65" y="42"/>
                  <a:pt x="65" y="42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59" y="35"/>
                  <a:pt x="59" y="35"/>
                  <a:pt x="59" y="35"/>
                </a:cubicBezTo>
                <a:cubicBezTo>
                  <a:pt x="59" y="35"/>
                  <a:pt x="59" y="35"/>
                  <a:pt x="59" y="35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7" y="33"/>
                  <a:pt x="57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33"/>
                  <a:pt x="55" y="33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4" y="35"/>
                </a:cubicBezTo>
                <a:cubicBezTo>
                  <a:pt x="54" y="35"/>
                  <a:pt x="55" y="36"/>
                  <a:pt x="55" y="36"/>
                </a:cubicBezTo>
                <a:cubicBezTo>
                  <a:pt x="61" y="43"/>
                  <a:pt x="61" y="43"/>
                  <a:pt x="61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37"/>
                  <a:pt x="52" y="37"/>
                  <a:pt x="52" y="37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0" y="35"/>
                  <a:pt x="50" y="35"/>
                </a:cubicBezTo>
                <a:cubicBezTo>
                  <a:pt x="49" y="35"/>
                  <a:pt x="49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6"/>
                  <a:pt x="48" y="36"/>
                </a:cubicBezTo>
                <a:cubicBezTo>
                  <a:pt x="48" y="37"/>
                  <a:pt x="48" y="37"/>
                  <a:pt x="48" y="38"/>
                </a:cubicBezTo>
                <a:cubicBezTo>
                  <a:pt x="55" y="46"/>
                  <a:pt x="55" y="46"/>
                  <a:pt x="55" y="46"/>
                </a:cubicBezTo>
                <a:cubicBezTo>
                  <a:pt x="53" y="48"/>
                  <a:pt x="53" y="48"/>
                  <a:pt x="53" y="48"/>
                </a:cubicBezTo>
                <a:cubicBezTo>
                  <a:pt x="46" y="39"/>
                  <a:pt x="46" y="39"/>
                  <a:pt x="46" y="39"/>
                </a:cubicBezTo>
                <a:cubicBezTo>
                  <a:pt x="42" y="34"/>
                  <a:pt x="42" y="34"/>
                  <a:pt x="42" y="34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2"/>
                  <a:pt x="39" y="31"/>
                  <a:pt x="39" y="31"/>
                </a:cubicBezTo>
                <a:cubicBezTo>
                  <a:pt x="38" y="31"/>
                  <a:pt x="38" y="31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54" y="54"/>
                  <a:pt x="54" y="54"/>
                  <a:pt x="54" y="54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3"/>
                  <a:pt x="44" y="53"/>
                  <a:pt x="43" y="53"/>
                </a:cubicBezTo>
                <a:cubicBezTo>
                  <a:pt x="43" y="53"/>
                  <a:pt x="42" y="54"/>
                  <a:pt x="42" y="55"/>
                </a:cubicBezTo>
                <a:cubicBezTo>
                  <a:pt x="42" y="55"/>
                  <a:pt x="42" y="55"/>
                  <a:pt x="42" y="55"/>
                </a:cubicBezTo>
                <a:cubicBezTo>
                  <a:pt x="42" y="55"/>
                  <a:pt x="42" y="56"/>
                  <a:pt x="42" y="56"/>
                </a:cubicBezTo>
                <a:cubicBezTo>
                  <a:pt x="42" y="57"/>
                  <a:pt x="43" y="57"/>
                  <a:pt x="43" y="58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5" y="69"/>
                  <a:pt x="65" y="69"/>
                  <a:pt x="65" y="69"/>
                </a:cubicBezTo>
                <a:cubicBezTo>
                  <a:pt x="80" y="56"/>
                  <a:pt x="80" y="56"/>
                  <a:pt x="80" y="56"/>
                </a:cubicBezTo>
                <a:cubicBezTo>
                  <a:pt x="79" y="54"/>
                  <a:pt x="78" y="52"/>
                  <a:pt x="77" y="49"/>
                </a:cubicBezTo>
                <a:cubicBezTo>
                  <a:pt x="76" y="47"/>
                  <a:pt x="74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2"/>
                  <a:pt x="64" y="32"/>
                  <a:pt x="64" y="32"/>
                </a:cubicBezTo>
                <a:cubicBezTo>
                  <a:pt x="63" y="32"/>
                  <a:pt x="63" y="32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3" y="33"/>
                  <a:pt x="63" y="33"/>
                  <a:pt x="63" y="33"/>
                </a:cubicBezTo>
                <a:cubicBezTo>
                  <a:pt x="62" y="33"/>
                  <a:pt x="62" y="33"/>
                  <a:pt x="62" y="34"/>
                </a:cubicBezTo>
                <a:cubicBezTo>
                  <a:pt x="62" y="34"/>
                  <a:pt x="62" y="35"/>
                  <a:pt x="62" y="35"/>
                </a:cubicBezTo>
                <a:close/>
                <a:moveTo>
                  <a:pt x="6" y="0"/>
                </a:moveTo>
                <a:cubicBezTo>
                  <a:pt x="55" y="0"/>
                  <a:pt x="55" y="0"/>
                  <a:pt x="55" y="0"/>
                </a:cubicBezTo>
                <a:cubicBezTo>
                  <a:pt x="58" y="0"/>
                  <a:pt x="60" y="2"/>
                  <a:pt x="60" y="5"/>
                </a:cubicBezTo>
                <a:cubicBezTo>
                  <a:pt x="60" y="31"/>
                  <a:pt x="60" y="31"/>
                  <a:pt x="60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1" y="31"/>
                  <a:pt x="61" y="31"/>
                  <a:pt x="61" y="31"/>
                </a:cubicBezTo>
                <a:cubicBezTo>
                  <a:pt x="62" y="30"/>
                  <a:pt x="63" y="30"/>
                  <a:pt x="64" y="30"/>
                </a:cubicBezTo>
                <a:cubicBezTo>
                  <a:pt x="65" y="30"/>
                  <a:pt x="66" y="30"/>
                  <a:pt x="67" y="31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9"/>
                  <a:pt x="73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6" y="42"/>
                  <a:pt x="78" y="45"/>
                  <a:pt x="79" y="48"/>
                </a:cubicBezTo>
                <a:cubicBezTo>
                  <a:pt x="81" y="51"/>
                  <a:pt x="82" y="54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2" y="58"/>
                  <a:pt x="82" y="58"/>
                  <a:pt x="82" y="58"/>
                </a:cubicBezTo>
                <a:cubicBezTo>
                  <a:pt x="66" y="72"/>
                  <a:pt x="66" y="72"/>
                  <a:pt x="66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74"/>
                  <a:pt x="60" y="74"/>
                  <a:pt x="60" y="74"/>
                </a:cubicBezTo>
                <a:cubicBezTo>
                  <a:pt x="60" y="77"/>
                  <a:pt x="58" y="79"/>
                  <a:pt x="55" y="79"/>
                </a:cubicBezTo>
                <a:cubicBezTo>
                  <a:pt x="6" y="79"/>
                  <a:pt x="6" y="79"/>
                  <a:pt x="6" y="79"/>
                </a:cubicBezTo>
                <a:cubicBezTo>
                  <a:pt x="2" y="79"/>
                  <a:pt x="0" y="77"/>
                  <a:pt x="0" y="7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55" y="31"/>
                </a:moveTo>
                <a:cubicBezTo>
                  <a:pt x="54" y="31"/>
                  <a:pt x="54" y="31"/>
                  <a:pt x="53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3"/>
                  <a:pt x="52" y="33"/>
                </a:cubicBezTo>
                <a:cubicBezTo>
                  <a:pt x="52" y="33"/>
                  <a:pt x="51" y="32"/>
                  <a:pt x="50" y="32"/>
                </a:cubicBezTo>
                <a:cubicBezTo>
                  <a:pt x="49" y="32"/>
                  <a:pt x="48" y="32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6" y="34"/>
                  <a:pt x="46" y="34"/>
                  <a:pt x="46" y="35"/>
                </a:cubicBezTo>
                <a:cubicBezTo>
                  <a:pt x="44" y="33"/>
                  <a:pt x="44" y="33"/>
                  <a:pt x="44" y="33"/>
                </a:cubicBezTo>
                <a:cubicBezTo>
                  <a:pt x="42" y="30"/>
                  <a:pt x="42" y="30"/>
                  <a:pt x="42" y="30"/>
                </a:cubicBezTo>
                <a:cubicBezTo>
                  <a:pt x="41" y="29"/>
                  <a:pt x="40" y="29"/>
                  <a:pt x="39" y="29"/>
                </a:cubicBezTo>
                <a:cubicBezTo>
                  <a:pt x="38" y="29"/>
                  <a:pt x="37" y="29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0"/>
                  <a:pt x="36" y="30"/>
                  <a:pt x="36" y="30"/>
                </a:cubicBezTo>
                <a:cubicBezTo>
                  <a:pt x="35" y="31"/>
                  <a:pt x="34" y="32"/>
                  <a:pt x="34" y="33"/>
                </a:cubicBezTo>
                <a:cubicBezTo>
                  <a:pt x="34" y="34"/>
                  <a:pt x="34" y="35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49" y="52"/>
                  <a:pt x="49" y="52"/>
                  <a:pt x="49" y="52"/>
                </a:cubicBezTo>
                <a:cubicBezTo>
                  <a:pt x="46" y="51"/>
                  <a:pt x="46" y="51"/>
                  <a:pt x="46" y="51"/>
                </a:cubicBezTo>
                <a:cubicBezTo>
                  <a:pt x="44" y="50"/>
                  <a:pt x="43" y="50"/>
                  <a:pt x="42" y="51"/>
                </a:cubicBezTo>
                <a:cubicBezTo>
                  <a:pt x="41" y="52"/>
                  <a:pt x="40" y="52"/>
                  <a:pt x="40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4"/>
                  <a:pt x="40" y="54"/>
                  <a:pt x="40" y="54"/>
                </a:cubicBezTo>
                <a:cubicBezTo>
                  <a:pt x="39" y="55"/>
                  <a:pt x="39" y="56"/>
                  <a:pt x="40" y="57"/>
                </a:cubicBezTo>
                <a:cubicBezTo>
                  <a:pt x="40" y="59"/>
                  <a:pt x="41" y="60"/>
                  <a:pt x="43" y="60"/>
                </a:cubicBezTo>
                <a:cubicBezTo>
                  <a:pt x="52" y="63"/>
                  <a:pt x="52" y="63"/>
                  <a:pt x="52" y="63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70"/>
                  <a:pt x="55" y="70"/>
                  <a:pt x="55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6" y="7"/>
                  <a:pt x="6" y="7"/>
                  <a:pt x="6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1"/>
                  <a:pt x="55" y="31"/>
                  <a:pt x="55" y="31"/>
                </a:cubicBezTo>
                <a:close/>
                <a:moveTo>
                  <a:pt x="74" y="39"/>
                </a:move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lose/>
                <a:moveTo>
                  <a:pt x="37" y="23"/>
                </a:moveTo>
                <a:cubicBezTo>
                  <a:pt x="39" y="23"/>
                  <a:pt x="41" y="24"/>
                  <a:pt x="42" y="25"/>
                </a:cubicBezTo>
                <a:cubicBezTo>
                  <a:pt x="44" y="27"/>
                  <a:pt x="45" y="29"/>
                  <a:pt x="45" y="31"/>
                </a:cubicBezTo>
                <a:cubicBezTo>
                  <a:pt x="45" y="31"/>
                  <a:pt x="45" y="31"/>
                  <a:pt x="45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2" y="28"/>
                  <a:pt x="41" y="28"/>
                  <a:pt x="40" y="27"/>
                </a:cubicBezTo>
                <a:cubicBezTo>
                  <a:pt x="39" y="27"/>
                  <a:pt x="38" y="26"/>
                  <a:pt x="37" y="26"/>
                </a:cubicBezTo>
                <a:cubicBezTo>
                  <a:pt x="35" y="26"/>
                  <a:pt x="34" y="27"/>
                  <a:pt x="33" y="28"/>
                </a:cubicBezTo>
                <a:cubicBezTo>
                  <a:pt x="32" y="28"/>
                  <a:pt x="32" y="30"/>
                  <a:pt x="32" y="31"/>
                </a:cubicBezTo>
                <a:cubicBezTo>
                  <a:pt x="32" y="32"/>
                  <a:pt x="32" y="33"/>
                  <a:pt x="33" y="34"/>
                </a:cubicBezTo>
                <a:cubicBezTo>
                  <a:pt x="33" y="35"/>
                  <a:pt x="33" y="36"/>
                  <a:pt x="34" y="37"/>
                </a:cubicBezTo>
                <a:cubicBezTo>
                  <a:pt x="36" y="39"/>
                  <a:pt x="36" y="39"/>
                  <a:pt x="36" y="39"/>
                </a:cubicBezTo>
                <a:cubicBezTo>
                  <a:pt x="34" y="39"/>
                  <a:pt x="32" y="38"/>
                  <a:pt x="31" y="37"/>
                </a:cubicBezTo>
                <a:cubicBezTo>
                  <a:pt x="30" y="35"/>
                  <a:pt x="29" y="33"/>
                  <a:pt x="29" y="31"/>
                </a:cubicBezTo>
                <a:cubicBezTo>
                  <a:pt x="29" y="29"/>
                  <a:pt x="30" y="27"/>
                  <a:pt x="31" y="25"/>
                </a:cubicBezTo>
                <a:cubicBezTo>
                  <a:pt x="32" y="24"/>
                  <a:pt x="35" y="23"/>
                  <a:pt x="37" y="23"/>
                </a:cubicBezTo>
                <a:close/>
                <a:moveTo>
                  <a:pt x="37" y="16"/>
                </a:moveTo>
                <a:cubicBezTo>
                  <a:pt x="41" y="16"/>
                  <a:pt x="44" y="18"/>
                  <a:pt x="47" y="21"/>
                </a:cubicBezTo>
                <a:cubicBezTo>
                  <a:pt x="50" y="23"/>
                  <a:pt x="51" y="27"/>
                  <a:pt x="51" y="31"/>
                </a:cubicBezTo>
                <a:cubicBezTo>
                  <a:pt x="51" y="31"/>
                  <a:pt x="50" y="31"/>
                  <a:pt x="50" y="31"/>
                </a:cubicBezTo>
                <a:cubicBezTo>
                  <a:pt x="49" y="31"/>
                  <a:pt x="49" y="31"/>
                  <a:pt x="48" y="31"/>
                </a:cubicBezTo>
                <a:cubicBezTo>
                  <a:pt x="48" y="28"/>
                  <a:pt x="47" y="25"/>
                  <a:pt x="45" y="23"/>
                </a:cubicBezTo>
                <a:cubicBezTo>
                  <a:pt x="43" y="21"/>
                  <a:pt x="40" y="19"/>
                  <a:pt x="37" y="19"/>
                </a:cubicBezTo>
                <a:cubicBezTo>
                  <a:pt x="34" y="19"/>
                  <a:pt x="31" y="21"/>
                  <a:pt x="28" y="23"/>
                </a:cubicBezTo>
                <a:cubicBezTo>
                  <a:pt x="26" y="25"/>
                  <a:pt x="25" y="28"/>
                  <a:pt x="25" y="31"/>
                </a:cubicBezTo>
                <a:cubicBezTo>
                  <a:pt x="25" y="34"/>
                  <a:pt x="26" y="37"/>
                  <a:pt x="28" y="39"/>
                </a:cubicBezTo>
                <a:cubicBezTo>
                  <a:pt x="31" y="41"/>
                  <a:pt x="34" y="43"/>
                  <a:pt x="37" y="43"/>
                </a:cubicBezTo>
                <a:cubicBezTo>
                  <a:pt x="37" y="43"/>
                  <a:pt x="38" y="43"/>
                  <a:pt x="39" y="43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6"/>
                  <a:pt x="38" y="46"/>
                  <a:pt x="37" y="46"/>
                </a:cubicBezTo>
                <a:cubicBezTo>
                  <a:pt x="33" y="46"/>
                  <a:pt x="29" y="44"/>
                  <a:pt x="26" y="41"/>
                </a:cubicBezTo>
                <a:cubicBezTo>
                  <a:pt x="24" y="39"/>
                  <a:pt x="22" y="35"/>
                  <a:pt x="22" y="31"/>
                </a:cubicBezTo>
                <a:cubicBezTo>
                  <a:pt x="22" y="27"/>
                  <a:pt x="24" y="23"/>
                  <a:pt x="26" y="21"/>
                </a:cubicBezTo>
                <a:cubicBezTo>
                  <a:pt x="29" y="18"/>
                  <a:pt x="33" y="16"/>
                  <a:pt x="37" y="16"/>
                </a:cubicBezTo>
                <a:close/>
                <a:moveTo>
                  <a:pt x="28" y="71"/>
                </a:moveTo>
                <a:cubicBezTo>
                  <a:pt x="27" y="71"/>
                  <a:pt x="26" y="72"/>
                  <a:pt x="26" y="73"/>
                </a:cubicBezTo>
                <a:cubicBezTo>
                  <a:pt x="26" y="76"/>
                  <a:pt x="26" y="76"/>
                  <a:pt x="26" y="76"/>
                </a:cubicBezTo>
                <a:cubicBezTo>
                  <a:pt x="26" y="77"/>
                  <a:pt x="27" y="78"/>
                  <a:pt x="28" y="78"/>
                </a:cubicBezTo>
                <a:cubicBezTo>
                  <a:pt x="34" y="78"/>
                  <a:pt x="34" y="78"/>
                  <a:pt x="34" y="78"/>
                </a:cubicBezTo>
                <a:cubicBezTo>
                  <a:pt x="35" y="78"/>
                  <a:pt x="35" y="77"/>
                  <a:pt x="35" y="76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72"/>
                  <a:pt x="35" y="71"/>
                  <a:pt x="34" y="71"/>
                </a:cubicBezTo>
                <a:cubicBezTo>
                  <a:pt x="28" y="71"/>
                  <a:pt x="28" y="71"/>
                  <a:pt x="28" y="71"/>
                </a:cubicBezTo>
                <a:close/>
                <a:moveTo>
                  <a:pt x="22" y="2"/>
                </a:moveTo>
                <a:cubicBezTo>
                  <a:pt x="21" y="2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5"/>
                  <a:pt x="21" y="5"/>
                  <a:pt x="22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9" y="5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2"/>
                  <a:pt x="38" y="2"/>
                </a:cubicBezTo>
                <a:lnTo>
                  <a:pt x="22" y="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Hexagon 17">
            <a:extLst>
              <a:ext uri="{FF2B5EF4-FFF2-40B4-BE49-F238E27FC236}">
                <a16:creationId xmlns:a16="http://schemas.microsoft.com/office/drawing/2014/main" id="{B9BA4801-01B4-448D-A874-2D40D8C4FD8C}"/>
              </a:ext>
            </a:extLst>
          </p:cNvPr>
          <p:cNvSpPr/>
          <p:nvPr/>
        </p:nvSpPr>
        <p:spPr>
          <a:xfrm>
            <a:off x="1011104" y="3274026"/>
            <a:ext cx="1447853" cy="1248147"/>
          </a:xfrm>
          <a:prstGeom prst="hexagon">
            <a:avLst/>
          </a:prstGeom>
          <a:solidFill>
            <a:srgbClr val="595757"/>
          </a:solidFill>
          <a:ln>
            <a:solidFill>
              <a:srgbClr val="F4F6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Freeform 80">
            <a:extLst>
              <a:ext uri="{FF2B5EF4-FFF2-40B4-BE49-F238E27FC236}">
                <a16:creationId xmlns:a16="http://schemas.microsoft.com/office/drawing/2014/main" id="{7122F919-29DF-4992-A512-EBBF5D1B20EC}"/>
              </a:ext>
            </a:extLst>
          </p:cNvPr>
          <p:cNvSpPr>
            <a:spLocks noEditPoints="1"/>
          </p:cNvSpPr>
          <p:nvPr/>
        </p:nvSpPr>
        <p:spPr bwMode="auto">
          <a:xfrm>
            <a:off x="1568080" y="3434174"/>
            <a:ext cx="303812" cy="305332"/>
          </a:xfrm>
          <a:custGeom>
            <a:avLst/>
            <a:gdLst>
              <a:gd name="T0" fmla="*/ 177 w 294"/>
              <a:gd name="T1" fmla="*/ 136 h 294"/>
              <a:gd name="T2" fmla="*/ 187 w 294"/>
              <a:gd name="T3" fmla="*/ 93 h 294"/>
              <a:gd name="T4" fmla="*/ 93 w 294"/>
              <a:gd name="T5" fmla="*/ 0 h 294"/>
              <a:gd name="T6" fmla="*/ 0 w 294"/>
              <a:gd name="T7" fmla="*/ 93 h 294"/>
              <a:gd name="T8" fmla="*/ 93 w 294"/>
              <a:gd name="T9" fmla="*/ 187 h 294"/>
              <a:gd name="T10" fmla="*/ 136 w 294"/>
              <a:gd name="T11" fmla="*/ 177 h 294"/>
              <a:gd name="T12" fmla="*/ 187 w 294"/>
              <a:gd name="T13" fmla="*/ 227 h 294"/>
              <a:gd name="T14" fmla="*/ 214 w 294"/>
              <a:gd name="T15" fmla="*/ 227 h 294"/>
              <a:gd name="T16" fmla="*/ 214 w 294"/>
              <a:gd name="T17" fmla="*/ 254 h 294"/>
              <a:gd name="T18" fmla="*/ 241 w 294"/>
              <a:gd name="T19" fmla="*/ 254 h 294"/>
              <a:gd name="T20" fmla="*/ 241 w 294"/>
              <a:gd name="T21" fmla="*/ 281 h 294"/>
              <a:gd name="T22" fmla="*/ 254 w 294"/>
              <a:gd name="T23" fmla="*/ 294 h 294"/>
              <a:gd name="T24" fmla="*/ 294 w 294"/>
              <a:gd name="T25" fmla="*/ 294 h 294"/>
              <a:gd name="T26" fmla="*/ 294 w 294"/>
              <a:gd name="T27" fmla="*/ 254 h 294"/>
              <a:gd name="T28" fmla="*/ 177 w 294"/>
              <a:gd name="T29" fmla="*/ 136 h 294"/>
              <a:gd name="T30" fmla="*/ 67 w 294"/>
              <a:gd name="T31" fmla="*/ 93 h 294"/>
              <a:gd name="T32" fmla="*/ 40 w 294"/>
              <a:gd name="T33" fmla="*/ 67 h 294"/>
              <a:gd name="T34" fmla="*/ 67 w 294"/>
              <a:gd name="T35" fmla="*/ 40 h 294"/>
              <a:gd name="T36" fmla="*/ 93 w 294"/>
              <a:gd name="T37" fmla="*/ 67 h 294"/>
              <a:gd name="T38" fmla="*/ 67 w 294"/>
              <a:gd name="T39" fmla="*/ 9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94" h="294">
                <a:moveTo>
                  <a:pt x="177" y="136"/>
                </a:moveTo>
                <a:cubicBezTo>
                  <a:pt x="183" y="124"/>
                  <a:pt x="187" y="109"/>
                  <a:pt x="187" y="93"/>
                </a:cubicBezTo>
                <a:cubicBezTo>
                  <a:pt x="187" y="42"/>
                  <a:pt x="145" y="0"/>
                  <a:pt x="93" y="0"/>
                </a:cubicBezTo>
                <a:cubicBezTo>
                  <a:pt x="42" y="0"/>
                  <a:pt x="0" y="42"/>
                  <a:pt x="0" y="93"/>
                </a:cubicBezTo>
                <a:cubicBezTo>
                  <a:pt x="0" y="145"/>
                  <a:pt x="42" y="187"/>
                  <a:pt x="93" y="187"/>
                </a:cubicBezTo>
                <a:cubicBezTo>
                  <a:pt x="109" y="187"/>
                  <a:pt x="124" y="183"/>
                  <a:pt x="136" y="177"/>
                </a:cubicBezTo>
                <a:cubicBezTo>
                  <a:pt x="187" y="227"/>
                  <a:pt x="187" y="227"/>
                  <a:pt x="187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14" y="227"/>
                  <a:pt x="214" y="254"/>
                  <a:pt x="214" y="254"/>
                </a:cubicBezTo>
                <a:cubicBezTo>
                  <a:pt x="241" y="254"/>
                  <a:pt x="241" y="254"/>
                  <a:pt x="241" y="254"/>
                </a:cubicBezTo>
                <a:cubicBezTo>
                  <a:pt x="241" y="281"/>
                  <a:pt x="241" y="281"/>
                  <a:pt x="241" y="281"/>
                </a:cubicBezTo>
                <a:cubicBezTo>
                  <a:pt x="254" y="294"/>
                  <a:pt x="254" y="294"/>
                  <a:pt x="254" y="294"/>
                </a:cubicBezTo>
                <a:cubicBezTo>
                  <a:pt x="294" y="294"/>
                  <a:pt x="294" y="294"/>
                  <a:pt x="294" y="294"/>
                </a:cubicBezTo>
                <a:cubicBezTo>
                  <a:pt x="294" y="254"/>
                  <a:pt x="294" y="254"/>
                  <a:pt x="294" y="254"/>
                </a:cubicBezTo>
                <a:lnTo>
                  <a:pt x="177" y="136"/>
                </a:lnTo>
                <a:close/>
                <a:moveTo>
                  <a:pt x="67" y="93"/>
                </a:moveTo>
                <a:cubicBezTo>
                  <a:pt x="52" y="93"/>
                  <a:pt x="40" y="81"/>
                  <a:pt x="40" y="67"/>
                </a:cubicBezTo>
                <a:cubicBezTo>
                  <a:pt x="40" y="52"/>
                  <a:pt x="52" y="40"/>
                  <a:pt x="67" y="40"/>
                </a:cubicBezTo>
                <a:cubicBezTo>
                  <a:pt x="81" y="40"/>
                  <a:pt x="93" y="52"/>
                  <a:pt x="93" y="67"/>
                </a:cubicBezTo>
                <a:cubicBezTo>
                  <a:pt x="93" y="81"/>
                  <a:pt x="81" y="93"/>
                  <a:pt x="67" y="93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8F2DE4F-5AD9-4854-98F0-F100769049CB}"/>
              </a:ext>
            </a:extLst>
          </p:cNvPr>
          <p:cNvSpPr txBox="1"/>
          <p:nvPr/>
        </p:nvSpPr>
        <p:spPr>
          <a:xfrm>
            <a:off x="1152771" y="3916424"/>
            <a:ext cx="117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5FBBC09-0425-4170-8E71-D020824CE400}"/>
              </a:ext>
            </a:extLst>
          </p:cNvPr>
          <p:cNvSpPr txBox="1"/>
          <p:nvPr/>
        </p:nvSpPr>
        <p:spPr>
          <a:xfrm>
            <a:off x="2595834" y="4246077"/>
            <a:ext cx="117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620AD35D-B719-48E3-B09F-4C18AFD6704A}"/>
              </a:ext>
            </a:extLst>
          </p:cNvPr>
          <p:cNvSpPr txBox="1"/>
          <p:nvPr/>
        </p:nvSpPr>
        <p:spPr>
          <a:xfrm>
            <a:off x="2018898" y="2815133"/>
            <a:ext cx="117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CD4FDE73-E97B-4F67-9353-C96582FC9AC2}"/>
              </a:ext>
            </a:extLst>
          </p:cNvPr>
          <p:cNvSpPr txBox="1"/>
          <p:nvPr/>
        </p:nvSpPr>
        <p:spPr>
          <a:xfrm>
            <a:off x="4442379" y="3437846"/>
            <a:ext cx="117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7DD8741-5A3B-4C36-A4EA-81428E805B49}"/>
              </a:ext>
            </a:extLst>
          </p:cNvPr>
          <p:cNvSpPr txBox="1"/>
          <p:nvPr/>
        </p:nvSpPr>
        <p:spPr>
          <a:xfrm>
            <a:off x="8670845" y="2148835"/>
            <a:ext cx="25690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248B321-F859-47E9-A12F-48426200DA30}"/>
              </a:ext>
            </a:extLst>
          </p:cNvPr>
          <p:cNvSpPr txBox="1"/>
          <p:nvPr/>
        </p:nvSpPr>
        <p:spPr>
          <a:xfrm>
            <a:off x="8684291" y="1892474"/>
            <a:ext cx="1809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F1A5726-AAA9-4491-86AC-9B28A5EE3495}"/>
              </a:ext>
            </a:extLst>
          </p:cNvPr>
          <p:cNvSpPr txBox="1"/>
          <p:nvPr/>
        </p:nvSpPr>
        <p:spPr>
          <a:xfrm>
            <a:off x="8670845" y="3268892"/>
            <a:ext cx="25690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03857B7A-0928-4864-98F9-7B8EC891A9D6}"/>
              </a:ext>
            </a:extLst>
          </p:cNvPr>
          <p:cNvSpPr txBox="1"/>
          <p:nvPr/>
        </p:nvSpPr>
        <p:spPr>
          <a:xfrm>
            <a:off x="8684291" y="3012531"/>
            <a:ext cx="1809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A89E00BC-F163-4BC5-8515-58D67F92BBA3}"/>
              </a:ext>
            </a:extLst>
          </p:cNvPr>
          <p:cNvSpPr txBox="1"/>
          <p:nvPr/>
        </p:nvSpPr>
        <p:spPr>
          <a:xfrm>
            <a:off x="8670845" y="4592800"/>
            <a:ext cx="25690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A82CCF97-4087-4AAC-A767-1AF011ECB51C}"/>
              </a:ext>
            </a:extLst>
          </p:cNvPr>
          <p:cNvSpPr txBox="1"/>
          <p:nvPr/>
        </p:nvSpPr>
        <p:spPr>
          <a:xfrm>
            <a:off x="8684291" y="4336439"/>
            <a:ext cx="1809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2563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C71F10F9-8E07-4964-9294-8A58770FB6E7}"/>
              </a:ext>
            </a:extLst>
          </p:cNvPr>
          <p:cNvGrpSpPr>
            <a:grpSpLocks/>
          </p:cNvGrpSpPr>
          <p:nvPr/>
        </p:nvGrpSpPr>
        <p:grpSpPr bwMode="auto">
          <a:xfrm>
            <a:off x="3466309" y="1776501"/>
            <a:ext cx="412750" cy="3962400"/>
            <a:chOff x="4082758" y="2135403"/>
            <a:chExt cx="414047" cy="3962824"/>
          </a:xfrm>
        </p:grpSpPr>
        <p:sp>
          <p:nvSpPr>
            <p:cNvPr id="15" name="Left Brace 6">
              <a:extLst>
                <a:ext uri="{FF2B5EF4-FFF2-40B4-BE49-F238E27FC236}">
                  <a16:creationId xmlns:a16="http://schemas.microsoft.com/office/drawing/2014/main" id="{9F5F4612-6A62-4D2B-98AB-FB90C321E710}"/>
                </a:ext>
              </a:extLst>
            </p:cNvPr>
            <p:cNvSpPr/>
            <p:nvPr/>
          </p:nvSpPr>
          <p:spPr>
            <a:xfrm>
              <a:off x="4082758" y="2135403"/>
              <a:ext cx="412455" cy="3962824"/>
            </a:xfrm>
            <a:prstGeom prst="leftBrace">
              <a:avLst/>
            </a:prstGeom>
            <a:ln w="19050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cs typeface="+mn-ea"/>
                <a:sym typeface="+mn-lt"/>
              </a:endParaRPr>
            </a:p>
          </p:txBody>
        </p:sp>
        <p:cxnSp>
          <p:nvCxnSpPr>
            <p:cNvPr id="16" name="Straight Connector 72">
              <a:extLst>
                <a:ext uri="{FF2B5EF4-FFF2-40B4-BE49-F238E27FC236}">
                  <a16:creationId xmlns:a16="http://schemas.microsoft.com/office/drawing/2014/main" id="{552E8283-523F-4B21-8829-8CE5F846065E}"/>
                </a:ext>
              </a:extLst>
            </p:cNvPr>
            <p:cNvCxnSpPr/>
            <p:nvPr/>
          </p:nvCxnSpPr>
          <p:spPr>
            <a:xfrm>
              <a:off x="4289782" y="4758234"/>
              <a:ext cx="205432" cy="4763"/>
            </a:xfrm>
            <a:prstGeom prst="line">
              <a:avLst/>
            </a:prstGeom>
            <a:ln w="19050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73">
              <a:extLst>
                <a:ext uri="{FF2B5EF4-FFF2-40B4-BE49-F238E27FC236}">
                  <a16:creationId xmlns:a16="http://schemas.microsoft.com/office/drawing/2014/main" id="{BAE05A7B-2BAD-43A7-9B3C-88AA8BF44F79}"/>
                </a:ext>
              </a:extLst>
            </p:cNvPr>
            <p:cNvCxnSpPr/>
            <p:nvPr/>
          </p:nvCxnSpPr>
          <p:spPr>
            <a:xfrm>
              <a:off x="4289782" y="3481747"/>
              <a:ext cx="207024" cy="4763"/>
            </a:xfrm>
            <a:prstGeom prst="line">
              <a:avLst/>
            </a:prstGeom>
            <a:ln w="19050">
              <a:solidFill>
                <a:srgbClr val="59575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Oval 64">
            <a:extLst>
              <a:ext uri="{FF2B5EF4-FFF2-40B4-BE49-F238E27FC236}">
                <a16:creationId xmlns:a16="http://schemas.microsoft.com/office/drawing/2014/main" id="{57DB8E55-B14B-4A5B-A047-325FB09F4370}"/>
              </a:ext>
            </a:extLst>
          </p:cNvPr>
          <p:cNvSpPr/>
          <p:nvPr/>
        </p:nvSpPr>
        <p:spPr bwMode="auto">
          <a:xfrm>
            <a:off x="1631159" y="3029038"/>
            <a:ext cx="1447800" cy="1455738"/>
          </a:xfrm>
          <a:prstGeom prst="ellipse">
            <a:avLst/>
          </a:prstGeom>
          <a:solidFill>
            <a:srgbClr val="595757"/>
          </a:solidFill>
          <a:ln w="76200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 sz="880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Text Box 10">
            <a:extLst>
              <a:ext uri="{FF2B5EF4-FFF2-40B4-BE49-F238E27FC236}">
                <a16:creationId xmlns:a16="http://schemas.microsoft.com/office/drawing/2014/main" id="{06568A81-1FA4-4DA8-A421-A884FCF56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7509" y="3974251"/>
            <a:ext cx="1176214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id-ID" altLang="zh-CN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标题文本</a:t>
            </a:r>
            <a:endParaRPr lang="en-US" altLang="zh-CN" sz="12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0" name="Group 145">
            <a:extLst>
              <a:ext uri="{FF2B5EF4-FFF2-40B4-BE49-F238E27FC236}">
                <a16:creationId xmlns:a16="http://schemas.microsoft.com/office/drawing/2014/main" id="{64CFD4A0-A211-4C26-BFF1-4A8E9AB77CF4}"/>
              </a:ext>
            </a:extLst>
          </p:cNvPr>
          <p:cNvGrpSpPr/>
          <p:nvPr/>
        </p:nvGrpSpPr>
        <p:grpSpPr bwMode="auto">
          <a:xfrm>
            <a:off x="1955977" y="3267875"/>
            <a:ext cx="798164" cy="589405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21" name="Freeform 92">
              <a:extLst>
                <a:ext uri="{FF2B5EF4-FFF2-40B4-BE49-F238E27FC236}">
                  <a16:creationId xmlns:a16="http://schemas.microsoft.com/office/drawing/2014/main" id="{52F63737-CF4A-472D-97CE-F62BEBB0B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Freeform 93">
              <a:extLst>
                <a:ext uri="{FF2B5EF4-FFF2-40B4-BE49-F238E27FC236}">
                  <a16:creationId xmlns:a16="http://schemas.microsoft.com/office/drawing/2014/main" id="{BB77C91C-125A-4F38-A25D-D8CE9A6089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94">
              <a:extLst>
                <a:ext uri="{FF2B5EF4-FFF2-40B4-BE49-F238E27FC236}">
                  <a16:creationId xmlns:a16="http://schemas.microsoft.com/office/drawing/2014/main" id="{3AEA2736-E517-4692-8F48-C7E616EDD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8" name="Oval 29">
            <a:extLst>
              <a:ext uri="{FF2B5EF4-FFF2-40B4-BE49-F238E27FC236}">
                <a16:creationId xmlns:a16="http://schemas.microsoft.com/office/drawing/2014/main" id="{68F99ECF-0C6A-4083-8672-9179A09165DD}"/>
              </a:ext>
            </a:extLst>
          </p:cNvPr>
          <p:cNvSpPr/>
          <p:nvPr/>
        </p:nvSpPr>
        <p:spPr bwMode="auto">
          <a:xfrm>
            <a:off x="4177509" y="1333588"/>
            <a:ext cx="1008063" cy="1012825"/>
          </a:xfrm>
          <a:prstGeom prst="ellipse">
            <a:avLst/>
          </a:prstGeom>
          <a:solidFill>
            <a:srgbClr val="595757"/>
          </a:solidFill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 sz="880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9" name="Group 149">
            <a:extLst>
              <a:ext uri="{FF2B5EF4-FFF2-40B4-BE49-F238E27FC236}">
                <a16:creationId xmlns:a16="http://schemas.microsoft.com/office/drawing/2014/main" id="{83269F3A-62F2-4587-8877-2B0F39DD2F44}"/>
              </a:ext>
            </a:extLst>
          </p:cNvPr>
          <p:cNvGrpSpPr/>
          <p:nvPr/>
        </p:nvGrpSpPr>
        <p:grpSpPr bwMode="auto">
          <a:xfrm>
            <a:off x="4415615" y="1575279"/>
            <a:ext cx="524240" cy="520267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32" name="Freeform 150">
              <a:extLst>
                <a:ext uri="{FF2B5EF4-FFF2-40B4-BE49-F238E27FC236}">
                  <a16:creationId xmlns:a16="http://schemas.microsoft.com/office/drawing/2014/main" id="{AE97D9BD-C357-4F41-8F5A-6E2B9B4DFE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Rectangle 151">
              <a:extLst>
                <a:ext uri="{FF2B5EF4-FFF2-40B4-BE49-F238E27FC236}">
                  <a16:creationId xmlns:a16="http://schemas.microsoft.com/office/drawing/2014/main" id="{7B0014A6-D97D-462C-B80E-6E897E1A1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Rectangle 152">
              <a:extLst>
                <a:ext uri="{FF2B5EF4-FFF2-40B4-BE49-F238E27FC236}">
                  <a16:creationId xmlns:a16="http://schemas.microsoft.com/office/drawing/2014/main" id="{BF8D282C-0B06-48AA-AAD9-88F70373E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Rectangle 153">
              <a:extLst>
                <a:ext uri="{FF2B5EF4-FFF2-40B4-BE49-F238E27FC236}">
                  <a16:creationId xmlns:a16="http://schemas.microsoft.com/office/drawing/2014/main" id="{A5005F7E-942B-4630-B055-26095E5E8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54">
              <a:extLst>
                <a:ext uri="{FF2B5EF4-FFF2-40B4-BE49-F238E27FC236}">
                  <a16:creationId xmlns:a16="http://schemas.microsoft.com/office/drawing/2014/main" id="{30AE8321-11C3-4963-8BF2-DDBCC45903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55">
              <a:extLst>
                <a:ext uri="{FF2B5EF4-FFF2-40B4-BE49-F238E27FC236}">
                  <a16:creationId xmlns:a16="http://schemas.microsoft.com/office/drawing/2014/main" id="{E3FA4C53-BB47-4896-8C7E-651E4B7B0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56">
              <a:extLst>
                <a:ext uri="{FF2B5EF4-FFF2-40B4-BE49-F238E27FC236}">
                  <a16:creationId xmlns:a16="http://schemas.microsoft.com/office/drawing/2014/main" id="{3067EE9A-13D0-49D9-8CC0-B5CA3D290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157">
              <a:extLst>
                <a:ext uri="{FF2B5EF4-FFF2-40B4-BE49-F238E27FC236}">
                  <a16:creationId xmlns:a16="http://schemas.microsoft.com/office/drawing/2014/main" id="{EF6FC5AE-6BE4-4D20-8B33-E15C451A6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158">
              <a:extLst>
                <a:ext uri="{FF2B5EF4-FFF2-40B4-BE49-F238E27FC236}">
                  <a16:creationId xmlns:a16="http://schemas.microsoft.com/office/drawing/2014/main" id="{7C33AB74-9F5F-4254-8532-B00A810C7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Rectangle 159">
              <a:extLst>
                <a:ext uri="{FF2B5EF4-FFF2-40B4-BE49-F238E27FC236}">
                  <a16:creationId xmlns:a16="http://schemas.microsoft.com/office/drawing/2014/main" id="{743FA631-A246-4752-81E3-9CF40F8CA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60">
              <a:extLst>
                <a:ext uri="{FF2B5EF4-FFF2-40B4-BE49-F238E27FC236}">
                  <a16:creationId xmlns:a16="http://schemas.microsoft.com/office/drawing/2014/main" id="{EEE5754D-0736-4E69-95D0-9B4C0D2888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4" name="Freeform 161">
              <a:extLst>
                <a:ext uri="{FF2B5EF4-FFF2-40B4-BE49-F238E27FC236}">
                  <a16:creationId xmlns:a16="http://schemas.microsoft.com/office/drawing/2014/main" id="{1510F5FB-2B49-42B7-8DBD-DB6300D0B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Freeform 162">
              <a:extLst>
                <a:ext uri="{FF2B5EF4-FFF2-40B4-BE49-F238E27FC236}">
                  <a16:creationId xmlns:a16="http://schemas.microsoft.com/office/drawing/2014/main" id="{43BBA951-42AD-4C18-B72C-FAE38D858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6" name="Freeform 163">
              <a:extLst>
                <a:ext uri="{FF2B5EF4-FFF2-40B4-BE49-F238E27FC236}">
                  <a16:creationId xmlns:a16="http://schemas.microsoft.com/office/drawing/2014/main" id="{26A6FF9A-3919-4467-B194-5CCAB28C0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7" name="Freeform 164">
              <a:extLst>
                <a:ext uri="{FF2B5EF4-FFF2-40B4-BE49-F238E27FC236}">
                  <a16:creationId xmlns:a16="http://schemas.microsoft.com/office/drawing/2014/main" id="{AB17A89E-C36D-41B1-85FC-348AC18D8038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8" name="Freeform 165">
              <a:extLst>
                <a:ext uri="{FF2B5EF4-FFF2-40B4-BE49-F238E27FC236}">
                  <a16:creationId xmlns:a16="http://schemas.microsoft.com/office/drawing/2014/main" id="{889ABD39-8DB8-4C94-812B-4CD5B7FCA3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49" name="Rectangle 166">
              <a:extLst>
                <a:ext uri="{FF2B5EF4-FFF2-40B4-BE49-F238E27FC236}">
                  <a16:creationId xmlns:a16="http://schemas.microsoft.com/office/drawing/2014/main" id="{3A081A19-F4D6-4323-87C2-EFC7365798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Rectangle 167">
              <a:extLst>
                <a:ext uri="{FF2B5EF4-FFF2-40B4-BE49-F238E27FC236}">
                  <a16:creationId xmlns:a16="http://schemas.microsoft.com/office/drawing/2014/main" id="{41763FEA-8035-4806-A6E4-92D299F25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1" name="Oval 32">
            <a:extLst>
              <a:ext uri="{FF2B5EF4-FFF2-40B4-BE49-F238E27FC236}">
                <a16:creationId xmlns:a16="http://schemas.microsoft.com/office/drawing/2014/main" id="{DA0F4B91-632A-4E65-B0E8-E59EF417E407}"/>
              </a:ext>
            </a:extLst>
          </p:cNvPr>
          <p:cNvSpPr/>
          <p:nvPr/>
        </p:nvSpPr>
        <p:spPr bwMode="auto">
          <a:xfrm>
            <a:off x="4147347" y="2568663"/>
            <a:ext cx="1008062" cy="1014413"/>
          </a:xfrm>
          <a:prstGeom prst="ellipse">
            <a:avLst/>
          </a:prstGeom>
          <a:solidFill>
            <a:srgbClr val="595757"/>
          </a:solidFill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 sz="880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52" name="Freeform 104">
            <a:extLst>
              <a:ext uri="{FF2B5EF4-FFF2-40B4-BE49-F238E27FC236}">
                <a16:creationId xmlns:a16="http://schemas.microsoft.com/office/drawing/2014/main" id="{28F18CB6-3B30-4CB9-9D9D-9273643D6191}"/>
              </a:ext>
            </a:extLst>
          </p:cNvPr>
          <p:cNvSpPr>
            <a:spLocks noEditPoints="1"/>
          </p:cNvSpPr>
          <p:nvPr/>
        </p:nvSpPr>
        <p:spPr bwMode="auto">
          <a:xfrm>
            <a:off x="4413852" y="2831842"/>
            <a:ext cx="493956" cy="488054"/>
          </a:xfrm>
          <a:custGeom>
            <a:avLst/>
            <a:gdLst>
              <a:gd name="T0" fmla="*/ 2147483646 w 120"/>
              <a:gd name="T1" fmla="*/ 2147483646 h 118"/>
              <a:gd name="T2" fmla="*/ 2147483646 w 120"/>
              <a:gd name="T3" fmla="*/ 2147483646 h 118"/>
              <a:gd name="T4" fmla="*/ 2147483646 w 120"/>
              <a:gd name="T5" fmla="*/ 2147483646 h 118"/>
              <a:gd name="T6" fmla="*/ 2147483646 w 120"/>
              <a:gd name="T7" fmla="*/ 2147483646 h 118"/>
              <a:gd name="T8" fmla="*/ 2147483646 w 120"/>
              <a:gd name="T9" fmla="*/ 2147483646 h 118"/>
              <a:gd name="T10" fmla="*/ 2147483646 w 120"/>
              <a:gd name="T11" fmla="*/ 2147483646 h 118"/>
              <a:gd name="T12" fmla="*/ 2147483646 w 120"/>
              <a:gd name="T13" fmla="*/ 2147483646 h 118"/>
              <a:gd name="T14" fmla="*/ 2147483646 w 120"/>
              <a:gd name="T15" fmla="*/ 2147483646 h 118"/>
              <a:gd name="T16" fmla="*/ 2147483646 w 120"/>
              <a:gd name="T17" fmla="*/ 2147483646 h 118"/>
              <a:gd name="T18" fmla="*/ 2147483646 w 120"/>
              <a:gd name="T19" fmla="*/ 2147483646 h 118"/>
              <a:gd name="T20" fmla="*/ 2147483646 w 120"/>
              <a:gd name="T21" fmla="*/ 2147483646 h 118"/>
              <a:gd name="T22" fmla="*/ 2147483646 w 120"/>
              <a:gd name="T23" fmla="*/ 2147483646 h 118"/>
              <a:gd name="T24" fmla="*/ 2147483646 w 120"/>
              <a:gd name="T25" fmla="*/ 2147483646 h 118"/>
              <a:gd name="T26" fmla="*/ 2147483646 w 120"/>
              <a:gd name="T27" fmla="*/ 2147483646 h 118"/>
              <a:gd name="T28" fmla="*/ 2147483646 w 120"/>
              <a:gd name="T29" fmla="*/ 2147483646 h 118"/>
              <a:gd name="T30" fmla="*/ 2147483646 w 120"/>
              <a:gd name="T31" fmla="*/ 2147483646 h 118"/>
              <a:gd name="T32" fmla="*/ 2147483646 w 120"/>
              <a:gd name="T33" fmla="*/ 2147483646 h 118"/>
              <a:gd name="T34" fmla="*/ 2147483646 w 120"/>
              <a:gd name="T35" fmla="*/ 2147483646 h 118"/>
              <a:gd name="T36" fmla="*/ 2147483646 w 120"/>
              <a:gd name="T37" fmla="*/ 2147483646 h 118"/>
              <a:gd name="T38" fmla="*/ 2147483646 w 120"/>
              <a:gd name="T39" fmla="*/ 2147483646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Oval 33">
            <a:extLst>
              <a:ext uri="{FF2B5EF4-FFF2-40B4-BE49-F238E27FC236}">
                <a16:creationId xmlns:a16="http://schemas.microsoft.com/office/drawing/2014/main" id="{386082B6-5D28-4F3B-B963-40148C470D6C}"/>
              </a:ext>
            </a:extLst>
          </p:cNvPr>
          <p:cNvSpPr/>
          <p:nvPr/>
        </p:nvSpPr>
        <p:spPr bwMode="auto">
          <a:xfrm>
            <a:off x="4147347" y="3805326"/>
            <a:ext cx="1008062" cy="1012825"/>
          </a:xfrm>
          <a:prstGeom prst="ellipse">
            <a:avLst/>
          </a:prstGeom>
          <a:solidFill>
            <a:srgbClr val="595757"/>
          </a:solidFill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 sz="880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4" name="Group 169">
            <a:extLst>
              <a:ext uri="{FF2B5EF4-FFF2-40B4-BE49-F238E27FC236}">
                <a16:creationId xmlns:a16="http://schemas.microsoft.com/office/drawing/2014/main" id="{E98B14AF-6154-46E2-B9BA-3D0D2209648C}"/>
              </a:ext>
            </a:extLst>
          </p:cNvPr>
          <p:cNvGrpSpPr/>
          <p:nvPr/>
        </p:nvGrpSpPr>
        <p:grpSpPr bwMode="auto">
          <a:xfrm>
            <a:off x="4384547" y="4044917"/>
            <a:ext cx="544589" cy="533643"/>
            <a:chOff x="2905125" y="4002088"/>
            <a:chExt cx="249238" cy="244475"/>
          </a:xfrm>
          <a:solidFill>
            <a:schemeClr val="bg1"/>
          </a:solidFill>
        </p:grpSpPr>
        <p:sp>
          <p:nvSpPr>
            <p:cNvPr id="55" name="Freeform 50">
              <a:extLst>
                <a:ext uri="{FF2B5EF4-FFF2-40B4-BE49-F238E27FC236}">
                  <a16:creationId xmlns:a16="http://schemas.microsoft.com/office/drawing/2014/main" id="{DE0A92FA-2FC0-46A2-801E-15C27BC124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05125" y="4002088"/>
              <a:ext cx="249238" cy="244475"/>
            </a:xfrm>
            <a:custGeom>
              <a:avLst/>
              <a:gdLst>
                <a:gd name="T0" fmla="*/ 82 w 95"/>
                <a:gd name="T1" fmla="*/ 58 h 93"/>
                <a:gd name="T2" fmla="*/ 95 w 95"/>
                <a:gd name="T3" fmla="*/ 52 h 93"/>
                <a:gd name="T4" fmla="*/ 95 w 95"/>
                <a:gd name="T5" fmla="*/ 42 h 93"/>
                <a:gd name="T6" fmla="*/ 82 w 95"/>
                <a:gd name="T7" fmla="*/ 36 h 93"/>
                <a:gd name="T8" fmla="*/ 79 w 95"/>
                <a:gd name="T9" fmla="*/ 31 h 93"/>
                <a:gd name="T10" fmla="*/ 84 w 95"/>
                <a:gd name="T11" fmla="*/ 18 h 93"/>
                <a:gd name="T12" fmla="*/ 77 w 95"/>
                <a:gd name="T13" fmla="*/ 10 h 93"/>
                <a:gd name="T14" fmla="*/ 64 w 95"/>
                <a:gd name="T15" fmla="*/ 16 h 93"/>
                <a:gd name="T16" fmla="*/ 58 w 95"/>
                <a:gd name="T17" fmla="*/ 13 h 93"/>
                <a:gd name="T18" fmla="*/ 52 w 95"/>
                <a:gd name="T19" fmla="*/ 0 h 93"/>
                <a:gd name="T20" fmla="*/ 42 w 95"/>
                <a:gd name="T21" fmla="*/ 0 h 93"/>
                <a:gd name="T22" fmla="*/ 36 w 95"/>
                <a:gd name="T23" fmla="*/ 13 h 93"/>
                <a:gd name="T24" fmla="*/ 31 w 95"/>
                <a:gd name="T25" fmla="*/ 16 h 93"/>
                <a:gd name="T26" fmla="*/ 17 w 95"/>
                <a:gd name="T27" fmla="*/ 11 h 93"/>
                <a:gd name="T28" fmla="*/ 10 w 95"/>
                <a:gd name="T29" fmla="*/ 18 h 93"/>
                <a:gd name="T30" fmla="*/ 15 w 95"/>
                <a:gd name="T31" fmla="*/ 31 h 93"/>
                <a:gd name="T32" fmla="*/ 13 w 95"/>
                <a:gd name="T33" fmla="*/ 36 h 93"/>
                <a:gd name="T34" fmla="*/ 0 w 95"/>
                <a:gd name="T35" fmla="*/ 42 h 93"/>
                <a:gd name="T36" fmla="*/ 0 w 95"/>
                <a:gd name="T37" fmla="*/ 52 h 93"/>
                <a:gd name="T38" fmla="*/ 13 w 95"/>
                <a:gd name="T39" fmla="*/ 58 h 93"/>
                <a:gd name="T40" fmla="*/ 15 w 95"/>
                <a:gd name="T41" fmla="*/ 63 h 93"/>
                <a:gd name="T42" fmla="*/ 10 w 95"/>
                <a:gd name="T43" fmla="*/ 76 h 93"/>
                <a:gd name="T44" fmla="*/ 18 w 95"/>
                <a:gd name="T45" fmla="*/ 84 h 93"/>
                <a:gd name="T46" fmla="*/ 31 w 95"/>
                <a:gd name="T47" fmla="*/ 78 h 93"/>
                <a:gd name="T48" fmla="*/ 37 w 95"/>
                <a:gd name="T49" fmla="*/ 81 h 93"/>
                <a:gd name="T50" fmla="*/ 42 w 95"/>
                <a:gd name="T51" fmla="*/ 93 h 93"/>
                <a:gd name="T52" fmla="*/ 53 w 95"/>
                <a:gd name="T53" fmla="*/ 93 h 93"/>
                <a:gd name="T54" fmla="*/ 58 w 95"/>
                <a:gd name="T55" fmla="*/ 81 h 93"/>
                <a:gd name="T56" fmla="*/ 64 w 95"/>
                <a:gd name="T57" fmla="*/ 78 h 93"/>
                <a:gd name="T58" fmla="*/ 77 w 95"/>
                <a:gd name="T59" fmla="*/ 83 h 93"/>
                <a:gd name="T60" fmla="*/ 85 w 95"/>
                <a:gd name="T61" fmla="*/ 76 h 93"/>
                <a:gd name="T62" fmla="*/ 79 w 95"/>
                <a:gd name="T63" fmla="*/ 63 h 93"/>
                <a:gd name="T64" fmla="*/ 82 w 95"/>
                <a:gd name="T65" fmla="*/ 58 h 93"/>
                <a:gd name="T66" fmla="*/ 47 w 95"/>
                <a:gd name="T67" fmla="*/ 62 h 93"/>
                <a:gd name="T68" fmla="*/ 32 w 95"/>
                <a:gd name="T69" fmla="*/ 47 h 93"/>
                <a:gd name="T70" fmla="*/ 47 w 95"/>
                <a:gd name="T71" fmla="*/ 32 h 93"/>
                <a:gd name="T72" fmla="*/ 63 w 95"/>
                <a:gd name="T73" fmla="*/ 47 h 93"/>
                <a:gd name="T74" fmla="*/ 47 w 95"/>
                <a:gd name="T75" fmla="*/ 6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8"/>
                  </a:moveTo>
                  <a:cubicBezTo>
                    <a:pt x="82" y="58"/>
                    <a:pt x="95" y="53"/>
                    <a:pt x="95" y="5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1"/>
                    <a:pt x="82" y="36"/>
                    <a:pt x="82" y="36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1"/>
                    <a:pt x="85" y="18"/>
                    <a:pt x="84" y="18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0"/>
                    <a:pt x="64" y="16"/>
                    <a:pt x="64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3" y="0"/>
                    <a:pt x="5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36" y="13"/>
                    <a:pt x="36" y="13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18" y="10"/>
                    <a:pt x="17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15" y="31"/>
                    <a:pt x="15" y="31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3"/>
                    <a:pt x="13" y="58"/>
                    <a:pt x="13" y="58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0" y="76"/>
                    <a:pt x="10" y="76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31" y="78"/>
                    <a:pt x="31" y="78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1"/>
                    <a:pt x="42" y="93"/>
                    <a:pt x="42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8" y="81"/>
                    <a:pt x="58" y="81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4"/>
                    <a:pt x="77" y="83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6"/>
                    <a:pt x="79" y="63"/>
                    <a:pt x="79" y="63"/>
                  </a:cubicBezTo>
                  <a:lnTo>
                    <a:pt x="82" y="58"/>
                  </a:lnTo>
                  <a:close/>
                  <a:moveTo>
                    <a:pt x="47" y="62"/>
                  </a:moveTo>
                  <a:cubicBezTo>
                    <a:pt x="39" y="62"/>
                    <a:pt x="32" y="55"/>
                    <a:pt x="32" y="47"/>
                  </a:cubicBezTo>
                  <a:cubicBezTo>
                    <a:pt x="32" y="39"/>
                    <a:pt x="39" y="32"/>
                    <a:pt x="47" y="32"/>
                  </a:cubicBezTo>
                  <a:cubicBezTo>
                    <a:pt x="56" y="32"/>
                    <a:pt x="63" y="39"/>
                    <a:pt x="63" y="47"/>
                  </a:cubicBezTo>
                  <a:cubicBezTo>
                    <a:pt x="63" y="55"/>
                    <a:pt x="56" y="62"/>
                    <a:pt x="47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56" name="Oval 51">
              <a:extLst>
                <a:ext uri="{FF2B5EF4-FFF2-40B4-BE49-F238E27FC236}">
                  <a16:creationId xmlns:a16="http://schemas.microsoft.com/office/drawing/2014/main" id="{19F7E1CE-4F0C-4486-9217-7EEF4F5B95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5138" y="4102100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7" name="Oval 34">
            <a:extLst>
              <a:ext uri="{FF2B5EF4-FFF2-40B4-BE49-F238E27FC236}">
                <a16:creationId xmlns:a16="http://schemas.microsoft.com/office/drawing/2014/main" id="{62DAF318-6413-4E5D-B4C7-B15C3D94BC3F}"/>
              </a:ext>
            </a:extLst>
          </p:cNvPr>
          <p:cNvSpPr/>
          <p:nvPr/>
        </p:nvSpPr>
        <p:spPr bwMode="auto">
          <a:xfrm>
            <a:off x="4147347" y="5062626"/>
            <a:ext cx="1008062" cy="1014412"/>
          </a:xfrm>
          <a:prstGeom prst="ellipse">
            <a:avLst/>
          </a:prstGeom>
          <a:solidFill>
            <a:srgbClr val="595757"/>
          </a:solidFill>
          <a:ln w="76200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defRPr/>
            </a:pPr>
            <a:endParaRPr lang="en-US" altLang="zh-CN" sz="880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58" name="Group 172">
            <a:extLst>
              <a:ext uri="{FF2B5EF4-FFF2-40B4-BE49-F238E27FC236}">
                <a16:creationId xmlns:a16="http://schemas.microsoft.com/office/drawing/2014/main" id="{C94D5355-F469-4EB8-88F4-C0EB5D0FD7FE}"/>
              </a:ext>
            </a:extLst>
          </p:cNvPr>
          <p:cNvGrpSpPr/>
          <p:nvPr/>
        </p:nvGrpSpPr>
        <p:grpSpPr bwMode="auto">
          <a:xfrm>
            <a:off x="4452130" y="5397742"/>
            <a:ext cx="410140" cy="389708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59" name="Freeform 170">
              <a:extLst>
                <a:ext uri="{FF2B5EF4-FFF2-40B4-BE49-F238E27FC236}">
                  <a16:creationId xmlns:a16="http://schemas.microsoft.com/office/drawing/2014/main" id="{2B0BE77A-8FF6-46AC-9108-D9874EA3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71">
              <a:extLst>
                <a:ext uri="{FF2B5EF4-FFF2-40B4-BE49-F238E27FC236}">
                  <a16:creationId xmlns:a16="http://schemas.microsoft.com/office/drawing/2014/main" id="{95BE2447-37D9-4663-8CC9-07057238DB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DF989A17-D6CB-46CA-8FDD-829DF5CF501A}"/>
              </a:ext>
            </a:extLst>
          </p:cNvPr>
          <p:cNvSpPr txBox="1"/>
          <p:nvPr/>
        </p:nvSpPr>
        <p:spPr>
          <a:xfrm>
            <a:off x="5271056" y="1586170"/>
            <a:ext cx="4785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966F032D-32CB-4DB2-A567-0F4AC99AC63F}"/>
              </a:ext>
            </a:extLst>
          </p:cNvPr>
          <p:cNvSpPr txBox="1"/>
          <p:nvPr/>
        </p:nvSpPr>
        <p:spPr>
          <a:xfrm>
            <a:off x="5271056" y="1248626"/>
            <a:ext cx="490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44739C6-D922-43C5-B708-39D8B15F43DD}"/>
              </a:ext>
            </a:extLst>
          </p:cNvPr>
          <p:cNvSpPr txBox="1"/>
          <p:nvPr/>
        </p:nvSpPr>
        <p:spPr>
          <a:xfrm>
            <a:off x="5271056" y="2801812"/>
            <a:ext cx="4785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82EDDFA-028B-4013-BFCF-771C9DE8791E}"/>
              </a:ext>
            </a:extLst>
          </p:cNvPr>
          <p:cNvSpPr txBox="1"/>
          <p:nvPr/>
        </p:nvSpPr>
        <p:spPr>
          <a:xfrm>
            <a:off x="5271056" y="2464268"/>
            <a:ext cx="490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5AA2C280-8051-4CE5-98B4-9543D5CF7A82}"/>
              </a:ext>
            </a:extLst>
          </p:cNvPr>
          <p:cNvSpPr txBox="1"/>
          <p:nvPr/>
        </p:nvSpPr>
        <p:spPr>
          <a:xfrm>
            <a:off x="5271056" y="4024368"/>
            <a:ext cx="4785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CAB363F-DB9F-4B36-B720-746385AB6256}"/>
              </a:ext>
            </a:extLst>
          </p:cNvPr>
          <p:cNvSpPr txBox="1"/>
          <p:nvPr/>
        </p:nvSpPr>
        <p:spPr>
          <a:xfrm>
            <a:off x="5271056" y="3686824"/>
            <a:ext cx="490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23A3A455-C998-478A-BF4C-D767D20C5042}"/>
              </a:ext>
            </a:extLst>
          </p:cNvPr>
          <p:cNvSpPr txBox="1"/>
          <p:nvPr/>
        </p:nvSpPr>
        <p:spPr>
          <a:xfrm>
            <a:off x="5271056" y="5293763"/>
            <a:ext cx="47853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9A596E2-3262-448A-A786-F3302FE04093}"/>
              </a:ext>
            </a:extLst>
          </p:cNvPr>
          <p:cNvSpPr txBox="1"/>
          <p:nvPr/>
        </p:nvSpPr>
        <p:spPr>
          <a:xfrm>
            <a:off x="5271056" y="4956219"/>
            <a:ext cx="490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11777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-2" y="14512"/>
            <a:ext cx="12192000" cy="6858001"/>
            <a:chOff x="-8764063" y="-10411323"/>
            <a:chExt cx="12192000" cy="6858001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95" b="33446"/>
            <a:stretch/>
          </p:blipFill>
          <p:spPr>
            <a:xfrm>
              <a:off x="-8744422" y="-10411322"/>
              <a:ext cx="12162527" cy="6858000"/>
            </a:xfrm>
            <a:prstGeom prst="rect">
              <a:avLst/>
            </a:prstGeom>
          </p:spPr>
        </p:pic>
        <p:sp>
          <p:nvSpPr>
            <p:cNvPr id="68" name="矩形 67"/>
            <p:cNvSpPr/>
            <p:nvPr/>
          </p:nvSpPr>
          <p:spPr>
            <a:xfrm>
              <a:off x="-8764063" y="-10411323"/>
              <a:ext cx="12192000" cy="6858000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等腰三角形 64"/>
          <p:cNvSpPr/>
          <p:nvPr/>
        </p:nvSpPr>
        <p:spPr>
          <a:xfrm rot="16200000">
            <a:off x="5467349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815419" y="307330"/>
            <a:ext cx="5115526" cy="5271847"/>
            <a:chOff x="1267733" y="359231"/>
            <a:chExt cx="5115526" cy="5271847"/>
          </a:xfrm>
          <a:solidFill>
            <a:schemeClr val="bg1"/>
          </a:solidFill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B8F8C026-9DDD-446A-9918-AE68D2F13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733" y="359231"/>
              <a:ext cx="5115526" cy="5271847"/>
            </a:xfrm>
            <a:custGeom>
              <a:avLst/>
              <a:gdLst>
                <a:gd name="T0" fmla="*/ 0 w 4447"/>
                <a:gd name="T1" fmla="*/ 684 h 4580"/>
                <a:gd name="T2" fmla="*/ 411 w 4447"/>
                <a:gd name="T3" fmla="*/ 381 h 4580"/>
                <a:gd name="T4" fmla="*/ 873 w 4447"/>
                <a:gd name="T5" fmla="*/ 162 h 4580"/>
                <a:gd name="T6" fmla="*/ 1369 w 4447"/>
                <a:gd name="T7" fmla="*/ 36 h 4580"/>
                <a:gd name="T8" fmla="*/ 1881 w 4447"/>
                <a:gd name="T9" fmla="*/ 7 h 4580"/>
                <a:gd name="T10" fmla="*/ 2388 w 4447"/>
                <a:gd name="T11" fmla="*/ 76 h 4580"/>
                <a:gd name="T12" fmla="*/ 2874 w 4447"/>
                <a:gd name="T13" fmla="*/ 241 h 4580"/>
                <a:gd name="T14" fmla="*/ 3319 w 4447"/>
                <a:gd name="T15" fmla="*/ 497 h 4580"/>
                <a:gd name="T16" fmla="*/ 3707 w 4447"/>
                <a:gd name="T17" fmla="*/ 833 h 4580"/>
                <a:gd name="T18" fmla="*/ 4025 w 4447"/>
                <a:gd name="T19" fmla="*/ 1238 h 4580"/>
                <a:gd name="T20" fmla="*/ 4259 w 4447"/>
                <a:gd name="T21" fmla="*/ 1696 h 4580"/>
                <a:gd name="T22" fmla="*/ 4400 w 4447"/>
                <a:gd name="T23" fmla="*/ 2192 h 4580"/>
                <a:gd name="T24" fmla="*/ 4445 w 4447"/>
                <a:gd name="T25" fmla="*/ 2706 h 4580"/>
                <a:gd name="T26" fmla="*/ 4390 w 4447"/>
                <a:gd name="T27" fmla="*/ 3219 h 4580"/>
                <a:gd name="T28" fmla="*/ 4238 w 4447"/>
                <a:gd name="T29" fmla="*/ 3712 h 4580"/>
                <a:gd name="T30" fmla="*/ 3994 w 4447"/>
                <a:gd name="T31" fmla="*/ 4168 h 4580"/>
                <a:gd name="T32" fmla="*/ 3667 w 4447"/>
                <a:gd name="T33" fmla="*/ 4569 h 4580"/>
                <a:gd name="T34" fmla="*/ 3641 w 4447"/>
                <a:gd name="T35" fmla="*/ 4580 h 4580"/>
                <a:gd name="T36" fmla="*/ 3614 w 4447"/>
                <a:gd name="T37" fmla="*/ 4569 h 4580"/>
                <a:gd name="T38" fmla="*/ 3604 w 4447"/>
                <a:gd name="T39" fmla="*/ 4543 h 4580"/>
                <a:gd name="T40" fmla="*/ 3614 w 4447"/>
                <a:gd name="T41" fmla="*/ 4517 h 4580"/>
                <a:gd name="T42" fmla="*/ 3614 w 4447"/>
                <a:gd name="T43" fmla="*/ 4517 h 4580"/>
                <a:gd name="T44" fmla="*/ 3614 w 4447"/>
                <a:gd name="T45" fmla="*/ 4517 h 4580"/>
                <a:gd name="T46" fmla="*/ 3937 w 4447"/>
                <a:gd name="T47" fmla="*/ 4129 h 4580"/>
                <a:gd name="T48" fmla="*/ 4179 w 4447"/>
                <a:gd name="T49" fmla="*/ 3687 h 4580"/>
                <a:gd name="T50" fmla="*/ 4331 w 4447"/>
                <a:gd name="T51" fmla="*/ 3206 h 4580"/>
                <a:gd name="T52" fmla="*/ 4389 w 4447"/>
                <a:gd name="T53" fmla="*/ 2705 h 4580"/>
                <a:gd name="T54" fmla="*/ 4350 w 4447"/>
                <a:gd name="T55" fmla="*/ 2201 h 4580"/>
                <a:gd name="T56" fmla="*/ 4216 w 4447"/>
                <a:gd name="T57" fmla="*/ 1713 h 4580"/>
                <a:gd name="T58" fmla="*/ 3990 w 4447"/>
                <a:gd name="T59" fmla="*/ 1260 h 4580"/>
                <a:gd name="T60" fmla="*/ 3680 w 4447"/>
                <a:gd name="T61" fmla="*/ 859 h 4580"/>
                <a:gd name="T62" fmla="*/ 3300 w 4447"/>
                <a:gd name="T63" fmla="*/ 523 h 4580"/>
                <a:gd name="T64" fmla="*/ 2863 w 4447"/>
                <a:gd name="T65" fmla="*/ 266 h 4580"/>
                <a:gd name="T66" fmla="*/ 2383 w 4447"/>
                <a:gd name="T67" fmla="*/ 98 h 4580"/>
                <a:gd name="T68" fmla="*/ 1880 w 4447"/>
                <a:gd name="T69" fmla="*/ 25 h 4580"/>
                <a:gd name="T70" fmla="*/ 1371 w 4447"/>
                <a:gd name="T71" fmla="*/ 50 h 4580"/>
                <a:gd name="T72" fmla="*/ 876 w 4447"/>
                <a:gd name="T73" fmla="*/ 170 h 4580"/>
                <a:gd name="T74" fmla="*/ 414 w 4447"/>
                <a:gd name="T75" fmla="*/ 385 h 4580"/>
                <a:gd name="T76" fmla="*/ 0 w 4447"/>
                <a:gd name="T77" fmla="*/ 684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47" h="4580">
                  <a:moveTo>
                    <a:pt x="0" y="684"/>
                  </a:moveTo>
                  <a:cubicBezTo>
                    <a:pt x="127" y="570"/>
                    <a:pt x="265" y="468"/>
                    <a:pt x="411" y="381"/>
                  </a:cubicBezTo>
                  <a:cubicBezTo>
                    <a:pt x="558" y="293"/>
                    <a:pt x="712" y="219"/>
                    <a:pt x="873" y="162"/>
                  </a:cubicBezTo>
                  <a:cubicBezTo>
                    <a:pt x="1034" y="104"/>
                    <a:pt x="1200" y="62"/>
                    <a:pt x="1369" y="36"/>
                  </a:cubicBezTo>
                  <a:cubicBezTo>
                    <a:pt x="1538" y="10"/>
                    <a:pt x="1710" y="0"/>
                    <a:pt x="1881" y="7"/>
                  </a:cubicBezTo>
                  <a:cubicBezTo>
                    <a:pt x="2051" y="14"/>
                    <a:pt x="2222" y="37"/>
                    <a:pt x="2388" y="76"/>
                  </a:cubicBezTo>
                  <a:cubicBezTo>
                    <a:pt x="2555" y="115"/>
                    <a:pt x="2718" y="170"/>
                    <a:pt x="2874" y="241"/>
                  </a:cubicBezTo>
                  <a:cubicBezTo>
                    <a:pt x="3030" y="311"/>
                    <a:pt x="3180" y="397"/>
                    <a:pt x="3319" y="497"/>
                  </a:cubicBezTo>
                  <a:cubicBezTo>
                    <a:pt x="3459" y="596"/>
                    <a:pt x="3589" y="709"/>
                    <a:pt x="3707" y="833"/>
                  </a:cubicBezTo>
                  <a:cubicBezTo>
                    <a:pt x="3826" y="958"/>
                    <a:pt x="3932" y="1093"/>
                    <a:pt x="4025" y="1238"/>
                  </a:cubicBezTo>
                  <a:cubicBezTo>
                    <a:pt x="4118" y="1383"/>
                    <a:pt x="4196" y="1536"/>
                    <a:pt x="4259" y="1696"/>
                  </a:cubicBezTo>
                  <a:cubicBezTo>
                    <a:pt x="4322" y="1856"/>
                    <a:pt x="4369" y="2022"/>
                    <a:pt x="4400" y="2192"/>
                  </a:cubicBezTo>
                  <a:cubicBezTo>
                    <a:pt x="4432" y="2361"/>
                    <a:pt x="4447" y="2533"/>
                    <a:pt x="4445" y="2706"/>
                  </a:cubicBezTo>
                  <a:cubicBezTo>
                    <a:pt x="4443" y="2878"/>
                    <a:pt x="4425" y="3050"/>
                    <a:pt x="4390" y="3219"/>
                  </a:cubicBezTo>
                  <a:cubicBezTo>
                    <a:pt x="4356" y="3388"/>
                    <a:pt x="4305" y="3553"/>
                    <a:pt x="4238" y="3712"/>
                  </a:cubicBezTo>
                  <a:cubicBezTo>
                    <a:pt x="4172" y="3872"/>
                    <a:pt x="4090" y="4024"/>
                    <a:pt x="3994" y="4168"/>
                  </a:cubicBezTo>
                  <a:cubicBezTo>
                    <a:pt x="3898" y="4312"/>
                    <a:pt x="3788" y="4446"/>
                    <a:pt x="3667" y="4569"/>
                  </a:cubicBezTo>
                  <a:cubicBezTo>
                    <a:pt x="3660" y="4576"/>
                    <a:pt x="3650" y="4580"/>
                    <a:pt x="3641" y="4580"/>
                  </a:cubicBezTo>
                  <a:cubicBezTo>
                    <a:pt x="3631" y="4580"/>
                    <a:pt x="3622" y="4576"/>
                    <a:pt x="3614" y="4569"/>
                  </a:cubicBezTo>
                  <a:cubicBezTo>
                    <a:pt x="3607" y="4562"/>
                    <a:pt x="3604" y="4553"/>
                    <a:pt x="3604" y="4543"/>
                  </a:cubicBezTo>
                  <a:cubicBezTo>
                    <a:pt x="3603" y="4534"/>
                    <a:pt x="3607" y="4524"/>
                    <a:pt x="3614" y="4517"/>
                  </a:cubicBezTo>
                  <a:cubicBezTo>
                    <a:pt x="3614" y="4517"/>
                    <a:pt x="3614" y="4517"/>
                    <a:pt x="3614" y="4517"/>
                  </a:cubicBezTo>
                  <a:cubicBezTo>
                    <a:pt x="3614" y="4517"/>
                    <a:pt x="3614" y="4517"/>
                    <a:pt x="3614" y="4517"/>
                  </a:cubicBezTo>
                  <a:cubicBezTo>
                    <a:pt x="3734" y="4398"/>
                    <a:pt x="3842" y="4268"/>
                    <a:pt x="3937" y="4129"/>
                  </a:cubicBezTo>
                  <a:cubicBezTo>
                    <a:pt x="4031" y="3990"/>
                    <a:pt x="4113" y="3842"/>
                    <a:pt x="4179" y="3687"/>
                  </a:cubicBezTo>
                  <a:cubicBezTo>
                    <a:pt x="4245" y="3532"/>
                    <a:pt x="4296" y="3371"/>
                    <a:pt x="4331" y="3206"/>
                  </a:cubicBezTo>
                  <a:cubicBezTo>
                    <a:pt x="4366" y="3042"/>
                    <a:pt x="4386" y="2873"/>
                    <a:pt x="4389" y="2705"/>
                  </a:cubicBezTo>
                  <a:cubicBezTo>
                    <a:pt x="4392" y="2536"/>
                    <a:pt x="4379" y="2367"/>
                    <a:pt x="4350" y="2201"/>
                  </a:cubicBezTo>
                  <a:cubicBezTo>
                    <a:pt x="4321" y="2034"/>
                    <a:pt x="4276" y="1871"/>
                    <a:pt x="4216" y="1713"/>
                  </a:cubicBezTo>
                  <a:cubicBezTo>
                    <a:pt x="4156" y="1555"/>
                    <a:pt x="4080" y="1404"/>
                    <a:pt x="3990" y="1260"/>
                  </a:cubicBezTo>
                  <a:cubicBezTo>
                    <a:pt x="3900" y="1117"/>
                    <a:pt x="3796" y="982"/>
                    <a:pt x="3680" y="859"/>
                  </a:cubicBezTo>
                  <a:cubicBezTo>
                    <a:pt x="3565" y="735"/>
                    <a:pt x="3438" y="622"/>
                    <a:pt x="3300" y="523"/>
                  </a:cubicBezTo>
                  <a:cubicBezTo>
                    <a:pt x="3163" y="424"/>
                    <a:pt x="3017" y="337"/>
                    <a:pt x="2863" y="266"/>
                  </a:cubicBezTo>
                  <a:cubicBezTo>
                    <a:pt x="2709" y="195"/>
                    <a:pt x="2548" y="139"/>
                    <a:pt x="2383" y="98"/>
                  </a:cubicBezTo>
                  <a:cubicBezTo>
                    <a:pt x="2218" y="58"/>
                    <a:pt x="2049" y="34"/>
                    <a:pt x="1880" y="25"/>
                  </a:cubicBezTo>
                  <a:cubicBezTo>
                    <a:pt x="1710" y="17"/>
                    <a:pt x="1540" y="25"/>
                    <a:pt x="1371" y="50"/>
                  </a:cubicBezTo>
                  <a:cubicBezTo>
                    <a:pt x="1203" y="74"/>
                    <a:pt x="1037" y="114"/>
                    <a:pt x="876" y="170"/>
                  </a:cubicBezTo>
                  <a:cubicBezTo>
                    <a:pt x="716" y="226"/>
                    <a:pt x="561" y="298"/>
                    <a:pt x="414" y="385"/>
                  </a:cubicBezTo>
                  <a:cubicBezTo>
                    <a:pt x="267" y="471"/>
                    <a:pt x="128" y="571"/>
                    <a:pt x="0" y="6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BCD8E910-61F2-4F59-A3F9-4E87D38AE5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2726" y="565393"/>
              <a:ext cx="4764371" cy="4920692"/>
            </a:xfrm>
            <a:custGeom>
              <a:avLst/>
              <a:gdLst>
                <a:gd name="T0" fmla="*/ 0 w 4142"/>
                <a:gd name="T1" fmla="*/ 630 h 4274"/>
                <a:gd name="T2" fmla="*/ 384 w 4142"/>
                <a:gd name="T3" fmla="*/ 349 h 4274"/>
                <a:gd name="T4" fmla="*/ 816 w 4142"/>
                <a:gd name="T5" fmla="*/ 147 h 4274"/>
                <a:gd name="T6" fmla="*/ 1278 w 4142"/>
                <a:gd name="T7" fmla="*/ 32 h 4274"/>
                <a:gd name="T8" fmla="*/ 1755 w 4142"/>
                <a:gd name="T9" fmla="*/ 6 h 4274"/>
                <a:gd name="T10" fmla="*/ 2228 w 4142"/>
                <a:gd name="T11" fmla="*/ 71 h 4274"/>
                <a:gd name="T12" fmla="*/ 2680 w 4142"/>
                <a:gd name="T13" fmla="*/ 226 h 4274"/>
                <a:gd name="T14" fmla="*/ 3094 w 4142"/>
                <a:gd name="T15" fmla="*/ 465 h 4274"/>
                <a:gd name="T16" fmla="*/ 3456 w 4142"/>
                <a:gd name="T17" fmla="*/ 779 h 4274"/>
                <a:gd name="T18" fmla="*/ 3751 w 4142"/>
                <a:gd name="T19" fmla="*/ 1157 h 4274"/>
                <a:gd name="T20" fmla="*/ 3968 w 4142"/>
                <a:gd name="T21" fmla="*/ 1585 h 4274"/>
                <a:gd name="T22" fmla="*/ 4099 w 4142"/>
                <a:gd name="T23" fmla="*/ 2047 h 4274"/>
                <a:gd name="T24" fmla="*/ 4140 w 4142"/>
                <a:gd name="T25" fmla="*/ 2526 h 4274"/>
                <a:gd name="T26" fmla="*/ 4089 w 4142"/>
                <a:gd name="T27" fmla="*/ 3004 h 4274"/>
                <a:gd name="T28" fmla="*/ 3947 w 4142"/>
                <a:gd name="T29" fmla="*/ 3464 h 4274"/>
                <a:gd name="T30" fmla="*/ 3720 w 4142"/>
                <a:gd name="T31" fmla="*/ 3889 h 4274"/>
                <a:gd name="T32" fmla="*/ 3415 w 4142"/>
                <a:gd name="T33" fmla="*/ 4263 h 4274"/>
                <a:gd name="T34" fmla="*/ 3389 w 4142"/>
                <a:gd name="T35" fmla="*/ 4274 h 4274"/>
                <a:gd name="T36" fmla="*/ 3363 w 4142"/>
                <a:gd name="T37" fmla="*/ 4264 h 4274"/>
                <a:gd name="T38" fmla="*/ 3352 w 4142"/>
                <a:gd name="T39" fmla="*/ 4237 h 4274"/>
                <a:gd name="T40" fmla="*/ 3362 w 4142"/>
                <a:gd name="T41" fmla="*/ 4211 h 4274"/>
                <a:gd name="T42" fmla="*/ 3363 w 4142"/>
                <a:gd name="T43" fmla="*/ 4211 h 4274"/>
                <a:gd name="T44" fmla="*/ 3363 w 4142"/>
                <a:gd name="T45" fmla="*/ 4211 h 4274"/>
                <a:gd name="T46" fmla="*/ 3662 w 4142"/>
                <a:gd name="T47" fmla="*/ 3850 h 4274"/>
                <a:gd name="T48" fmla="*/ 3888 w 4142"/>
                <a:gd name="T49" fmla="*/ 3439 h 4274"/>
                <a:gd name="T50" fmla="*/ 4030 w 4142"/>
                <a:gd name="T51" fmla="*/ 2991 h 4274"/>
                <a:gd name="T52" fmla="*/ 4084 w 4142"/>
                <a:gd name="T53" fmla="*/ 2525 h 4274"/>
                <a:gd name="T54" fmla="*/ 4049 w 4142"/>
                <a:gd name="T55" fmla="*/ 2056 h 4274"/>
                <a:gd name="T56" fmla="*/ 3925 w 4142"/>
                <a:gd name="T57" fmla="*/ 1601 h 4274"/>
                <a:gd name="T58" fmla="*/ 3715 w 4142"/>
                <a:gd name="T59" fmla="*/ 1179 h 4274"/>
                <a:gd name="T60" fmla="*/ 3429 w 4142"/>
                <a:gd name="T61" fmla="*/ 805 h 4274"/>
                <a:gd name="T62" fmla="*/ 3075 w 4142"/>
                <a:gd name="T63" fmla="*/ 491 h 4274"/>
                <a:gd name="T64" fmla="*/ 2668 w 4142"/>
                <a:gd name="T65" fmla="*/ 251 h 4274"/>
                <a:gd name="T66" fmla="*/ 2222 w 4142"/>
                <a:gd name="T67" fmla="*/ 94 h 4274"/>
                <a:gd name="T68" fmla="*/ 1754 w 4142"/>
                <a:gd name="T69" fmla="*/ 25 h 4274"/>
                <a:gd name="T70" fmla="*/ 1280 w 4142"/>
                <a:gd name="T71" fmla="*/ 45 h 4274"/>
                <a:gd name="T72" fmla="*/ 819 w 4142"/>
                <a:gd name="T73" fmla="*/ 156 h 4274"/>
                <a:gd name="T74" fmla="*/ 387 w 4142"/>
                <a:gd name="T75" fmla="*/ 353 h 4274"/>
                <a:gd name="T76" fmla="*/ 0 w 4142"/>
                <a:gd name="T77" fmla="*/ 630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42" h="4274">
                  <a:moveTo>
                    <a:pt x="0" y="630"/>
                  </a:moveTo>
                  <a:cubicBezTo>
                    <a:pt x="119" y="524"/>
                    <a:pt x="248" y="430"/>
                    <a:pt x="384" y="349"/>
                  </a:cubicBezTo>
                  <a:cubicBezTo>
                    <a:pt x="521" y="268"/>
                    <a:pt x="666" y="200"/>
                    <a:pt x="816" y="147"/>
                  </a:cubicBezTo>
                  <a:cubicBezTo>
                    <a:pt x="966" y="94"/>
                    <a:pt x="1121" y="55"/>
                    <a:pt x="1278" y="32"/>
                  </a:cubicBezTo>
                  <a:cubicBezTo>
                    <a:pt x="1436" y="8"/>
                    <a:pt x="1595" y="0"/>
                    <a:pt x="1755" y="6"/>
                  </a:cubicBezTo>
                  <a:cubicBezTo>
                    <a:pt x="1914" y="13"/>
                    <a:pt x="2072" y="35"/>
                    <a:pt x="2228" y="71"/>
                  </a:cubicBezTo>
                  <a:cubicBezTo>
                    <a:pt x="2383" y="108"/>
                    <a:pt x="2535" y="160"/>
                    <a:pt x="2680" y="226"/>
                  </a:cubicBezTo>
                  <a:cubicBezTo>
                    <a:pt x="2825" y="292"/>
                    <a:pt x="2964" y="372"/>
                    <a:pt x="3094" y="465"/>
                  </a:cubicBezTo>
                  <a:cubicBezTo>
                    <a:pt x="3225" y="558"/>
                    <a:pt x="3346" y="663"/>
                    <a:pt x="3456" y="779"/>
                  </a:cubicBezTo>
                  <a:cubicBezTo>
                    <a:pt x="3566" y="895"/>
                    <a:pt x="3665" y="1022"/>
                    <a:pt x="3751" y="1157"/>
                  </a:cubicBezTo>
                  <a:cubicBezTo>
                    <a:pt x="3837" y="1292"/>
                    <a:pt x="3910" y="1435"/>
                    <a:pt x="3968" y="1585"/>
                  </a:cubicBezTo>
                  <a:cubicBezTo>
                    <a:pt x="4026" y="1734"/>
                    <a:pt x="4070" y="1889"/>
                    <a:pt x="4099" y="2047"/>
                  </a:cubicBezTo>
                  <a:cubicBezTo>
                    <a:pt x="4128" y="2204"/>
                    <a:pt x="4142" y="2365"/>
                    <a:pt x="4140" y="2526"/>
                  </a:cubicBezTo>
                  <a:cubicBezTo>
                    <a:pt x="4138" y="2686"/>
                    <a:pt x="4121" y="2846"/>
                    <a:pt x="4089" y="3004"/>
                  </a:cubicBezTo>
                  <a:cubicBezTo>
                    <a:pt x="4057" y="3161"/>
                    <a:pt x="4009" y="3316"/>
                    <a:pt x="3947" y="3464"/>
                  </a:cubicBezTo>
                  <a:cubicBezTo>
                    <a:pt x="3886" y="3613"/>
                    <a:pt x="3809" y="3755"/>
                    <a:pt x="3720" y="3889"/>
                  </a:cubicBezTo>
                  <a:cubicBezTo>
                    <a:pt x="3631" y="4023"/>
                    <a:pt x="3529" y="4149"/>
                    <a:pt x="3415" y="4263"/>
                  </a:cubicBezTo>
                  <a:cubicBezTo>
                    <a:pt x="3408" y="4270"/>
                    <a:pt x="3398" y="4274"/>
                    <a:pt x="3389" y="4274"/>
                  </a:cubicBezTo>
                  <a:cubicBezTo>
                    <a:pt x="3380" y="4274"/>
                    <a:pt x="3370" y="4271"/>
                    <a:pt x="3363" y="4264"/>
                  </a:cubicBezTo>
                  <a:cubicBezTo>
                    <a:pt x="3356" y="4256"/>
                    <a:pt x="3352" y="4247"/>
                    <a:pt x="3352" y="4237"/>
                  </a:cubicBezTo>
                  <a:cubicBezTo>
                    <a:pt x="3352" y="4228"/>
                    <a:pt x="3355" y="4218"/>
                    <a:pt x="3362" y="4211"/>
                  </a:cubicBezTo>
                  <a:cubicBezTo>
                    <a:pt x="3363" y="4211"/>
                    <a:pt x="3363" y="4211"/>
                    <a:pt x="3363" y="4211"/>
                  </a:cubicBezTo>
                  <a:cubicBezTo>
                    <a:pt x="3363" y="4211"/>
                    <a:pt x="3363" y="4211"/>
                    <a:pt x="3363" y="4211"/>
                  </a:cubicBezTo>
                  <a:cubicBezTo>
                    <a:pt x="3474" y="4101"/>
                    <a:pt x="3574" y="3980"/>
                    <a:pt x="3662" y="3850"/>
                  </a:cubicBezTo>
                  <a:cubicBezTo>
                    <a:pt x="3750" y="3721"/>
                    <a:pt x="3826" y="3583"/>
                    <a:pt x="3888" y="3439"/>
                  </a:cubicBezTo>
                  <a:cubicBezTo>
                    <a:pt x="3949" y="3295"/>
                    <a:pt x="3997" y="3145"/>
                    <a:pt x="4030" y="2991"/>
                  </a:cubicBezTo>
                  <a:cubicBezTo>
                    <a:pt x="4063" y="2838"/>
                    <a:pt x="4081" y="2682"/>
                    <a:pt x="4084" y="2525"/>
                  </a:cubicBezTo>
                  <a:cubicBezTo>
                    <a:pt x="4087" y="2368"/>
                    <a:pt x="4075" y="2210"/>
                    <a:pt x="4049" y="2056"/>
                  </a:cubicBezTo>
                  <a:cubicBezTo>
                    <a:pt x="4022" y="1901"/>
                    <a:pt x="3981" y="1748"/>
                    <a:pt x="3925" y="1601"/>
                  </a:cubicBezTo>
                  <a:cubicBezTo>
                    <a:pt x="3869" y="1454"/>
                    <a:pt x="3799" y="1313"/>
                    <a:pt x="3715" y="1179"/>
                  </a:cubicBezTo>
                  <a:cubicBezTo>
                    <a:pt x="3632" y="1046"/>
                    <a:pt x="3536" y="920"/>
                    <a:pt x="3429" y="805"/>
                  </a:cubicBezTo>
                  <a:cubicBezTo>
                    <a:pt x="3321" y="689"/>
                    <a:pt x="3203" y="584"/>
                    <a:pt x="3075" y="491"/>
                  </a:cubicBezTo>
                  <a:cubicBezTo>
                    <a:pt x="2948" y="398"/>
                    <a:pt x="2812" y="318"/>
                    <a:pt x="2668" y="251"/>
                  </a:cubicBezTo>
                  <a:cubicBezTo>
                    <a:pt x="2525" y="184"/>
                    <a:pt x="2376" y="132"/>
                    <a:pt x="2222" y="94"/>
                  </a:cubicBezTo>
                  <a:cubicBezTo>
                    <a:pt x="2069" y="56"/>
                    <a:pt x="1912" y="33"/>
                    <a:pt x="1754" y="25"/>
                  </a:cubicBezTo>
                  <a:cubicBezTo>
                    <a:pt x="1596" y="16"/>
                    <a:pt x="1437" y="23"/>
                    <a:pt x="1280" y="45"/>
                  </a:cubicBezTo>
                  <a:cubicBezTo>
                    <a:pt x="1123" y="67"/>
                    <a:pt x="969" y="104"/>
                    <a:pt x="819" y="156"/>
                  </a:cubicBezTo>
                  <a:cubicBezTo>
                    <a:pt x="669" y="207"/>
                    <a:pt x="524" y="274"/>
                    <a:pt x="387" y="353"/>
                  </a:cubicBezTo>
                  <a:cubicBezTo>
                    <a:pt x="249" y="433"/>
                    <a:pt x="120" y="526"/>
                    <a:pt x="0" y="6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D9599A36-14D9-475B-A6D9-CA99B36120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719" y="769289"/>
              <a:ext cx="4415482" cy="4571804"/>
            </a:xfrm>
            <a:custGeom>
              <a:avLst/>
              <a:gdLst>
                <a:gd name="T0" fmla="*/ 0 w 3838"/>
                <a:gd name="T1" fmla="*/ 579 h 3971"/>
                <a:gd name="T2" fmla="*/ 358 w 3838"/>
                <a:gd name="T3" fmla="*/ 320 h 3971"/>
                <a:gd name="T4" fmla="*/ 758 w 3838"/>
                <a:gd name="T5" fmla="*/ 135 h 3971"/>
                <a:gd name="T6" fmla="*/ 1187 w 3838"/>
                <a:gd name="T7" fmla="*/ 29 h 3971"/>
                <a:gd name="T8" fmla="*/ 1629 w 3838"/>
                <a:gd name="T9" fmla="*/ 7 h 3971"/>
                <a:gd name="T10" fmla="*/ 2067 w 3838"/>
                <a:gd name="T11" fmla="*/ 69 h 3971"/>
                <a:gd name="T12" fmla="*/ 2486 w 3838"/>
                <a:gd name="T13" fmla="*/ 213 h 3971"/>
                <a:gd name="T14" fmla="*/ 2870 w 3838"/>
                <a:gd name="T15" fmla="*/ 436 h 3971"/>
                <a:gd name="T16" fmla="*/ 3204 w 3838"/>
                <a:gd name="T17" fmla="*/ 728 h 3971"/>
                <a:gd name="T18" fmla="*/ 3477 w 3838"/>
                <a:gd name="T19" fmla="*/ 1079 h 3971"/>
                <a:gd name="T20" fmla="*/ 3678 w 3838"/>
                <a:gd name="T21" fmla="*/ 1476 h 3971"/>
                <a:gd name="T22" fmla="*/ 3799 w 3838"/>
                <a:gd name="T23" fmla="*/ 1904 h 3971"/>
                <a:gd name="T24" fmla="*/ 3836 w 3838"/>
                <a:gd name="T25" fmla="*/ 2349 h 3971"/>
                <a:gd name="T26" fmla="*/ 3788 w 3838"/>
                <a:gd name="T27" fmla="*/ 2792 h 3971"/>
                <a:gd name="T28" fmla="*/ 3657 w 3838"/>
                <a:gd name="T29" fmla="*/ 3219 h 3971"/>
                <a:gd name="T30" fmla="*/ 3446 w 3838"/>
                <a:gd name="T31" fmla="*/ 3613 h 3971"/>
                <a:gd name="T32" fmla="*/ 3163 w 3838"/>
                <a:gd name="T33" fmla="*/ 3960 h 3971"/>
                <a:gd name="T34" fmla="*/ 3137 w 3838"/>
                <a:gd name="T35" fmla="*/ 3971 h 3971"/>
                <a:gd name="T36" fmla="*/ 3111 w 3838"/>
                <a:gd name="T37" fmla="*/ 3961 h 3971"/>
                <a:gd name="T38" fmla="*/ 3100 w 3838"/>
                <a:gd name="T39" fmla="*/ 3935 h 3971"/>
                <a:gd name="T40" fmla="*/ 3111 w 3838"/>
                <a:gd name="T41" fmla="*/ 3908 h 3971"/>
                <a:gd name="T42" fmla="*/ 3111 w 3838"/>
                <a:gd name="T43" fmla="*/ 3908 h 3971"/>
                <a:gd name="T44" fmla="*/ 3111 w 3838"/>
                <a:gd name="T45" fmla="*/ 3908 h 3971"/>
                <a:gd name="T46" fmla="*/ 3388 w 3838"/>
                <a:gd name="T47" fmla="*/ 3574 h 3971"/>
                <a:gd name="T48" fmla="*/ 3597 w 3838"/>
                <a:gd name="T49" fmla="*/ 3194 h 3971"/>
                <a:gd name="T50" fmla="*/ 3729 w 3838"/>
                <a:gd name="T51" fmla="*/ 2780 h 3971"/>
                <a:gd name="T52" fmla="*/ 3780 w 3838"/>
                <a:gd name="T53" fmla="*/ 2348 h 3971"/>
                <a:gd name="T54" fmla="*/ 3748 w 3838"/>
                <a:gd name="T55" fmla="*/ 1913 h 3971"/>
                <a:gd name="T56" fmla="*/ 3634 w 3838"/>
                <a:gd name="T57" fmla="*/ 1492 h 3971"/>
                <a:gd name="T58" fmla="*/ 3442 w 3838"/>
                <a:gd name="T59" fmla="*/ 1101 h 3971"/>
                <a:gd name="T60" fmla="*/ 3177 w 3838"/>
                <a:gd name="T61" fmla="*/ 753 h 3971"/>
                <a:gd name="T62" fmla="*/ 2851 w 3838"/>
                <a:gd name="T63" fmla="*/ 462 h 3971"/>
                <a:gd name="T64" fmla="*/ 2474 w 3838"/>
                <a:gd name="T65" fmla="*/ 239 h 3971"/>
                <a:gd name="T66" fmla="*/ 2061 w 3838"/>
                <a:gd name="T67" fmla="*/ 92 h 3971"/>
                <a:gd name="T68" fmla="*/ 1628 w 3838"/>
                <a:gd name="T69" fmla="*/ 26 h 3971"/>
                <a:gd name="T70" fmla="*/ 1189 w 3838"/>
                <a:gd name="T71" fmla="*/ 43 h 3971"/>
                <a:gd name="T72" fmla="*/ 761 w 3838"/>
                <a:gd name="T73" fmla="*/ 144 h 3971"/>
                <a:gd name="T74" fmla="*/ 360 w 3838"/>
                <a:gd name="T75" fmla="*/ 324 h 3971"/>
                <a:gd name="T76" fmla="*/ 0 w 3838"/>
                <a:gd name="T77" fmla="*/ 579 h 3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38" h="3971">
                  <a:moveTo>
                    <a:pt x="0" y="579"/>
                  </a:moveTo>
                  <a:cubicBezTo>
                    <a:pt x="111" y="482"/>
                    <a:pt x="230" y="395"/>
                    <a:pt x="358" y="320"/>
                  </a:cubicBezTo>
                  <a:cubicBezTo>
                    <a:pt x="484" y="246"/>
                    <a:pt x="619" y="183"/>
                    <a:pt x="758" y="135"/>
                  </a:cubicBezTo>
                  <a:cubicBezTo>
                    <a:pt x="897" y="86"/>
                    <a:pt x="1041" y="51"/>
                    <a:pt x="1187" y="29"/>
                  </a:cubicBezTo>
                  <a:cubicBezTo>
                    <a:pt x="1333" y="8"/>
                    <a:pt x="1481" y="0"/>
                    <a:pt x="1629" y="7"/>
                  </a:cubicBezTo>
                  <a:cubicBezTo>
                    <a:pt x="1776" y="14"/>
                    <a:pt x="1923" y="35"/>
                    <a:pt x="2067" y="69"/>
                  </a:cubicBezTo>
                  <a:cubicBezTo>
                    <a:pt x="2211" y="103"/>
                    <a:pt x="2351" y="152"/>
                    <a:pt x="2486" y="213"/>
                  </a:cubicBezTo>
                  <a:cubicBezTo>
                    <a:pt x="2621" y="275"/>
                    <a:pt x="2749" y="350"/>
                    <a:pt x="2870" y="436"/>
                  </a:cubicBezTo>
                  <a:cubicBezTo>
                    <a:pt x="2990" y="522"/>
                    <a:pt x="3102" y="620"/>
                    <a:pt x="3204" y="728"/>
                  </a:cubicBezTo>
                  <a:cubicBezTo>
                    <a:pt x="3306" y="836"/>
                    <a:pt x="3397" y="953"/>
                    <a:pt x="3477" y="1079"/>
                  </a:cubicBezTo>
                  <a:cubicBezTo>
                    <a:pt x="3556" y="1204"/>
                    <a:pt x="3624" y="1337"/>
                    <a:pt x="3678" y="1476"/>
                  </a:cubicBezTo>
                  <a:cubicBezTo>
                    <a:pt x="3732" y="1614"/>
                    <a:pt x="3772" y="1758"/>
                    <a:pt x="3799" y="1904"/>
                  </a:cubicBezTo>
                  <a:cubicBezTo>
                    <a:pt x="3825" y="2051"/>
                    <a:pt x="3838" y="2200"/>
                    <a:pt x="3836" y="2349"/>
                  </a:cubicBezTo>
                  <a:cubicBezTo>
                    <a:pt x="3834" y="2497"/>
                    <a:pt x="3818" y="2646"/>
                    <a:pt x="3788" y="2792"/>
                  </a:cubicBezTo>
                  <a:cubicBezTo>
                    <a:pt x="3758" y="2938"/>
                    <a:pt x="3714" y="3081"/>
                    <a:pt x="3657" y="3219"/>
                  </a:cubicBezTo>
                  <a:cubicBezTo>
                    <a:pt x="3600" y="3357"/>
                    <a:pt x="3529" y="3489"/>
                    <a:pt x="3446" y="3613"/>
                  </a:cubicBezTo>
                  <a:cubicBezTo>
                    <a:pt x="3363" y="3738"/>
                    <a:pt x="3268" y="3854"/>
                    <a:pt x="3163" y="3960"/>
                  </a:cubicBezTo>
                  <a:cubicBezTo>
                    <a:pt x="3156" y="3968"/>
                    <a:pt x="3147" y="3971"/>
                    <a:pt x="3137" y="3971"/>
                  </a:cubicBezTo>
                  <a:cubicBezTo>
                    <a:pt x="3128" y="3971"/>
                    <a:pt x="3118" y="3968"/>
                    <a:pt x="3111" y="3961"/>
                  </a:cubicBezTo>
                  <a:cubicBezTo>
                    <a:pt x="3104" y="3953"/>
                    <a:pt x="3100" y="3944"/>
                    <a:pt x="3100" y="3935"/>
                  </a:cubicBezTo>
                  <a:cubicBezTo>
                    <a:pt x="3100" y="3925"/>
                    <a:pt x="3103" y="3915"/>
                    <a:pt x="3111" y="3908"/>
                  </a:cubicBezTo>
                  <a:cubicBezTo>
                    <a:pt x="3111" y="3908"/>
                    <a:pt x="3111" y="3908"/>
                    <a:pt x="3111" y="3908"/>
                  </a:cubicBezTo>
                  <a:cubicBezTo>
                    <a:pt x="3111" y="3908"/>
                    <a:pt x="3111" y="3908"/>
                    <a:pt x="3111" y="3908"/>
                  </a:cubicBezTo>
                  <a:cubicBezTo>
                    <a:pt x="3214" y="3806"/>
                    <a:pt x="3307" y="3694"/>
                    <a:pt x="3388" y="3574"/>
                  </a:cubicBezTo>
                  <a:cubicBezTo>
                    <a:pt x="3470" y="3455"/>
                    <a:pt x="3540" y="3327"/>
                    <a:pt x="3597" y="3194"/>
                  </a:cubicBezTo>
                  <a:cubicBezTo>
                    <a:pt x="3655" y="3061"/>
                    <a:pt x="3699" y="2922"/>
                    <a:pt x="3729" y="2780"/>
                  </a:cubicBezTo>
                  <a:cubicBezTo>
                    <a:pt x="3760" y="2638"/>
                    <a:pt x="3777" y="2493"/>
                    <a:pt x="3780" y="2348"/>
                  </a:cubicBezTo>
                  <a:cubicBezTo>
                    <a:pt x="3784" y="2202"/>
                    <a:pt x="3773" y="2057"/>
                    <a:pt x="3748" y="1913"/>
                  </a:cubicBezTo>
                  <a:cubicBezTo>
                    <a:pt x="3724" y="1770"/>
                    <a:pt x="3686" y="1629"/>
                    <a:pt x="3634" y="1492"/>
                  </a:cubicBezTo>
                  <a:cubicBezTo>
                    <a:pt x="3583" y="1356"/>
                    <a:pt x="3518" y="1225"/>
                    <a:pt x="3442" y="1101"/>
                  </a:cubicBezTo>
                  <a:cubicBezTo>
                    <a:pt x="3365" y="977"/>
                    <a:pt x="3276" y="860"/>
                    <a:pt x="3177" y="753"/>
                  </a:cubicBezTo>
                  <a:cubicBezTo>
                    <a:pt x="3078" y="646"/>
                    <a:pt x="2968" y="549"/>
                    <a:pt x="2851" y="462"/>
                  </a:cubicBezTo>
                  <a:cubicBezTo>
                    <a:pt x="2733" y="376"/>
                    <a:pt x="2607" y="301"/>
                    <a:pt x="2474" y="239"/>
                  </a:cubicBezTo>
                  <a:cubicBezTo>
                    <a:pt x="2342" y="176"/>
                    <a:pt x="2203" y="127"/>
                    <a:pt x="2061" y="92"/>
                  </a:cubicBezTo>
                  <a:cubicBezTo>
                    <a:pt x="1919" y="56"/>
                    <a:pt x="1774" y="34"/>
                    <a:pt x="1628" y="26"/>
                  </a:cubicBezTo>
                  <a:cubicBezTo>
                    <a:pt x="1481" y="17"/>
                    <a:pt x="1334" y="23"/>
                    <a:pt x="1189" y="43"/>
                  </a:cubicBezTo>
                  <a:cubicBezTo>
                    <a:pt x="1044" y="63"/>
                    <a:pt x="900" y="96"/>
                    <a:pt x="761" y="144"/>
                  </a:cubicBezTo>
                  <a:cubicBezTo>
                    <a:pt x="622" y="190"/>
                    <a:pt x="487" y="251"/>
                    <a:pt x="360" y="324"/>
                  </a:cubicBezTo>
                  <a:cubicBezTo>
                    <a:pt x="232" y="397"/>
                    <a:pt x="112" y="483"/>
                    <a:pt x="0" y="5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97872644-2075-4243-AAFB-493CAAADB8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7" y="975450"/>
              <a:ext cx="4062063" cy="4220649"/>
            </a:xfrm>
            <a:custGeom>
              <a:avLst/>
              <a:gdLst>
                <a:gd name="T0" fmla="*/ 0 w 3533"/>
                <a:gd name="T1" fmla="*/ 527 h 3668"/>
                <a:gd name="T2" fmla="*/ 330 w 3533"/>
                <a:gd name="T3" fmla="*/ 291 h 3668"/>
                <a:gd name="T4" fmla="*/ 699 w 3533"/>
                <a:gd name="T5" fmla="*/ 121 h 3668"/>
                <a:gd name="T6" fmla="*/ 1095 w 3533"/>
                <a:gd name="T7" fmla="*/ 26 h 3668"/>
                <a:gd name="T8" fmla="*/ 1502 w 3533"/>
                <a:gd name="T9" fmla="*/ 7 h 3668"/>
                <a:gd name="T10" fmla="*/ 1905 w 3533"/>
                <a:gd name="T11" fmla="*/ 66 h 3668"/>
                <a:gd name="T12" fmla="*/ 2291 w 3533"/>
                <a:gd name="T13" fmla="*/ 200 h 3668"/>
                <a:gd name="T14" fmla="*/ 2644 w 3533"/>
                <a:gd name="T15" fmla="*/ 406 h 3668"/>
                <a:gd name="T16" fmla="*/ 2951 w 3533"/>
                <a:gd name="T17" fmla="*/ 676 h 3668"/>
                <a:gd name="T18" fmla="*/ 3202 w 3533"/>
                <a:gd name="T19" fmla="*/ 1000 h 3668"/>
                <a:gd name="T20" fmla="*/ 3386 w 3533"/>
                <a:gd name="T21" fmla="*/ 1366 h 3668"/>
                <a:gd name="T22" fmla="*/ 3497 w 3533"/>
                <a:gd name="T23" fmla="*/ 1761 h 3668"/>
                <a:gd name="T24" fmla="*/ 3531 w 3533"/>
                <a:gd name="T25" fmla="*/ 2171 h 3668"/>
                <a:gd name="T26" fmla="*/ 3487 w 3533"/>
                <a:gd name="T27" fmla="*/ 2580 h 3668"/>
                <a:gd name="T28" fmla="*/ 3366 w 3533"/>
                <a:gd name="T29" fmla="*/ 2973 h 3668"/>
                <a:gd name="T30" fmla="*/ 3171 w 3533"/>
                <a:gd name="T31" fmla="*/ 3336 h 3668"/>
                <a:gd name="T32" fmla="*/ 2911 w 3533"/>
                <a:gd name="T33" fmla="*/ 3657 h 3668"/>
                <a:gd name="T34" fmla="*/ 2884 w 3533"/>
                <a:gd name="T35" fmla="*/ 3668 h 3668"/>
                <a:gd name="T36" fmla="*/ 2858 w 3533"/>
                <a:gd name="T37" fmla="*/ 3657 h 3668"/>
                <a:gd name="T38" fmla="*/ 2847 w 3533"/>
                <a:gd name="T39" fmla="*/ 3631 h 3668"/>
                <a:gd name="T40" fmla="*/ 2858 w 3533"/>
                <a:gd name="T41" fmla="*/ 3605 h 3668"/>
                <a:gd name="T42" fmla="*/ 2858 w 3533"/>
                <a:gd name="T43" fmla="*/ 3604 h 3668"/>
                <a:gd name="T44" fmla="*/ 2858 w 3533"/>
                <a:gd name="T45" fmla="*/ 3604 h 3668"/>
                <a:gd name="T46" fmla="*/ 3114 w 3533"/>
                <a:gd name="T47" fmla="*/ 3298 h 3668"/>
                <a:gd name="T48" fmla="*/ 3306 w 3533"/>
                <a:gd name="T49" fmla="*/ 2948 h 3668"/>
                <a:gd name="T50" fmla="*/ 3428 w 3533"/>
                <a:gd name="T51" fmla="*/ 2567 h 3668"/>
                <a:gd name="T52" fmla="*/ 3476 w 3533"/>
                <a:gd name="T53" fmla="*/ 2170 h 3668"/>
                <a:gd name="T54" fmla="*/ 3447 w 3533"/>
                <a:gd name="T55" fmla="*/ 1770 h 3668"/>
                <a:gd name="T56" fmla="*/ 3343 w 3533"/>
                <a:gd name="T57" fmla="*/ 1382 h 3668"/>
                <a:gd name="T58" fmla="*/ 3166 w 3533"/>
                <a:gd name="T59" fmla="*/ 1022 h 3668"/>
                <a:gd name="T60" fmla="*/ 2924 w 3533"/>
                <a:gd name="T61" fmla="*/ 701 h 3668"/>
                <a:gd name="T62" fmla="*/ 2625 w 3533"/>
                <a:gd name="T63" fmla="*/ 432 h 3668"/>
                <a:gd name="T64" fmla="*/ 2279 w 3533"/>
                <a:gd name="T65" fmla="*/ 225 h 3668"/>
                <a:gd name="T66" fmla="*/ 1900 w 3533"/>
                <a:gd name="T67" fmla="*/ 88 h 3668"/>
                <a:gd name="T68" fmla="*/ 1501 w 3533"/>
                <a:gd name="T69" fmla="*/ 26 h 3668"/>
                <a:gd name="T70" fmla="*/ 1097 w 3533"/>
                <a:gd name="T71" fmla="*/ 40 h 3668"/>
                <a:gd name="T72" fmla="*/ 702 w 3533"/>
                <a:gd name="T73" fmla="*/ 130 h 3668"/>
                <a:gd name="T74" fmla="*/ 332 w 3533"/>
                <a:gd name="T75" fmla="*/ 295 h 3668"/>
                <a:gd name="T76" fmla="*/ 0 w 3533"/>
                <a:gd name="T77" fmla="*/ 527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33" h="3668">
                  <a:moveTo>
                    <a:pt x="0" y="527"/>
                  </a:moveTo>
                  <a:cubicBezTo>
                    <a:pt x="102" y="438"/>
                    <a:pt x="212" y="359"/>
                    <a:pt x="330" y="291"/>
                  </a:cubicBezTo>
                  <a:cubicBezTo>
                    <a:pt x="447" y="222"/>
                    <a:pt x="571" y="166"/>
                    <a:pt x="699" y="121"/>
                  </a:cubicBezTo>
                  <a:cubicBezTo>
                    <a:pt x="828" y="77"/>
                    <a:pt x="960" y="45"/>
                    <a:pt x="1095" y="26"/>
                  </a:cubicBezTo>
                  <a:cubicBezTo>
                    <a:pt x="1229" y="7"/>
                    <a:pt x="1366" y="0"/>
                    <a:pt x="1502" y="7"/>
                  </a:cubicBezTo>
                  <a:cubicBezTo>
                    <a:pt x="1638" y="14"/>
                    <a:pt x="1773" y="33"/>
                    <a:pt x="1905" y="66"/>
                  </a:cubicBezTo>
                  <a:cubicBezTo>
                    <a:pt x="2038" y="98"/>
                    <a:pt x="2167" y="143"/>
                    <a:pt x="2291" y="200"/>
                  </a:cubicBezTo>
                  <a:cubicBezTo>
                    <a:pt x="2415" y="257"/>
                    <a:pt x="2533" y="326"/>
                    <a:pt x="2644" y="406"/>
                  </a:cubicBezTo>
                  <a:cubicBezTo>
                    <a:pt x="2755" y="486"/>
                    <a:pt x="2858" y="576"/>
                    <a:pt x="2951" y="676"/>
                  </a:cubicBezTo>
                  <a:cubicBezTo>
                    <a:pt x="3045" y="775"/>
                    <a:pt x="3129" y="884"/>
                    <a:pt x="3202" y="1000"/>
                  </a:cubicBezTo>
                  <a:cubicBezTo>
                    <a:pt x="3275" y="1115"/>
                    <a:pt x="3337" y="1238"/>
                    <a:pt x="3386" y="1366"/>
                  </a:cubicBezTo>
                  <a:cubicBezTo>
                    <a:pt x="3436" y="1494"/>
                    <a:pt x="3473" y="1626"/>
                    <a:pt x="3497" y="1761"/>
                  </a:cubicBezTo>
                  <a:cubicBezTo>
                    <a:pt x="3521" y="1896"/>
                    <a:pt x="3533" y="2033"/>
                    <a:pt x="3531" y="2171"/>
                  </a:cubicBezTo>
                  <a:cubicBezTo>
                    <a:pt x="3529" y="2308"/>
                    <a:pt x="3515" y="2445"/>
                    <a:pt x="3487" y="2580"/>
                  </a:cubicBezTo>
                  <a:cubicBezTo>
                    <a:pt x="3459" y="2714"/>
                    <a:pt x="3419" y="2846"/>
                    <a:pt x="3366" y="2973"/>
                  </a:cubicBezTo>
                  <a:cubicBezTo>
                    <a:pt x="3313" y="3100"/>
                    <a:pt x="3248" y="3222"/>
                    <a:pt x="3171" y="3336"/>
                  </a:cubicBezTo>
                  <a:cubicBezTo>
                    <a:pt x="3095" y="3451"/>
                    <a:pt x="3007" y="3558"/>
                    <a:pt x="2911" y="3657"/>
                  </a:cubicBezTo>
                  <a:cubicBezTo>
                    <a:pt x="2903" y="3664"/>
                    <a:pt x="2894" y="3668"/>
                    <a:pt x="2884" y="3668"/>
                  </a:cubicBezTo>
                  <a:cubicBezTo>
                    <a:pt x="2875" y="3668"/>
                    <a:pt x="2865" y="3664"/>
                    <a:pt x="2858" y="3657"/>
                  </a:cubicBezTo>
                  <a:cubicBezTo>
                    <a:pt x="2851" y="3650"/>
                    <a:pt x="2847" y="3640"/>
                    <a:pt x="2847" y="3631"/>
                  </a:cubicBezTo>
                  <a:cubicBezTo>
                    <a:pt x="2847" y="3621"/>
                    <a:pt x="2851" y="3612"/>
                    <a:pt x="2858" y="3605"/>
                  </a:cubicBezTo>
                  <a:cubicBezTo>
                    <a:pt x="2858" y="3605"/>
                    <a:pt x="2858" y="3604"/>
                    <a:pt x="2858" y="3604"/>
                  </a:cubicBezTo>
                  <a:cubicBezTo>
                    <a:pt x="2858" y="3604"/>
                    <a:pt x="2858" y="3604"/>
                    <a:pt x="2858" y="3604"/>
                  </a:cubicBezTo>
                  <a:cubicBezTo>
                    <a:pt x="2953" y="3510"/>
                    <a:pt x="3038" y="3408"/>
                    <a:pt x="3114" y="3298"/>
                  </a:cubicBezTo>
                  <a:cubicBezTo>
                    <a:pt x="3189" y="3188"/>
                    <a:pt x="3253" y="3070"/>
                    <a:pt x="3306" y="2948"/>
                  </a:cubicBezTo>
                  <a:cubicBezTo>
                    <a:pt x="3359" y="2825"/>
                    <a:pt x="3400" y="2698"/>
                    <a:pt x="3428" y="2567"/>
                  </a:cubicBezTo>
                  <a:cubicBezTo>
                    <a:pt x="3456" y="2437"/>
                    <a:pt x="3472" y="2303"/>
                    <a:pt x="3476" y="2170"/>
                  </a:cubicBezTo>
                  <a:cubicBezTo>
                    <a:pt x="3479" y="2036"/>
                    <a:pt x="3469" y="1902"/>
                    <a:pt x="3447" y="1770"/>
                  </a:cubicBezTo>
                  <a:cubicBezTo>
                    <a:pt x="3425" y="1638"/>
                    <a:pt x="3390" y="1508"/>
                    <a:pt x="3343" y="1382"/>
                  </a:cubicBezTo>
                  <a:cubicBezTo>
                    <a:pt x="3296" y="1257"/>
                    <a:pt x="3237" y="1136"/>
                    <a:pt x="3166" y="1022"/>
                  </a:cubicBezTo>
                  <a:cubicBezTo>
                    <a:pt x="3096" y="908"/>
                    <a:pt x="3015" y="800"/>
                    <a:pt x="2924" y="701"/>
                  </a:cubicBezTo>
                  <a:cubicBezTo>
                    <a:pt x="2833" y="602"/>
                    <a:pt x="2733" y="512"/>
                    <a:pt x="2625" y="432"/>
                  </a:cubicBezTo>
                  <a:cubicBezTo>
                    <a:pt x="2517" y="352"/>
                    <a:pt x="2401" y="283"/>
                    <a:pt x="2279" y="225"/>
                  </a:cubicBezTo>
                  <a:cubicBezTo>
                    <a:pt x="2158" y="167"/>
                    <a:pt x="2030" y="121"/>
                    <a:pt x="1900" y="88"/>
                  </a:cubicBezTo>
                  <a:cubicBezTo>
                    <a:pt x="1769" y="55"/>
                    <a:pt x="1635" y="34"/>
                    <a:pt x="1501" y="26"/>
                  </a:cubicBezTo>
                  <a:cubicBezTo>
                    <a:pt x="1366" y="17"/>
                    <a:pt x="1231" y="22"/>
                    <a:pt x="1097" y="40"/>
                  </a:cubicBezTo>
                  <a:cubicBezTo>
                    <a:pt x="963" y="57"/>
                    <a:pt x="830" y="87"/>
                    <a:pt x="702" y="130"/>
                  </a:cubicBezTo>
                  <a:cubicBezTo>
                    <a:pt x="574" y="173"/>
                    <a:pt x="450" y="228"/>
                    <a:pt x="332" y="295"/>
                  </a:cubicBezTo>
                  <a:cubicBezTo>
                    <a:pt x="214" y="361"/>
                    <a:pt x="103" y="439"/>
                    <a:pt x="0" y="5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4D0E3E81-CC16-4F54-8AF1-E49612079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1179346"/>
              <a:ext cx="3713174" cy="3871760"/>
            </a:xfrm>
            <a:custGeom>
              <a:avLst/>
              <a:gdLst>
                <a:gd name="T0" fmla="*/ 0 w 3229"/>
                <a:gd name="T1" fmla="*/ 475 h 3364"/>
                <a:gd name="T2" fmla="*/ 303 w 3229"/>
                <a:gd name="T3" fmla="*/ 261 h 3364"/>
                <a:gd name="T4" fmla="*/ 641 w 3229"/>
                <a:gd name="T5" fmla="*/ 108 h 3364"/>
                <a:gd name="T6" fmla="*/ 1004 w 3229"/>
                <a:gd name="T7" fmla="*/ 23 h 3364"/>
                <a:gd name="T8" fmla="*/ 1376 w 3229"/>
                <a:gd name="T9" fmla="*/ 7 h 3364"/>
                <a:gd name="T10" fmla="*/ 1745 w 3229"/>
                <a:gd name="T11" fmla="*/ 62 h 3364"/>
                <a:gd name="T12" fmla="*/ 2097 w 3229"/>
                <a:gd name="T13" fmla="*/ 186 h 3364"/>
                <a:gd name="T14" fmla="*/ 2419 w 3229"/>
                <a:gd name="T15" fmla="*/ 376 h 3364"/>
                <a:gd name="T16" fmla="*/ 2699 w 3229"/>
                <a:gd name="T17" fmla="*/ 624 h 3364"/>
                <a:gd name="T18" fmla="*/ 2928 w 3229"/>
                <a:gd name="T19" fmla="*/ 921 h 3364"/>
                <a:gd name="T20" fmla="*/ 3096 w 3229"/>
                <a:gd name="T21" fmla="*/ 1256 h 3364"/>
                <a:gd name="T22" fmla="*/ 3197 w 3229"/>
                <a:gd name="T23" fmla="*/ 1618 h 3364"/>
                <a:gd name="T24" fmla="*/ 3227 w 3229"/>
                <a:gd name="T25" fmla="*/ 1993 h 3364"/>
                <a:gd name="T26" fmla="*/ 3187 w 3229"/>
                <a:gd name="T27" fmla="*/ 2367 h 3364"/>
                <a:gd name="T28" fmla="*/ 3075 w 3229"/>
                <a:gd name="T29" fmla="*/ 2727 h 3364"/>
                <a:gd name="T30" fmla="*/ 2897 w 3229"/>
                <a:gd name="T31" fmla="*/ 3060 h 3364"/>
                <a:gd name="T32" fmla="*/ 2659 w 3229"/>
                <a:gd name="T33" fmla="*/ 3353 h 3364"/>
                <a:gd name="T34" fmla="*/ 2633 w 3229"/>
                <a:gd name="T35" fmla="*/ 3364 h 3364"/>
                <a:gd name="T36" fmla="*/ 2606 w 3229"/>
                <a:gd name="T37" fmla="*/ 3353 h 3364"/>
                <a:gd name="T38" fmla="*/ 2595 w 3229"/>
                <a:gd name="T39" fmla="*/ 3327 h 3364"/>
                <a:gd name="T40" fmla="*/ 2606 w 3229"/>
                <a:gd name="T41" fmla="*/ 3301 h 3364"/>
                <a:gd name="T42" fmla="*/ 2606 w 3229"/>
                <a:gd name="T43" fmla="*/ 3301 h 3364"/>
                <a:gd name="T44" fmla="*/ 2606 w 3229"/>
                <a:gd name="T45" fmla="*/ 3300 h 3364"/>
                <a:gd name="T46" fmla="*/ 2840 w 3229"/>
                <a:gd name="T47" fmla="*/ 3021 h 3364"/>
                <a:gd name="T48" fmla="*/ 3016 w 3229"/>
                <a:gd name="T49" fmla="*/ 2702 h 3364"/>
                <a:gd name="T50" fmla="*/ 3128 w 3229"/>
                <a:gd name="T51" fmla="*/ 2354 h 3364"/>
                <a:gd name="T52" fmla="*/ 3172 w 3229"/>
                <a:gd name="T53" fmla="*/ 1991 h 3364"/>
                <a:gd name="T54" fmla="*/ 3146 w 3229"/>
                <a:gd name="T55" fmla="*/ 1627 h 3364"/>
                <a:gd name="T56" fmla="*/ 3053 w 3229"/>
                <a:gd name="T57" fmla="*/ 1272 h 3364"/>
                <a:gd name="T58" fmla="*/ 2893 w 3229"/>
                <a:gd name="T59" fmla="*/ 943 h 3364"/>
                <a:gd name="T60" fmla="*/ 2672 w 3229"/>
                <a:gd name="T61" fmla="*/ 649 h 3364"/>
                <a:gd name="T62" fmla="*/ 2400 w 3229"/>
                <a:gd name="T63" fmla="*/ 402 h 3364"/>
                <a:gd name="T64" fmla="*/ 2085 w 3229"/>
                <a:gd name="T65" fmla="*/ 211 h 3364"/>
                <a:gd name="T66" fmla="*/ 1739 w 3229"/>
                <a:gd name="T67" fmla="*/ 85 h 3364"/>
                <a:gd name="T68" fmla="*/ 1375 w 3229"/>
                <a:gd name="T69" fmla="*/ 26 h 3364"/>
                <a:gd name="T70" fmla="*/ 1005 w 3229"/>
                <a:gd name="T71" fmla="*/ 36 h 3364"/>
                <a:gd name="T72" fmla="*/ 644 w 3229"/>
                <a:gd name="T73" fmla="*/ 117 h 3364"/>
                <a:gd name="T74" fmla="*/ 305 w 3229"/>
                <a:gd name="T75" fmla="*/ 265 h 3364"/>
                <a:gd name="T76" fmla="*/ 0 w 3229"/>
                <a:gd name="T77" fmla="*/ 475 h 3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4">
                  <a:moveTo>
                    <a:pt x="0" y="475"/>
                  </a:moveTo>
                  <a:cubicBezTo>
                    <a:pt x="93" y="394"/>
                    <a:pt x="195" y="322"/>
                    <a:pt x="303" y="261"/>
                  </a:cubicBezTo>
                  <a:cubicBezTo>
                    <a:pt x="410" y="199"/>
                    <a:pt x="524" y="148"/>
                    <a:pt x="641" y="108"/>
                  </a:cubicBezTo>
                  <a:cubicBezTo>
                    <a:pt x="759" y="68"/>
                    <a:pt x="880" y="40"/>
                    <a:pt x="1004" y="23"/>
                  </a:cubicBezTo>
                  <a:cubicBezTo>
                    <a:pt x="1127" y="6"/>
                    <a:pt x="1252" y="0"/>
                    <a:pt x="1376" y="7"/>
                  </a:cubicBezTo>
                  <a:cubicBezTo>
                    <a:pt x="1500" y="14"/>
                    <a:pt x="1624" y="32"/>
                    <a:pt x="1745" y="62"/>
                  </a:cubicBezTo>
                  <a:cubicBezTo>
                    <a:pt x="1865" y="92"/>
                    <a:pt x="1984" y="134"/>
                    <a:pt x="2097" y="186"/>
                  </a:cubicBezTo>
                  <a:cubicBezTo>
                    <a:pt x="2210" y="239"/>
                    <a:pt x="2318" y="302"/>
                    <a:pt x="2419" y="376"/>
                  </a:cubicBezTo>
                  <a:cubicBezTo>
                    <a:pt x="2520" y="449"/>
                    <a:pt x="2614" y="532"/>
                    <a:pt x="2699" y="624"/>
                  </a:cubicBezTo>
                  <a:cubicBezTo>
                    <a:pt x="2785" y="715"/>
                    <a:pt x="2861" y="815"/>
                    <a:pt x="2928" y="921"/>
                  </a:cubicBezTo>
                  <a:cubicBezTo>
                    <a:pt x="2995" y="1027"/>
                    <a:pt x="3051" y="1139"/>
                    <a:pt x="3096" y="1256"/>
                  </a:cubicBezTo>
                  <a:cubicBezTo>
                    <a:pt x="3141" y="1373"/>
                    <a:pt x="3175" y="1494"/>
                    <a:pt x="3197" y="1618"/>
                  </a:cubicBezTo>
                  <a:cubicBezTo>
                    <a:pt x="3219" y="1741"/>
                    <a:pt x="3229" y="1867"/>
                    <a:pt x="3227" y="1993"/>
                  </a:cubicBezTo>
                  <a:cubicBezTo>
                    <a:pt x="3226" y="2118"/>
                    <a:pt x="3212" y="2244"/>
                    <a:pt x="3187" y="2367"/>
                  </a:cubicBezTo>
                  <a:cubicBezTo>
                    <a:pt x="3161" y="2490"/>
                    <a:pt x="3124" y="2611"/>
                    <a:pt x="3075" y="2727"/>
                  </a:cubicBezTo>
                  <a:cubicBezTo>
                    <a:pt x="3027" y="2843"/>
                    <a:pt x="2967" y="2955"/>
                    <a:pt x="2897" y="3060"/>
                  </a:cubicBezTo>
                  <a:cubicBezTo>
                    <a:pt x="2827" y="3165"/>
                    <a:pt x="2747" y="3263"/>
                    <a:pt x="2659" y="3353"/>
                  </a:cubicBezTo>
                  <a:cubicBezTo>
                    <a:pt x="2652" y="3360"/>
                    <a:pt x="2642" y="3364"/>
                    <a:pt x="2633" y="3364"/>
                  </a:cubicBezTo>
                  <a:cubicBezTo>
                    <a:pt x="2623" y="3364"/>
                    <a:pt x="2614" y="3360"/>
                    <a:pt x="2606" y="3353"/>
                  </a:cubicBezTo>
                  <a:cubicBezTo>
                    <a:pt x="2599" y="3346"/>
                    <a:pt x="2595" y="3337"/>
                    <a:pt x="2595" y="3327"/>
                  </a:cubicBezTo>
                  <a:cubicBezTo>
                    <a:pt x="2595" y="3318"/>
                    <a:pt x="2599" y="3308"/>
                    <a:pt x="2606" y="3301"/>
                  </a:cubicBezTo>
                  <a:cubicBezTo>
                    <a:pt x="2606" y="3301"/>
                    <a:pt x="2606" y="3301"/>
                    <a:pt x="2606" y="3301"/>
                  </a:cubicBezTo>
                  <a:cubicBezTo>
                    <a:pt x="2606" y="3301"/>
                    <a:pt x="2606" y="3300"/>
                    <a:pt x="2606" y="3300"/>
                  </a:cubicBezTo>
                  <a:cubicBezTo>
                    <a:pt x="2693" y="3215"/>
                    <a:pt x="2771" y="3121"/>
                    <a:pt x="2840" y="3021"/>
                  </a:cubicBezTo>
                  <a:cubicBezTo>
                    <a:pt x="2908" y="2920"/>
                    <a:pt x="2967" y="2814"/>
                    <a:pt x="3016" y="2702"/>
                  </a:cubicBezTo>
                  <a:cubicBezTo>
                    <a:pt x="3064" y="2590"/>
                    <a:pt x="3101" y="2473"/>
                    <a:pt x="3128" y="2354"/>
                  </a:cubicBezTo>
                  <a:cubicBezTo>
                    <a:pt x="3154" y="2235"/>
                    <a:pt x="3169" y="2113"/>
                    <a:pt x="3172" y="1991"/>
                  </a:cubicBezTo>
                  <a:cubicBezTo>
                    <a:pt x="3175" y="1870"/>
                    <a:pt x="3166" y="1747"/>
                    <a:pt x="3146" y="1627"/>
                  </a:cubicBezTo>
                  <a:cubicBezTo>
                    <a:pt x="3127" y="1506"/>
                    <a:pt x="3095" y="1387"/>
                    <a:pt x="3053" y="1272"/>
                  </a:cubicBezTo>
                  <a:cubicBezTo>
                    <a:pt x="3010" y="1158"/>
                    <a:pt x="2956" y="1047"/>
                    <a:pt x="2893" y="943"/>
                  </a:cubicBezTo>
                  <a:cubicBezTo>
                    <a:pt x="2829" y="838"/>
                    <a:pt x="2755" y="740"/>
                    <a:pt x="2672" y="649"/>
                  </a:cubicBezTo>
                  <a:cubicBezTo>
                    <a:pt x="2590" y="558"/>
                    <a:pt x="2498" y="475"/>
                    <a:pt x="2400" y="402"/>
                  </a:cubicBezTo>
                  <a:cubicBezTo>
                    <a:pt x="2301" y="328"/>
                    <a:pt x="2196" y="265"/>
                    <a:pt x="2085" y="211"/>
                  </a:cubicBezTo>
                  <a:cubicBezTo>
                    <a:pt x="1974" y="158"/>
                    <a:pt x="1858" y="116"/>
                    <a:pt x="1739" y="85"/>
                  </a:cubicBezTo>
                  <a:cubicBezTo>
                    <a:pt x="1620" y="53"/>
                    <a:pt x="1498" y="34"/>
                    <a:pt x="1375" y="26"/>
                  </a:cubicBezTo>
                  <a:cubicBezTo>
                    <a:pt x="1252" y="18"/>
                    <a:pt x="1128" y="21"/>
                    <a:pt x="1005" y="36"/>
                  </a:cubicBezTo>
                  <a:cubicBezTo>
                    <a:pt x="883" y="52"/>
                    <a:pt x="762" y="79"/>
                    <a:pt x="644" y="117"/>
                  </a:cubicBezTo>
                  <a:cubicBezTo>
                    <a:pt x="527" y="155"/>
                    <a:pt x="413" y="205"/>
                    <a:pt x="305" y="265"/>
                  </a:cubicBezTo>
                  <a:cubicBezTo>
                    <a:pt x="197" y="325"/>
                    <a:pt x="94" y="396"/>
                    <a:pt x="0" y="4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43FCE646-31C0-4E78-A618-46E76A64A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4963" y="1385508"/>
              <a:ext cx="3364285" cy="3520606"/>
            </a:xfrm>
            <a:custGeom>
              <a:avLst/>
              <a:gdLst>
                <a:gd name="T0" fmla="*/ 0 w 2925"/>
                <a:gd name="T1" fmla="*/ 423 h 3059"/>
                <a:gd name="T2" fmla="*/ 276 w 2925"/>
                <a:gd name="T3" fmla="*/ 230 h 3059"/>
                <a:gd name="T4" fmla="*/ 584 w 2925"/>
                <a:gd name="T5" fmla="*/ 94 h 3059"/>
                <a:gd name="T6" fmla="*/ 912 w 2925"/>
                <a:gd name="T7" fmla="*/ 19 h 3059"/>
                <a:gd name="T8" fmla="*/ 1250 w 2925"/>
                <a:gd name="T9" fmla="*/ 6 h 3059"/>
                <a:gd name="T10" fmla="*/ 1584 w 2925"/>
                <a:gd name="T11" fmla="*/ 58 h 3059"/>
                <a:gd name="T12" fmla="*/ 1903 w 2925"/>
                <a:gd name="T13" fmla="*/ 172 h 3059"/>
                <a:gd name="T14" fmla="*/ 2194 w 2925"/>
                <a:gd name="T15" fmla="*/ 345 h 3059"/>
                <a:gd name="T16" fmla="*/ 2448 w 2925"/>
                <a:gd name="T17" fmla="*/ 571 h 3059"/>
                <a:gd name="T18" fmla="*/ 2654 w 2925"/>
                <a:gd name="T19" fmla="*/ 841 h 3059"/>
                <a:gd name="T20" fmla="*/ 2806 w 2925"/>
                <a:gd name="T21" fmla="*/ 1145 h 3059"/>
                <a:gd name="T22" fmla="*/ 2896 w 2925"/>
                <a:gd name="T23" fmla="*/ 1474 h 3059"/>
                <a:gd name="T24" fmla="*/ 2924 w 2925"/>
                <a:gd name="T25" fmla="*/ 1814 h 3059"/>
                <a:gd name="T26" fmla="*/ 2886 w 2925"/>
                <a:gd name="T27" fmla="*/ 2153 h 3059"/>
                <a:gd name="T28" fmla="*/ 2785 w 2925"/>
                <a:gd name="T29" fmla="*/ 2480 h 3059"/>
                <a:gd name="T30" fmla="*/ 2623 w 2925"/>
                <a:gd name="T31" fmla="*/ 2782 h 3059"/>
                <a:gd name="T32" fmla="*/ 2407 w 2925"/>
                <a:gd name="T33" fmla="*/ 3048 h 3059"/>
                <a:gd name="T34" fmla="*/ 2381 w 2925"/>
                <a:gd name="T35" fmla="*/ 3059 h 3059"/>
                <a:gd name="T36" fmla="*/ 2354 w 2925"/>
                <a:gd name="T37" fmla="*/ 3048 h 3059"/>
                <a:gd name="T38" fmla="*/ 2343 w 2925"/>
                <a:gd name="T39" fmla="*/ 3022 h 3059"/>
                <a:gd name="T40" fmla="*/ 2354 w 2925"/>
                <a:gd name="T41" fmla="*/ 2996 h 3059"/>
                <a:gd name="T42" fmla="*/ 2354 w 2925"/>
                <a:gd name="T43" fmla="*/ 2996 h 3059"/>
                <a:gd name="T44" fmla="*/ 2354 w 2925"/>
                <a:gd name="T45" fmla="*/ 2996 h 3059"/>
                <a:gd name="T46" fmla="*/ 2354 w 2925"/>
                <a:gd name="T47" fmla="*/ 2996 h 3059"/>
                <a:gd name="T48" fmla="*/ 2354 w 2925"/>
                <a:gd name="T49" fmla="*/ 2996 h 3059"/>
                <a:gd name="T50" fmla="*/ 2566 w 2925"/>
                <a:gd name="T51" fmla="*/ 2743 h 3059"/>
                <a:gd name="T52" fmla="*/ 2725 w 2925"/>
                <a:gd name="T53" fmla="*/ 2455 h 3059"/>
                <a:gd name="T54" fmla="*/ 2827 w 2925"/>
                <a:gd name="T55" fmla="*/ 2141 h 3059"/>
                <a:gd name="T56" fmla="*/ 2868 w 2925"/>
                <a:gd name="T57" fmla="*/ 1812 h 3059"/>
                <a:gd name="T58" fmla="*/ 2846 w 2925"/>
                <a:gd name="T59" fmla="*/ 1482 h 3059"/>
                <a:gd name="T60" fmla="*/ 2762 w 2925"/>
                <a:gd name="T61" fmla="*/ 1162 h 3059"/>
                <a:gd name="T62" fmla="*/ 2619 w 2925"/>
                <a:gd name="T63" fmla="*/ 862 h 3059"/>
                <a:gd name="T64" fmla="*/ 2420 w 2925"/>
                <a:gd name="T65" fmla="*/ 596 h 3059"/>
                <a:gd name="T66" fmla="*/ 2175 w 2925"/>
                <a:gd name="T67" fmla="*/ 371 h 3059"/>
                <a:gd name="T68" fmla="*/ 1891 w 2925"/>
                <a:gd name="T69" fmla="*/ 197 h 3059"/>
                <a:gd name="T70" fmla="*/ 1578 w 2925"/>
                <a:gd name="T71" fmla="*/ 80 h 3059"/>
                <a:gd name="T72" fmla="*/ 1249 w 2925"/>
                <a:gd name="T73" fmla="*/ 25 h 3059"/>
                <a:gd name="T74" fmla="*/ 914 w 2925"/>
                <a:gd name="T75" fmla="*/ 32 h 3059"/>
                <a:gd name="T76" fmla="*/ 587 w 2925"/>
                <a:gd name="T77" fmla="*/ 103 h 3059"/>
                <a:gd name="T78" fmla="*/ 278 w 2925"/>
                <a:gd name="T79" fmla="*/ 234 h 3059"/>
                <a:gd name="T80" fmla="*/ 0 w 2925"/>
                <a:gd name="T81" fmla="*/ 42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25" h="3059">
                  <a:moveTo>
                    <a:pt x="0" y="423"/>
                  </a:moveTo>
                  <a:cubicBezTo>
                    <a:pt x="85" y="350"/>
                    <a:pt x="178" y="285"/>
                    <a:pt x="276" y="230"/>
                  </a:cubicBezTo>
                  <a:cubicBezTo>
                    <a:pt x="374" y="175"/>
                    <a:pt x="477" y="129"/>
                    <a:pt x="584" y="94"/>
                  </a:cubicBezTo>
                  <a:cubicBezTo>
                    <a:pt x="690" y="58"/>
                    <a:pt x="801" y="33"/>
                    <a:pt x="912" y="19"/>
                  </a:cubicBezTo>
                  <a:cubicBezTo>
                    <a:pt x="1024" y="4"/>
                    <a:pt x="1137" y="0"/>
                    <a:pt x="1250" y="6"/>
                  </a:cubicBezTo>
                  <a:cubicBezTo>
                    <a:pt x="1362" y="13"/>
                    <a:pt x="1475" y="30"/>
                    <a:pt x="1584" y="58"/>
                  </a:cubicBezTo>
                  <a:cubicBezTo>
                    <a:pt x="1694" y="86"/>
                    <a:pt x="1800" y="123"/>
                    <a:pt x="1903" y="172"/>
                  </a:cubicBezTo>
                  <a:cubicBezTo>
                    <a:pt x="2005" y="220"/>
                    <a:pt x="2103" y="278"/>
                    <a:pt x="2194" y="345"/>
                  </a:cubicBezTo>
                  <a:cubicBezTo>
                    <a:pt x="2286" y="412"/>
                    <a:pt x="2371" y="487"/>
                    <a:pt x="2448" y="571"/>
                  </a:cubicBezTo>
                  <a:cubicBezTo>
                    <a:pt x="2525" y="654"/>
                    <a:pt x="2594" y="744"/>
                    <a:pt x="2654" y="841"/>
                  </a:cubicBezTo>
                  <a:cubicBezTo>
                    <a:pt x="2714" y="937"/>
                    <a:pt x="2765" y="1039"/>
                    <a:pt x="2806" y="1145"/>
                  </a:cubicBezTo>
                  <a:cubicBezTo>
                    <a:pt x="2846" y="1251"/>
                    <a:pt x="2877" y="1362"/>
                    <a:pt x="2896" y="1474"/>
                  </a:cubicBezTo>
                  <a:cubicBezTo>
                    <a:pt x="2916" y="1586"/>
                    <a:pt x="2925" y="1700"/>
                    <a:pt x="2924" y="1814"/>
                  </a:cubicBezTo>
                  <a:cubicBezTo>
                    <a:pt x="2922" y="1928"/>
                    <a:pt x="2909" y="2041"/>
                    <a:pt x="2886" y="2153"/>
                  </a:cubicBezTo>
                  <a:cubicBezTo>
                    <a:pt x="2863" y="2265"/>
                    <a:pt x="2829" y="2375"/>
                    <a:pt x="2785" y="2480"/>
                  </a:cubicBezTo>
                  <a:cubicBezTo>
                    <a:pt x="2741" y="2586"/>
                    <a:pt x="2687" y="2687"/>
                    <a:pt x="2623" y="2782"/>
                  </a:cubicBezTo>
                  <a:cubicBezTo>
                    <a:pt x="2560" y="2877"/>
                    <a:pt x="2487" y="2966"/>
                    <a:pt x="2407" y="3048"/>
                  </a:cubicBezTo>
                  <a:cubicBezTo>
                    <a:pt x="2400" y="3055"/>
                    <a:pt x="2390" y="3059"/>
                    <a:pt x="2381" y="3059"/>
                  </a:cubicBezTo>
                  <a:cubicBezTo>
                    <a:pt x="2371" y="3059"/>
                    <a:pt x="2362" y="3056"/>
                    <a:pt x="2354" y="3048"/>
                  </a:cubicBezTo>
                  <a:cubicBezTo>
                    <a:pt x="2347" y="3041"/>
                    <a:pt x="2344" y="3032"/>
                    <a:pt x="2343" y="3022"/>
                  </a:cubicBezTo>
                  <a:cubicBezTo>
                    <a:pt x="2343" y="3013"/>
                    <a:pt x="2347" y="3003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354" y="2996"/>
                    <a:pt x="2354" y="2996"/>
                    <a:pt x="2354" y="2996"/>
                  </a:cubicBezTo>
                  <a:cubicBezTo>
                    <a:pt x="2433" y="2918"/>
                    <a:pt x="2504" y="2834"/>
                    <a:pt x="2566" y="2743"/>
                  </a:cubicBezTo>
                  <a:cubicBezTo>
                    <a:pt x="2628" y="2652"/>
                    <a:pt x="2682" y="2556"/>
                    <a:pt x="2725" y="2455"/>
                  </a:cubicBezTo>
                  <a:cubicBezTo>
                    <a:pt x="2769" y="2354"/>
                    <a:pt x="2803" y="2248"/>
                    <a:pt x="2827" y="2141"/>
                  </a:cubicBezTo>
                  <a:cubicBezTo>
                    <a:pt x="2851" y="2033"/>
                    <a:pt x="2865" y="1923"/>
                    <a:pt x="2868" y="1812"/>
                  </a:cubicBezTo>
                  <a:cubicBezTo>
                    <a:pt x="2871" y="1702"/>
                    <a:pt x="2864" y="1591"/>
                    <a:pt x="2846" y="1482"/>
                  </a:cubicBezTo>
                  <a:cubicBezTo>
                    <a:pt x="2828" y="1373"/>
                    <a:pt x="2800" y="1265"/>
                    <a:pt x="2762" y="1162"/>
                  </a:cubicBezTo>
                  <a:cubicBezTo>
                    <a:pt x="2724" y="1058"/>
                    <a:pt x="2676" y="957"/>
                    <a:pt x="2619" y="862"/>
                  </a:cubicBezTo>
                  <a:cubicBezTo>
                    <a:pt x="2561" y="768"/>
                    <a:pt x="2495" y="678"/>
                    <a:pt x="2420" y="596"/>
                  </a:cubicBezTo>
                  <a:cubicBezTo>
                    <a:pt x="2346" y="513"/>
                    <a:pt x="2264" y="438"/>
                    <a:pt x="2175" y="371"/>
                  </a:cubicBezTo>
                  <a:cubicBezTo>
                    <a:pt x="2086" y="304"/>
                    <a:pt x="1991" y="246"/>
                    <a:pt x="1891" y="197"/>
                  </a:cubicBezTo>
                  <a:cubicBezTo>
                    <a:pt x="1791" y="148"/>
                    <a:pt x="1686" y="109"/>
                    <a:pt x="1578" y="80"/>
                  </a:cubicBezTo>
                  <a:cubicBezTo>
                    <a:pt x="1470" y="51"/>
                    <a:pt x="1360" y="33"/>
                    <a:pt x="1249" y="25"/>
                  </a:cubicBezTo>
                  <a:cubicBezTo>
                    <a:pt x="1137" y="17"/>
                    <a:pt x="1025" y="19"/>
                    <a:pt x="914" y="32"/>
                  </a:cubicBezTo>
                  <a:cubicBezTo>
                    <a:pt x="803" y="45"/>
                    <a:pt x="693" y="69"/>
                    <a:pt x="587" y="103"/>
                  </a:cubicBezTo>
                  <a:cubicBezTo>
                    <a:pt x="480" y="136"/>
                    <a:pt x="377" y="181"/>
                    <a:pt x="278" y="234"/>
                  </a:cubicBezTo>
                  <a:cubicBezTo>
                    <a:pt x="180" y="288"/>
                    <a:pt x="86" y="351"/>
                    <a:pt x="0" y="4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B0F14933-9622-487C-AF71-8E532F6DCA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9955" y="1591670"/>
              <a:ext cx="3013131" cy="3169452"/>
            </a:xfrm>
            <a:custGeom>
              <a:avLst/>
              <a:gdLst>
                <a:gd name="T0" fmla="*/ 0 w 2621"/>
                <a:gd name="T1" fmla="*/ 371 h 2755"/>
                <a:gd name="T2" fmla="*/ 249 w 2621"/>
                <a:gd name="T3" fmla="*/ 201 h 2755"/>
                <a:gd name="T4" fmla="*/ 526 w 2621"/>
                <a:gd name="T5" fmla="*/ 81 h 2755"/>
                <a:gd name="T6" fmla="*/ 821 w 2621"/>
                <a:gd name="T7" fmla="*/ 15 h 2755"/>
                <a:gd name="T8" fmla="*/ 1124 w 2621"/>
                <a:gd name="T9" fmla="*/ 6 h 2755"/>
                <a:gd name="T10" fmla="*/ 1423 w 2621"/>
                <a:gd name="T11" fmla="*/ 54 h 2755"/>
                <a:gd name="T12" fmla="*/ 1709 w 2621"/>
                <a:gd name="T13" fmla="*/ 158 h 2755"/>
                <a:gd name="T14" fmla="*/ 1969 w 2621"/>
                <a:gd name="T15" fmla="*/ 315 h 2755"/>
                <a:gd name="T16" fmla="*/ 2196 w 2621"/>
                <a:gd name="T17" fmla="*/ 518 h 2755"/>
                <a:gd name="T18" fmla="*/ 2380 w 2621"/>
                <a:gd name="T19" fmla="*/ 761 h 2755"/>
                <a:gd name="T20" fmla="*/ 2515 w 2621"/>
                <a:gd name="T21" fmla="*/ 1035 h 2755"/>
                <a:gd name="T22" fmla="*/ 2596 w 2621"/>
                <a:gd name="T23" fmla="*/ 1331 h 2755"/>
                <a:gd name="T24" fmla="*/ 2620 w 2621"/>
                <a:gd name="T25" fmla="*/ 1636 h 2755"/>
                <a:gd name="T26" fmla="*/ 2586 w 2621"/>
                <a:gd name="T27" fmla="*/ 1941 h 2755"/>
                <a:gd name="T28" fmla="*/ 2495 w 2621"/>
                <a:gd name="T29" fmla="*/ 2234 h 2755"/>
                <a:gd name="T30" fmla="*/ 2349 w 2621"/>
                <a:gd name="T31" fmla="*/ 2505 h 2755"/>
                <a:gd name="T32" fmla="*/ 2155 w 2621"/>
                <a:gd name="T33" fmla="*/ 2744 h 2755"/>
                <a:gd name="T34" fmla="*/ 2129 w 2621"/>
                <a:gd name="T35" fmla="*/ 2755 h 2755"/>
                <a:gd name="T36" fmla="*/ 2103 w 2621"/>
                <a:gd name="T37" fmla="*/ 2745 h 2755"/>
                <a:gd name="T38" fmla="*/ 2092 w 2621"/>
                <a:gd name="T39" fmla="*/ 2719 h 2755"/>
                <a:gd name="T40" fmla="*/ 2102 w 2621"/>
                <a:gd name="T41" fmla="*/ 2692 h 2755"/>
                <a:gd name="T42" fmla="*/ 2103 w 2621"/>
                <a:gd name="T43" fmla="*/ 2692 h 2755"/>
                <a:gd name="T44" fmla="*/ 2103 w 2621"/>
                <a:gd name="T45" fmla="*/ 2692 h 2755"/>
                <a:gd name="T46" fmla="*/ 2103 w 2621"/>
                <a:gd name="T47" fmla="*/ 2692 h 2755"/>
                <a:gd name="T48" fmla="*/ 2103 w 2621"/>
                <a:gd name="T49" fmla="*/ 2692 h 2755"/>
                <a:gd name="T50" fmla="*/ 2292 w 2621"/>
                <a:gd name="T51" fmla="*/ 2466 h 2755"/>
                <a:gd name="T52" fmla="*/ 2435 w 2621"/>
                <a:gd name="T53" fmla="*/ 2208 h 2755"/>
                <a:gd name="T54" fmla="*/ 2527 w 2621"/>
                <a:gd name="T55" fmla="*/ 1928 h 2755"/>
                <a:gd name="T56" fmla="*/ 2564 w 2621"/>
                <a:gd name="T57" fmla="*/ 1634 h 2755"/>
                <a:gd name="T58" fmla="*/ 2546 w 2621"/>
                <a:gd name="T59" fmla="*/ 1339 h 2755"/>
                <a:gd name="T60" fmla="*/ 2472 w 2621"/>
                <a:gd name="T61" fmla="*/ 1051 h 2755"/>
                <a:gd name="T62" fmla="*/ 2344 w 2621"/>
                <a:gd name="T63" fmla="*/ 783 h 2755"/>
                <a:gd name="T64" fmla="*/ 2168 w 2621"/>
                <a:gd name="T65" fmla="*/ 543 h 2755"/>
                <a:gd name="T66" fmla="*/ 1950 w 2621"/>
                <a:gd name="T67" fmla="*/ 341 h 2755"/>
                <a:gd name="T68" fmla="*/ 1696 w 2621"/>
                <a:gd name="T69" fmla="*/ 183 h 2755"/>
                <a:gd name="T70" fmla="*/ 1417 w 2621"/>
                <a:gd name="T71" fmla="*/ 77 h 2755"/>
                <a:gd name="T72" fmla="*/ 1122 w 2621"/>
                <a:gd name="T73" fmla="*/ 25 h 2755"/>
                <a:gd name="T74" fmla="*/ 823 w 2621"/>
                <a:gd name="T75" fmla="*/ 29 h 2755"/>
                <a:gd name="T76" fmla="*/ 529 w 2621"/>
                <a:gd name="T77" fmla="*/ 90 h 2755"/>
                <a:gd name="T78" fmla="*/ 251 w 2621"/>
                <a:gd name="T79" fmla="*/ 205 h 2755"/>
                <a:gd name="T80" fmla="*/ 0 w 2621"/>
                <a:gd name="T81" fmla="*/ 371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1" h="2755">
                  <a:moveTo>
                    <a:pt x="0" y="371"/>
                  </a:moveTo>
                  <a:cubicBezTo>
                    <a:pt x="77" y="306"/>
                    <a:pt x="161" y="249"/>
                    <a:pt x="249" y="201"/>
                  </a:cubicBezTo>
                  <a:cubicBezTo>
                    <a:pt x="337" y="152"/>
                    <a:pt x="430" y="112"/>
                    <a:pt x="526" y="81"/>
                  </a:cubicBezTo>
                  <a:cubicBezTo>
                    <a:pt x="622" y="50"/>
                    <a:pt x="721" y="28"/>
                    <a:pt x="821" y="15"/>
                  </a:cubicBezTo>
                  <a:cubicBezTo>
                    <a:pt x="921" y="3"/>
                    <a:pt x="1023" y="0"/>
                    <a:pt x="1124" y="6"/>
                  </a:cubicBezTo>
                  <a:cubicBezTo>
                    <a:pt x="1225" y="13"/>
                    <a:pt x="1325" y="29"/>
                    <a:pt x="1423" y="54"/>
                  </a:cubicBezTo>
                  <a:cubicBezTo>
                    <a:pt x="1521" y="80"/>
                    <a:pt x="1617" y="115"/>
                    <a:pt x="1709" y="158"/>
                  </a:cubicBezTo>
                  <a:cubicBezTo>
                    <a:pt x="1800" y="202"/>
                    <a:pt x="1888" y="254"/>
                    <a:pt x="1969" y="315"/>
                  </a:cubicBezTo>
                  <a:cubicBezTo>
                    <a:pt x="2051" y="375"/>
                    <a:pt x="2127" y="444"/>
                    <a:pt x="2196" y="518"/>
                  </a:cubicBezTo>
                  <a:cubicBezTo>
                    <a:pt x="2265" y="593"/>
                    <a:pt x="2327" y="675"/>
                    <a:pt x="2380" y="761"/>
                  </a:cubicBezTo>
                  <a:cubicBezTo>
                    <a:pt x="2434" y="848"/>
                    <a:pt x="2479" y="940"/>
                    <a:pt x="2515" y="1035"/>
                  </a:cubicBezTo>
                  <a:cubicBezTo>
                    <a:pt x="2551" y="1131"/>
                    <a:pt x="2578" y="1230"/>
                    <a:pt x="2596" y="1331"/>
                  </a:cubicBezTo>
                  <a:cubicBezTo>
                    <a:pt x="2613" y="1431"/>
                    <a:pt x="2621" y="1533"/>
                    <a:pt x="2620" y="1636"/>
                  </a:cubicBezTo>
                  <a:cubicBezTo>
                    <a:pt x="2618" y="1738"/>
                    <a:pt x="2607" y="1840"/>
                    <a:pt x="2586" y="1941"/>
                  </a:cubicBezTo>
                  <a:cubicBezTo>
                    <a:pt x="2565" y="2041"/>
                    <a:pt x="2534" y="2139"/>
                    <a:pt x="2495" y="2234"/>
                  </a:cubicBezTo>
                  <a:cubicBezTo>
                    <a:pt x="2455" y="2329"/>
                    <a:pt x="2406" y="2420"/>
                    <a:pt x="2349" y="2505"/>
                  </a:cubicBezTo>
                  <a:cubicBezTo>
                    <a:pt x="2292" y="2591"/>
                    <a:pt x="2227" y="2671"/>
                    <a:pt x="2155" y="2744"/>
                  </a:cubicBezTo>
                  <a:cubicBezTo>
                    <a:pt x="2148" y="2752"/>
                    <a:pt x="2139" y="2755"/>
                    <a:pt x="2129" y="2755"/>
                  </a:cubicBezTo>
                  <a:cubicBezTo>
                    <a:pt x="2120" y="2755"/>
                    <a:pt x="2110" y="2752"/>
                    <a:pt x="2103" y="2745"/>
                  </a:cubicBezTo>
                  <a:cubicBezTo>
                    <a:pt x="2095" y="2737"/>
                    <a:pt x="2092" y="2728"/>
                    <a:pt x="2092" y="2719"/>
                  </a:cubicBezTo>
                  <a:cubicBezTo>
                    <a:pt x="2092" y="2709"/>
                    <a:pt x="2095" y="2700"/>
                    <a:pt x="2102" y="2692"/>
                  </a:cubicBezTo>
                  <a:cubicBezTo>
                    <a:pt x="2102" y="2692"/>
                    <a:pt x="2102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03" y="2692"/>
                    <a:pt x="2103" y="2692"/>
                    <a:pt x="2103" y="2692"/>
                  </a:cubicBezTo>
                  <a:cubicBezTo>
                    <a:pt x="2173" y="2623"/>
                    <a:pt x="2236" y="2547"/>
                    <a:pt x="2292" y="2466"/>
                  </a:cubicBezTo>
                  <a:cubicBezTo>
                    <a:pt x="2348" y="2385"/>
                    <a:pt x="2396" y="2299"/>
                    <a:pt x="2435" y="2208"/>
                  </a:cubicBezTo>
                  <a:cubicBezTo>
                    <a:pt x="2475" y="2118"/>
                    <a:pt x="2505" y="2024"/>
                    <a:pt x="2527" y="1928"/>
                  </a:cubicBezTo>
                  <a:cubicBezTo>
                    <a:pt x="2548" y="1832"/>
                    <a:pt x="2561" y="1733"/>
                    <a:pt x="2564" y="1634"/>
                  </a:cubicBezTo>
                  <a:cubicBezTo>
                    <a:pt x="2567" y="1536"/>
                    <a:pt x="2561" y="1437"/>
                    <a:pt x="2546" y="1339"/>
                  </a:cubicBezTo>
                  <a:cubicBezTo>
                    <a:pt x="2530" y="1241"/>
                    <a:pt x="2506" y="1145"/>
                    <a:pt x="2472" y="1051"/>
                  </a:cubicBezTo>
                  <a:cubicBezTo>
                    <a:pt x="2438" y="958"/>
                    <a:pt x="2395" y="868"/>
                    <a:pt x="2344" y="783"/>
                  </a:cubicBezTo>
                  <a:cubicBezTo>
                    <a:pt x="2294" y="698"/>
                    <a:pt x="2235" y="617"/>
                    <a:pt x="2168" y="543"/>
                  </a:cubicBezTo>
                  <a:cubicBezTo>
                    <a:pt x="2102" y="469"/>
                    <a:pt x="2029" y="401"/>
                    <a:pt x="1950" y="341"/>
                  </a:cubicBezTo>
                  <a:cubicBezTo>
                    <a:pt x="1871" y="280"/>
                    <a:pt x="1786" y="227"/>
                    <a:pt x="1696" y="183"/>
                  </a:cubicBezTo>
                  <a:cubicBezTo>
                    <a:pt x="1607" y="139"/>
                    <a:pt x="1514" y="103"/>
                    <a:pt x="1417" y="77"/>
                  </a:cubicBezTo>
                  <a:cubicBezTo>
                    <a:pt x="1321" y="50"/>
                    <a:pt x="1222" y="33"/>
                    <a:pt x="1122" y="25"/>
                  </a:cubicBezTo>
                  <a:cubicBezTo>
                    <a:pt x="1023" y="17"/>
                    <a:pt x="922" y="18"/>
                    <a:pt x="823" y="29"/>
                  </a:cubicBezTo>
                  <a:cubicBezTo>
                    <a:pt x="723" y="40"/>
                    <a:pt x="625" y="60"/>
                    <a:pt x="529" y="90"/>
                  </a:cubicBezTo>
                  <a:cubicBezTo>
                    <a:pt x="433" y="119"/>
                    <a:pt x="340" y="157"/>
                    <a:pt x="251" y="205"/>
                  </a:cubicBezTo>
                  <a:cubicBezTo>
                    <a:pt x="163" y="252"/>
                    <a:pt x="78" y="308"/>
                    <a:pt x="0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B2AEF61A-C985-4F89-BA1C-8F3D4315F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4948" y="1795566"/>
              <a:ext cx="2664242" cy="2822828"/>
            </a:xfrm>
            <a:custGeom>
              <a:avLst/>
              <a:gdLst>
                <a:gd name="T0" fmla="*/ 0 w 2317"/>
                <a:gd name="T1" fmla="*/ 320 h 2452"/>
                <a:gd name="T2" fmla="*/ 221 w 2317"/>
                <a:gd name="T3" fmla="*/ 171 h 2452"/>
                <a:gd name="T4" fmla="*/ 468 w 2317"/>
                <a:gd name="T5" fmla="*/ 68 h 2452"/>
                <a:gd name="T6" fmla="*/ 729 w 2317"/>
                <a:gd name="T7" fmla="*/ 12 h 2452"/>
                <a:gd name="T8" fmla="*/ 997 w 2317"/>
                <a:gd name="T9" fmla="*/ 7 h 2452"/>
                <a:gd name="T10" fmla="*/ 1262 w 2317"/>
                <a:gd name="T11" fmla="*/ 51 h 2452"/>
                <a:gd name="T12" fmla="*/ 1514 w 2317"/>
                <a:gd name="T13" fmla="*/ 145 h 2452"/>
                <a:gd name="T14" fmla="*/ 1743 w 2317"/>
                <a:gd name="T15" fmla="*/ 285 h 2452"/>
                <a:gd name="T16" fmla="*/ 1943 w 2317"/>
                <a:gd name="T17" fmla="*/ 467 h 2452"/>
                <a:gd name="T18" fmla="*/ 2105 w 2317"/>
                <a:gd name="T19" fmla="*/ 683 h 2452"/>
                <a:gd name="T20" fmla="*/ 2224 w 2317"/>
                <a:gd name="T21" fmla="*/ 926 h 2452"/>
                <a:gd name="T22" fmla="*/ 2294 w 2317"/>
                <a:gd name="T23" fmla="*/ 1187 h 2452"/>
                <a:gd name="T24" fmla="*/ 2315 w 2317"/>
                <a:gd name="T25" fmla="*/ 1458 h 2452"/>
                <a:gd name="T26" fmla="*/ 2284 w 2317"/>
                <a:gd name="T27" fmla="*/ 1728 h 2452"/>
                <a:gd name="T28" fmla="*/ 2203 w 2317"/>
                <a:gd name="T29" fmla="*/ 1988 h 2452"/>
                <a:gd name="T30" fmla="*/ 2074 w 2317"/>
                <a:gd name="T31" fmla="*/ 2228 h 2452"/>
                <a:gd name="T32" fmla="*/ 1902 w 2317"/>
                <a:gd name="T33" fmla="*/ 2440 h 2452"/>
                <a:gd name="T34" fmla="*/ 1876 w 2317"/>
                <a:gd name="T35" fmla="*/ 2451 h 2452"/>
                <a:gd name="T36" fmla="*/ 1850 w 2317"/>
                <a:gd name="T37" fmla="*/ 2441 h 2452"/>
                <a:gd name="T38" fmla="*/ 1839 w 2317"/>
                <a:gd name="T39" fmla="*/ 2415 h 2452"/>
                <a:gd name="T40" fmla="*/ 1850 w 2317"/>
                <a:gd name="T41" fmla="*/ 2389 h 2452"/>
                <a:gd name="T42" fmla="*/ 1850 w 2317"/>
                <a:gd name="T43" fmla="*/ 2388 h 2452"/>
                <a:gd name="T44" fmla="*/ 1850 w 2317"/>
                <a:gd name="T45" fmla="*/ 2388 h 2452"/>
                <a:gd name="T46" fmla="*/ 1850 w 2317"/>
                <a:gd name="T47" fmla="*/ 2388 h 2452"/>
                <a:gd name="T48" fmla="*/ 1850 w 2317"/>
                <a:gd name="T49" fmla="*/ 2388 h 2452"/>
                <a:gd name="T50" fmla="*/ 2017 w 2317"/>
                <a:gd name="T51" fmla="*/ 2189 h 2452"/>
                <a:gd name="T52" fmla="*/ 2144 w 2317"/>
                <a:gd name="T53" fmla="*/ 1962 h 2452"/>
                <a:gd name="T54" fmla="*/ 2225 w 2317"/>
                <a:gd name="T55" fmla="*/ 1715 h 2452"/>
                <a:gd name="T56" fmla="*/ 2259 w 2317"/>
                <a:gd name="T57" fmla="*/ 1456 h 2452"/>
                <a:gd name="T58" fmla="*/ 2244 w 2317"/>
                <a:gd name="T59" fmla="*/ 1195 h 2452"/>
                <a:gd name="T60" fmla="*/ 2180 w 2317"/>
                <a:gd name="T61" fmla="*/ 942 h 2452"/>
                <a:gd name="T62" fmla="*/ 2070 w 2317"/>
                <a:gd name="T63" fmla="*/ 704 h 2452"/>
                <a:gd name="T64" fmla="*/ 1915 w 2317"/>
                <a:gd name="T65" fmla="*/ 491 h 2452"/>
                <a:gd name="T66" fmla="*/ 1724 w 2317"/>
                <a:gd name="T67" fmla="*/ 311 h 2452"/>
                <a:gd name="T68" fmla="*/ 1501 w 2317"/>
                <a:gd name="T69" fmla="*/ 170 h 2452"/>
                <a:gd name="T70" fmla="*/ 1255 w 2317"/>
                <a:gd name="T71" fmla="*/ 74 h 2452"/>
                <a:gd name="T72" fmla="*/ 995 w 2317"/>
                <a:gd name="T73" fmla="*/ 25 h 2452"/>
                <a:gd name="T74" fmla="*/ 731 w 2317"/>
                <a:gd name="T75" fmla="*/ 26 h 2452"/>
                <a:gd name="T76" fmla="*/ 470 w 2317"/>
                <a:gd name="T77" fmla="*/ 77 h 2452"/>
                <a:gd name="T78" fmla="*/ 223 w 2317"/>
                <a:gd name="T79" fmla="*/ 175 h 2452"/>
                <a:gd name="T80" fmla="*/ 0 w 2317"/>
                <a:gd name="T81" fmla="*/ 320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17" h="2452">
                  <a:moveTo>
                    <a:pt x="0" y="320"/>
                  </a:moveTo>
                  <a:cubicBezTo>
                    <a:pt x="69" y="263"/>
                    <a:pt x="143" y="214"/>
                    <a:pt x="221" y="171"/>
                  </a:cubicBezTo>
                  <a:cubicBezTo>
                    <a:pt x="300" y="129"/>
                    <a:pt x="382" y="94"/>
                    <a:pt x="468" y="68"/>
                  </a:cubicBezTo>
                  <a:cubicBezTo>
                    <a:pt x="553" y="41"/>
                    <a:pt x="640" y="23"/>
                    <a:pt x="729" y="12"/>
                  </a:cubicBezTo>
                  <a:cubicBezTo>
                    <a:pt x="818" y="2"/>
                    <a:pt x="908" y="0"/>
                    <a:pt x="997" y="7"/>
                  </a:cubicBezTo>
                  <a:cubicBezTo>
                    <a:pt x="1086" y="13"/>
                    <a:pt x="1175" y="28"/>
                    <a:pt x="1262" y="51"/>
                  </a:cubicBezTo>
                  <a:cubicBezTo>
                    <a:pt x="1348" y="74"/>
                    <a:pt x="1433" y="106"/>
                    <a:pt x="1514" y="145"/>
                  </a:cubicBezTo>
                  <a:cubicBezTo>
                    <a:pt x="1594" y="184"/>
                    <a:pt x="1671" y="231"/>
                    <a:pt x="1743" y="285"/>
                  </a:cubicBezTo>
                  <a:cubicBezTo>
                    <a:pt x="1815" y="339"/>
                    <a:pt x="1882" y="400"/>
                    <a:pt x="1943" y="467"/>
                  </a:cubicBezTo>
                  <a:cubicBezTo>
                    <a:pt x="2004" y="533"/>
                    <a:pt x="2058" y="606"/>
                    <a:pt x="2105" y="683"/>
                  </a:cubicBezTo>
                  <a:cubicBezTo>
                    <a:pt x="2152" y="759"/>
                    <a:pt x="2192" y="841"/>
                    <a:pt x="2224" y="926"/>
                  </a:cubicBezTo>
                  <a:cubicBezTo>
                    <a:pt x="2256" y="1010"/>
                    <a:pt x="2279" y="1098"/>
                    <a:pt x="2294" y="1187"/>
                  </a:cubicBezTo>
                  <a:cubicBezTo>
                    <a:pt x="2310" y="1277"/>
                    <a:pt x="2317" y="1367"/>
                    <a:pt x="2315" y="1458"/>
                  </a:cubicBezTo>
                  <a:cubicBezTo>
                    <a:pt x="2313" y="1549"/>
                    <a:pt x="2303" y="1639"/>
                    <a:pt x="2284" y="1728"/>
                  </a:cubicBezTo>
                  <a:cubicBezTo>
                    <a:pt x="2266" y="1817"/>
                    <a:pt x="2239" y="1904"/>
                    <a:pt x="2203" y="1988"/>
                  </a:cubicBezTo>
                  <a:cubicBezTo>
                    <a:pt x="2168" y="2072"/>
                    <a:pt x="2125" y="2153"/>
                    <a:pt x="2074" y="2228"/>
                  </a:cubicBezTo>
                  <a:cubicBezTo>
                    <a:pt x="2024" y="2304"/>
                    <a:pt x="1966" y="2375"/>
                    <a:pt x="1902" y="2440"/>
                  </a:cubicBezTo>
                  <a:cubicBezTo>
                    <a:pt x="1895" y="2448"/>
                    <a:pt x="1886" y="2451"/>
                    <a:pt x="1876" y="2451"/>
                  </a:cubicBezTo>
                  <a:cubicBezTo>
                    <a:pt x="1867" y="2452"/>
                    <a:pt x="1857" y="2448"/>
                    <a:pt x="1850" y="2441"/>
                  </a:cubicBezTo>
                  <a:cubicBezTo>
                    <a:pt x="1843" y="2434"/>
                    <a:pt x="1839" y="2424"/>
                    <a:pt x="1839" y="2415"/>
                  </a:cubicBezTo>
                  <a:cubicBezTo>
                    <a:pt x="1839" y="2405"/>
                    <a:pt x="1842" y="2396"/>
                    <a:pt x="1850" y="2389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850" y="2388"/>
                    <a:pt x="1850" y="2388"/>
                    <a:pt x="1850" y="2388"/>
                  </a:cubicBezTo>
                  <a:cubicBezTo>
                    <a:pt x="1912" y="2327"/>
                    <a:pt x="1968" y="2261"/>
                    <a:pt x="2017" y="2189"/>
                  </a:cubicBezTo>
                  <a:cubicBezTo>
                    <a:pt x="2066" y="2118"/>
                    <a:pt x="2109" y="2042"/>
                    <a:pt x="2144" y="1962"/>
                  </a:cubicBezTo>
                  <a:cubicBezTo>
                    <a:pt x="2179" y="1883"/>
                    <a:pt x="2206" y="1800"/>
                    <a:pt x="2225" y="1715"/>
                  </a:cubicBezTo>
                  <a:cubicBezTo>
                    <a:pt x="2245" y="1630"/>
                    <a:pt x="2256" y="1544"/>
                    <a:pt x="2259" y="1456"/>
                  </a:cubicBezTo>
                  <a:cubicBezTo>
                    <a:pt x="2263" y="1369"/>
                    <a:pt x="2257" y="1282"/>
                    <a:pt x="2244" y="1195"/>
                  </a:cubicBezTo>
                  <a:cubicBezTo>
                    <a:pt x="2231" y="1109"/>
                    <a:pt x="2210" y="1024"/>
                    <a:pt x="2180" y="942"/>
                  </a:cubicBezTo>
                  <a:cubicBezTo>
                    <a:pt x="2151" y="859"/>
                    <a:pt x="2114" y="779"/>
                    <a:pt x="2070" y="704"/>
                  </a:cubicBezTo>
                  <a:cubicBezTo>
                    <a:pt x="2025" y="628"/>
                    <a:pt x="1974" y="557"/>
                    <a:pt x="1915" y="491"/>
                  </a:cubicBezTo>
                  <a:cubicBezTo>
                    <a:pt x="1857" y="425"/>
                    <a:pt x="1793" y="365"/>
                    <a:pt x="1724" y="311"/>
                  </a:cubicBezTo>
                  <a:cubicBezTo>
                    <a:pt x="1654" y="257"/>
                    <a:pt x="1580" y="210"/>
                    <a:pt x="1501" y="170"/>
                  </a:cubicBezTo>
                  <a:cubicBezTo>
                    <a:pt x="1423" y="130"/>
                    <a:pt x="1340" y="98"/>
                    <a:pt x="1255" y="74"/>
                  </a:cubicBezTo>
                  <a:cubicBezTo>
                    <a:pt x="1171" y="49"/>
                    <a:pt x="1083" y="33"/>
                    <a:pt x="995" y="25"/>
                  </a:cubicBezTo>
                  <a:cubicBezTo>
                    <a:pt x="907" y="17"/>
                    <a:pt x="819" y="18"/>
                    <a:pt x="731" y="26"/>
                  </a:cubicBezTo>
                  <a:cubicBezTo>
                    <a:pt x="643" y="35"/>
                    <a:pt x="555" y="52"/>
                    <a:pt x="470" y="77"/>
                  </a:cubicBezTo>
                  <a:cubicBezTo>
                    <a:pt x="385" y="102"/>
                    <a:pt x="302" y="135"/>
                    <a:pt x="223" y="175"/>
                  </a:cubicBezTo>
                  <a:cubicBezTo>
                    <a:pt x="145" y="216"/>
                    <a:pt x="70" y="264"/>
                    <a:pt x="0" y="3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03D1DBE5-972B-40CC-B300-5ACA139C26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9941" y="2001727"/>
              <a:ext cx="2315353" cy="2471674"/>
            </a:xfrm>
            <a:custGeom>
              <a:avLst/>
              <a:gdLst>
                <a:gd name="T0" fmla="*/ 0 w 2013"/>
                <a:gd name="T1" fmla="*/ 267 h 2147"/>
                <a:gd name="T2" fmla="*/ 195 w 2013"/>
                <a:gd name="T3" fmla="*/ 141 h 2147"/>
                <a:gd name="T4" fmla="*/ 410 w 2013"/>
                <a:gd name="T5" fmla="*/ 54 h 2147"/>
                <a:gd name="T6" fmla="*/ 638 w 2013"/>
                <a:gd name="T7" fmla="*/ 9 h 2147"/>
                <a:gd name="T8" fmla="*/ 871 w 2013"/>
                <a:gd name="T9" fmla="*/ 6 h 2147"/>
                <a:gd name="T10" fmla="*/ 1101 w 2013"/>
                <a:gd name="T11" fmla="*/ 47 h 2147"/>
                <a:gd name="T12" fmla="*/ 1319 w 2013"/>
                <a:gd name="T13" fmla="*/ 131 h 2147"/>
                <a:gd name="T14" fmla="*/ 1518 w 2013"/>
                <a:gd name="T15" fmla="*/ 255 h 2147"/>
                <a:gd name="T16" fmla="*/ 1691 w 2013"/>
                <a:gd name="T17" fmla="*/ 414 h 2147"/>
                <a:gd name="T18" fmla="*/ 1832 w 2013"/>
                <a:gd name="T19" fmla="*/ 603 h 2147"/>
                <a:gd name="T20" fmla="*/ 1934 w 2013"/>
                <a:gd name="T21" fmla="*/ 815 h 2147"/>
                <a:gd name="T22" fmla="*/ 1994 w 2013"/>
                <a:gd name="T23" fmla="*/ 1043 h 2147"/>
                <a:gd name="T24" fmla="*/ 2011 w 2013"/>
                <a:gd name="T25" fmla="*/ 1279 h 2147"/>
                <a:gd name="T26" fmla="*/ 1984 w 2013"/>
                <a:gd name="T27" fmla="*/ 1514 h 2147"/>
                <a:gd name="T28" fmla="*/ 1913 w 2013"/>
                <a:gd name="T29" fmla="*/ 1741 h 2147"/>
                <a:gd name="T30" fmla="*/ 1801 w 2013"/>
                <a:gd name="T31" fmla="*/ 1951 h 2147"/>
                <a:gd name="T32" fmla="*/ 1651 w 2013"/>
                <a:gd name="T33" fmla="*/ 2136 h 2147"/>
                <a:gd name="T34" fmla="*/ 1625 w 2013"/>
                <a:gd name="T35" fmla="*/ 2147 h 2147"/>
                <a:gd name="T36" fmla="*/ 1598 w 2013"/>
                <a:gd name="T37" fmla="*/ 2136 h 2147"/>
                <a:gd name="T38" fmla="*/ 1587 w 2013"/>
                <a:gd name="T39" fmla="*/ 2110 h 2147"/>
                <a:gd name="T40" fmla="*/ 1598 w 2013"/>
                <a:gd name="T41" fmla="*/ 2084 h 2147"/>
                <a:gd name="T42" fmla="*/ 1598 w 2013"/>
                <a:gd name="T43" fmla="*/ 2084 h 2147"/>
                <a:gd name="T44" fmla="*/ 1598 w 2013"/>
                <a:gd name="T45" fmla="*/ 2083 h 2147"/>
                <a:gd name="T46" fmla="*/ 1598 w 2013"/>
                <a:gd name="T47" fmla="*/ 2083 h 2147"/>
                <a:gd name="T48" fmla="*/ 1598 w 2013"/>
                <a:gd name="T49" fmla="*/ 2083 h 2147"/>
                <a:gd name="T50" fmla="*/ 1743 w 2013"/>
                <a:gd name="T51" fmla="*/ 1911 h 2147"/>
                <a:gd name="T52" fmla="*/ 1853 w 2013"/>
                <a:gd name="T53" fmla="*/ 1715 h 2147"/>
                <a:gd name="T54" fmla="*/ 1925 w 2013"/>
                <a:gd name="T55" fmla="*/ 1501 h 2147"/>
                <a:gd name="T56" fmla="*/ 1956 w 2013"/>
                <a:gd name="T57" fmla="*/ 1277 h 2147"/>
                <a:gd name="T58" fmla="*/ 1944 w 2013"/>
                <a:gd name="T59" fmla="*/ 1051 h 2147"/>
                <a:gd name="T60" fmla="*/ 1890 w 2013"/>
                <a:gd name="T61" fmla="*/ 831 h 2147"/>
                <a:gd name="T62" fmla="*/ 1796 w 2013"/>
                <a:gd name="T63" fmla="*/ 624 h 2147"/>
                <a:gd name="T64" fmla="*/ 1663 w 2013"/>
                <a:gd name="T65" fmla="*/ 438 h 2147"/>
                <a:gd name="T66" fmla="*/ 1499 w 2013"/>
                <a:gd name="T67" fmla="*/ 280 h 2147"/>
                <a:gd name="T68" fmla="*/ 1307 w 2013"/>
                <a:gd name="T69" fmla="*/ 156 h 2147"/>
                <a:gd name="T70" fmla="*/ 1094 w 2013"/>
                <a:gd name="T71" fmla="*/ 69 h 2147"/>
                <a:gd name="T72" fmla="*/ 869 w 2013"/>
                <a:gd name="T73" fmla="*/ 25 h 2147"/>
                <a:gd name="T74" fmla="*/ 639 w 2013"/>
                <a:gd name="T75" fmla="*/ 22 h 2147"/>
                <a:gd name="T76" fmla="*/ 413 w 2013"/>
                <a:gd name="T77" fmla="*/ 63 h 2147"/>
                <a:gd name="T78" fmla="*/ 197 w 2013"/>
                <a:gd name="T79" fmla="*/ 145 h 2147"/>
                <a:gd name="T80" fmla="*/ 0 w 2013"/>
                <a:gd name="T81" fmla="*/ 267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13" h="2147">
                  <a:moveTo>
                    <a:pt x="0" y="267"/>
                  </a:moveTo>
                  <a:cubicBezTo>
                    <a:pt x="61" y="219"/>
                    <a:pt x="126" y="177"/>
                    <a:pt x="195" y="141"/>
                  </a:cubicBezTo>
                  <a:cubicBezTo>
                    <a:pt x="264" y="105"/>
                    <a:pt x="336" y="76"/>
                    <a:pt x="410" y="54"/>
                  </a:cubicBezTo>
                  <a:cubicBezTo>
                    <a:pt x="484" y="32"/>
                    <a:pt x="561" y="16"/>
                    <a:pt x="638" y="9"/>
                  </a:cubicBezTo>
                  <a:cubicBezTo>
                    <a:pt x="715" y="1"/>
                    <a:pt x="794" y="0"/>
                    <a:pt x="871" y="6"/>
                  </a:cubicBezTo>
                  <a:cubicBezTo>
                    <a:pt x="949" y="12"/>
                    <a:pt x="1026" y="26"/>
                    <a:pt x="1101" y="47"/>
                  </a:cubicBezTo>
                  <a:cubicBezTo>
                    <a:pt x="1176" y="68"/>
                    <a:pt x="1249" y="96"/>
                    <a:pt x="1319" y="131"/>
                  </a:cubicBezTo>
                  <a:cubicBezTo>
                    <a:pt x="1389" y="166"/>
                    <a:pt x="1456" y="207"/>
                    <a:pt x="1518" y="255"/>
                  </a:cubicBezTo>
                  <a:cubicBezTo>
                    <a:pt x="1581" y="302"/>
                    <a:pt x="1639" y="355"/>
                    <a:pt x="1691" y="414"/>
                  </a:cubicBezTo>
                  <a:cubicBezTo>
                    <a:pt x="1744" y="472"/>
                    <a:pt x="1791" y="535"/>
                    <a:pt x="1832" y="603"/>
                  </a:cubicBezTo>
                  <a:cubicBezTo>
                    <a:pt x="1872" y="670"/>
                    <a:pt x="1906" y="741"/>
                    <a:pt x="1934" y="815"/>
                  </a:cubicBezTo>
                  <a:cubicBezTo>
                    <a:pt x="1961" y="889"/>
                    <a:pt x="1981" y="965"/>
                    <a:pt x="1994" y="1043"/>
                  </a:cubicBezTo>
                  <a:cubicBezTo>
                    <a:pt x="2007" y="1121"/>
                    <a:pt x="2013" y="1200"/>
                    <a:pt x="2011" y="1279"/>
                  </a:cubicBezTo>
                  <a:cubicBezTo>
                    <a:pt x="2009" y="1358"/>
                    <a:pt x="2000" y="1437"/>
                    <a:pt x="1984" y="1514"/>
                  </a:cubicBezTo>
                  <a:cubicBezTo>
                    <a:pt x="1967" y="1592"/>
                    <a:pt x="1944" y="1668"/>
                    <a:pt x="1913" y="1741"/>
                  </a:cubicBezTo>
                  <a:cubicBezTo>
                    <a:pt x="1882" y="1814"/>
                    <a:pt x="1845" y="1884"/>
                    <a:pt x="1801" y="1951"/>
                  </a:cubicBezTo>
                  <a:cubicBezTo>
                    <a:pt x="1757" y="2017"/>
                    <a:pt x="1706" y="2079"/>
                    <a:pt x="1651" y="2136"/>
                  </a:cubicBezTo>
                  <a:cubicBezTo>
                    <a:pt x="1643" y="2143"/>
                    <a:pt x="1634" y="2147"/>
                    <a:pt x="1625" y="2147"/>
                  </a:cubicBezTo>
                  <a:cubicBezTo>
                    <a:pt x="1615" y="2147"/>
                    <a:pt x="1605" y="2143"/>
                    <a:pt x="1598" y="2136"/>
                  </a:cubicBezTo>
                  <a:cubicBezTo>
                    <a:pt x="1591" y="2129"/>
                    <a:pt x="1587" y="2120"/>
                    <a:pt x="1587" y="2110"/>
                  </a:cubicBezTo>
                  <a:cubicBezTo>
                    <a:pt x="1587" y="2101"/>
                    <a:pt x="1590" y="2091"/>
                    <a:pt x="1598" y="2084"/>
                  </a:cubicBezTo>
                  <a:cubicBezTo>
                    <a:pt x="1598" y="2084"/>
                    <a:pt x="1598" y="2084"/>
                    <a:pt x="1598" y="2084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598" y="2083"/>
                    <a:pt x="1598" y="2083"/>
                    <a:pt x="1598" y="2083"/>
                  </a:cubicBezTo>
                  <a:cubicBezTo>
                    <a:pt x="1652" y="2031"/>
                    <a:pt x="1700" y="1973"/>
                    <a:pt x="1743" y="1911"/>
                  </a:cubicBezTo>
                  <a:cubicBezTo>
                    <a:pt x="1786" y="1850"/>
                    <a:pt x="1823" y="1784"/>
                    <a:pt x="1853" y="1715"/>
                  </a:cubicBezTo>
                  <a:cubicBezTo>
                    <a:pt x="1884" y="1646"/>
                    <a:pt x="1908" y="1575"/>
                    <a:pt x="1925" y="1501"/>
                  </a:cubicBezTo>
                  <a:cubicBezTo>
                    <a:pt x="1942" y="1428"/>
                    <a:pt x="1953" y="1353"/>
                    <a:pt x="1956" y="1277"/>
                  </a:cubicBezTo>
                  <a:cubicBezTo>
                    <a:pt x="1959" y="1202"/>
                    <a:pt x="1955" y="1126"/>
                    <a:pt x="1944" y="1051"/>
                  </a:cubicBezTo>
                  <a:cubicBezTo>
                    <a:pt x="1933" y="976"/>
                    <a:pt x="1915" y="902"/>
                    <a:pt x="1890" y="831"/>
                  </a:cubicBezTo>
                  <a:cubicBezTo>
                    <a:pt x="1865" y="759"/>
                    <a:pt x="1833" y="690"/>
                    <a:pt x="1796" y="624"/>
                  </a:cubicBezTo>
                  <a:cubicBezTo>
                    <a:pt x="1758" y="558"/>
                    <a:pt x="1713" y="496"/>
                    <a:pt x="1663" y="438"/>
                  </a:cubicBezTo>
                  <a:cubicBezTo>
                    <a:pt x="1613" y="381"/>
                    <a:pt x="1558" y="328"/>
                    <a:pt x="1499" y="280"/>
                  </a:cubicBezTo>
                  <a:cubicBezTo>
                    <a:pt x="1439" y="233"/>
                    <a:pt x="1375" y="191"/>
                    <a:pt x="1307" y="156"/>
                  </a:cubicBezTo>
                  <a:cubicBezTo>
                    <a:pt x="1239" y="120"/>
                    <a:pt x="1168" y="91"/>
                    <a:pt x="1094" y="69"/>
                  </a:cubicBezTo>
                  <a:cubicBezTo>
                    <a:pt x="1021" y="47"/>
                    <a:pt x="946" y="32"/>
                    <a:pt x="869" y="25"/>
                  </a:cubicBezTo>
                  <a:cubicBezTo>
                    <a:pt x="793" y="17"/>
                    <a:pt x="716" y="16"/>
                    <a:pt x="639" y="22"/>
                  </a:cubicBezTo>
                  <a:cubicBezTo>
                    <a:pt x="563" y="29"/>
                    <a:pt x="487" y="42"/>
                    <a:pt x="413" y="63"/>
                  </a:cubicBezTo>
                  <a:cubicBezTo>
                    <a:pt x="338" y="83"/>
                    <a:pt x="266" y="111"/>
                    <a:pt x="197" y="145"/>
                  </a:cubicBezTo>
                  <a:cubicBezTo>
                    <a:pt x="128" y="180"/>
                    <a:pt x="62" y="220"/>
                    <a:pt x="0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24">
              <a:extLst>
                <a:ext uri="{FF2B5EF4-FFF2-40B4-BE49-F238E27FC236}">
                  <a16:creationId xmlns:a16="http://schemas.microsoft.com/office/drawing/2014/main" id="{B38B2C38-C8CF-46C2-AD17-923BD2663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934" y="2207889"/>
              <a:ext cx="1966464" cy="2120519"/>
            </a:xfrm>
            <a:custGeom>
              <a:avLst/>
              <a:gdLst>
                <a:gd name="T0" fmla="*/ 0 w 1708"/>
                <a:gd name="T1" fmla="*/ 215 h 1842"/>
                <a:gd name="T2" fmla="*/ 168 w 1708"/>
                <a:gd name="T3" fmla="*/ 111 h 1842"/>
                <a:gd name="T4" fmla="*/ 352 w 1708"/>
                <a:gd name="T5" fmla="*/ 41 h 1842"/>
                <a:gd name="T6" fmla="*/ 546 w 1708"/>
                <a:gd name="T7" fmla="*/ 6 h 1842"/>
                <a:gd name="T8" fmla="*/ 744 w 1708"/>
                <a:gd name="T9" fmla="*/ 7 h 1842"/>
                <a:gd name="T10" fmla="*/ 939 w 1708"/>
                <a:gd name="T11" fmla="*/ 44 h 1842"/>
                <a:gd name="T12" fmla="*/ 1124 w 1708"/>
                <a:gd name="T13" fmla="*/ 118 h 1842"/>
                <a:gd name="T14" fmla="*/ 1292 w 1708"/>
                <a:gd name="T15" fmla="*/ 225 h 1842"/>
                <a:gd name="T16" fmla="*/ 1438 w 1708"/>
                <a:gd name="T17" fmla="*/ 361 h 1842"/>
                <a:gd name="T18" fmla="*/ 1556 w 1708"/>
                <a:gd name="T19" fmla="*/ 523 h 1842"/>
                <a:gd name="T20" fmla="*/ 1642 w 1708"/>
                <a:gd name="T21" fmla="*/ 704 h 1842"/>
                <a:gd name="T22" fmla="*/ 1693 w 1708"/>
                <a:gd name="T23" fmla="*/ 899 h 1842"/>
                <a:gd name="T24" fmla="*/ 1706 w 1708"/>
                <a:gd name="T25" fmla="*/ 1100 h 1842"/>
                <a:gd name="T26" fmla="*/ 1682 w 1708"/>
                <a:gd name="T27" fmla="*/ 1301 h 1842"/>
                <a:gd name="T28" fmla="*/ 1622 w 1708"/>
                <a:gd name="T29" fmla="*/ 1494 h 1842"/>
                <a:gd name="T30" fmla="*/ 1526 w 1708"/>
                <a:gd name="T31" fmla="*/ 1673 h 1842"/>
                <a:gd name="T32" fmla="*/ 1398 w 1708"/>
                <a:gd name="T33" fmla="*/ 1831 h 1842"/>
                <a:gd name="T34" fmla="*/ 1372 w 1708"/>
                <a:gd name="T35" fmla="*/ 1842 h 1842"/>
                <a:gd name="T36" fmla="*/ 1345 w 1708"/>
                <a:gd name="T37" fmla="*/ 1832 h 1842"/>
                <a:gd name="T38" fmla="*/ 1334 w 1708"/>
                <a:gd name="T39" fmla="*/ 1806 h 1842"/>
                <a:gd name="T40" fmla="*/ 1345 w 1708"/>
                <a:gd name="T41" fmla="*/ 1779 h 1842"/>
                <a:gd name="T42" fmla="*/ 1345 w 1708"/>
                <a:gd name="T43" fmla="*/ 1779 h 1842"/>
                <a:gd name="T44" fmla="*/ 1345 w 1708"/>
                <a:gd name="T45" fmla="*/ 1779 h 1842"/>
                <a:gd name="T46" fmla="*/ 1345 w 1708"/>
                <a:gd name="T47" fmla="*/ 1779 h 1842"/>
                <a:gd name="T48" fmla="*/ 1345 w 1708"/>
                <a:gd name="T49" fmla="*/ 1779 h 1842"/>
                <a:gd name="T50" fmla="*/ 1468 w 1708"/>
                <a:gd name="T51" fmla="*/ 1634 h 1842"/>
                <a:gd name="T52" fmla="*/ 1562 w 1708"/>
                <a:gd name="T53" fmla="*/ 1468 h 1842"/>
                <a:gd name="T54" fmla="*/ 1624 w 1708"/>
                <a:gd name="T55" fmla="*/ 1287 h 1842"/>
                <a:gd name="T56" fmla="*/ 1651 w 1708"/>
                <a:gd name="T57" fmla="*/ 1098 h 1842"/>
                <a:gd name="T58" fmla="*/ 1642 w 1708"/>
                <a:gd name="T59" fmla="*/ 907 h 1842"/>
                <a:gd name="T60" fmla="*/ 1599 w 1708"/>
                <a:gd name="T61" fmla="*/ 720 h 1842"/>
                <a:gd name="T62" fmla="*/ 1520 w 1708"/>
                <a:gd name="T63" fmla="*/ 544 h 1842"/>
                <a:gd name="T64" fmla="*/ 1410 w 1708"/>
                <a:gd name="T65" fmla="*/ 385 h 1842"/>
                <a:gd name="T66" fmla="*/ 1272 w 1708"/>
                <a:gd name="T67" fmla="*/ 250 h 1842"/>
                <a:gd name="T68" fmla="*/ 1111 w 1708"/>
                <a:gd name="T69" fmla="*/ 142 h 1842"/>
                <a:gd name="T70" fmla="*/ 932 w 1708"/>
                <a:gd name="T71" fmla="*/ 67 h 1842"/>
                <a:gd name="T72" fmla="*/ 742 w 1708"/>
                <a:gd name="T73" fmla="*/ 25 h 1842"/>
                <a:gd name="T74" fmla="*/ 547 w 1708"/>
                <a:gd name="T75" fmla="*/ 19 h 1842"/>
                <a:gd name="T76" fmla="*/ 354 w 1708"/>
                <a:gd name="T77" fmla="*/ 50 h 1842"/>
                <a:gd name="T78" fmla="*/ 170 w 1708"/>
                <a:gd name="T79" fmla="*/ 116 h 1842"/>
                <a:gd name="T80" fmla="*/ 0 w 1708"/>
                <a:gd name="T81" fmla="*/ 215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8" h="1842">
                  <a:moveTo>
                    <a:pt x="0" y="215"/>
                  </a:moveTo>
                  <a:cubicBezTo>
                    <a:pt x="53" y="175"/>
                    <a:pt x="109" y="141"/>
                    <a:pt x="168" y="111"/>
                  </a:cubicBezTo>
                  <a:cubicBezTo>
                    <a:pt x="226" y="82"/>
                    <a:pt x="288" y="59"/>
                    <a:pt x="352" y="41"/>
                  </a:cubicBezTo>
                  <a:cubicBezTo>
                    <a:pt x="415" y="23"/>
                    <a:pt x="481" y="11"/>
                    <a:pt x="546" y="6"/>
                  </a:cubicBezTo>
                  <a:cubicBezTo>
                    <a:pt x="612" y="0"/>
                    <a:pt x="678" y="0"/>
                    <a:pt x="744" y="7"/>
                  </a:cubicBezTo>
                  <a:cubicBezTo>
                    <a:pt x="810" y="13"/>
                    <a:pt x="876" y="26"/>
                    <a:pt x="939" y="44"/>
                  </a:cubicBezTo>
                  <a:cubicBezTo>
                    <a:pt x="1003" y="63"/>
                    <a:pt x="1065" y="87"/>
                    <a:pt x="1124" y="118"/>
                  </a:cubicBezTo>
                  <a:cubicBezTo>
                    <a:pt x="1183" y="148"/>
                    <a:pt x="1240" y="184"/>
                    <a:pt x="1292" y="225"/>
                  </a:cubicBezTo>
                  <a:cubicBezTo>
                    <a:pt x="1345" y="266"/>
                    <a:pt x="1394" y="312"/>
                    <a:pt x="1438" y="361"/>
                  </a:cubicBezTo>
                  <a:cubicBezTo>
                    <a:pt x="1483" y="411"/>
                    <a:pt x="1522" y="465"/>
                    <a:pt x="1556" y="523"/>
                  </a:cubicBezTo>
                  <a:cubicBezTo>
                    <a:pt x="1591" y="581"/>
                    <a:pt x="1620" y="641"/>
                    <a:pt x="1642" y="704"/>
                  </a:cubicBezTo>
                  <a:cubicBezTo>
                    <a:pt x="1665" y="767"/>
                    <a:pt x="1682" y="833"/>
                    <a:pt x="1693" y="899"/>
                  </a:cubicBezTo>
                  <a:cubicBezTo>
                    <a:pt x="1703" y="966"/>
                    <a:pt x="1708" y="1033"/>
                    <a:pt x="1706" y="1100"/>
                  </a:cubicBezTo>
                  <a:cubicBezTo>
                    <a:pt x="1705" y="1168"/>
                    <a:pt x="1697" y="1235"/>
                    <a:pt x="1682" y="1301"/>
                  </a:cubicBezTo>
                  <a:cubicBezTo>
                    <a:pt x="1668" y="1367"/>
                    <a:pt x="1648" y="1432"/>
                    <a:pt x="1622" y="1494"/>
                  </a:cubicBezTo>
                  <a:cubicBezTo>
                    <a:pt x="1596" y="1556"/>
                    <a:pt x="1563" y="1616"/>
                    <a:pt x="1526" y="1673"/>
                  </a:cubicBezTo>
                  <a:cubicBezTo>
                    <a:pt x="1488" y="1729"/>
                    <a:pt x="1445" y="1782"/>
                    <a:pt x="1398" y="1831"/>
                  </a:cubicBezTo>
                  <a:cubicBezTo>
                    <a:pt x="1391" y="1838"/>
                    <a:pt x="1381" y="1842"/>
                    <a:pt x="1372" y="1842"/>
                  </a:cubicBezTo>
                  <a:cubicBezTo>
                    <a:pt x="1362" y="1842"/>
                    <a:pt x="1353" y="1839"/>
                    <a:pt x="1345" y="1832"/>
                  </a:cubicBezTo>
                  <a:cubicBezTo>
                    <a:pt x="1338" y="1824"/>
                    <a:pt x="1334" y="1815"/>
                    <a:pt x="1334" y="1806"/>
                  </a:cubicBezTo>
                  <a:cubicBezTo>
                    <a:pt x="1334" y="1796"/>
                    <a:pt x="1338" y="1787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45" y="1779"/>
                    <a:pt x="1345" y="1779"/>
                    <a:pt x="1345" y="1779"/>
                  </a:cubicBezTo>
                  <a:cubicBezTo>
                    <a:pt x="1391" y="1734"/>
                    <a:pt x="1432" y="1686"/>
                    <a:pt x="1468" y="1634"/>
                  </a:cubicBezTo>
                  <a:cubicBezTo>
                    <a:pt x="1505" y="1582"/>
                    <a:pt x="1536" y="1526"/>
                    <a:pt x="1562" y="1468"/>
                  </a:cubicBezTo>
                  <a:cubicBezTo>
                    <a:pt x="1588" y="1410"/>
                    <a:pt x="1609" y="1349"/>
                    <a:pt x="1624" y="1287"/>
                  </a:cubicBezTo>
                  <a:cubicBezTo>
                    <a:pt x="1639" y="1225"/>
                    <a:pt x="1648" y="1162"/>
                    <a:pt x="1651" y="1098"/>
                  </a:cubicBezTo>
                  <a:cubicBezTo>
                    <a:pt x="1654" y="1034"/>
                    <a:pt x="1651" y="970"/>
                    <a:pt x="1642" y="907"/>
                  </a:cubicBezTo>
                  <a:cubicBezTo>
                    <a:pt x="1634" y="843"/>
                    <a:pt x="1619" y="781"/>
                    <a:pt x="1599" y="720"/>
                  </a:cubicBezTo>
                  <a:cubicBezTo>
                    <a:pt x="1578" y="659"/>
                    <a:pt x="1552" y="600"/>
                    <a:pt x="1520" y="544"/>
                  </a:cubicBezTo>
                  <a:cubicBezTo>
                    <a:pt x="1489" y="488"/>
                    <a:pt x="1452" y="435"/>
                    <a:pt x="1410" y="385"/>
                  </a:cubicBezTo>
                  <a:cubicBezTo>
                    <a:pt x="1368" y="336"/>
                    <a:pt x="1322" y="291"/>
                    <a:pt x="1272" y="250"/>
                  </a:cubicBezTo>
                  <a:cubicBezTo>
                    <a:pt x="1222" y="209"/>
                    <a:pt x="1168" y="173"/>
                    <a:pt x="1111" y="142"/>
                  </a:cubicBezTo>
                  <a:cubicBezTo>
                    <a:pt x="1054" y="111"/>
                    <a:pt x="994" y="86"/>
                    <a:pt x="932" y="67"/>
                  </a:cubicBezTo>
                  <a:cubicBezTo>
                    <a:pt x="871" y="47"/>
                    <a:pt x="807" y="33"/>
                    <a:pt x="742" y="25"/>
                  </a:cubicBezTo>
                  <a:cubicBezTo>
                    <a:pt x="678" y="17"/>
                    <a:pt x="612" y="15"/>
                    <a:pt x="547" y="19"/>
                  </a:cubicBezTo>
                  <a:cubicBezTo>
                    <a:pt x="482" y="23"/>
                    <a:pt x="417" y="34"/>
                    <a:pt x="354" y="50"/>
                  </a:cubicBezTo>
                  <a:cubicBezTo>
                    <a:pt x="291" y="66"/>
                    <a:pt x="229" y="88"/>
                    <a:pt x="170" y="116"/>
                  </a:cubicBezTo>
                  <a:cubicBezTo>
                    <a:pt x="110" y="143"/>
                    <a:pt x="53" y="177"/>
                    <a:pt x="0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26">
              <a:extLst>
                <a:ext uri="{FF2B5EF4-FFF2-40B4-BE49-F238E27FC236}">
                  <a16:creationId xmlns:a16="http://schemas.microsoft.com/office/drawing/2014/main" id="{A6D8F4A0-6850-4E01-98C2-A97698EA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2192" y="2407254"/>
              <a:ext cx="1613044" cy="1776162"/>
            </a:xfrm>
            <a:custGeom>
              <a:avLst/>
              <a:gdLst>
                <a:gd name="T0" fmla="*/ 0 w 1402"/>
                <a:gd name="T1" fmla="*/ 170 h 1544"/>
                <a:gd name="T2" fmla="*/ 293 w 1402"/>
                <a:gd name="T3" fmla="*/ 34 h 1544"/>
                <a:gd name="T4" fmla="*/ 617 w 1402"/>
                <a:gd name="T5" fmla="*/ 13 h 1544"/>
                <a:gd name="T6" fmla="*/ 777 w 1402"/>
                <a:gd name="T7" fmla="*/ 47 h 1544"/>
                <a:gd name="T8" fmla="*/ 928 w 1402"/>
                <a:gd name="T9" fmla="*/ 110 h 1544"/>
                <a:gd name="T10" fmla="*/ 1066 w 1402"/>
                <a:gd name="T11" fmla="*/ 200 h 1544"/>
                <a:gd name="T12" fmla="*/ 1184 w 1402"/>
                <a:gd name="T13" fmla="*/ 315 h 1544"/>
                <a:gd name="T14" fmla="*/ 1280 w 1402"/>
                <a:gd name="T15" fmla="*/ 449 h 1544"/>
                <a:gd name="T16" fmla="*/ 1350 w 1402"/>
                <a:gd name="T17" fmla="*/ 600 h 1544"/>
                <a:gd name="T18" fmla="*/ 1390 w 1402"/>
                <a:gd name="T19" fmla="*/ 761 h 1544"/>
                <a:gd name="T20" fmla="*/ 1401 w 1402"/>
                <a:gd name="T21" fmla="*/ 928 h 1544"/>
                <a:gd name="T22" fmla="*/ 1380 w 1402"/>
                <a:gd name="T23" fmla="*/ 1093 h 1544"/>
                <a:gd name="T24" fmla="*/ 1329 w 1402"/>
                <a:gd name="T25" fmla="*/ 1253 h 1544"/>
                <a:gd name="T26" fmla="*/ 1250 w 1402"/>
                <a:gd name="T27" fmla="*/ 1401 h 1544"/>
                <a:gd name="T28" fmla="*/ 1144 w 1402"/>
                <a:gd name="T29" fmla="*/ 1532 h 1544"/>
                <a:gd name="T30" fmla="*/ 1118 w 1402"/>
                <a:gd name="T31" fmla="*/ 1543 h 1544"/>
                <a:gd name="T32" fmla="*/ 1092 w 1402"/>
                <a:gd name="T33" fmla="*/ 1533 h 1544"/>
                <a:gd name="T34" fmla="*/ 1080 w 1402"/>
                <a:gd name="T35" fmla="*/ 1507 h 1544"/>
                <a:gd name="T36" fmla="*/ 1091 w 1402"/>
                <a:gd name="T37" fmla="*/ 1481 h 1544"/>
                <a:gd name="T38" fmla="*/ 1091 w 1402"/>
                <a:gd name="T39" fmla="*/ 1480 h 1544"/>
                <a:gd name="T40" fmla="*/ 1091 w 1402"/>
                <a:gd name="T41" fmla="*/ 1480 h 1544"/>
                <a:gd name="T42" fmla="*/ 1092 w 1402"/>
                <a:gd name="T43" fmla="*/ 1480 h 1544"/>
                <a:gd name="T44" fmla="*/ 1092 w 1402"/>
                <a:gd name="T45" fmla="*/ 1480 h 1544"/>
                <a:gd name="T46" fmla="*/ 1192 w 1402"/>
                <a:gd name="T47" fmla="*/ 1362 h 1544"/>
                <a:gd name="T48" fmla="*/ 1270 w 1402"/>
                <a:gd name="T49" fmla="*/ 1227 h 1544"/>
                <a:gd name="T50" fmla="*/ 1321 w 1402"/>
                <a:gd name="T51" fmla="*/ 1080 h 1544"/>
                <a:gd name="T52" fmla="*/ 1345 w 1402"/>
                <a:gd name="T53" fmla="*/ 925 h 1544"/>
                <a:gd name="T54" fmla="*/ 1340 w 1402"/>
                <a:gd name="T55" fmla="*/ 768 h 1544"/>
                <a:gd name="T56" fmla="*/ 1306 w 1402"/>
                <a:gd name="T57" fmla="*/ 615 h 1544"/>
                <a:gd name="T58" fmla="*/ 1244 w 1402"/>
                <a:gd name="T59" fmla="*/ 470 h 1544"/>
                <a:gd name="T60" fmla="*/ 1156 w 1402"/>
                <a:gd name="T61" fmla="*/ 338 h 1544"/>
                <a:gd name="T62" fmla="*/ 1045 w 1402"/>
                <a:gd name="T63" fmla="*/ 225 h 1544"/>
                <a:gd name="T64" fmla="*/ 915 w 1402"/>
                <a:gd name="T65" fmla="*/ 134 h 1544"/>
                <a:gd name="T66" fmla="*/ 769 w 1402"/>
                <a:gd name="T67" fmla="*/ 68 h 1544"/>
                <a:gd name="T68" fmla="*/ 614 w 1402"/>
                <a:gd name="T69" fmla="*/ 31 h 1544"/>
                <a:gd name="T70" fmla="*/ 295 w 1402"/>
                <a:gd name="T71" fmla="*/ 43 h 1544"/>
                <a:gd name="T72" fmla="*/ 0 w 1402"/>
                <a:gd name="T73" fmla="*/ 170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2" h="1544">
                  <a:moveTo>
                    <a:pt x="0" y="170"/>
                  </a:moveTo>
                  <a:cubicBezTo>
                    <a:pt x="87" y="106"/>
                    <a:pt x="188" y="60"/>
                    <a:pt x="293" y="34"/>
                  </a:cubicBezTo>
                  <a:cubicBezTo>
                    <a:pt x="398" y="7"/>
                    <a:pt x="508" y="0"/>
                    <a:pt x="617" y="13"/>
                  </a:cubicBezTo>
                  <a:cubicBezTo>
                    <a:pt x="671" y="19"/>
                    <a:pt x="724" y="30"/>
                    <a:pt x="777" y="47"/>
                  </a:cubicBezTo>
                  <a:cubicBezTo>
                    <a:pt x="829" y="63"/>
                    <a:pt x="880" y="84"/>
                    <a:pt x="928" y="110"/>
                  </a:cubicBezTo>
                  <a:cubicBezTo>
                    <a:pt x="977" y="135"/>
                    <a:pt x="1023" y="166"/>
                    <a:pt x="1066" y="200"/>
                  </a:cubicBezTo>
                  <a:cubicBezTo>
                    <a:pt x="1109" y="234"/>
                    <a:pt x="1148" y="273"/>
                    <a:pt x="1184" y="315"/>
                  </a:cubicBezTo>
                  <a:cubicBezTo>
                    <a:pt x="1220" y="356"/>
                    <a:pt x="1252" y="401"/>
                    <a:pt x="1280" y="449"/>
                  </a:cubicBezTo>
                  <a:cubicBezTo>
                    <a:pt x="1308" y="497"/>
                    <a:pt x="1331" y="548"/>
                    <a:pt x="1350" y="600"/>
                  </a:cubicBezTo>
                  <a:cubicBezTo>
                    <a:pt x="1368" y="652"/>
                    <a:pt x="1382" y="706"/>
                    <a:pt x="1390" y="761"/>
                  </a:cubicBezTo>
                  <a:cubicBezTo>
                    <a:pt x="1399" y="816"/>
                    <a:pt x="1402" y="872"/>
                    <a:pt x="1401" y="928"/>
                  </a:cubicBezTo>
                  <a:cubicBezTo>
                    <a:pt x="1399" y="983"/>
                    <a:pt x="1392" y="1039"/>
                    <a:pt x="1380" y="1093"/>
                  </a:cubicBezTo>
                  <a:cubicBezTo>
                    <a:pt x="1368" y="1148"/>
                    <a:pt x="1351" y="1201"/>
                    <a:pt x="1329" y="1253"/>
                  </a:cubicBezTo>
                  <a:cubicBezTo>
                    <a:pt x="1308" y="1305"/>
                    <a:pt x="1281" y="1354"/>
                    <a:pt x="1250" y="1401"/>
                  </a:cubicBezTo>
                  <a:cubicBezTo>
                    <a:pt x="1219" y="1448"/>
                    <a:pt x="1183" y="1492"/>
                    <a:pt x="1144" y="1532"/>
                  </a:cubicBezTo>
                  <a:cubicBezTo>
                    <a:pt x="1137" y="1539"/>
                    <a:pt x="1128" y="1543"/>
                    <a:pt x="1118" y="1543"/>
                  </a:cubicBezTo>
                  <a:cubicBezTo>
                    <a:pt x="1109" y="1544"/>
                    <a:pt x="1099" y="1540"/>
                    <a:pt x="1092" y="1533"/>
                  </a:cubicBezTo>
                  <a:cubicBezTo>
                    <a:pt x="1084" y="1526"/>
                    <a:pt x="1081" y="1516"/>
                    <a:pt x="1080" y="1507"/>
                  </a:cubicBezTo>
                  <a:cubicBezTo>
                    <a:pt x="1080" y="1497"/>
                    <a:pt x="1084" y="1488"/>
                    <a:pt x="1091" y="1481"/>
                  </a:cubicBezTo>
                  <a:cubicBezTo>
                    <a:pt x="1091" y="1480"/>
                    <a:pt x="1091" y="1480"/>
                    <a:pt x="1091" y="1480"/>
                  </a:cubicBezTo>
                  <a:cubicBezTo>
                    <a:pt x="1091" y="1480"/>
                    <a:pt x="1091" y="1480"/>
                    <a:pt x="1091" y="1480"/>
                  </a:cubicBezTo>
                  <a:cubicBezTo>
                    <a:pt x="1092" y="1480"/>
                    <a:pt x="1092" y="1480"/>
                    <a:pt x="1092" y="1480"/>
                  </a:cubicBezTo>
                  <a:cubicBezTo>
                    <a:pt x="1092" y="1480"/>
                    <a:pt x="1092" y="1480"/>
                    <a:pt x="1092" y="1480"/>
                  </a:cubicBezTo>
                  <a:cubicBezTo>
                    <a:pt x="1129" y="1444"/>
                    <a:pt x="1162" y="1404"/>
                    <a:pt x="1192" y="1362"/>
                  </a:cubicBezTo>
                  <a:cubicBezTo>
                    <a:pt x="1222" y="1319"/>
                    <a:pt x="1248" y="1274"/>
                    <a:pt x="1270" y="1227"/>
                  </a:cubicBezTo>
                  <a:cubicBezTo>
                    <a:pt x="1291" y="1180"/>
                    <a:pt x="1309" y="1130"/>
                    <a:pt x="1321" y="1080"/>
                  </a:cubicBezTo>
                  <a:cubicBezTo>
                    <a:pt x="1334" y="1029"/>
                    <a:pt x="1342" y="977"/>
                    <a:pt x="1345" y="925"/>
                  </a:cubicBezTo>
                  <a:cubicBezTo>
                    <a:pt x="1348" y="873"/>
                    <a:pt x="1346" y="820"/>
                    <a:pt x="1340" y="768"/>
                  </a:cubicBezTo>
                  <a:cubicBezTo>
                    <a:pt x="1333" y="716"/>
                    <a:pt x="1322" y="665"/>
                    <a:pt x="1306" y="615"/>
                  </a:cubicBezTo>
                  <a:cubicBezTo>
                    <a:pt x="1290" y="565"/>
                    <a:pt x="1269" y="516"/>
                    <a:pt x="1244" y="470"/>
                  </a:cubicBezTo>
                  <a:cubicBezTo>
                    <a:pt x="1219" y="423"/>
                    <a:pt x="1189" y="379"/>
                    <a:pt x="1156" y="338"/>
                  </a:cubicBezTo>
                  <a:cubicBezTo>
                    <a:pt x="1123" y="297"/>
                    <a:pt x="1086" y="259"/>
                    <a:pt x="1045" y="225"/>
                  </a:cubicBezTo>
                  <a:cubicBezTo>
                    <a:pt x="1005" y="191"/>
                    <a:pt x="961" y="160"/>
                    <a:pt x="915" y="134"/>
                  </a:cubicBezTo>
                  <a:cubicBezTo>
                    <a:pt x="869" y="108"/>
                    <a:pt x="820" y="86"/>
                    <a:pt x="769" y="68"/>
                  </a:cubicBezTo>
                  <a:cubicBezTo>
                    <a:pt x="719" y="51"/>
                    <a:pt x="667" y="39"/>
                    <a:pt x="614" y="31"/>
                  </a:cubicBezTo>
                  <a:cubicBezTo>
                    <a:pt x="509" y="15"/>
                    <a:pt x="400" y="19"/>
                    <a:pt x="295" y="43"/>
                  </a:cubicBezTo>
                  <a:cubicBezTo>
                    <a:pt x="190" y="66"/>
                    <a:pt x="89" y="109"/>
                    <a:pt x="0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28">
              <a:extLst>
                <a:ext uri="{FF2B5EF4-FFF2-40B4-BE49-F238E27FC236}">
                  <a16:creationId xmlns:a16="http://schemas.microsoft.com/office/drawing/2014/main" id="{E7C27E92-144E-4B7D-B503-A404FC6D5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9450" y="2613416"/>
              <a:ext cx="1261890" cy="1425007"/>
            </a:xfrm>
            <a:custGeom>
              <a:avLst/>
              <a:gdLst>
                <a:gd name="T0" fmla="*/ 0 w 1097"/>
                <a:gd name="T1" fmla="*/ 119 h 1239"/>
                <a:gd name="T2" fmla="*/ 234 w 1097"/>
                <a:gd name="T3" fmla="*/ 22 h 1239"/>
                <a:gd name="T4" fmla="*/ 489 w 1097"/>
                <a:gd name="T5" fmla="*/ 13 h 1239"/>
                <a:gd name="T6" fmla="*/ 614 w 1097"/>
                <a:gd name="T7" fmla="*/ 43 h 1239"/>
                <a:gd name="T8" fmla="*/ 732 w 1097"/>
                <a:gd name="T9" fmla="*/ 96 h 1239"/>
                <a:gd name="T10" fmla="*/ 838 w 1097"/>
                <a:gd name="T11" fmla="*/ 170 h 1239"/>
                <a:gd name="T12" fmla="*/ 930 w 1097"/>
                <a:gd name="T13" fmla="*/ 262 h 1239"/>
                <a:gd name="T14" fmla="*/ 1057 w 1097"/>
                <a:gd name="T15" fmla="*/ 490 h 1239"/>
                <a:gd name="T16" fmla="*/ 1094 w 1097"/>
                <a:gd name="T17" fmla="*/ 749 h 1239"/>
                <a:gd name="T18" fmla="*/ 1077 w 1097"/>
                <a:gd name="T19" fmla="*/ 880 h 1239"/>
                <a:gd name="T20" fmla="*/ 1036 w 1097"/>
                <a:gd name="T21" fmla="*/ 1006 h 1239"/>
                <a:gd name="T22" fmla="*/ 973 w 1097"/>
                <a:gd name="T23" fmla="*/ 1123 h 1239"/>
                <a:gd name="T24" fmla="*/ 890 w 1097"/>
                <a:gd name="T25" fmla="*/ 1227 h 1239"/>
                <a:gd name="T26" fmla="*/ 864 w 1097"/>
                <a:gd name="T27" fmla="*/ 1239 h 1239"/>
                <a:gd name="T28" fmla="*/ 838 w 1097"/>
                <a:gd name="T29" fmla="*/ 1229 h 1239"/>
                <a:gd name="T30" fmla="*/ 826 w 1097"/>
                <a:gd name="T31" fmla="*/ 1203 h 1239"/>
                <a:gd name="T32" fmla="*/ 837 w 1097"/>
                <a:gd name="T33" fmla="*/ 1176 h 1239"/>
                <a:gd name="T34" fmla="*/ 837 w 1097"/>
                <a:gd name="T35" fmla="*/ 1176 h 1239"/>
                <a:gd name="T36" fmla="*/ 837 w 1097"/>
                <a:gd name="T37" fmla="*/ 1175 h 1239"/>
                <a:gd name="T38" fmla="*/ 838 w 1097"/>
                <a:gd name="T39" fmla="*/ 1175 h 1239"/>
                <a:gd name="T40" fmla="*/ 838 w 1097"/>
                <a:gd name="T41" fmla="*/ 1175 h 1239"/>
                <a:gd name="T42" fmla="*/ 916 w 1097"/>
                <a:gd name="T43" fmla="*/ 1084 h 1239"/>
                <a:gd name="T44" fmla="*/ 977 w 1097"/>
                <a:gd name="T45" fmla="*/ 979 h 1239"/>
                <a:gd name="T46" fmla="*/ 1018 w 1097"/>
                <a:gd name="T47" fmla="*/ 866 h 1239"/>
                <a:gd name="T48" fmla="*/ 1038 w 1097"/>
                <a:gd name="T49" fmla="*/ 746 h 1239"/>
                <a:gd name="T50" fmla="*/ 1012 w 1097"/>
                <a:gd name="T51" fmla="*/ 504 h 1239"/>
                <a:gd name="T52" fmla="*/ 901 w 1097"/>
                <a:gd name="T53" fmla="*/ 286 h 1239"/>
                <a:gd name="T54" fmla="*/ 817 w 1097"/>
                <a:gd name="T55" fmla="*/ 195 h 1239"/>
                <a:gd name="T56" fmla="*/ 718 w 1097"/>
                <a:gd name="T57" fmla="*/ 120 h 1239"/>
                <a:gd name="T58" fmla="*/ 606 w 1097"/>
                <a:gd name="T59" fmla="*/ 65 h 1239"/>
                <a:gd name="T60" fmla="*/ 486 w 1097"/>
                <a:gd name="T61" fmla="*/ 31 h 1239"/>
                <a:gd name="T62" fmla="*/ 236 w 1097"/>
                <a:gd name="T63" fmla="*/ 31 h 1239"/>
                <a:gd name="T64" fmla="*/ 0 w 1097"/>
                <a:gd name="T65" fmla="*/ 119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7" h="1239">
                  <a:moveTo>
                    <a:pt x="0" y="119"/>
                  </a:moveTo>
                  <a:cubicBezTo>
                    <a:pt x="71" y="72"/>
                    <a:pt x="151" y="40"/>
                    <a:pt x="234" y="22"/>
                  </a:cubicBezTo>
                  <a:cubicBezTo>
                    <a:pt x="317" y="4"/>
                    <a:pt x="404" y="0"/>
                    <a:pt x="489" y="13"/>
                  </a:cubicBezTo>
                  <a:cubicBezTo>
                    <a:pt x="532" y="19"/>
                    <a:pt x="573" y="29"/>
                    <a:pt x="614" y="43"/>
                  </a:cubicBezTo>
                  <a:cubicBezTo>
                    <a:pt x="655" y="57"/>
                    <a:pt x="695" y="75"/>
                    <a:pt x="732" y="96"/>
                  </a:cubicBezTo>
                  <a:cubicBezTo>
                    <a:pt x="770" y="118"/>
                    <a:pt x="805" y="142"/>
                    <a:pt x="838" y="170"/>
                  </a:cubicBezTo>
                  <a:cubicBezTo>
                    <a:pt x="871" y="198"/>
                    <a:pt x="902" y="229"/>
                    <a:pt x="930" y="262"/>
                  </a:cubicBezTo>
                  <a:cubicBezTo>
                    <a:pt x="986" y="329"/>
                    <a:pt x="1029" y="407"/>
                    <a:pt x="1057" y="490"/>
                  </a:cubicBezTo>
                  <a:cubicBezTo>
                    <a:pt x="1084" y="573"/>
                    <a:pt x="1097" y="661"/>
                    <a:pt x="1094" y="749"/>
                  </a:cubicBezTo>
                  <a:cubicBezTo>
                    <a:pt x="1092" y="793"/>
                    <a:pt x="1086" y="837"/>
                    <a:pt x="1077" y="880"/>
                  </a:cubicBezTo>
                  <a:cubicBezTo>
                    <a:pt x="1067" y="923"/>
                    <a:pt x="1054" y="965"/>
                    <a:pt x="1036" y="1006"/>
                  </a:cubicBezTo>
                  <a:cubicBezTo>
                    <a:pt x="1019" y="1047"/>
                    <a:pt x="998" y="1086"/>
                    <a:pt x="973" y="1123"/>
                  </a:cubicBezTo>
                  <a:cubicBezTo>
                    <a:pt x="949" y="1160"/>
                    <a:pt x="921" y="1195"/>
                    <a:pt x="890" y="1227"/>
                  </a:cubicBezTo>
                  <a:cubicBezTo>
                    <a:pt x="883" y="1235"/>
                    <a:pt x="874" y="1239"/>
                    <a:pt x="864" y="1239"/>
                  </a:cubicBezTo>
                  <a:cubicBezTo>
                    <a:pt x="855" y="1239"/>
                    <a:pt x="845" y="1236"/>
                    <a:pt x="838" y="1229"/>
                  </a:cubicBezTo>
                  <a:cubicBezTo>
                    <a:pt x="830" y="1221"/>
                    <a:pt x="827" y="1212"/>
                    <a:pt x="826" y="1203"/>
                  </a:cubicBezTo>
                  <a:cubicBezTo>
                    <a:pt x="826" y="1193"/>
                    <a:pt x="830" y="1183"/>
                    <a:pt x="837" y="1176"/>
                  </a:cubicBezTo>
                  <a:cubicBezTo>
                    <a:pt x="837" y="1176"/>
                    <a:pt x="837" y="1176"/>
                    <a:pt x="837" y="1176"/>
                  </a:cubicBezTo>
                  <a:cubicBezTo>
                    <a:pt x="837" y="1175"/>
                    <a:pt x="837" y="1175"/>
                    <a:pt x="837" y="1175"/>
                  </a:cubicBezTo>
                  <a:cubicBezTo>
                    <a:pt x="838" y="1175"/>
                    <a:pt x="838" y="1175"/>
                    <a:pt x="838" y="1175"/>
                  </a:cubicBezTo>
                  <a:cubicBezTo>
                    <a:pt x="838" y="1175"/>
                    <a:pt x="838" y="1175"/>
                    <a:pt x="838" y="1175"/>
                  </a:cubicBezTo>
                  <a:cubicBezTo>
                    <a:pt x="867" y="1147"/>
                    <a:pt x="893" y="1116"/>
                    <a:pt x="916" y="1084"/>
                  </a:cubicBezTo>
                  <a:cubicBezTo>
                    <a:pt x="940" y="1051"/>
                    <a:pt x="960" y="1016"/>
                    <a:pt x="977" y="979"/>
                  </a:cubicBezTo>
                  <a:cubicBezTo>
                    <a:pt x="994" y="943"/>
                    <a:pt x="1008" y="905"/>
                    <a:pt x="1018" y="866"/>
                  </a:cubicBezTo>
                  <a:cubicBezTo>
                    <a:pt x="1028" y="826"/>
                    <a:pt x="1035" y="786"/>
                    <a:pt x="1038" y="746"/>
                  </a:cubicBezTo>
                  <a:cubicBezTo>
                    <a:pt x="1044" y="665"/>
                    <a:pt x="1036" y="582"/>
                    <a:pt x="1012" y="504"/>
                  </a:cubicBezTo>
                  <a:cubicBezTo>
                    <a:pt x="989" y="425"/>
                    <a:pt x="952" y="351"/>
                    <a:pt x="901" y="286"/>
                  </a:cubicBezTo>
                  <a:cubicBezTo>
                    <a:pt x="876" y="253"/>
                    <a:pt x="848" y="223"/>
                    <a:pt x="817" y="195"/>
                  </a:cubicBezTo>
                  <a:cubicBezTo>
                    <a:pt x="786" y="167"/>
                    <a:pt x="753" y="142"/>
                    <a:pt x="718" y="120"/>
                  </a:cubicBezTo>
                  <a:cubicBezTo>
                    <a:pt x="683" y="98"/>
                    <a:pt x="645" y="80"/>
                    <a:pt x="606" y="65"/>
                  </a:cubicBezTo>
                  <a:cubicBezTo>
                    <a:pt x="567" y="50"/>
                    <a:pt x="527" y="39"/>
                    <a:pt x="486" y="31"/>
                  </a:cubicBezTo>
                  <a:cubicBezTo>
                    <a:pt x="404" y="16"/>
                    <a:pt x="319" y="16"/>
                    <a:pt x="236" y="31"/>
                  </a:cubicBezTo>
                  <a:cubicBezTo>
                    <a:pt x="153" y="45"/>
                    <a:pt x="73" y="75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0">
              <a:extLst>
                <a:ext uri="{FF2B5EF4-FFF2-40B4-BE49-F238E27FC236}">
                  <a16:creationId xmlns:a16="http://schemas.microsoft.com/office/drawing/2014/main" id="{0A0FC520-0064-41D3-A2FC-45596DC56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8974" y="2821843"/>
              <a:ext cx="910736" cy="1071587"/>
            </a:xfrm>
            <a:custGeom>
              <a:avLst/>
              <a:gdLst>
                <a:gd name="T0" fmla="*/ 0 w 790"/>
                <a:gd name="T1" fmla="*/ 68 h 932"/>
                <a:gd name="T2" fmla="*/ 174 w 790"/>
                <a:gd name="T3" fmla="*/ 9 h 932"/>
                <a:gd name="T4" fmla="*/ 360 w 790"/>
                <a:gd name="T5" fmla="*/ 13 h 932"/>
                <a:gd name="T6" fmla="*/ 534 w 790"/>
                <a:gd name="T7" fmla="*/ 83 h 932"/>
                <a:gd name="T8" fmla="*/ 674 w 790"/>
                <a:gd name="T9" fmla="*/ 209 h 932"/>
                <a:gd name="T10" fmla="*/ 762 w 790"/>
                <a:gd name="T11" fmla="*/ 378 h 932"/>
                <a:gd name="T12" fmla="*/ 786 w 790"/>
                <a:gd name="T13" fmla="*/ 569 h 932"/>
                <a:gd name="T14" fmla="*/ 742 w 790"/>
                <a:gd name="T15" fmla="*/ 757 h 932"/>
                <a:gd name="T16" fmla="*/ 635 w 790"/>
                <a:gd name="T17" fmla="*/ 921 h 932"/>
                <a:gd name="T18" fmla="*/ 609 w 790"/>
                <a:gd name="T19" fmla="*/ 932 h 932"/>
                <a:gd name="T20" fmla="*/ 582 w 790"/>
                <a:gd name="T21" fmla="*/ 922 h 932"/>
                <a:gd name="T22" fmla="*/ 571 w 790"/>
                <a:gd name="T23" fmla="*/ 896 h 932"/>
                <a:gd name="T24" fmla="*/ 581 w 790"/>
                <a:gd name="T25" fmla="*/ 870 h 932"/>
                <a:gd name="T26" fmla="*/ 581 w 790"/>
                <a:gd name="T27" fmla="*/ 869 h 932"/>
                <a:gd name="T28" fmla="*/ 582 w 790"/>
                <a:gd name="T29" fmla="*/ 868 h 932"/>
                <a:gd name="T30" fmla="*/ 582 w 790"/>
                <a:gd name="T31" fmla="*/ 868 h 932"/>
                <a:gd name="T32" fmla="*/ 582 w 790"/>
                <a:gd name="T33" fmla="*/ 868 h 932"/>
                <a:gd name="T34" fmla="*/ 683 w 790"/>
                <a:gd name="T35" fmla="*/ 730 h 932"/>
                <a:gd name="T36" fmla="*/ 730 w 790"/>
                <a:gd name="T37" fmla="*/ 565 h 932"/>
                <a:gd name="T38" fmla="*/ 717 w 790"/>
                <a:gd name="T39" fmla="*/ 391 h 932"/>
                <a:gd name="T40" fmla="*/ 644 w 790"/>
                <a:gd name="T41" fmla="*/ 231 h 932"/>
                <a:gd name="T42" fmla="*/ 519 w 790"/>
                <a:gd name="T43" fmla="*/ 106 h 932"/>
                <a:gd name="T44" fmla="*/ 356 w 790"/>
                <a:gd name="T45" fmla="*/ 31 h 932"/>
                <a:gd name="T46" fmla="*/ 176 w 790"/>
                <a:gd name="T47" fmla="*/ 18 h 932"/>
                <a:gd name="T48" fmla="*/ 0 w 790"/>
                <a:gd name="T49" fmla="*/ 68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0" h="932">
                  <a:moveTo>
                    <a:pt x="0" y="68"/>
                  </a:moveTo>
                  <a:cubicBezTo>
                    <a:pt x="54" y="38"/>
                    <a:pt x="113" y="18"/>
                    <a:pt x="174" y="9"/>
                  </a:cubicBezTo>
                  <a:cubicBezTo>
                    <a:pt x="236" y="0"/>
                    <a:pt x="299" y="1"/>
                    <a:pt x="360" y="13"/>
                  </a:cubicBezTo>
                  <a:cubicBezTo>
                    <a:pt x="421" y="26"/>
                    <a:pt x="480" y="49"/>
                    <a:pt x="534" y="83"/>
                  </a:cubicBezTo>
                  <a:cubicBezTo>
                    <a:pt x="587" y="116"/>
                    <a:pt x="635" y="159"/>
                    <a:pt x="674" y="209"/>
                  </a:cubicBezTo>
                  <a:cubicBezTo>
                    <a:pt x="713" y="259"/>
                    <a:pt x="743" y="317"/>
                    <a:pt x="762" y="378"/>
                  </a:cubicBezTo>
                  <a:cubicBezTo>
                    <a:pt x="781" y="439"/>
                    <a:pt x="790" y="504"/>
                    <a:pt x="786" y="569"/>
                  </a:cubicBezTo>
                  <a:cubicBezTo>
                    <a:pt x="783" y="633"/>
                    <a:pt x="767" y="697"/>
                    <a:pt x="742" y="757"/>
                  </a:cubicBezTo>
                  <a:cubicBezTo>
                    <a:pt x="716" y="817"/>
                    <a:pt x="680" y="873"/>
                    <a:pt x="635" y="921"/>
                  </a:cubicBezTo>
                  <a:cubicBezTo>
                    <a:pt x="627" y="928"/>
                    <a:pt x="618" y="932"/>
                    <a:pt x="609" y="932"/>
                  </a:cubicBezTo>
                  <a:cubicBezTo>
                    <a:pt x="599" y="932"/>
                    <a:pt x="589" y="929"/>
                    <a:pt x="582" y="922"/>
                  </a:cubicBezTo>
                  <a:cubicBezTo>
                    <a:pt x="575" y="915"/>
                    <a:pt x="571" y="905"/>
                    <a:pt x="571" y="896"/>
                  </a:cubicBezTo>
                  <a:cubicBezTo>
                    <a:pt x="570" y="887"/>
                    <a:pt x="574" y="877"/>
                    <a:pt x="581" y="870"/>
                  </a:cubicBezTo>
                  <a:cubicBezTo>
                    <a:pt x="581" y="869"/>
                    <a:pt x="581" y="869"/>
                    <a:pt x="581" y="869"/>
                  </a:cubicBezTo>
                  <a:cubicBezTo>
                    <a:pt x="581" y="869"/>
                    <a:pt x="582" y="869"/>
                    <a:pt x="582" y="868"/>
                  </a:cubicBezTo>
                  <a:cubicBezTo>
                    <a:pt x="582" y="868"/>
                    <a:pt x="582" y="868"/>
                    <a:pt x="582" y="868"/>
                  </a:cubicBezTo>
                  <a:cubicBezTo>
                    <a:pt x="582" y="868"/>
                    <a:pt x="582" y="868"/>
                    <a:pt x="582" y="868"/>
                  </a:cubicBezTo>
                  <a:cubicBezTo>
                    <a:pt x="623" y="829"/>
                    <a:pt x="658" y="782"/>
                    <a:pt x="683" y="730"/>
                  </a:cubicBezTo>
                  <a:cubicBezTo>
                    <a:pt x="708" y="679"/>
                    <a:pt x="725" y="622"/>
                    <a:pt x="730" y="565"/>
                  </a:cubicBezTo>
                  <a:cubicBezTo>
                    <a:pt x="737" y="507"/>
                    <a:pt x="732" y="448"/>
                    <a:pt x="717" y="391"/>
                  </a:cubicBezTo>
                  <a:cubicBezTo>
                    <a:pt x="703" y="334"/>
                    <a:pt x="678" y="280"/>
                    <a:pt x="644" y="231"/>
                  </a:cubicBezTo>
                  <a:cubicBezTo>
                    <a:pt x="610" y="182"/>
                    <a:pt x="568" y="140"/>
                    <a:pt x="519" y="106"/>
                  </a:cubicBezTo>
                  <a:cubicBezTo>
                    <a:pt x="470" y="72"/>
                    <a:pt x="414" y="46"/>
                    <a:pt x="356" y="31"/>
                  </a:cubicBezTo>
                  <a:cubicBezTo>
                    <a:pt x="297" y="16"/>
                    <a:pt x="236" y="12"/>
                    <a:pt x="176" y="18"/>
                  </a:cubicBezTo>
                  <a:cubicBezTo>
                    <a:pt x="115" y="24"/>
                    <a:pt x="55" y="41"/>
                    <a:pt x="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37B4846B-5BD8-4E5F-883A-04999A4B341D}"/>
              </a:ext>
            </a:extLst>
          </p:cNvPr>
          <p:cNvSpPr txBox="1"/>
          <p:nvPr/>
        </p:nvSpPr>
        <p:spPr>
          <a:xfrm>
            <a:off x="2794919" y="1727898"/>
            <a:ext cx="8614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5400" b="1" spc="300" dirty="0">
                <a:solidFill>
                  <a:srgbClr val="59575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05 Heavy" panose="00020600040101010101" pitchFamily="18" charset="-122"/>
                <a:sym typeface="+mn-lt"/>
              </a:rPr>
              <a:t>感谢聆听！</a:t>
            </a:r>
            <a:r>
              <a:rPr lang="en-US" altLang="zh-CN" sz="5400" b="1" spc="300" dirty="0">
                <a:solidFill>
                  <a:srgbClr val="595757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阿里巴巴普惠体 2.0 105 Heavy" panose="00020600040101010101" pitchFamily="18" charset="-122"/>
                <a:sym typeface="+mn-lt"/>
              </a:rPr>
              <a:t>THANKS</a:t>
            </a:r>
            <a:endParaRPr lang="zh-CN" altLang="en-US" sz="5400" b="1" spc="300" dirty="0">
              <a:solidFill>
                <a:srgbClr val="595757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4A227C4-D08F-47EC-BDBA-0CEB982AF12E}"/>
              </a:ext>
            </a:extLst>
          </p:cNvPr>
          <p:cNvSpPr txBox="1"/>
          <p:nvPr/>
        </p:nvSpPr>
        <p:spPr>
          <a:xfrm>
            <a:off x="1482438" y="2736806"/>
            <a:ext cx="9775138" cy="400110"/>
          </a:xfrm>
          <a:prstGeom prst="rect">
            <a:avLst/>
          </a:prstGeom>
          <a:noFill/>
          <a:ln w="3175">
            <a:noFill/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4"/>
                  <a:srcRect/>
                  <a:stretch>
                    <a:fillRect/>
                  </a:stretch>
                </a:blipFill>
              </a:defRPr>
            </a:lvl1pPr>
          </a:lstStyle>
          <a:p>
            <a:pPr algn="r"/>
            <a:r>
              <a:rPr lang="en-US" altLang="zh-CN" sz="2000" b="0" i="1" spc="300" dirty="0">
                <a:solidFill>
                  <a:srgbClr val="595757"/>
                </a:solidFill>
                <a:cs typeface="+mn-ea"/>
                <a:sym typeface="+mn-lt"/>
              </a:rPr>
              <a:t>CLASSIC GREY BUSINESS GENERAL PPT TEMPLATE</a:t>
            </a:r>
            <a:endParaRPr lang="zh-CN" altLang="en-US" sz="2000" b="0" i="1" spc="300" dirty="0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72" name="平行四边形 71"/>
          <p:cNvSpPr/>
          <p:nvPr/>
        </p:nvSpPr>
        <p:spPr>
          <a:xfrm flipH="1">
            <a:off x="2086791" y="1927174"/>
            <a:ext cx="1614461" cy="1570579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71874" y="3365187"/>
            <a:ext cx="2417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  <p:sp>
        <p:nvSpPr>
          <p:cNvPr id="76" name="平行四边形 75"/>
          <p:cNvSpPr/>
          <p:nvPr/>
        </p:nvSpPr>
        <p:spPr>
          <a:xfrm flipH="1">
            <a:off x="4911195" y="3260861"/>
            <a:ext cx="4620684" cy="585723"/>
          </a:xfrm>
          <a:prstGeom prst="parallelogram">
            <a:avLst>
              <a:gd name="adj" fmla="val 96032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51PPT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7168307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9042948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95" b="33446"/>
          <a:stretch/>
        </p:blipFill>
        <p:spPr>
          <a:xfrm>
            <a:off x="19641" y="0"/>
            <a:ext cx="12162527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任意多边形 81"/>
          <p:cNvSpPr/>
          <p:nvPr/>
        </p:nvSpPr>
        <p:spPr>
          <a:xfrm>
            <a:off x="8016968" y="-1"/>
            <a:ext cx="4175032" cy="4347542"/>
          </a:xfrm>
          <a:custGeom>
            <a:avLst/>
            <a:gdLst>
              <a:gd name="connsiteX0" fmla="*/ 0 w 4175032"/>
              <a:gd name="connsiteY0" fmla="*/ 0 h 4347542"/>
              <a:gd name="connsiteX1" fmla="*/ 1096983 w 4175032"/>
              <a:gd name="connsiteY1" fmla="*/ 0 h 4347542"/>
              <a:gd name="connsiteX2" fmla="*/ 4175032 w 4175032"/>
              <a:gd name="connsiteY2" fmla="*/ 3205232 h 4347542"/>
              <a:gd name="connsiteX3" fmla="*/ 4175032 w 4175032"/>
              <a:gd name="connsiteY3" fmla="*/ 4347542 h 43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32" h="4347542">
                <a:moveTo>
                  <a:pt x="0" y="0"/>
                </a:moveTo>
                <a:lnTo>
                  <a:pt x="1096983" y="0"/>
                </a:lnTo>
                <a:lnTo>
                  <a:pt x="4175032" y="3205232"/>
                </a:lnTo>
                <a:lnTo>
                  <a:pt x="4175032" y="434754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平行四边形 80"/>
          <p:cNvSpPr/>
          <p:nvPr/>
        </p:nvSpPr>
        <p:spPr>
          <a:xfrm flipH="1">
            <a:off x="1674955" y="-1"/>
            <a:ext cx="6841930" cy="6858001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F2F2F2">
                  <a:alpha val="0"/>
                </a:srgbClr>
              </a:gs>
              <a:gs pos="100000">
                <a:srgbClr val="59575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等腰三角形 64"/>
          <p:cNvSpPr/>
          <p:nvPr/>
        </p:nvSpPr>
        <p:spPr>
          <a:xfrm rot="16200000">
            <a:off x="8561281" y="71997"/>
            <a:ext cx="3702716" cy="3558722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722763" y="530260"/>
            <a:ext cx="2669236" cy="984382"/>
            <a:chOff x="9722763" y="387533"/>
            <a:chExt cx="2669236" cy="98438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BAF3C38-7DB7-46CE-AE97-35CAA0550CED}"/>
                </a:ext>
              </a:extLst>
            </p:cNvPr>
            <p:cNvSpPr txBox="1"/>
            <p:nvPr/>
          </p:nvSpPr>
          <p:spPr>
            <a:xfrm>
              <a:off x="9722763" y="1033361"/>
              <a:ext cx="26692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CONTENTS</a:t>
              </a: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BD93B86-21AF-471C-91B3-32BCB369A2EA}"/>
                </a:ext>
              </a:extLst>
            </p:cNvPr>
            <p:cNvSpPr txBox="1"/>
            <p:nvPr/>
          </p:nvSpPr>
          <p:spPr>
            <a:xfrm>
              <a:off x="9722763" y="387533"/>
              <a:ext cx="26692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目 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54780" y="1644933"/>
            <a:ext cx="8214763" cy="3591506"/>
            <a:chOff x="2414388" y="1644933"/>
            <a:chExt cx="8214763" cy="3591506"/>
          </a:xfrm>
        </p:grpSpPr>
        <p:grpSp>
          <p:nvGrpSpPr>
            <p:cNvPr id="6" name="组合 5"/>
            <p:cNvGrpSpPr/>
            <p:nvPr/>
          </p:nvGrpSpPr>
          <p:grpSpPr>
            <a:xfrm>
              <a:off x="2414388" y="1644933"/>
              <a:ext cx="4811476" cy="611552"/>
              <a:chOff x="4116325" y="1644933"/>
              <a:chExt cx="4811476" cy="611552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E82F3837-D557-4350-A39D-0CFC3B6E584E}"/>
                  </a:ext>
                </a:extLst>
              </p:cNvPr>
              <p:cNvSpPr/>
              <p:nvPr/>
            </p:nvSpPr>
            <p:spPr>
              <a:xfrm>
                <a:off x="4918227" y="1693904"/>
                <a:ext cx="40095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solidFill>
                      <a:srgbClr val="595757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单击此处添加标题文本</a:t>
                </a: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B37816-8DF7-4765-A9B0-2B017B672914}"/>
                  </a:ext>
                </a:extLst>
              </p:cNvPr>
              <p:cNvSpPr/>
              <p:nvPr/>
            </p:nvSpPr>
            <p:spPr>
              <a:xfrm>
                <a:off x="4174727" y="1644933"/>
                <a:ext cx="611552" cy="611552"/>
              </a:xfrm>
              <a:prstGeom prst="ellipse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B0DA6A5B-77E8-4443-BAAB-9E8DA42392F7}"/>
                  </a:ext>
                </a:extLst>
              </p:cNvPr>
              <p:cNvSpPr txBox="1"/>
              <p:nvPr/>
            </p:nvSpPr>
            <p:spPr>
              <a:xfrm>
                <a:off x="4116325" y="1658322"/>
                <a:ext cx="7283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14265" y="2467556"/>
              <a:ext cx="5625178" cy="846386"/>
              <a:chOff x="4116325" y="2467556"/>
              <a:chExt cx="5625178" cy="846386"/>
            </a:xfrm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755A5A57-934C-4A38-A07C-75972C2C741F}"/>
                  </a:ext>
                </a:extLst>
              </p:cNvPr>
              <p:cNvSpPr/>
              <p:nvPr/>
            </p:nvSpPr>
            <p:spPr>
              <a:xfrm>
                <a:off x="4174727" y="2615911"/>
                <a:ext cx="611552" cy="611552"/>
              </a:xfrm>
              <a:prstGeom prst="ellipse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7" name="组合 6"/>
              <p:cNvGrpSpPr/>
              <p:nvPr/>
            </p:nvGrpSpPr>
            <p:grpSpPr>
              <a:xfrm>
                <a:off x="4116325" y="2467556"/>
                <a:ext cx="5625178" cy="846386"/>
                <a:chOff x="4116325" y="2467556"/>
                <a:chExt cx="5625178" cy="846386"/>
              </a:xfrm>
            </p:grpSpPr>
            <p:sp>
              <p:nvSpPr>
                <p:cNvPr id="39" name="矩形 38">
                  <a:extLst>
                    <a:ext uri="{FF2B5EF4-FFF2-40B4-BE49-F238E27FC236}">
                      <a16:creationId xmlns:a16="http://schemas.microsoft.com/office/drawing/2014/main" id="{61D30005-FA73-4CDD-BAA5-E745621C584B}"/>
                    </a:ext>
                  </a:extLst>
                </p:cNvPr>
                <p:cNvSpPr/>
                <p:nvPr/>
              </p:nvSpPr>
              <p:spPr>
                <a:xfrm>
                  <a:off x="4918227" y="2467556"/>
                  <a:ext cx="4823276" cy="8463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75000"/>
                    </a:lnSpc>
                  </a:pPr>
                  <a:r>
                    <a:rPr lang="zh-CN" altLang="en-US" sz="2800" dirty="0">
                      <a:solidFill>
                        <a:srgbClr val="595757"/>
                      </a:solidFill>
                      <a:latin typeface="字体圈欣意冠黑体" panose="00000500000000000000" pitchFamily="2" charset="-122"/>
                      <a:ea typeface="字体圈欣意冠黑体" panose="00000500000000000000" pitchFamily="2" charset="-122"/>
                      <a:cs typeface="+mn-ea"/>
                      <a:sym typeface="+mn-lt"/>
                    </a:rPr>
                    <a:t>单击此处添加标题文本</a:t>
                  </a:r>
                  <a:endParaRPr lang="en-US" altLang="zh-CN" sz="2800" dirty="0">
                    <a:solidFill>
                      <a:srgbClr val="595757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文本框 47">
                  <a:extLst>
                    <a:ext uri="{FF2B5EF4-FFF2-40B4-BE49-F238E27FC236}">
                      <a16:creationId xmlns:a16="http://schemas.microsoft.com/office/drawing/2014/main" id="{6467D063-98B6-472A-8BAB-729DAA33E4E9}"/>
                    </a:ext>
                  </a:extLst>
                </p:cNvPr>
                <p:cNvSpPr txBox="1"/>
                <p:nvPr/>
              </p:nvSpPr>
              <p:spPr>
                <a:xfrm>
                  <a:off x="4116325" y="2629300"/>
                  <a:ext cx="72835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02</a:t>
                  </a:r>
                  <a:endParaRPr lang="zh-CN" altLang="en-US" sz="3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303695" y="3427086"/>
              <a:ext cx="4870998" cy="846386"/>
              <a:chOff x="4116325" y="3427086"/>
              <a:chExt cx="4870998" cy="846386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E0A70BC0-D06D-47CD-9F44-B9679D5D3C1D}"/>
                  </a:ext>
                </a:extLst>
              </p:cNvPr>
              <p:cNvSpPr/>
              <p:nvPr/>
            </p:nvSpPr>
            <p:spPr>
              <a:xfrm>
                <a:off x="4918227" y="3427086"/>
                <a:ext cx="4069096" cy="846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zh-CN" altLang="en-US" sz="2800" dirty="0">
                    <a:solidFill>
                      <a:srgbClr val="595757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单击此处添加标题文本</a:t>
                </a:r>
                <a:endParaRPr lang="en-US" altLang="zh-CN" sz="1400" dirty="0">
                  <a:solidFill>
                    <a:srgbClr val="595757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2C20240-84C7-4203-92C3-CCDF4B7A274D}"/>
                  </a:ext>
                </a:extLst>
              </p:cNvPr>
              <p:cNvSpPr/>
              <p:nvPr/>
            </p:nvSpPr>
            <p:spPr>
              <a:xfrm>
                <a:off x="4174727" y="3613666"/>
                <a:ext cx="611552" cy="611552"/>
              </a:xfrm>
              <a:prstGeom prst="ellipse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63D931B5-DF79-4E52-A9E2-64D073F108AD}"/>
                  </a:ext>
                </a:extLst>
              </p:cNvPr>
              <p:cNvSpPr txBox="1"/>
              <p:nvPr/>
            </p:nvSpPr>
            <p:spPr>
              <a:xfrm>
                <a:off x="4116325" y="3627055"/>
                <a:ext cx="7283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214845" y="4390053"/>
              <a:ext cx="5414306" cy="846386"/>
              <a:chOff x="4116325" y="4390053"/>
              <a:chExt cx="5414306" cy="846386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1D90575D-3E7A-4222-9DD7-DF93083FA42B}"/>
                  </a:ext>
                </a:extLst>
              </p:cNvPr>
              <p:cNvSpPr/>
              <p:nvPr/>
            </p:nvSpPr>
            <p:spPr>
              <a:xfrm>
                <a:off x="4918226" y="4390053"/>
                <a:ext cx="4612405" cy="846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75000"/>
                  </a:lnSpc>
                </a:pPr>
                <a:r>
                  <a:rPr lang="zh-CN" altLang="en-US" sz="2800" dirty="0">
                    <a:solidFill>
                      <a:srgbClr val="595757"/>
                    </a:solidFill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单击此处添加标题文本</a:t>
                </a:r>
                <a:endParaRPr lang="en-US" altLang="zh-CN" sz="2800" dirty="0">
                  <a:solidFill>
                    <a:srgbClr val="595757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0EDAD0A9-745A-41C1-921C-ECC1DE296895}"/>
                  </a:ext>
                </a:extLst>
              </p:cNvPr>
              <p:cNvSpPr/>
              <p:nvPr/>
            </p:nvSpPr>
            <p:spPr>
              <a:xfrm>
                <a:off x="4174727" y="4598032"/>
                <a:ext cx="611552" cy="611552"/>
              </a:xfrm>
              <a:prstGeom prst="ellipse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217654F6-3E02-45BB-A625-C9FDB4862940}"/>
                  </a:ext>
                </a:extLst>
              </p:cNvPr>
              <p:cNvSpPr txBox="1"/>
              <p:nvPr/>
            </p:nvSpPr>
            <p:spPr>
              <a:xfrm>
                <a:off x="4116325" y="4611421"/>
                <a:ext cx="72835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B222E48-B1DE-1318-7453-0AA750651AE5}"/>
              </a:ext>
            </a:extLst>
          </p:cNvPr>
          <p:cNvSpPr txBox="1"/>
          <p:nvPr/>
        </p:nvSpPr>
        <p:spPr>
          <a:xfrm>
            <a:off x="108762800" y="-54947066"/>
            <a:ext cx="6197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41857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695" b="33446"/>
          <a:stretch/>
        </p:blipFill>
        <p:spPr>
          <a:xfrm>
            <a:off x="19641" y="0"/>
            <a:ext cx="12162527" cy="6858000"/>
          </a:xfrm>
          <a:prstGeom prst="rect">
            <a:avLst/>
          </a:prstGeom>
        </p:spPr>
      </p:pic>
      <p:sp>
        <p:nvSpPr>
          <p:cNvPr id="64" name="矩形 6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8016968" y="-1"/>
            <a:ext cx="4175032" cy="4347542"/>
          </a:xfrm>
          <a:custGeom>
            <a:avLst/>
            <a:gdLst>
              <a:gd name="connsiteX0" fmla="*/ 0 w 4175032"/>
              <a:gd name="connsiteY0" fmla="*/ 0 h 4347542"/>
              <a:gd name="connsiteX1" fmla="*/ 1096983 w 4175032"/>
              <a:gd name="connsiteY1" fmla="*/ 0 h 4347542"/>
              <a:gd name="connsiteX2" fmla="*/ 4175032 w 4175032"/>
              <a:gd name="connsiteY2" fmla="*/ 3205232 h 4347542"/>
              <a:gd name="connsiteX3" fmla="*/ 4175032 w 4175032"/>
              <a:gd name="connsiteY3" fmla="*/ 4347542 h 43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32" h="4347542">
                <a:moveTo>
                  <a:pt x="0" y="0"/>
                </a:moveTo>
                <a:lnTo>
                  <a:pt x="1096983" y="0"/>
                </a:lnTo>
                <a:lnTo>
                  <a:pt x="4175032" y="3205232"/>
                </a:lnTo>
                <a:lnTo>
                  <a:pt x="4175032" y="434754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561281" y="71997"/>
            <a:ext cx="3702716" cy="3558722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1861B3C8-7DA0-4AB1-8B7D-76BE26A83519}"/>
              </a:ext>
            </a:extLst>
          </p:cNvPr>
          <p:cNvSpPr/>
          <p:nvPr/>
        </p:nvSpPr>
        <p:spPr>
          <a:xfrm>
            <a:off x="3561700" y="-1453610"/>
            <a:ext cx="3871573" cy="5812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en-US" altLang="zh-CN" sz="23900" i="1" dirty="0">
                <a:ln>
                  <a:solidFill>
                    <a:srgbClr val="595757"/>
                  </a:soli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01</a:t>
            </a:r>
            <a:endParaRPr lang="zh-CN" altLang="en-US" sz="23900" i="1" dirty="0">
              <a:ln>
                <a:solidFill>
                  <a:srgbClr val="595757"/>
                </a:soli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5704020" y="3484729"/>
            <a:ext cx="57831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平行四边形 58"/>
          <p:cNvSpPr/>
          <p:nvPr/>
        </p:nvSpPr>
        <p:spPr>
          <a:xfrm flipH="1">
            <a:off x="452107" y="-1"/>
            <a:ext cx="6841930" cy="6858001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9640" y="4431696"/>
            <a:ext cx="5966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601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>
            <a:extLst>
              <a:ext uri="{FF2B5EF4-FFF2-40B4-BE49-F238E27FC236}">
                <a16:creationId xmlns:a16="http://schemas.microsoft.com/office/drawing/2014/main" id="{108BC70A-F04F-4915-809F-CE5794791FD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9565" y="2165027"/>
            <a:ext cx="4641561" cy="3611715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3E88F7D2-E52F-47DD-B12C-99910BBB488F}"/>
              </a:ext>
            </a:extLst>
          </p:cNvPr>
          <p:cNvSpPr txBox="1"/>
          <p:nvPr/>
        </p:nvSpPr>
        <p:spPr>
          <a:xfrm>
            <a:off x="6493676" y="2712687"/>
            <a:ext cx="46087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60CA089-F9E1-4484-9927-097022AF06D2}"/>
              </a:ext>
            </a:extLst>
          </p:cNvPr>
          <p:cNvSpPr txBox="1"/>
          <p:nvPr/>
        </p:nvSpPr>
        <p:spPr>
          <a:xfrm>
            <a:off x="6493677" y="2406455"/>
            <a:ext cx="2897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7" name="Shape 717">
            <a:extLst>
              <a:ext uri="{FF2B5EF4-FFF2-40B4-BE49-F238E27FC236}">
                <a16:creationId xmlns:a16="http://schemas.microsoft.com/office/drawing/2014/main" id="{F0A66CCD-BE44-4CD8-B4C3-43DE301DD89E}"/>
              </a:ext>
            </a:extLst>
          </p:cNvPr>
          <p:cNvSpPr txBox="1"/>
          <p:nvPr/>
        </p:nvSpPr>
        <p:spPr>
          <a:xfrm>
            <a:off x="6607047" y="3375962"/>
            <a:ext cx="4608759" cy="179773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  <a:p>
            <a:pPr>
              <a:lnSpc>
                <a:spcPct val="150000"/>
              </a:lnSpc>
              <a:defRPr/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BB64206-EA13-4ECE-B89E-8A135E5D0A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31" y="2333884"/>
            <a:ext cx="4195628" cy="2339716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8260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>
            <a:extLst>
              <a:ext uri="{FF2B5EF4-FFF2-40B4-BE49-F238E27FC236}">
                <a16:creationId xmlns:a16="http://schemas.microsoft.com/office/drawing/2014/main" id="{F26E6DBD-1FDC-4B5B-B6D9-B01E9DAC6E54}"/>
              </a:ext>
            </a:extLst>
          </p:cNvPr>
          <p:cNvSpPr>
            <a:spLocks noEditPoints="1"/>
          </p:cNvSpPr>
          <p:nvPr/>
        </p:nvSpPr>
        <p:spPr bwMode="auto">
          <a:xfrm>
            <a:off x="2046985" y="3141050"/>
            <a:ext cx="1450860" cy="145830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3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10" y="490"/>
                  <a:pt x="0" y="380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245" y="87"/>
                </a:moveTo>
                <a:cubicBezTo>
                  <a:pt x="158" y="87"/>
                  <a:pt x="87" y="158"/>
                  <a:pt x="87" y="245"/>
                </a:cubicBezTo>
                <a:cubicBezTo>
                  <a:pt x="87" y="332"/>
                  <a:pt x="158" y="403"/>
                  <a:pt x="245" y="403"/>
                </a:cubicBezTo>
                <a:cubicBezTo>
                  <a:pt x="332" y="403"/>
                  <a:pt x="403" y="332"/>
                  <a:pt x="403" y="245"/>
                </a:cubicBezTo>
                <a:cubicBezTo>
                  <a:pt x="403" y="158"/>
                  <a:pt x="332" y="87"/>
                  <a:pt x="245" y="87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D095FAE7-B02A-4A35-92ED-186815761B2C}"/>
              </a:ext>
            </a:extLst>
          </p:cNvPr>
          <p:cNvSpPr>
            <a:spLocks noEditPoints="1"/>
          </p:cNvSpPr>
          <p:nvPr/>
        </p:nvSpPr>
        <p:spPr bwMode="auto">
          <a:xfrm>
            <a:off x="3707662" y="3141050"/>
            <a:ext cx="1450860" cy="145830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3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10" y="490"/>
                  <a:pt x="0" y="380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245" y="87"/>
                </a:moveTo>
                <a:cubicBezTo>
                  <a:pt x="158" y="87"/>
                  <a:pt x="87" y="158"/>
                  <a:pt x="87" y="245"/>
                </a:cubicBezTo>
                <a:cubicBezTo>
                  <a:pt x="87" y="332"/>
                  <a:pt x="158" y="403"/>
                  <a:pt x="245" y="403"/>
                </a:cubicBezTo>
                <a:cubicBezTo>
                  <a:pt x="332" y="403"/>
                  <a:pt x="403" y="332"/>
                  <a:pt x="403" y="245"/>
                </a:cubicBezTo>
                <a:cubicBezTo>
                  <a:pt x="403" y="158"/>
                  <a:pt x="332" y="87"/>
                  <a:pt x="245" y="87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E9A2E1F8-AE2A-4665-BC18-DBAB29F5B128}"/>
              </a:ext>
            </a:extLst>
          </p:cNvPr>
          <p:cNvSpPr>
            <a:spLocks noEditPoints="1"/>
          </p:cNvSpPr>
          <p:nvPr/>
        </p:nvSpPr>
        <p:spPr bwMode="auto">
          <a:xfrm>
            <a:off x="5369826" y="3141050"/>
            <a:ext cx="1450860" cy="1458300"/>
          </a:xfrm>
          <a:custGeom>
            <a:avLst/>
            <a:gdLst>
              <a:gd name="T0" fmla="*/ 245 w 489"/>
              <a:gd name="T1" fmla="*/ 0 h 490"/>
              <a:gd name="T2" fmla="*/ 489 w 489"/>
              <a:gd name="T3" fmla="*/ 245 h 490"/>
              <a:gd name="T4" fmla="*/ 245 w 489"/>
              <a:gd name="T5" fmla="*/ 490 h 490"/>
              <a:gd name="T6" fmla="*/ 0 w 489"/>
              <a:gd name="T7" fmla="*/ 245 h 490"/>
              <a:gd name="T8" fmla="*/ 245 w 489"/>
              <a:gd name="T9" fmla="*/ 0 h 490"/>
              <a:gd name="T10" fmla="*/ 245 w 489"/>
              <a:gd name="T11" fmla="*/ 87 h 490"/>
              <a:gd name="T12" fmla="*/ 87 w 489"/>
              <a:gd name="T13" fmla="*/ 245 h 490"/>
              <a:gd name="T14" fmla="*/ 245 w 489"/>
              <a:gd name="T15" fmla="*/ 403 h 490"/>
              <a:gd name="T16" fmla="*/ 402 w 489"/>
              <a:gd name="T17" fmla="*/ 245 h 490"/>
              <a:gd name="T18" fmla="*/ 245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5" y="0"/>
                </a:moveTo>
                <a:cubicBezTo>
                  <a:pt x="380" y="0"/>
                  <a:pt x="489" y="110"/>
                  <a:pt x="489" y="245"/>
                </a:cubicBezTo>
                <a:cubicBezTo>
                  <a:pt x="489" y="380"/>
                  <a:pt x="380" y="490"/>
                  <a:pt x="245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5" y="0"/>
                </a:cubicBezTo>
                <a:close/>
                <a:moveTo>
                  <a:pt x="245" y="87"/>
                </a:moveTo>
                <a:cubicBezTo>
                  <a:pt x="157" y="87"/>
                  <a:pt x="87" y="158"/>
                  <a:pt x="87" y="245"/>
                </a:cubicBezTo>
                <a:cubicBezTo>
                  <a:pt x="87" y="332"/>
                  <a:pt x="157" y="403"/>
                  <a:pt x="245" y="403"/>
                </a:cubicBezTo>
                <a:cubicBezTo>
                  <a:pt x="332" y="403"/>
                  <a:pt x="402" y="332"/>
                  <a:pt x="402" y="245"/>
                </a:cubicBezTo>
                <a:cubicBezTo>
                  <a:pt x="402" y="158"/>
                  <a:pt x="332" y="87"/>
                  <a:pt x="245" y="87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C0C15809-2E48-46BC-9C48-81D5BF0327A5}"/>
              </a:ext>
            </a:extLst>
          </p:cNvPr>
          <p:cNvSpPr>
            <a:spLocks noEditPoints="1"/>
          </p:cNvSpPr>
          <p:nvPr/>
        </p:nvSpPr>
        <p:spPr bwMode="auto">
          <a:xfrm>
            <a:off x="7030503" y="3141050"/>
            <a:ext cx="1450860" cy="1458300"/>
          </a:xfrm>
          <a:custGeom>
            <a:avLst/>
            <a:gdLst>
              <a:gd name="T0" fmla="*/ 244 w 489"/>
              <a:gd name="T1" fmla="*/ 0 h 490"/>
              <a:gd name="T2" fmla="*/ 489 w 489"/>
              <a:gd name="T3" fmla="*/ 245 h 490"/>
              <a:gd name="T4" fmla="*/ 244 w 489"/>
              <a:gd name="T5" fmla="*/ 490 h 490"/>
              <a:gd name="T6" fmla="*/ 0 w 489"/>
              <a:gd name="T7" fmla="*/ 245 h 490"/>
              <a:gd name="T8" fmla="*/ 244 w 489"/>
              <a:gd name="T9" fmla="*/ 0 h 490"/>
              <a:gd name="T10" fmla="*/ 244 w 489"/>
              <a:gd name="T11" fmla="*/ 87 h 490"/>
              <a:gd name="T12" fmla="*/ 87 w 489"/>
              <a:gd name="T13" fmla="*/ 245 h 490"/>
              <a:gd name="T14" fmla="*/ 244 w 489"/>
              <a:gd name="T15" fmla="*/ 403 h 490"/>
              <a:gd name="T16" fmla="*/ 402 w 489"/>
              <a:gd name="T17" fmla="*/ 245 h 490"/>
              <a:gd name="T18" fmla="*/ 244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4" y="0"/>
                </a:moveTo>
                <a:cubicBezTo>
                  <a:pt x="379" y="0"/>
                  <a:pt x="489" y="110"/>
                  <a:pt x="489" y="245"/>
                </a:cubicBezTo>
                <a:cubicBezTo>
                  <a:pt x="489" y="380"/>
                  <a:pt x="379" y="490"/>
                  <a:pt x="244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4" y="0"/>
                </a:cubicBezTo>
                <a:close/>
                <a:moveTo>
                  <a:pt x="244" y="87"/>
                </a:moveTo>
                <a:cubicBezTo>
                  <a:pt x="157" y="87"/>
                  <a:pt x="87" y="158"/>
                  <a:pt x="87" y="245"/>
                </a:cubicBezTo>
                <a:cubicBezTo>
                  <a:pt x="87" y="332"/>
                  <a:pt x="157" y="403"/>
                  <a:pt x="244" y="403"/>
                </a:cubicBezTo>
                <a:cubicBezTo>
                  <a:pt x="332" y="403"/>
                  <a:pt x="402" y="332"/>
                  <a:pt x="402" y="245"/>
                </a:cubicBezTo>
                <a:cubicBezTo>
                  <a:pt x="402" y="158"/>
                  <a:pt x="332" y="87"/>
                  <a:pt x="244" y="87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id="{5A3412F0-E2BD-4E35-9E48-6019515CCE22}"/>
              </a:ext>
            </a:extLst>
          </p:cNvPr>
          <p:cNvSpPr>
            <a:spLocks noEditPoints="1"/>
          </p:cNvSpPr>
          <p:nvPr/>
        </p:nvSpPr>
        <p:spPr bwMode="auto">
          <a:xfrm>
            <a:off x="8692668" y="3141050"/>
            <a:ext cx="1450860" cy="1458300"/>
          </a:xfrm>
          <a:custGeom>
            <a:avLst/>
            <a:gdLst>
              <a:gd name="T0" fmla="*/ 244 w 489"/>
              <a:gd name="T1" fmla="*/ 0 h 490"/>
              <a:gd name="T2" fmla="*/ 489 w 489"/>
              <a:gd name="T3" fmla="*/ 245 h 490"/>
              <a:gd name="T4" fmla="*/ 244 w 489"/>
              <a:gd name="T5" fmla="*/ 490 h 490"/>
              <a:gd name="T6" fmla="*/ 0 w 489"/>
              <a:gd name="T7" fmla="*/ 245 h 490"/>
              <a:gd name="T8" fmla="*/ 244 w 489"/>
              <a:gd name="T9" fmla="*/ 0 h 490"/>
              <a:gd name="T10" fmla="*/ 244 w 489"/>
              <a:gd name="T11" fmla="*/ 87 h 490"/>
              <a:gd name="T12" fmla="*/ 86 w 489"/>
              <a:gd name="T13" fmla="*/ 245 h 490"/>
              <a:gd name="T14" fmla="*/ 244 w 489"/>
              <a:gd name="T15" fmla="*/ 403 h 490"/>
              <a:gd name="T16" fmla="*/ 402 w 489"/>
              <a:gd name="T17" fmla="*/ 245 h 490"/>
              <a:gd name="T18" fmla="*/ 244 w 489"/>
              <a:gd name="T19" fmla="*/ 8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9" h="490">
                <a:moveTo>
                  <a:pt x="244" y="0"/>
                </a:moveTo>
                <a:cubicBezTo>
                  <a:pt x="379" y="0"/>
                  <a:pt x="489" y="110"/>
                  <a:pt x="489" y="245"/>
                </a:cubicBezTo>
                <a:cubicBezTo>
                  <a:pt x="489" y="380"/>
                  <a:pt x="379" y="490"/>
                  <a:pt x="244" y="490"/>
                </a:cubicBezTo>
                <a:cubicBezTo>
                  <a:pt x="109" y="490"/>
                  <a:pt x="0" y="380"/>
                  <a:pt x="0" y="245"/>
                </a:cubicBezTo>
                <a:cubicBezTo>
                  <a:pt x="0" y="110"/>
                  <a:pt x="109" y="0"/>
                  <a:pt x="244" y="0"/>
                </a:cubicBezTo>
                <a:close/>
                <a:moveTo>
                  <a:pt x="244" y="87"/>
                </a:moveTo>
                <a:cubicBezTo>
                  <a:pt x="157" y="87"/>
                  <a:pt x="86" y="158"/>
                  <a:pt x="86" y="245"/>
                </a:cubicBezTo>
                <a:cubicBezTo>
                  <a:pt x="86" y="332"/>
                  <a:pt x="157" y="403"/>
                  <a:pt x="244" y="403"/>
                </a:cubicBezTo>
                <a:cubicBezTo>
                  <a:pt x="331" y="403"/>
                  <a:pt x="402" y="332"/>
                  <a:pt x="402" y="245"/>
                </a:cubicBezTo>
                <a:cubicBezTo>
                  <a:pt x="402" y="158"/>
                  <a:pt x="331" y="87"/>
                  <a:pt x="244" y="87"/>
                </a:cubicBez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8" name="Group 3">
            <a:extLst>
              <a:ext uri="{FF2B5EF4-FFF2-40B4-BE49-F238E27FC236}">
                <a16:creationId xmlns:a16="http://schemas.microsoft.com/office/drawing/2014/main" id="{468F62DA-2868-4AD1-A6EB-AF4C49446BB7}"/>
              </a:ext>
            </a:extLst>
          </p:cNvPr>
          <p:cNvGrpSpPr/>
          <p:nvPr/>
        </p:nvGrpSpPr>
        <p:grpSpPr>
          <a:xfrm>
            <a:off x="1666042" y="4364236"/>
            <a:ext cx="2208283" cy="1132414"/>
            <a:chOff x="1370013" y="4633233"/>
            <a:chExt cx="2355850" cy="1208087"/>
          </a:xfrm>
          <a:solidFill>
            <a:srgbClr val="595757"/>
          </a:solidFill>
        </p:grpSpPr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BCD81F1B-A8A9-46AA-8819-FC76EC327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4 w 744"/>
                <a:gd name="T3" fmla="*/ 27 h 316"/>
                <a:gd name="T4" fmla="*/ 11 w 744"/>
                <a:gd name="T5" fmla="*/ 25 h 316"/>
                <a:gd name="T6" fmla="*/ 0 w 744"/>
                <a:gd name="T7" fmla="*/ 31 h 316"/>
                <a:gd name="T8" fmla="*/ 1 w 744"/>
                <a:gd name="T9" fmla="*/ 0 h 316"/>
                <a:gd name="T10" fmla="*/ 27 w 744"/>
                <a:gd name="T11" fmla="*/ 17 h 316"/>
                <a:gd name="T12" fmla="*/ 16 w 744"/>
                <a:gd name="T13" fmla="*/ 23 h 316"/>
                <a:gd name="T14" fmla="*/ 729 w 744"/>
                <a:gd name="T15" fmla="*/ 24 h 316"/>
                <a:gd name="T16" fmla="*/ 718 w 744"/>
                <a:gd name="T17" fmla="*/ 19 h 316"/>
                <a:gd name="T18" fmla="*/ 744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4" y="27"/>
                    <a:pt x="734" y="27"/>
                    <a:pt x="734" y="27"/>
                  </a:cubicBezTo>
                  <a:cubicBezTo>
                    <a:pt x="580" y="314"/>
                    <a:pt x="165" y="316"/>
                    <a:pt x="11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7" y="308"/>
                    <a:pt x="577" y="308"/>
                    <a:pt x="729" y="24"/>
                  </a:cubicBezTo>
                  <a:cubicBezTo>
                    <a:pt x="718" y="19"/>
                    <a:pt x="718" y="19"/>
                    <a:pt x="718" y="19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Oval 12">
              <a:extLst>
                <a:ext uri="{FF2B5EF4-FFF2-40B4-BE49-F238E27FC236}">
                  <a16:creationId xmlns:a16="http://schemas.microsoft.com/office/drawing/2014/main" id="{EFEAEE40-5B8D-4061-BEC0-BB1E188B9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1263" y="5326970"/>
              <a:ext cx="136525" cy="136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37A7AE54-1AD3-43E6-836A-0D562C71C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488" y="5114245"/>
              <a:ext cx="95250" cy="727075"/>
            </a:xfrm>
            <a:custGeom>
              <a:avLst/>
              <a:gdLst>
                <a:gd name="T0" fmla="*/ 60 w 60"/>
                <a:gd name="T1" fmla="*/ 54 h 458"/>
                <a:gd name="T2" fmla="*/ 36 w 60"/>
                <a:gd name="T3" fmla="*/ 54 h 458"/>
                <a:gd name="T4" fmla="*/ 36 w 60"/>
                <a:gd name="T5" fmla="*/ 404 h 458"/>
                <a:gd name="T6" fmla="*/ 60 w 60"/>
                <a:gd name="T7" fmla="*/ 404 h 458"/>
                <a:gd name="T8" fmla="*/ 30 w 60"/>
                <a:gd name="T9" fmla="*/ 458 h 458"/>
                <a:gd name="T10" fmla="*/ 0 w 60"/>
                <a:gd name="T11" fmla="*/ 404 h 458"/>
                <a:gd name="T12" fmla="*/ 24 w 60"/>
                <a:gd name="T13" fmla="*/ 404 h 458"/>
                <a:gd name="T14" fmla="*/ 24 w 60"/>
                <a:gd name="T15" fmla="*/ 54 h 458"/>
                <a:gd name="T16" fmla="*/ 0 w 60"/>
                <a:gd name="T17" fmla="*/ 54 h 458"/>
                <a:gd name="T18" fmla="*/ 30 w 60"/>
                <a:gd name="T19" fmla="*/ 0 h 458"/>
                <a:gd name="T20" fmla="*/ 60 w 60"/>
                <a:gd name="T21" fmla="*/ 54 h 458"/>
                <a:gd name="T22" fmla="*/ 60 w 60"/>
                <a:gd name="T23" fmla="*/ 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58">
                  <a:moveTo>
                    <a:pt x="60" y="54"/>
                  </a:moveTo>
                  <a:lnTo>
                    <a:pt x="36" y="54"/>
                  </a:lnTo>
                  <a:lnTo>
                    <a:pt x="36" y="404"/>
                  </a:lnTo>
                  <a:lnTo>
                    <a:pt x="60" y="404"/>
                  </a:lnTo>
                  <a:lnTo>
                    <a:pt x="30" y="458"/>
                  </a:lnTo>
                  <a:lnTo>
                    <a:pt x="0" y="404"/>
                  </a:lnTo>
                  <a:lnTo>
                    <a:pt x="24" y="404"/>
                  </a:lnTo>
                  <a:lnTo>
                    <a:pt x="24" y="54"/>
                  </a:lnTo>
                  <a:lnTo>
                    <a:pt x="0" y="54"/>
                  </a:lnTo>
                  <a:lnTo>
                    <a:pt x="30" y="0"/>
                  </a:lnTo>
                  <a:lnTo>
                    <a:pt x="60" y="54"/>
                  </a:lnTo>
                  <a:lnTo>
                    <a:pt x="60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26">
            <a:extLst>
              <a:ext uri="{FF2B5EF4-FFF2-40B4-BE49-F238E27FC236}">
                <a16:creationId xmlns:a16="http://schemas.microsoft.com/office/drawing/2014/main" id="{D04F221B-1673-4B83-A2AA-23B01C6DD3FA}"/>
              </a:ext>
            </a:extLst>
          </p:cNvPr>
          <p:cNvGrpSpPr/>
          <p:nvPr/>
        </p:nvGrpSpPr>
        <p:grpSpPr>
          <a:xfrm>
            <a:off x="4991858" y="4364236"/>
            <a:ext cx="2208283" cy="1132414"/>
            <a:chOff x="4918075" y="4633233"/>
            <a:chExt cx="2355850" cy="1208087"/>
          </a:xfrm>
          <a:solidFill>
            <a:srgbClr val="595757"/>
          </a:solidFill>
        </p:grpSpPr>
        <p:sp>
          <p:nvSpPr>
            <p:cNvPr id="25" name="Freeform 14">
              <a:extLst>
                <a:ext uri="{FF2B5EF4-FFF2-40B4-BE49-F238E27FC236}">
                  <a16:creationId xmlns:a16="http://schemas.microsoft.com/office/drawing/2014/main" id="{4AF9D01F-6287-4F07-9E8C-FE4DBF4F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5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3 w 744"/>
                <a:gd name="T3" fmla="*/ 27 h 316"/>
                <a:gd name="T4" fmla="*/ 10 w 744"/>
                <a:gd name="T5" fmla="*/ 25 h 316"/>
                <a:gd name="T6" fmla="*/ 0 w 744"/>
                <a:gd name="T7" fmla="*/ 31 h 316"/>
                <a:gd name="T8" fmla="*/ 0 w 744"/>
                <a:gd name="T9" fmla="*/ 0 h 316"/>
                <a:gd name="T10" fmla="*/ 26 w 744"/>
                <a:gd name="T11" fmla="*/ 17 h 316"/>
                <a:gd name="T12" fmla="*/ 15 w 744"/>
                <a:gd name="T13" fmla="*/ 23 h 316"/>
                <a:gd name="T14" fmla="*/ 728 w 744"/>
                <a:gd name="T15" fmla="*/ 24 h 316"/>
                <a:gd name="T16" fmla="*/ 717 w 744"/>
                <a:gd name="T17" fmla="*/ 19 h 316"/>
                <a:gd name="T18" fmla="*/ 743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3" y="27"/>
                    <a:pt x="733" y="27"/>
                    <a:pt x="733" y="27"/>
                  </a:cubicBezTo>
                  <a:cubicBezTo>
                    <a:pt x="579" y="314"/>
                    <a:pt x="164" y="316"/>
                    <a:pt x="10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6" y="308"/>
                    <a:pt x="576" y="308"/>
                    <a:pt x="728" y="24"/>
                  </a:cubicBezTo>
                  <a:cubicBezTo>
                    <a:pt x="717" y="19"/>
                    <a:pt x="717" y="19"/>
                    <a:pt x="717" y="19"/>
                  </a:cubicBezTo>
                  <a:cubicBezTo>
                    <a:pt x="743" y="2"/>
                    <a:pt x="743" y="2"/>
                    <a:pt x="743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Oval 15">
              <a:extLst>
                <a:ext uri="{FF2B5EF4-FFF2-40B4-BE49-F238E27FC236}">
                  <a16:creationId xmlns:a16="http://schemas.microsoft.com/office/drawing/2014/main" id="{C170E1EE-A8DD-400F-9B12-43129D321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6150" y="5326970"/>
              <a:ext cx="136525" cy="136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16">
              <a:extLst>
                <a:ext uri="{FF2B5EF4-FFF2-40B4-BE49-F238E27FC236}">
                  <a16:creationId xmlns:a16="http://schemas.microsoft.com/office/drawing/2014/main" id="{1011EEE7-A745-42A1-89AB-AF37B9F1FB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8375" y="5114245"/>
              <a:ext cx="95250" cy="727075"/>
            </a:xfrm>
            <a:custGeom>
              <a:avLst/>
              <a:gdLst>
                <a:gd name="T0" fmla="*/ 60 w 60"/>
                <a:gd name="T1" fmla="*/ 54 h 458"/>
                <a:gd name="T2" fmla="*/ 36 w 60"/>
                <a:gd name="T3" fmla="*/ 54 h 458"/>
                <a:gd name="T4" fmla="*/ 36 w 60"/>
                <a:gd name="T5" fmla="*/ 404 h 458"/>
                <a:gd name="T6" fmla="*/ 60 w 60"/>
                <a:gd name="T7" fmla="*/ 404 h 458"/>
                <a:gd name="T8" fmla="*/ 30 w 60"/>
                <a:gd name="T9" fmla="*/ 458 h 458"/>
                <a:gd name="T10" fmla="*/ 0 w 60"/>
                <a:gd name="T11" fmla="*/ 404 h 458"/>
                <a:gd name="T12" fmla="*/ 24 w 60"/>
                <a:gd name="T13" fmla="*/ 404 h 458"/>
                <a:gd name="T14" fmla="*/ 24 w 60"/>
                <a:gd name="T15" fmla="*/ 54 h 458"/>
                <a:gd name="T16" fmla="*/ 0 w 60"/>
                <a:gd name="T17" fmla="*/ 54 h 458"/>
                <a:gd name="T18" fmla="*/ 30 w 60"/>
                <a:gd name="T19" fmla="*/ 0 h 458"/>
                <a:gd name="T20" fmla="*/ 60 w 60"/>
                <a:gd name="T21" fmla="*/ 54 h 458"/>
                <a:gd name="T22" fmla="*/ 60 w 60"/>
                <a:gd name="T23" fmla="*/ 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0" h="458">
                  <a:moveTo>
                    <a:pt x="60" y="54"/>
                  </a:moveTo>
                  <a:lnTo>
                    <a:pt x="36" y="54"/>
                  </a:lnTo>
                  <a:lnTo>
                    <a:pt x="36" y="404"/>
                  </a:lnTo>
                  <a:lnTo>
                    <a:pt x="60" y="404"/>
                  </a:lnTo>
                  <a:lnTo>
                    <a:pt x="30" y="458"/>
                  </a:lnTo>
                  <a:lnTo>
                    <a:pt x="0" y="404"/>
                  </a:lnTo>
                  <a:lnTo>
                    <a:pt x="24" y="404"/>
                  </a:lnTo>
                  <a:lnTo>
                    <a:pt x="24" y="54"/>
                  </a:lnTo>
                  <a:lnTo>
                    <a:pt x="0" y="54"/>
                  </a:lnTo>
                  <a:lnTo>
                    <a:pt x="30" y="0"/>
                  </a:lnTo>
                  <a:lnTo>
                    <a:pt x="60" y="54"/>
                  </a:lnTo>
                  <a:lnTo>
                    <a:pt x="60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4" name="Group 25">
            <a:extLst>
              <a:ext uri="{FF2B5EF4-FFF2-40B4-BE49-F238E27FC236}">
                <a16:creationId xmlns:a16="http://schemas.microsoft.com/office/drawing/2014/main" id="{00551EB0-318E-419D-A0A5-DCAAEF941EDA}"/>
              </a:ext>
            </a:extLst>
          </p:cNvPr>
          <p:cNvGrpSpPr/>
          <p:nvPr/>
        </p:nvGrpSpPr>
        <p:grpSpPr>
          <a:xfrm>
            <a:off x="3331182" y="2231844"/>
            <a:ext cx="2206796" cy="1129439"/>
            <a:chOff x="3146425" y="2358345"/>
            <a:chExt cx="2354263" cy="1204913"/>
          </a:xfrm>
          <a:solidFill>
            <a:srgbClr val="595757"/>
          </a:solidFill>
        </p:grpSpPr>
        <p:sp>
          <p:nvSpPr>
            <p:cNvPr id="35" name="Freeform 17">
              <a:extLst>
                <a:ext uri="{FF2B5EF4-FFF2-40B4-BE49-F238E27FC236}">
                  <a16:creationId xmlns:a16="http://schemas.microsoft.com/office/drawing/2014/main" id="{823A8F47-11E2-4E8D-A4CA-BE5632A20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425" y="2561545"/>
              <a:ext cx="2354263" cy="1001713"/>
            </a:xfrm>
            <a:custGeom>
              <a:avLst/>
              <a:gdLst>
                <a:gd name="T0" fmla="*/ 744 w 744"/>
                <a:gd name="T1" fmla="*/ 284 h 316"/>
                <a:gd name="T2" fmla="*/ 733 w 744"/>
                <a:gd name="T3" fmla="*/ 289 h 316"/>
                <a:gd name="T4" fmla="*/ 10 w 744"/>
                <a:gd name="T5" fmla="*/ 291 h 316"/>
                <a:gd name="T6" fmla="*/ 0 w 744"/>
                <a:gd name="T7" fmla="*/ 285 h 316"/>
                <a:gd name="T8" fmla="*/ 0 w 744"/>
                <a:gd name="T9" fmla="*/ 316 h 316"/>
                <a:gd name="T10" fmla="*/ 26 w 744"/>
                <a:gd name="T11" fmla="*/ 299 h 316"/>
                <a:gd name="T12" fmla="*/ 15 w 744"/>
                <a:gd name="T13" fmla="*/ 294 h 316"/>
                <a:gd name="T14" fmla="*/ 728 w 744"/>
                <a:gd name="T15" fmla="*/ 292 h 316"/>
                <a:gd name="T16" fmla="*/ 718 w 744"/>
                <a:gd name="T17" fmla="*/ 298 h 316"/>
                <a:gd name="T18" fmla="*/ 743 w 744"/>
                <a:gd name="T19" fmla="*/ 315 h 316"/>
                <a:gd name="T20" fmla="*/ 744 w 744"/>
                <a:gd name="T21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284"/>
                  </a:moveTo>
                  <a:cubicBezTo>
                    <a:pt x="733" y="289"/>
                    <a:pt x="733" y="289"/>
                    <a:pt x="733" y="289"/>
                  </a:cubicBezTo>
                  <a:cubicBezTo>
                    <a:pt x="580" y="2"/>
                    <a:pt x="164" y="0"/>
                    <a:pt x="10" y="29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26" y="299"/>
                    <a:pt x="26" y="299"/>
                    <a:pt x="26" y="299"/>
                  </a:cubicBezTo>
                  <a:cubicBezTo>
                    <a:pt x="15" y="294"/>
                    <a:pt x="15" y="294"/>
                    <a:pt x="15" y="294"/>
                  </a:cubicBezTo>
                  <a:cubicBezTo>
                    <a:pt x="167" y="8"/>
                    <a:pt x="576" y="8"/>
                    <a:pt x="728" y="292"/>
                  </a:cubicBezTo>
                  <a:cubicBezTo>
                    <a:pt x="718" y="298"/>
                    <a:pt x="718" y="298"/>
                    <a:pt x="718" y="298"/>
                  </a:cubicBezTo>
                  <a:cubicBezTo>
                    <a:pt x="743" y="315"/>
                    <a:pt x="743" y="315"/>
                    <a:pt x="743" y="315"/>
                  </a:cubicBezTo>
                  <a:cubicBezTo>
                    <a:pt x="744" y="284"/>
                    <a:pt x="744" y="284"/>
                    <a:pt x="744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Oval 18">
              <a:extLst>
                <a:ext uri="{FF2B5EF4-FFF2-40B4-BE49-F238E27FC236}">
                  <a16:creationId xmlns:a16="http://schemas.microsoft.com/office/drawing/2014/main" id="{C4B7EA82-ABA6-4401-952A-E8FDE8EE08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500" y="2732995"/>
              <a:ext cx="134938" cy="139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9">
              <a:extLst>
                <a:ext uri="{FF2B5EF4-FFF2-40B4-BE49-F238E27FC236}">
                  <a16:creationId xmlns:a16="http://schemas.microsoft.com/office/drawing/2014/main" id="{CF653CC5-B999-4D09-8EE6-3A28523A8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6725" y="2358345"/>
              <a:ext cx="93663" cy="723900"/>
            </a:xfrm>
            <a:custGeom>
              <a:avLst/>
              <a:gdLst>
                <a:gd name="T0" fmla="*/ 59 w 59"/>
                <a:gd name="T1" fmla="*/ 402 h 456"/>
                <a:gd name="T2" fmla="*/ 36 w 59"/>
                <a:gd name="T3" fmla="*/ 402 h 456"/>
                <a:gd name="T4" fmla="*/ 36 w 59"/>
                <a:gd name="T5" fmla="*/ 54 h 456"/>
                <a:gd name="T6" fmla="*/ 59 w 59"/>
                <a:gd name="T7" fmla="*/ 54 h 456"/>
                <a:gd name="T8" fmla="*/ 30 w 59"/>
                <a:gd name="T9" fmla="*/ 0 h 456"/>
                <a:gd name="T10" fmla="*/ 0 w 59"/>
                <a:gd name="T11" fmla="*/ 54 h 456"/>
                <a:gd name="T12" fmla="*/ 24 w 59"/>
                <a:gd name="T13" fmla="*/ 54 h 456"/>
                <a:gd name="T14" fmla="*/ 24 w 59"/>
                <a:gd name="T15" fmla="*/ 402 h 456"/>
                <a:gd name="T16" fmla="*/ 0 w 59"/>
                <a:gd name="T17" fmla="*/ 402 h 456"/>
                <a:gd name="T18" fmla="*/ 30 w 59"/>
                <a:gd name="T19" fmla="*/ 456 h 456"/>
                <a:gd name="T20" fmla="*/ 59 w 59"/>
                <a:gd name="T21" fmla="*/ 402 h 456"/>
                <a:gd name="T22" fmla="*/ 59 w 59"/>
                <a:gd name="T23" fmla="*/ 4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56">
                  <a:moveTo>
                    <a:pt x="59" y="402"/>
                  </a:moveTo>
                  <a:lnTo>
                    <a:pt x="36" y="402"/>
                  </a:lnTo>
                  <a:lnTo>
                    <a:pt x="36" y="54"/>
                  </a:lnTo>
                  <a:lnTo>
                    <a:pt x="59" y="54"/>
                  </a:lnTo>
                  <a:lnTo>
                    <a:pt x="30" y="0"/>
                  </a:lnTo>
                  <a:lnTo>
                    <a:pt x="0" y="54"/>
                  </a:lnTo>
                  <a:lnTo>
                    <a:pt x="24" y="54"/>
                  </a:lnTo>
                  <a:lnTo>
                    <a:pt x="24" y="402"/>
                  </a:lnTo>
                  <a:lnTo>
                    <a:pt x="0" y="402"/>
                  </a:lnTo>
                  <a:lnTo>
                    <a:pt x="30" y="456"/>
                  </a:lnTo>
                  <a:lnTo>
                    <a:pt x="59" y="402"/>
                  </a:lnTo>
                  <a:lnTo>
                    <a:pt x="59" y="4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9" name="Group 27">
            <a:extLst>
              <a:ext uri="{FF2B5EF4-FFF2-40B4-BE49-F238E27FC236}">
                <a16:creationId xmlns:a16="http://schemas.microsoft.com/office/drawing/2014/main" id="{DD5F7A1A-7E89-4CFF-8F5A-492219E96472}"/>
              </a:ext>
            </a:extLst>
          </p:cNvPr>
          <p:cNvGrpSpPr/>
          <p:nvPr/>
        </p:nvGrpSpPr>
        <p:grpSpPr>
          <a:xfrm>
            <a:off x="6645095" y="2231844"/>
            <a:ext cx="2206796" cy="1129439"/>
            <a:chOff x="6681788" y="2358345"/>
            <a:chExt cx="2354263" cy="1204913"/>
          </a:xfrm>
          <a:solidFill>
            <a:srgbClr val="595757"/>
          </a:solidFill>
        </p:grpSpPr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63789841-7DA2-4496-A68C-B299C7B13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1788" y="2561545"/>
              <a:ext cx="2354263" cy="1001713"/>
            </a:xfrm>
            <a:custGeom>
              <a:avLst/>
              <a:gdLst>
                <a:gd name="T0" fmla="*/ 744 w 744"/>
                <a:gd name="T1" fmla="*/ 284 h 316"/>
                <a:gd name="T2" fmla="*/ 733 w 744"/>
                <a:gd name="T3" fmla="*/ 289 h 316"/>
                <a:gd name="T4" fmla="*/ 11 w 744"/>
                <a:gd name="T5" fmla="*/ 291 h 316"/>
                <a:gd name="T6" fmla="*/ 0 w 744"/>
                <a:gd name="T7" fmla="*/ 285 h 316"/>
                <a:gd name="T8" fmla="*/ 1 w 744"/>
                <a:gd name="T9" fmla="*/ 316 h 316"/>
                <a:gd name="T10" fmla="*/ 26 w 744"/>
                <a:gd name="T11" fmla="*/ 299 h 316"/>
                <a:gd name="T12" fmla="*/ 16 w 744"/>
                <a:gd name="T13" fmla="*/ 294 h 316"/>
                <a:gd name="T14" fmla="*/ 728 w 744"/>
                <a:gd name="T15" fmla="*/ 292 h 316"/>
                <a:gd name="T16" fmla="*/ 718 w 744"/>
                <a:gd name="T17" fmla="*/ 298 h 316"/>
                <a:gd name="T18" fmla="*/ 743 w 744"/>
                <a:gd name="T19" fmla="*/ 315 h 316"/>
                <a:gd name="T20" fmla="*/ 744 w 744"/>
                <a:gd name="T21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284"/>
                  </a:moveTo>
                  <a:cubicBezTo>
                    <a:pt x="733" y="289"/>
                    <a:pt x="733" y="289"/>
                    <a:pt x="733" y="289"/>
                  </a:cubicBezTo>
                  <a:cubicBezTo>
                    <a:pt x="580" y="2"/>
                    <a:pt x="165" y="0"/>
                    <a:pt x="11" y="29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1" y="316"/>
                    <a:pt x="1" y="316"/>
                    <a:pt x="1" y="316"/>
                  </a:cubicBezTo>
                  <a:cubicBezTo>
                    <a:pt x="26" y="299"/>
                    <a:pt x="26" y="299"/>
                    <a:pt x="26" y="299"/>
                  </a:cubicBezTo>
                  <a:cubicBezTo>
                    <a:pt x="16" y="294"/>
                    <a:pt x="16" y="294"/>
                    <a:pt x="16" y="294"/>
                  </a:cubicBezTo>
                  <a:cubicBezTo>
                    <a:pt x="167" y="8"/>
                    <a:pt x="576" y="8"/>
                    <a:pt x="728" y="292"/>
                  </a:cubicBezTo>
                  <a:cubicBezTo>
                    <a:pt x="718" y="298"/>
                    <a:pt x="718" y="298"/>
                    <a:pt x="718" y="298"/>
                  </a:cubicBezTo>
                  <a:cubicBezTo>
                    <a:pt x="743" y="315"/>
                    <a:pt x="743" y="315"/>
                    <a:pt x="743" y="315"/>
                  </a:cubicBezTo>
                  <a:cubicBezTo>
                    <a:pt x="744" y="284"/>
                    <a:pt x="744" y="284"/>
                    <a:pt x="744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Oval 21">
              <a:extLst>
                <a:ext uri="{FF2B5EF4-FFF2-40B4-BE49-F238E27FC236}">
                  <a16:creationId xmlns:a16="http://schemas.microsoft.com/office/drawing/2014/main" id="{2E918631-2A2C-4D59-AB9F-63B317228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2732995"/>
              <a:ext cx="138113" cy="139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05AD15C1-7C46-4285-B5B0-09948B592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2088" y="2358345"/>
              <a:ext cx="93663" cy="723900"/>
            </a:xfrm>
            <a:custGeom>
              <a:avLst/>
              <a:gdLst>
                <a:gd name="T0" fmla="*/ 59 w 59"/>
                <a:gd name="T1" fmla="*/ 402 h 456"/>
                <a:gd name="T2" fmla="*/ 36 w 59"/>
                <a:gd name="T3" fmla="*/ 402 h 456"/>
                <a:gd name="T4" fmla="*/ 36 w 59"/>
                <a:gd name="T5" fmla="*/ 54 h 456"/>
                <a:gd name="T6" fmla="*/ 59 w 59"/>
                <a:gd name="T7" fmla="*/ 54 h 456"/>
                <a:gd name="T8" fmla="*/ 30 w 59"/>
                <a:gd name="T9" fmla="*/ 0 h 456"/>
                <a:gd name="T10" fmla="*/ 0 w 59"/>
                <a:gd name="T11" fmla="*/ 54 h 456"/>
                <a:gd name="T12" fmla="*/ 24 w 59"/>
                <a:gd name="T13" fmla="*/ 54 h 456"/>
                <a:gd name="T14" fmla="*/ 24 w 59"/>
                <a:gd name="T15" fmla="*/ 402 h 456"/>
                <a:gd name="T16" fmla="*/ 0 w 59"/>
                <a:gd name="T17" fmla="*/ 402 h 456"/>
                <a:gd name="T18" fmla="*/ 30 w 59"/>
                <a:gd name="T19" fmla="*/ 456 h 456"/>
                <a:gd name="T20" fmla="*/ 59 w 59"/>
                <a:gd name="T21" fmla="*/ 402 h 456"/>
                <a:gd name="T22" fmla="*/ 59 w 59"/>
                <a:gd name="T23" fmla="*/ 40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456">
                  <a:moveTo>
                    <a:pt x="59" y="402"/>
                  </a:moveTo>
                  <a:lnTo>
                    <a:pt x="36" y="402"/>
                  </a:lnTo>
                  <a:lnTo>
                    <a:pt x="36" y="54"/>
                  </a:lnTo>
                  <a:lnTo>
                    <a:pt x="59" y="54"/>
                  </a:lnTo>
                  <a:lnTo>
                    <a:pt x="30" y="0"/>
                  </a:lnTo>
                  <a:lnTo>
                    <a:pt x="0" y="54"/>
                  </a:lnTo>
                  <a:lnTo>
                    <a:pt x="24" y="54"/>
                  </a:lnTo>
                  <a:lnTo>
                    <a:pt x="24" y="402"/>
                  </a:lnTo>
                  <a:lnTo>
                    <a:pt x="0" y="402"/>
                  </a:lnTo>
                  <a:lnTo>
                    <a:pt x="30" y="456"/>
                  </a:lnTo>
                  <a:lnTo>
                    <a:pt x="59" y="402"/>
                  </a:lnTo>
                  <a:lnTo>
                    <a:pt x="59" y="4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3" name="Group 29">
            <a:extLst>
              <a:ext uri="{FF2B5EF4-FFF2-40B4-BE49-F238E27FC236}">
                <a16:creationId xmlns:a16="http://schemas.microsoft.com/office/drawing/2014/main" id="{E5F41C57-F0A4-4CB1-9D4D-29C487275F96}"/>
              </a:ext>
            </a:extLst>
          </p:cNvPr>
          <p:cNvGrpSpPr/>
          <p:nvPr/>
        </p:nvGrpSpPr>
        <p:grpSpPr>
          <a:xfrm>
            <a:off x="8320652" y="4364236"/>
            <a:ext cx="2208283" cy="1132414"/>
            <a:chOff x="8469313" y="4633233"/>
            <a:chExt cx="2355850" cy="1208087"/>
          </a:xfrm>
          <a:solidFill>
            <a:srgbClr val="595757"/>
          </a:solidFill>
        </p:grpSpPr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37F36574-E0EF-494C-A7E0-FD6376EBCD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69313" y="4633233"/>
              <a:ext cx="2355850" cy="1001713"/>
            </a:xfrm>
            <a:custGeom>
              <a:avLst/>
              <a:gdLst>
                <a:gd name="T0" fmla="*/ 744 w 744"/>
                <a:gd name="T1" fmla="*/ 33 h 316"/>
                <a:gd name="T2" fmla="*/ 734 w 744"/>
                <a:gd name="T3" fmla="*/ 27 h 316"/>
                <a:gd name="T4" fmla="*/ 11 w 744"/>
                <a:gd name="T5" fmla="*/ 25 h 316"/>
                <a:gd name="T6" fmla="*/ 0 w 744"/>
                <a:gd name="T7" fmla="*/ 31 h 316"/>
                <a:gd name="T8" fmla="*/ 1 w 744"/>
                <a:gd name="T9" fmla="*/ 0 h 316"/>
                <a:gd name="T10" fmla="*/ 27 w 744"/>
                <a:gd name="T11" fmla="*/ 17 h 316"/>
                <a:gd name="T12" fmla="*/ 16 w 744"/>
                <a:gd name="T13" fmla="*/ 23 h 316"/>
                <a:gd name="T14" fmla="*/ 729 w 744"/>
                <a:gd name="T15" fmla="*/ 24 h 316"/>
                <a:gd name="T16" fmla="*/ 718 w 744"/>
                <a:gd name="T17" fmla="*/ 19 h 316"/>
                <a:gd name="T18" fmla="*/ 744 w 744"/>
                <a:gd name="T19" fmla="*/ 2 h 316"/>
                <a:gd name="T20" fmla="*/ 744 w 744"/>
                <a:gd name="T21" fmla="*/ 3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4" h="316">
                  <a:moveTo>
                    <a:pt x="744" y="33"/>
                  </a:moveTo>
                  <a:cubicBezTo>
                    <a:pt x="734" y="27"/>
                    <a:pt x="734" y="27"/>
                    <a:pt x="734" y="27"/>
                  </a:cubicBezTo>
                  <a:cubicBezTo>
                    <a:pt x="580" y="314"/>
                    <a:pt x="165" y="316"/>
                    <a:pt x="11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7" y="308"/>
                    <a:pt x="577" y="308"/>
                    <a:pt x="729" y="24"/>
                  </a:cubicBezTo>
                  <a:cubicBezTo>
                    <a:pt x="718" y="19"/>
                    <a:pt x="718" y="19"/>
                    <a:pt x="718" y="19"/>
                  </a:cubicBezTo>
                  <a:cubicBezTo>
                    <a:pt x="744" y="2"/>
                    <a:pt x="744" y="2"/>
                    <a:pt x="744" y="2"/>
                  </a:cubicBezTo>
                  <a:cubicBezTo>
                    <a:pt x="744" y="33"/>
                    <a:pt x="744" y="33"/>
                    <a:pt x="744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5" name="Group 28">
              <a:extLst>
                <a:ext uri="{FF2B5EF4-FFF2-40B4-BE49-F238E27FC236}">
                  <a16:creationId xmlns:a16="http://schemas.microsoft.com/office/drawing/2014/main" id="{B1279893-151F-42E0-A99D-21000144EFBB}"/>
                </a:ext>
              </a:extLst>
            </p:cNvPr>
            <p:cNvGrpSpPr/>
            <p:nvPr/>
          </p:nvGrpSpPr>
          <p:grpSpPr>
            <a:xfrm>
              <a:off x="9580563" y="5114245"/>
              <a:ext cx="136525" cy="727075"/>
              <a:chOff x="9580563" y="5114245"/>
              <a:chExt cx="136525" cy="727075"/>
            </a:xfrm>
            <a:grpFill/>
          </p:grpSpPr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661E24B0-8D7F-49A4-AA6B-7D95F736B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2788" y="5114245"/>
                <a:ext cx="95250" cy="727075"/>
              </a:xfrm>
              <a:custGeom>
                <a:avLst/>
                <a:gdLst>
                  <a:gd name="T0" fmla="*/ 60 w 60"/>
                  <a:gd name="T1" fmla="*/ 54 h 458"/>
                  <a:gd name="T2" fmla="*/ 36 w 60"/>
                  <a:gd name="T3" fmla="*/ 54 h 458"/>
                  <a:gd name="T4" fmla="*/ 36 w 60"/>
                  <a:gd name="T5" fmla="*/ 404 h 458"/>
                  <a:gd name="T6" fmla="*/ 60 w 60"/>
                  <a:gd name="T7" fmla="*/ 404 h 458"/>
                  <a:gd name="T8" fmla="*/ 30 w 60"/>
                  <a:gd name="T9" fmla="*/ 458 h 458"/>
                  <a:gd name="T10" fmla="*/ 0 w 60"/>
                  <a:gd name="T11" fmla="*/ 404 h 458"/>
                  <a:gd name="T12" fmla="*/ 24 w 60"/>
                  <a:gd name="T13" fmla="*/ 404 h 458"/>
                  <a:gd name="T14" fmla="*/ 24 w 60"/>
                  <a:gd name="T15" fmla="*/ 54 h 458"/>
                  <a:gd name="T16" fmla="*/ 0 w 60"/>
                  <a:gd name="T17" fmla="*/ 54 h 458"/>
                  <a:gd name="T18" fmla="*/ 30 w 60"/>
                  <a:gd name="T19" fmla="*/ 0 h 458"/>
                  <a:gd name="T20" fmla="*/ 60 w 60"/>
                  <a:gd name="T21" fmla="*/ 54 h 458"/>
                  <a:gd name="T22" fmla="*/ 60 w 60"/>
                  <a:gd name="T23" fmla="*/ 54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0" h="458">
                    <a:moveTo>
                      <a:pt x="60" y="54"/>
                    </a:moveTo>
                    <a:lnTo>
                      <a:pt x="36" y="54"/>
                    </a:lnTo>
                    <a:lnTo>
                      <a:pt x="36" y="404"/>
                    </a:lnTo>
                    <a:lnTo>
                      <a:pt x="60" y="404"/>
                    </a:lnTo>
                    <a:lnTo>
                      <a:pt x="30" y="458"/>
                    </a:lnTo>
                    <a:lnTo>
                      <a:pt x="0" y="404"/>
                    </a:lnTo>
                    <a:lnTo>
                      <a:pt x="24" y="404"/>
                    </a:lnTo>
                    <a:lnTo>
                      <a:pt x="24" y="54"/>
                    </a:lnTo>
                    <a:lnTo>
                      <a:pt x="0" y="54"/>
                    </a:lnTo>
                    <a:lnTo>
                      <a:pt x="30" y="0"/>
                    </a:lnTo>
                    <a:lnTo>
                      <a:pt x="60" y="54"/>
                    </a:lnTo>
                    <a:lnTo>
                      <a:pt x="60" y="5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25">
                <a:extLst>
                  <a:ext uri="{FF2B5EF4-FFF2-40B4-BE49-F238E27FC236}">
                    <a16:creationId xmlns:a16="http://schemas.microsoft.com/office/drawing/2014/main" id="{1FC5FE52-3600-4594-BADD-5A3CDCDE97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0563" y="5326970"/>
                <a:ext cx="136525" cy="136525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8" name="Freeform 25">
            <a:extLst>
              <a:ext uri="{FF2B5EF4-FFF2-40B4-BE49-F238E27FC236}">
                <a16:creationId xmlns:a16="http://schemas.microsoft.com/office/drawing/2014/main" id="{4B68D1C4-D011-4E0D-8B22-40C363695884}"/>
              </a:ext>
            </a:extLst>
          </p:cNvPr>
          <p:cNvSpPr>
            <a:spLocks noEditPoints="1"/>
          </p:cNvSpPr>
          <p:nvPr/>
        </p:nvSpPr>
        <p:spPr bwMode="auto">
          <a:xfrm>
            <a:off x="9189252" y="3609345"/>
            <a:ext cx="446771" cy="446771"/>
          </a:xfrm>
          <a:custGeom>
            <a:avLst/>
            <a:gdLst/>
            <a:ahLst/>
            <a:cxnLst>
              <a:cxn ang="0">
                <a:pos x="114" y="98"/>
              </a:cxn>
              <a:cxn ang="0">
                <a:pos x="94" y="78"/>
              </a:cxn>
              <a:cxn ang="0">
                <a:pos x="102" y="50"/>
              </a:cxn>
              <a:cxn ang="0">
                <a:pos x="51" y="0"/>
              </a:cxn>
              <a:cxn ang="0">
                <a:pos x="0" y="50"/>
              </a:cxn>
              <a:cxn ang="0">
                <a:pos x="51" y="101"/>
              </a:cxn>
              <a:cxn ang="0">
                <a:pos x="78" y="93"/>
              </a:cxn>
              <a:cxn ang="0">
                <a:pos x="98" y="113"/>
              </a:cxn>
              <a:cxn ang="0">
                <a:pos x="104" y="113"/>
              </a:cxn>
              <a:cxn ang="0">
                <a:pos x="114" y="103"/>
              </a:cxn>
              <a:cxn ang="0">
                <a:pos x="114" y="98"/>
              </a:cxn>
              <a:cxn ang="0">
                <a:pos x="51" y="87"/>
              </a:cxn>
              <a:cxn ang="0">
                <a:pos x="15" y="50"/>
              </a:cxn>
              <a:cxn ang="0">
                <a:pos x="51" y="14"/>
              </a:cxn>
              <a:cxn ang="0">
                <a:pos x="87" y="50"/>
              </a:cxn>
              <a:cxn ang="0">
                <a:pos x="51" y="87"/>
              </a:cxn>
            </a:cxnLst>
            <a:rect l="0" t="0" r="r" b="b"/>
            <a:pathLst>
              <a:path w="115" h="115">
                <a:moveTo>
                  <a:pt x="114" y="98"/>
                </a:moveTo>
                <a:cubicBezTo>
                  <a:pt x="94" y="78"/>
                  <a:pt x="94" y="78"/>
                  <a:pt x="94" y="78"/>
                </a:cubicBezTo>
                <a:cubicBezTo>
                  <a:pt x="99" y="70"/>
                  <a:pt x="102" y="60"/>
                  <a:pt x="102" y="50"/>
                </a:cubicBezTo>
                <a:cubicBezTo>
                  <a:pt x="102" y="22"/>
                  <a:pt x="79" y="0"/>
                  <a:pt x="51" y="0"/>
                </a:cubicBezTo>
                <a:cubicBezTo>
                  <a:pt x="23" y="0"/>
                  <a:pt x="0" y="22"/>
                  <a:pt x="0" y="50"/>
                </a:cubicBezTo>
                <a:cubicBezTo>
                  <a:pt x="0" y="78"/>
                  <a:pt x="23" y="101"/>
                  <a:pt x="51" y="101"/>
                </a:cubicBezTo>
                <a:cubicBezTo>
                  <a:pt x="61" y="101"/>
                  <a:pt x="71" y="98"/>
                  <a:pt x="78" y="9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100" y="115"/>
                  <a:pt x="102" y="115"/>
                  <a:pt x="104" y="113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1"/>
                  <a:pt x="115" y="99"/>
                  <a:pt x="114" y="98"/>
                </a:cubicBezTo>
                <a:close/>
                <a:moveTo>
                  <a:pt x="51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30"/>
                  <a:pt x="31" y="14"/>
                  <a:pt x="51" y="14"/>
                </a:cubicBezTo>
                <a:cubicBezTo>
                  <a:pt x="71" y="14"/>
                  <a:pt x="87" y="30"/>
                  <a:pt x="87" y="50"/>
                </a:cubicBezTo>
                <a:cubicBezTo>
                  <a:pt x="87" y="70"/>
                  <a:pt x="71" y="87"/>
                  <a:pt x="51" y="87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9" name="Freeform 133">
            <a:extLst>
              <a:ext uri="{FF2B5EF4-FFF2-40B4-BE49-F238E27FC236}">
                <a16:creationId xmlns:a16="http://schemas.microsoft.com/office/drawing/2014/main" id="{5AE6DC62-AD1F-4AF1-9D12-98F879F2140A}"/>
              </a:ext>
            </a:extLst>
          </p:cNvPr>
          <p:cNvSpPr>
            <a:spLocks/>
          </p:cNvSpPr>
          <p:nvPr/>
        </p:nvSpPr>
        <p:spPr bwMode="auto">
          <a:xfrm>
            <a:off x="2545591" y="3605723"/>
            <a:ext cx="449186" cy="454015"/>
          </a:xfrm>
          <a:custGeom>
            <a:avLst/>
            <a:gdLst/>
            <a:ahLst/>
            <a:cxnLst>
              <a:cxn ang="0">
                <a:pos x="112" y="89"/>
              </a:cxn>
              <a:cxn ang="0">
                <a:pos x="86" y="75"/>
              </a:cxn>
              <a:cxn ang="0">
                <a:pos x="72" y="69"/>
              </a:cxn>
              <a:cxn ang="0">
                <a:pos x="72" y="58"/>
              </a:cxn>
              <a:cxn ang="0">
                <a:pos x="77" y="45"/>
              </a:cxn>
              <a:cxn ang="0">
                <a:pos x="83" y="38"/>
              </a:cxn>
              <a:cxn ang="0">
                <a:pos x="79" y="30"/>
              </a:cxn>
              <a:cxn ang="0">
                <a:pos x="80" y="18"/>
              </a:cxn>
              <a:cxn ang="0">
                <a:pos x="58" y="0"/>
              </a:cxn>
              <a:cxn ang="0">
                <a:pos x="35" y="18"/>
              </a:cxn>
              <a:cxn ang="0">
                <a:pos x="36" y="30"/>
              </a:cxn>
              <a:cxn ang="0">
                <a:pos x="33" y="38"/>
              </a:cxn>
              <a:cxn ang="0">
                <a:pos x="38" y="45"/>
              </a:cxn>
              <a:cxn ang="0">
                <a:pos x="44" y="58"/>
              </a:cxn>
              <a:cxn ang="0">
                <a:pos x="44" y="69"/>
              </a:cxn>
              <a:cxn ang="0">
                <a:pos x="30" y="75"/>
              </a:cxn>
              <a:cxn ang="0">
                <a:pos x="4" y="89"/>
              </a:cxn>
              <a:cxn ang="0">
                <a:pos x="1" y="116"/>
              </a:cxn>
              <a:cxn ang="0">
                <a:pos x="114" y="116"/>
              </a:cxn>
              <a:cxn ang="0">
                <a:pos x="112" y="89"/>
              </a:cxn>
            </a:cxnLst>
            <a:rect l="0" t="0" r="r" b="b"/>
            <a:pathLst>
              <a:path w="115" h="116">
                <a:moveTo>
                  <a:pt x="112" y="89"/>
                </a:moveTo>
                <a:cubicBezTo>
                  <a:pt x="109" y="83"/>
                  <a:pt x="97" y="80"/>
                  <a:pt x="86" y="75"/>
                </a:cubicBezTo>
                <a:cubicBezTo>
                  <a:pt x="75" y="71"/>
                  <a:pt x="72" y="69"/>
                  <a:pt x="72" y="69"/>
                </a:cubicBezTo>
                <a:cubicBezTo>
                  <a:pt x="72" y="58"/>
                  <a:pt x="72" y="58"/>
                  <a:pt x="72" y="58"/>
                </a:cubicBezTo>
                <a:cubicBezTo>
                  <a:pt x="72" y="58"/>
                  <a:pt x="76" y="55"/>
                  <a:pt x="77" y="45"/>
                </a:cubicBezTo>
                <a:cubicBezTo>
                  <a:pt x="80" y="45"/>
                  <a:pt x="83" y="41"/>
                  <a:pt x="83" y="38"/>
                </a:cubicBezTo>
                <a:cubicBezTo>
                  <a:pt x="83" y="36"/>
                  <a:pt x="83" y="29"/>
                  <a:pt x="79" y="30"/>
                </a:cubicBezTo>
                <a:cubicBezTo>
                  <a:pt x="80" y="25"/>
                  <a:pt x="81" y="20"/>
                  <a:pt x="80" y="18"/>
                </a:cubicBezTo>
                <a:cubicBezTo>
                  <a:pt x="80" y="9"/>
                  <a:pt x="71" y="0"/>
                  <a:pt x="58" y="0"/>
                </a:cubicBezTo>
                <a:cubicBezTo>
                  <a:pt x="45" y="0"/>
                  <a:pt x="36" y="9"/>
                  <a:pt x="35" y="18"/>
                </a:cubicBezTo>
                <a:cubicBezTo>
                  <a:pt x="35" y="20"/>
                  <a:pt x="35" y="25"/>
                  <a:pt x="36" y="30"/>
                </a:cubicBezTo>
                <a:cubicBezTo>
                  <a:pt x="33" y="29"/>
                  <a:pt x="32" y="36"/>
                  <a:pt x="33" y="38"/>
                </a:cubicBezTo>
                <a:cubicBezTo>
                  <a:pt x="33" y="41"/>
                  <a:pt x="35" y="45"/>
                  <a:pt x="38" y="45"/>
                </a:cubicBezTo>
                <a:cubicBezTo>
                  <a:pt x="39" y="55"/>
                  <a:pt x="44" y="58"/>
                  <a:pt x="44" y="58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1" y="71"/>
                  <a:pt x="30" y="75"/>
                </a:cubicBezTo>
                <a:cubicBezTo>
                  <a:pt x="18" y="80"/>
                  <a:pt x="7" y="83"/>
                  <a:pt x="4" y="89"/>
                </a:cubicBezTo>
                <a:cubicBezTo>
                  <a:pt x="0" y="93"/>
                  <a:pt x="1" y="116"/>
                  <a:pt x="1" y="116"/>
                </a:cubicBezTo>
                <a:cubicBezTo>
                  <a:pt x="114" y="116"/>
                  <a:pt x="114" y="116"/>
                  <a:pt x="114" y="116"/>
                </a:cubicBezTo>
                <a:cubicBezTo>
                  <a:pt x="114" y="116"/>
                  <a:pt x="115" y="93"/>
                  <a:pt x="112" y="89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0" name="Freeform 153">
            <a:extLst>
              <a:ext uri="{FF2B5EF4-FFF2-40B4-BE49-F238E27FC236}">
                <a16:creationId xmlns:a16="http://schemas.microsoft.com/office/drawing/2014/main" id="{B9A619F1-AE18-4D85-9FB3-8B63D3CE2151}"/>
              </a:ext>
            </a:extLst>
          </p:cNvPr>
          <p:cNvSpPr>
            <a:spLocks/>
          </p:cNvSpPr>
          <p:nvPr/>
        </p:nvSpPr>
        <p:spPr bwMode="auto">
          <a:xfrm>
            <a:off x="4218037" y="3614176"/>
            <a:ext cx="439525" cy="437108"/>
          </a:xfrm>
          <a:custGeom>
            <a:avLst/>
            <a:gdLst/>
            <a:ahLst/>
            <a:cxnLst>
              <a:cxn ang="0">
                <a:pos x="91" y="89"/>
              </a:cxn>
              <a:cxn ang="0">
                <a:pos x="80" y="98"/>
              </a:cxn>
              <a:cxn ang="0">
                <a:pos x="43" y="98"/>
              </a:cxn>
              <a:cxn ang="0">
                <a:pos x="38" y="91"/>
              </a:cxn>
              <a:cxn ang="0">
                <a:pos x="43" y="76"/>
              </a:cxn>
              <a:cxn ang="0">
                <a:pos x="101" y="76"/>
              </a:cxn>
              <a:cxn ang="0">
                <a:pos x="113" y="26"/>
              </a:cxn>
              <a:cxn ang="0">
                <a:pos x="21" y="13"/>
              </a:cxn>
              <a:cxn ang="0">
                <a:pos x="13" y="8"/>
              </a:cxn>
              <a:cxn ang="0">
                <a:pos x="14" y="7"/>
              </a:cxn>
              <a:cxn ang="0">
                <a:pos x="7" y="0"/>
              </a:cxn>
              <a:cxn ang="0">
                <a:pos x="0" y="7"/>
              </a:cxn>
              <a:cxn ang="0">
                <a:pos x="7" y="14"/>
              </a:cxn>
              <a:cxn ang="0">
                <a:pos x="8" y="14"/>
              </a:cxn>
              <a:cxn ang="0">
                <a:pos x="17" y="19"/>
              </a:cxn>
              <a:cxn ang="0">
                <a:pos x="31" y="76"/>
              </a:cxn>
              <a:cxn ang="0">
                <a:pos x="35" y="76"/>
              </a:cxn>
              <a:cxn ang="0">
                <a:pos x="31" y="88"/>
              </a:cxn>
              <a:cxn ang="0">
                <a:pos x="31" y="88"/>
              </a:cxn>
              <a:cxn ang="0">
                <a:pos x="19" y="100"/>
              </a:cxn>
              <a:cxn ang="0">
                <a:pos x="31" y="112"/>
              </a:cxn>
              <a:cxn ang="0">
                <a:pos x="42" y="105"/>
              </a:cxn>
              <a:cxn ang="0">
                <a:pos x="80" y="105"/>
              </a:cxn>
              <a:cxn ang="0">
                <a:pos x="91" y="112"/>
              </a:cxn>
              <a:cxn ang="0">
                <a:pos x="103" y="101"/>
              </a:cxn>
              <a:cxn ang="0">
                <a:pos x="91" y="89"/>
              </a:cxn>
            </a:cxnLst>
            <a:rect l="0" t="0" r="r" b="b"/>
            <a:pathLst>
              <a:path w="113" h="112">
                <a:moveTo>
                  <a:pt x="91" y="89"/>
                </a:moveTo>
                <a:cubicBezTo>
                  <a:pt x="86" y="89"/>
                  <a:pt x="81" y="93"/>
                  <a:pt x="8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2" y="95"/>
                  <a:pt x="41" y="92"/>
                  <a:pt x="38" y="91"/>
                </a:cubicBezTo>
                <a:cubicBezTo>
                  <a:pt x="43" y="76"/>
                  <a:pt x="43" y="76"/>
                  <a:pt x="43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21" y="13"/>
                  <a:pt x="21" y="13"/>
                  <a:pt x="21" y="13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3"/>
                  <a:pt x="10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1"/>
                  <a:pt x="3" y="14"/>
                  <a:pt x="7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17" y="19"/>
                  <a:pt x="17" y="19"/>
                  <a:pt x="17" y="19"/>
                </a:cubicBezTo>
                <a:cubicBezTo>
                  <a:pt x="31" y="76"/>
                  <a:pt x="31" y="76"/>
                  <a:pt x="31" y="76"/>
                </a:cubicBezTo>
                <a:cubicBezTo>
                  <a:pt x="35" y="76"/>
                  <a:pt x="35" y="76"/>
                  <a:pt x="35" y="76"/>
                </a:cubicBezTo>
                <a:cubicBezTo>
                  <a:pt x="31" y="88"/>
                  <a:pt x="31" y="88"/>
                  <a:pt x="31" y="88"/>
                </a:cubicBezTo>
                <a:cubicBezTo>
                  <a:pt x="31" y="88"/>
                  <a:pt x="31" y="88"/>
                  <a:pt x="31" y="88"/>
                </a:cubicBezTo>
                <a:cubicBezTo>
                  <a:pt x="24" y="88"/>
                  <a:pt x="19" y="94"/>
                  <a:pt x="19" y="100"/>
                </a:cubicBezTo>
                <a:cubicBezTo>
                  <a:pt x="19" y="107"/>
                  <a:pt x="24" y="112"/>
                  <a:pt x="31" y="112"/>
                </a:cubicBezTo>
                <a:cubicBezTo>
                  <a:pt x="36" y="112"/>
                  <a:pt x="40" y="109"/>
                  <a:pt x="42" y="105"/>
                </a:cubicBezTo>
                <a:cubicBezTo>
                  <a:pt x="80" y="105"/>
                  <a:pt x="80" y="105"/>
                  <a:pt x="80" y="105"/>
                </a:cubicBezTo>
                <a:cubicBezTo>
                  <a:pt x="82" y="109"/>
                  <a:pt x="86" y="112"/>
                  <a:pt x="91" y="112"/>
                </a:cubicBezTo>
                <a:cubicBezTo>
                  <a:pt x="98" y="112"/>
                  <a:pt x="103" y="107"/>
                  <a:pt x="103" y="101"/>
                </a:cubicBezTo>
                <a:cubicBezTo>
                  <a:pt x="103" y="94"/>
                  <a:pt x="98" y="89"/>
                  <a:pt x="91" y="89"/>
                </a:cubicBezTo>
                <a:close/>
              </a:path>
            </a:pathLst>
          </a:custGeom>
          <a:solidFill>
            <a:srgbClr val="59575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51" name="Group 38">
            <a:extLst>
              <a:ext uri="{FF2B5EF4-FFF2-40B4-BE49-F238E27FC236}">
                <a16:creationId xmlns:a16="http://schemas.microsoft.com/office/drawing/2014/main" id="{A758A289-D708-47C6-AB82-26F50C2764A0}"/>
              </a:ext>
            </a:extLst>
          </p:cNvPr>
          <p:cNvGrpSpPr/>
          <p:nvPr/>
        </p:nvGrpSpPr>
        <p:grpSpPr>
          <a:xfrm>
            <a:off x="7527718" y="3633495"/>
            <a:ext cx="456429" cy="398470"/>
            <a:chOff x="1450975" y="3768725"/>
            <a:chExt cx="300038" cy="261938"/>
          </a:xfrm>
          <a:solidFill>
            <a:srgbClr val="595757"/>
          </a:solidFill>
        </p:grpSpPr>
        <p:sp>
          <p:nvSpPr>
            <p:cNvPr id="52" name="Oval 154">
              <a:extLst>
                <a:ext uri="{FF2B5EF4-FFF2-40B4-BE49-F238E27FC236}">
                  <a16:creationId xmlns:a16="http://schemas.microsoft.com/office/drawing/2014/main" id="{8AFE963D-E02A-4240-8F62-837FCC44F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9075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3" name="Oval 155">
              <a:extLst>
                <a:ext uri="{FF2B5EF4-FFF2-40B4-BE49-F238E27FC236}">
                  <a16:creationId xmlns:a16="http://schemas.microsoft.com/office/drawing/2014/main" id="{FB6C71D2-4226-4D5B-AF65-51EC74BA7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5763" y="3956050"/>
              <a:ext cx="74613" cy="7461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156">
              <a:extLst>
                <a:ext uri="{FF2B5EF4-FFF2-40B4-BE49-F238E27FC236}">
                  <a16:creationId xmlns:a16="http://schemas.microsoft.com/office/drawing/2014/main" id="{FAFAEA4A-6C6C-48D8-97B0-97A9B8FD09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0975" y="3768725"/>
              <a:ext cx="300038" cy="204788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40" y="0"/>
                </a:cxn>
                <a:cxn ang="0">
                  <a:pos x="37" y="4"/>
                </a:cxn>
                <a:cxn ang="0">
                  <a:pos x="37" y="15"/>
                </a:cxn>
                <a:cxn ang="0">
                  <a:pos x="19" y="15"/>
                </a:cxn>
                <a:cxn ang="0">
                  <a:pos x="13" y="18"/>
                </a:cxn>
                <a:cxn ang="0">
                  <a:pos x="2" y="40"/>
                </a:cxn>
                <a:cxn ang="0">
                  <a:pos x="0" y="47"/>
                </a:cxn>
                <a:cxn ang="0">
                  <a:pos x="0" y="69"/>
                </a:cxn>
                <a:cxn ang="0">
                  <a:pos x="3" y="75"/>
                </a:cxn>
                <a:cxn ang="0">
                  <a:pos x="5" y="77"/>
                </a:cxn>
                <a:cxn ang="0">
                  <a:pos x="9" y="79"/>
                </a:cxn>
                <a:cxn ang="0">
                  <a:pos x="29" y="65"/>
                </a:cxn>
                <a:cxn ang="0">
                  <a:pos x="50" y="80"/>
                </a:cxn>
                <a:cxn ang="0">
                  <a:pos x="74" y="80"/>
                </a:cxn>
                <a:cxn ang="0">
                  <a:pos x="95" y="65"/>
                </a:cxn>
                <a:cxn ang="0">
                  <a:pos x="115" y="79"/>
                </a:cxn>
                <a:cxn ang="0">
                  <a:pos x="117" y="76"/>
                </a:cxn>
                <a:cxn ang="0">
                  <a:pos x="117" y="4"/>
                </a:cxn>
                <a:cxn ang="0">
                  <a:pos x="113" y="0"/>
                </a:cxn>
                <a:cxn ang="0">
                  <a:pos x="37" y="44"/>
                </a:cxn>
                <a:cxn ang="0">
                  <a:pos x="15" y="44"/>
                </a:cxn>
                <a:cxn ang="0">
                  <a:pos x="22" y="22"/>
                </a:cxn>
                <a:cxn ang="0">
                  <a:pos x="37" y="22"/>
                </a:cxn>
                <a:cxn ang="0">
                  <a:pos x="37" y="44"/>
                </a:cxn>
              </a:cxnLst>
              <a:rect l="0" t="0" r="r" b="b"/>
              <a:pathLst>
                <a:path w="117" h="80">
                  <a:moveTo>
                    <a:pt x="11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7" y="2"/>
                    <a:pt x="37" y="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15"/>
                    <a:pt x="14" y="16"/>
                    <a:pt x="13" y="18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2"/>
                    <a:pt x="0" y="45"/>
                    <a:pt x="0" y="47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1"/>
                    <a:pt x="2" y="74"/>
                    <a:pt x="3" y="75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6" y="78"/>
                    <a:pt x="8" y="79"/>
                    <a:pt x="9" y="79"/>
                  </a:cubicBezTo>
                  <a:cubicBezTo>
                    <a:pt x="12" y="71"/>
                    <a:pt x="20" y="65"/>
                    <a:pt x="29" y="65"/>
                  </a:cubicBezTo>
                  <a:cubicBezTo>
                    <a:pt x="39" y="65"/>
                    <a:pt x="47" y="71"/>
                    <a:pt x="50" y="80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7" y="71"/>
                    <a:pt x="85" y="65"/>
                    <a:pt x="95" y="65"/>
                  </a:cubicBezTo>
                  <a:cubicBezTo>
                    <a:pt x="104" y="65"/>
                    <a:pt x="112" y="71"/>
                    <a:pt x="115" y="79"/>
                  </a:cubicBezTo>
                  <a:cubicBezTo>
                    <a:pt x="116" y="78"/>
                    <a:pt x="117" y="77"/>
                    <a:pt x="117" y="76"/>
                  </a:cubicBezTo>
                  <a:cubicBezTo>
                    <a:pt x="117" y="4"/>
                    <a:pt x="117" y="4"/>
                    <a:pt x="117" y="4"/>
                  </a:cubicBezTo>
                  <a:cubicBezTo>
                    <a:pt x="117" y="2"/>
                    <a:pt x="115" y="0"/>
                    <a:pt x="113" y="0"/>
                  </a:cubicBezTo>
                  <a:close/>
                  <a:moveTo>
                    <a:pt x="37" y="44"/>
                  </a:moveTo>
                  <a:cubicBezTo>
                    <a:pt x="15" y="44"/>
                    <a:pt x="15" y="44"/>
                    <a:pt x="15" y="4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7" y="22"/>
                    <a:pt x="37" y="22"/>
                    <a:pt x="37" y="22"/>
                  </a:cubicBezTo>
                  <a:lnTo>
                    <a:pt x="37" y="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5" name="Group 42">
            <a:extLst>
              <a:ext uri="{FF2B5EF4-FFF2-40B4-BE49-F238E27FC236}">
                <a16:creationId xmlns:a16="http://schemas.microsoft.com/office/drawing/2014/main" id="{56F4A033-77C0-4164-8EF9-C48426FDAD6C}"/>
              </a:ext>
            </a:extLst>
          </p:cNvPr>
          <p:cNvGrpSpPr/>
          <p:nvPr/>
        </p:nvGrpSpPr>
        <p:grpSpPr>
          <a:xfrm>
            <a:off x="5825557" y="3626250"/>
            <a:ext cx="451602" cy="412960"/>
            <a:chOff x="2046288" y="3759200"/>
            <a:chExt cx="296863" cy="271463"/>
          </a:xfrm>
          <a:solidFill>
            <a:srgbClr val="595757"/>
          </a:solidFill>
        </p:grpSpPr>
        <p:sp>
          <p:nvSpPr>
            <p:cNvPr id="56" name="Rectangle 160">
              <a:extLst>
                <a:ext uri="{FF2B5EF4-FFF2-40B4-BE49-F238E27FC236}">
                  <a16:creationId xmlns:a16="http://schemas.microsoft.com/office/drawing/2014/main" id="{8E6E4EF9-D6A7-48B5-A074-C581F1F09F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7" name="Rectangle 161">
              <a:extLst>
                <a:ext uri="{FF2B5EF4-FFF2-40B4-BE49-F238E27FC236}">
                  <a16:creationId xmlns:a16="http://schemas.microsoft.com/office/drawing/2014/main" id="{3D938C7F-EBD1-4F52-8B8E-052FDD1F1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Rectangle 162">
              <a:extLst>
                <a:ext uri="{FF2B5EF4-FFF2-40B4-BE49-F238E27FC236}">
                  <a16:creationId xmlns:a16="http://schemas.microsoft.com/office/drawing/2014/main" id="{A9192772-FA92-4F36-B5FC-C9F4B9BEB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Rectangle 163">
              <a:extLst>
                <a:ext uri="{FF2B5EF4-FFF2-40B4-BE49-F238E27FC236}">
                  <a16:creationId xmlns:a16="http://schemas.microsoft.com/office/drawing/2014/main" id="{F1C0503E-BCE0-411E-A4AD-B14CBF999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164">
              <a:extLst>
                <a:ext uri="{FF2B5EF4-FFF2-40B4-BE49-F238E27FC236}">
                  <a16:creationId xmlns:a16="http://schemas.microsoft.com/office/drawing/2014/main" id="{47862F20-0B42-4E0A-B55B-85890BC5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61" name="文本框 60">
            <a:extLst>
              <a:ext uri="{FF2B5EF4-FFF2-40B4-BE49-F238E27FC236}">
                <a16:creationId xmlns:a16="http://schemas.microsoft.com/office/drawing/2014/main" id="{C328326F-5DE9-4869-867E-3F0CCF7B4644}"/>
              </a:ext>
            </a:extLst>
          </p:cNvPr>
          <p:cNvSpPr txBox="1"/>
          <p:nvPr/>
        </p:nvSpPr>
        <p:spPr>
          <a:xfrm>
            <a:off x="1626289" y="5774273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0129663-AA31-473F-BCA2-090B0BC3C913}"/>
              </a:ext>
            </a:extLst>
          </p:cNvPr>
          <p:cNvSpPr txBox="1"/>
          <p:nvPr/>
        </p:nvSpPr>
        <p:spPr>
          <a:xfrm>
            <a:off x="1917525" y="5494370"/>
            <a:ext cx="15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312EFFA-B429-4EBF-9E0A-33B50FF03C05}"/>
              </a:ext>
            </a:extLst>
          </p:cNvPr>
          <p:cNvSpPr txBox="1"/>
          <p:nvPr/>
        </p:nvSpPr>
        <p:spPr>
          <a:xfrm>
            <a:off x="4978892" y="5774273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031745C-8525-4E79-AE5A-88C67CECC49D}"/>
              </a:ext>
            </a:extLst>
          </p:cNvPr>
          <p:cNvSpPr txBox="1"/>
          <p:nvPr/>
        </p:nvSpPr>
        <p:spPr>
          <a:xfrm>
            <a:off x="5299890" y="5494370"/>
            <a:ext cx="1520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B6D8A5E-B0B7-4E2F-85B8-3A920B333A01}"/>
              </a:ext>
            </a:extLst>
          </p:cNvPr>
          <p:cNvSpPr txBox="1"/>
          <p:nvPr/>
        </p:nvSpPr>
        <p:spPr>
          <a:xfrm>
            <a:off x="8331495" y="5774273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3B524162-3335-47A3-A650-A7B7D5EFDDE2}"/>
              </a:ext>
            </a:extLst>
          </p:cNvPr>
          <p:cNvSpPr txBox="1"/>
          <p:nvPr/>
        </p:nvSpPr>
        <p:spPr>
          <a:xfrm>
            <a:off x="8682254" y="5494370"/>
            <a:ext cx="14612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A6FA5D9-46F4-4E38-8018-CFE0FE410523}"/>
              </a:ext>
            </a:extLst>
          </p:cNvPr>
          <p:cNvSpPr txBox="1"/>
          <p:nvPr/>
        </p:nvSpPr>
        <p:spPr>
          <a:xfrm>
            <a:off x="3368821" y="1491093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029496D3-2F61-4FCE-8C17-C7B6A469A01B}"/>
              </a:ext>
            </a:extLst>
          </p:cNvPr>
          <p:cNvSpPr txBox="1"/>
          <p:nvPr/>
        </p:nvSpPr>
        <p:spPr>
          <a:xfrm>
            <a:off x="3530608" y="1211190"/>
            <a:ext cx="1839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B18893F-357B-42E4-BE04-572A67520F3D}"/>
              </a:ext>
            </a:extLst>
          </p:cNvPr>
          <p:cNvSpPr txBox="1"/>
          <p:nvPr/>
        </p:nvSpPr>
        <p:spPr>
          <a:xfrm>
            <a:off x="6660386" y="1491093"/>
            <a:ext cx="2162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6E030CC9-B370-4531-8373-6C3E6C6DCDF0}"/>
              </a:ext>
            </a:extLst>
          </p:cNvPr>
          <p:cNvSpPr txBox="1"/>
          <p:nvPr/>
        </p:nvSpPr>
        <p:spPr>
          <a:xfrm>
            <a:off x="6790896" y="1211190"/>
            <a:ext cx="1901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491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11">
            <a:extLst>
              <a:ext uri="{FF2B5EF4-FFF2-40B4-BE49-F238E27FC236}">
                <a16:creationId xmlns:a16="http://schemas.microsoft.com/office/drawing/2014/main" id="{E0AF61CE-1DC6-43FD-AE11-1238C93A515D}"/>
              </a:ext>
            </a:extLst>
          </p:cNvPr>
          <p:cNvSpPr>
            <a:spLocks/>
          </p:cNvSpPr>
          <p:nvPr/>
        </p:nvSpPr>
        <p:spPr bwMode="auto">
          <a:xfrm>
            <a:off x="4251773" y="2767008"/>
            <a:ext cx="1597484" cy="1845703"/>
          </a:xfrm>
          <a:custGeom>
            <a:avLst/>
            <a:gdLst>
              <a:gd name="T0" fmla="*/ 0 w 1403"/>
              <a:gd name="T1" fmla="*/ 406 h 1621"/>
              <a:gd name="T2" fmla="*/ 704 w 1403"/>
              <a:gd name="T3" fmla="*/ 0 h 1621"/>
              <a:gd name="T4" fmla="*/ 1403 w 1403"/>
              <a:gd name="T5" fmla="*/ 406 h 1621"/>
              <a:gd name="T6" fmla="*/ 1403 w 1403"/>
              <a:gd name="T7" fmla="*/ 1215 h 1621"/>
              <a:gd name="T8" fmla="*/ 704 w 1403"/>
              <a:gd name="T9" fmla="*/ 1621 h 1621"/>
              <a:gd name="T10" fmla="*/ 0 w 1403"/>
              <a:gd name="T11" fmla="*/ 1215 h 1621"/>
              <a:gd name="T12" fmla="*/ 0 w 1403"/>
              <a:gd name="T13" fmla="*/ 406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3" h="1621">
                <a:moveTo>
                  <a:pt x="0" y="406"/>
                </a:moveTo>
                <a:lnTo>
                  <a:pt x="704" y="0"/>
                </a:lnTo>
                <a:lnTo>
                  <a:pt x="1403" y="406"/>
                </a:lnTo>
                <a:lnTo>
                  <a:pt x="1403" y="1215"/>
                </a:lnTo>
                <a:lnTo>
                  <a:pt x="704" y="1621"/>
                </a:lnTo>
                <a:lnTo>
                  <a:pt x="0" y="1215"/>
                </a:lnTo>
                <a:lnTo>
                  <a:pt x="0" y="406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5" name="Freeform 12">
            <a:extLst>
              <a:ext uri="{FF2B5EF4-FFF2-40B4-BE49-F238E27FC236}">
                <a16:creationId xmlns:a16="http://schemas.microsoft.com/office/drawing/2014/main" id="{9B4EE81A-01BE-44EE-A0E9-B765871C8121}"/>
              </a:ext>
            </a:extLst>
          </p:cNvPr>
          <p:cNvSpPr>
            <a:spLocks/>
          </p:cNvSpPr>
          <p:nvPr/>
        </p:nvSpPr>
        <p:spPr bwMode="auto">
          <a:xfrm>
            <a:off x="4251774" y="3469536"/>
            <a:ext cx="1597484" cy="865351"/>
          </a:xfrm>
          <a:custGeom>
            <a:avLst/>
            <a:gdLst>
              <a:gd name="T0" fmla="*/ 967 w 1403"/>
              <a:gd name="T1" fmla="*/ 0 h 760"/>
              <a:gd name="T2" fmla="*/ 967 w 1403"/>
              <a:gd name="T3" fmla="*/ 62 h 760"/>
              <a:gd name="T4" fmla="*/ 704 w 1403"/>
              <a:gd name="T5" fmla="*/ 177 h 760"/>
              <a:gd name="T6" fmla="*/ 435 w 1403"/>
              <a:gd name="T7" fmla="*/ 62 h 760"/>
              <a:gd name="T8" fmla="*/ 435 w 1403"/>
              <a:gd name="T9" fmla="*/ 0 h 760"/>
              <a:gd name="T10" fmla="*/ 0 w 1403"/>
              <a:gd name="T11" fmla="*/ 0 h 760"/>
              <a:gd name="T12" fmla="*/ 0 w 1403"/>
              <a:gd name="T13" fmla="*/ 454 h 760"/>
              <a:gd name="T14" fmla="*/ 704 w 1403"/>
              <a:gd name="T15" fmla="*/ 760 h 760"/>
              <a:gd name="T16" fmla="*/ 1403 w 1403"/>
              <a:gd name="T17" fmla="*/ 454 h 760"/>
              <a:gd name="T18" fmla="*/ 1403 w 1403"/>
              <a:gd name="T19" fmla="*/ 0 h 760"/>
              <a:gd name="T20" fmla="*/ 967 w 1403"/>
              <a:gd name="T21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3" h="760">
                <a:moveTo>
                  <a:pt x="967" y="0"/>
                </a:moveTo>
                <a:lnTo>
                  <a:pt x="967" y="62"/>
                </a:lnTo>
                <a:lnTo>
                  <a:pt x="704" y="177"/>
                </a:lnTo>
                <a:lnTo>
                  <a:pt x="435" y="62"/>
                </a:lnTo>
                <a:lnTo>
                  <a:pt x="435" y="0"/>
                </a:lnTo>
                <a:lnTo>
                  <a:pt x="0" y="0"/>
                </a:lnTo>
                <a:lnTo>
                  <a:pt x="0" y="454"/>
                </a:lnTo>
                <a:lnTo>
                  <a:pt x="704" y="760"/>
                </a:lnTo>
                <a:lnTo>
                  <a:pt x="1403" y="454"/>
                </a:lnTo>
                <a:lnTo>
                  <a:pt x="1403" y="0"/>
                </a:lnTo>
                <a:lnTo>
                  <a:pt x="9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66" name="Freeform 13">
            <a:extLst>
              <a:ext uri="{FF2B5EF4-FFF2-40B4-BE49-F238E27FC236}">
                <a16:creationId xmlns:a16="http://schemas.microsoft.com/office/drawing/2014/main" id="{F886A06B-7170-4737-8218-AAA1EE0B1B5F}"/>
              </a:ext>
            </a:extLst>
          </p:cNvPr>
          <p:cNvSpPr>
            <a:spLocks/>
          </p:cNvSpPr>
          <p:nvPr/>
        </p:nvSpPr>
        <p:spPr bwMode="auto">
          <a:xfrm>
            <a:off x="4251774" y="3469536"/>
            <a:ext cx="1597484" cy="1143174"/>
          </a:xfrm>
          <a:custGeom>
            <a:avLst/>
            <a:gdLst>
              <a:gd name="T0" fmla="*/ 967 w 1403"/>
              <a:gd name="T1" fmla="*/ 0 h 1004"/>
              <a:gd name="T2" fmla="*/ 967 w 1403"/>
              <a:gd name="T3" fmla="*/ 81 h 1004"/>
              <a:gd name="T4" fmla="*/ 704 w 1403"/>
              <a:gd name="T5" fmla="*/ 234 h 1004"/>
              <a:gd name="T6" fmla="*/ 435 w 1403"/>
              <a:gd name="T7" fmla="*/ 81 h 1004"/>
              <a:gd name="T8" fmla="*/ 435 w 1403"/>
              <a:gd name="T9" fmla="*/ 0 h 1004"/>
              <a:gd name="T10" fmla="*/ 0 w 1403"/>
              <a:gd name="T11" fmla="*/ 0 h 1004"/>
              <a:gd name="T12" fmla="*/ 0 w 1403"/>
              <a:gd name="T13" fmla="*/ 598 h 1004"/>
              <a:gd name="T14" fmla="*/ 704 w 1403"/>
              <a:gd name="T15" fmla="*/ 1004 h 1004"/>
              <a:gd name="T16" fmla="*/ 1403 w 1403"/>
              <a:gd name="T17" fmla="*/ 598 h 1004"/>
              <a:gd name="T18" fmla="*/ 1403 w 1403"/>
              <a:gd name="T19" fmla="*/ 0 h 1004"/>
              <a:gd name="T20" fmla="*/ 967 w 1403"/>
              <a:gd name="T21" fmla="*/ 0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3" h="1004">
                <a:moveTo>
                  <a:pt x="967" y="0"/>
                </a:moveTo>
                <a:lnTo>
                  <a:pt x="967" y="81"/>
                </a:lnTo>
                <a:lnTo>
                  <a:pt x="704" y="234"/>
                </a:lnTo>
                <a:lnTo>
                  <a:pt x="435" y="81"/>
                </a:lnTo>
                <a:lnTo>
                  <a:pt x="435" y="0"/>
                </a:lnTo>
                <a:lnTo>
                  <a:pt x="0" y="0"/>
                </a:lnTo>
                <a:lnTo>
                  <a:pt x="0" y="598"/>
                </a:lnTo>
                <a:lnTo>
                  <a:pt x="704" y="1004"/>
                </a:lnTo>
                <a:lnTo>
                  <a:pt x="1403" y="598"/>
                </a:lnTo>
                <a:lnTo>
                  <a:pt x="1403" y="0"/>
                </a:lnTo>
                <a:lnTo>
                  <a:pt x="96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7" name="Inhaltsplatzhalter 4">
            <a:extLst>
              <a:ext uri="{FF2B5EF4-FFF2-40B4-BE49-F238E27FC236}">
                <a16:creationId xmlns:a16="http://schemas.microsoft.com/office/drawing/2014/main" id="{F2A78E4D-3563-4DA5-8B9B-AD3D3F853D46}"/>
              </a:ext>
            </a:extLst>
          </p:cNvPr>
          <p:cNvSpPr txBox="1">
            <a:spLocks/>
          </p:cNvSpPr>
          <p:nvPr/>
        </p:nvSpPr>
        <p:spPr>
          <a:xfrm>
            <a:off x="4748475" y="3210126"/>
            <a:ext cx="59838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02</a:t>
            </a:r>
            <a:endParaRPr lang="en-US" sz="1600" dirty="0">
              <a:latin typeface="+mn-lt"/>
              <a:cs typeface="+mn-ea"/>
              <a:sym typeface="+mn-lt"/>
            </a:endParaRPr>
          </a:p>
        </p:txBody>
      </p:sp>
      <p:sp>
        <p:nvSpPr>
          <p:cNvPr id="68" name="Freeform 8">
            <a:extLst>
              <a:ext uri="{FF2B5EF4-FFF2-40B4-BE49-F238E27FC236}">
                <a16:creationId xmlns:a16="http://schemas.microsoft.com/office/drawing/2014/main" id="{EF3C0DF8-69C5-47B1-B860-A69B5ACEC713}"/>
              </a:ext>
            </a:extLst>
          </p:cNvPr>
          <p:cNvSpPr>
            <a:spLocks/>
          </p:cNvSpPr>
          <p:nvPr/>
        </p:nvSpPr>
        <p:spPr bwMode="auto">
          <a:xfrm>
            <a:off x="5849258" y="2767008"/>
            <a:ext cx="1597485" cy="1845703"/>
          </a:xfrm>
          <a:custGeom>
            <a:avLst/>
            <a:gdLst>
              <a:gd name="T0" fmla="*/ 0 w 1403"/>
              <a:gd name="T1" fmla="*/ 406 h 1621"/>
              <a:gd name="T2" fmla="*/ 704 w 1403"/>
              <a:gd name="T3" fmla="*/ 0 h 1621"/>
              <a:gd name="T4" fmla="*/ 1403 w 1403"/>
              <a:gd name="T5" fmla="*/ 406 h 1621"/>
              <a:gd name="T6" fmla="*/ 1403 w 1403"/>
              <a:gd name="T7" fmla="*/ 1215 h 1621"/>
              <a:gd name="T8" fmla="*/ 704 w 1403"/>
              <a:gd name="T9" fmla="*/ 1621 h 1621"/>
              <a:gd name="T10" fmla="*/ 0 w 1403"/>
              <a:gd name="T11" fmla="*/ 1215 h 1621"/>
              <a:gd name="T12" fmla="*/ 0 w 1403"/>
              <a:gd name="T13" fmla="*/ 406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3" h="1621">
                <a:moveTo>
                  <a:pt x="0" y="406"/>
                </a:moveTo>
                <a:lnTo>
                  <a:pt x="704" y="0"/>
                </a:lnTo>
                <a:lnTo>
                  <a:pt x="1403" y="406"/>
                </a:lnTo>
                <a:lnTo>
                  <a:pt x="1403" y="1215"/>
                </a:lnTo>
                <a:lnTo>
                  <a:pt x="704" y="1621"/>
                </a:lnTo>
                <a:lnTo>
                  <a:pt x="0" y="1215"/>
                </a:lnTo>
                <a:lnTo>
                  <a:pt x="0" y="406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9" name="Freeform 9">
            <a:extLst>
              <a:ext uri="{FF2B5EF4-FFF2-40B4-BE49-F238E27FC236}">
                <a16:creationId xmlns:a16="http://schemas.microsoft.com/office/drawing/2014/main" id="{241C241D-52BF-42D2-8A0C-DCD594409A4D}"/>
              </a:ext>
            </a:extLst>
          </p:cNvPr>
          <p:cNvSpPr>
            <a:spLocks/>
          </p:cNvSpPr>
          <p:nvPr/>
        </p:nvSpPr>
        <p:spPr bwMode="auto">
          <a:xfrm>
            <a:off x="5849258" y="3469536"/>
            <a:ext cx="1597485" cy="865351"/>
          </a:xfrm>
          <a:custGeom>
            <a:avLst/>
            <a:gdLst>
              <a:gd name="T0" fmla="*/ 967 w 1403"/>
              <a:gd name="T1" fmla="*/ 0 h 760"/>
              <a:gd name="T2" fmla="*/ 967 w 1403"/>
              <a:gd name="T3" fmla="*/ 62 h 760"/>
              <a:gd name="T4" fmla="*/ 704 w 1403"/>
              <a:gd name="T5" fmla="*/ 182 h 760"/>
              <a:gd name="T6" fmla="*/ 436 w 1403"/>
              <a:gd name="T7" fmla="*/ 62 h 760"/>
              <a:gd name="T8" fmla="*/ 436 w 1403"/>
              <a:gd name="T9" fmla="*/ 0 h 760"/>
              <a:gd name="T10" fmla="*/ 0 w 1403"/>
              <a:gd name="T11" fmla="*/ 0 h 760"/>
              <a:gd name="T12" fmla="*/ 0 w 1403"/>
              <a:gd name="T13" fmla="*/ 454 h 760"/>
              <a:gd name="T14" fmla="*/ 704 w 1403"/>
              <a:gd name="T15" fmla="*/ 760 h 760"/>
              <a:gd name="T16" fmla="*/ 1403 w 1403"/>
              <a:gd name="T17" fmla="*/ 454 h 760"/>
              <a:gd name="T18" fmla="*/ 1403 w 1403"/>
              <a:gd name="T19" fmla="*/ 0 h 760"/>
              <a:gd name="T20" fmla="*/ 967 w 1403"/>
              <a:gd name="T21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3" h="760">
                <a:moveTo>
                  <a:pt x="967" y="0"/>
                </a:moveTo>
                <a:lnTo>
                  <a:pt x="967" y="62"/>
                </a:lnTo>
                <a:lnTo>
                  <a:pt x="704" y="182"/>
                </a:lnTo>
                <a:lnTo>
                  <a:pt x="436" y="62"/>
                </a:lnTo>
                <a:lnTo>
                  <a:pt x="436" y="0"/>
                </a:lnTo>
                <a:lnTo>
                  <a:pt x="0" y="0"/>
                </a:lnTo>
                <a:lnTo>
                  <a:pt x="0" y="454"/>
                </a:lnTo>
                <a:lnTo>
                  <a:pt x="704" y="760"/>
                </a:lnTo>
                <a:lnTo>
                  <a:pt x="1403" y="454"/>
                </a:lnTo>
                <a:lnTo>
                  <a:pt x="1403" y="0"/>
                </a:lnTo>
                <a:lnTo>
                  <a:pt x="96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70" name="Freeform 10">
            <a:extLst>
              <a:ext uri="{FF2B5EF4-FFF2-40B4-BE49-F238E27FC236}">
                <a16:creationId xmlns:a16="http://schemas.microsoft.com/office/drawing/2014/main" id="{1099E110-DA8D-48D0-91B6-FDEC4207E622}"/>
              </a:ext>
            </a:extLst>
          </p:cNvPr>
          <p:cNvSpPr>
            <a:spLocks/>
          </p:cNvSpPr>
          <p:nvPr/>
        </p:nvSpPr>
        <p:spPr bwMode="auto">
          <a:xfrm>
            <a:off x="5849258" y="3469536"/>
            <a:ext cx="1597485" cy="1143174"/>
          </a:xfrm>
          <a:custGeom>
            <a:avLst/>
            <a:gdLst>
              <a:gd name="T0" fmla="*/ 967 w 1403"/>
              <a:gd name="T1" fmla="*/ 0 h 1004"/>
              <a:gd name="T2" fmla="*/ 967 w 1403"/>
              <a:gd name="T3" fmla="*/ 81 h 1004"/>
              <a:gd name="T4" fmla="*/ 704 w 1403"/>
              <a:gd name="T5" fmla="*/ 234 h 1004"/>
              <a:gd name="T6" fmla="*/ 436 w 1403"/>
              <a:gd name="T7" fmla="*/ 81 h 1004"/>
              <a:gd name="T8" fmla="*/ 436 w 1403"/>
              <a:gd name="T9" fmla="*/ 0 h 1004"/>
              <a:gd name="T10" fmla="*/ 0 w 1403"/>
              <a:gd name="T11" fmla="*/ 0 h 1004"/>
              <a:gd name="T12" fmla="*/ 0 w 1403"/>
              <a:gd name="T13" fmla="*/ 598 h 1004"/>
              <a:gd name="T14" fmla="*/ 704 w 1403"/>
              <a:gd name="T15" fmla="*/ 1004 h 1004"/>
              <a:gd name="T16" fmla="*/ 1403 w 1403"/>
              <a:gd name="T17" fmla="*/ 598 h 1004"/>
              <a:gd name="T18" fmla="*/ 1403 w 1403"/>
              <a:gd name="T19" fmla="*/ 0 h 1004"/>
              <a:gd name="T20" fmla="*/ 967 w 1403"/>
              <a:gd name="T21" fmla="*/ 0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3" h="1004">
                <a:moveTo>
                  <a:pt x="967" y="0"/>
                </a:moveTo>
                <a:lnTo>
                  <a:pt x="967" y="81"/>
                </a:lnTo>
                <a:lnTo>
                  <a:pt x="704" y="234"/>
                </a:lnTo>
                <a:lnTo>
                  <a:pt x="436" y="81"/>
                </a:lnTo>
                <a:lnTo>
                  <a:pt x="436" y="0"/>
                </a:lnTo>
                <a:lnTo>
                  <a:pt x="0" y="0"/>
                </a:lnTo>
                <a:lnTo>
                  <a:pt x="0" y="598"/>
                </a:lnTo>
                <a:lnTo>
                  <a:pt x="704" y="1004"/>
                </a:lnTo>
                <a:lnTo>
                  <a:pt x="1403" y="598"/>
                </a:lnTo>
                <a:lnTo>
                  <a:pt x="1403" y="0"/>
                </a:lnTo>
                <a:lnTo>
                  <a:pt x="967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1" name="Inhaltsplatzhalter 4">
            <a:extLst>
              <a:ext uri="{FF2B5EF4-FFF2-40B4-BE49-F238E27FC236}">
                <a16:creationId xmlns:a16="http://schemas.microsoft.com/office/drawing/2014/main" id="{1BECD4C9-5A57-4DF5-87BC-F97B7E004970}"/>
              </a:ext>
            </a:extLst>
          </p:cNvPr>
          <p:cNvSpPr txBox="1">
            <a:spLocks/>
          </p:cNvSpPr>
          <p:nvPr/>
        </p:nvSpPr>
        <p:spPr>
          <a:xfrm>
            <a:off x="6345958" y="3213352"/>
            <a:ext cx="59838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03</a:t>
            </a:r>
            <a:endParaRPr lang="en-US" sz="1600" dirty="0">
              <a:latin typeface="+mn-lt"/>
              <a:cs typeface="+mn-ea"/>
              <a:sym typeface="+mn-lt"/>
            </a:endParaRPr>
          </a:p>
        </p:txBody>
      </p:sp>
      <p:sp>
        <p:nvSpPr>
          <p:cNvPr id="72" name="Freeform 14">
            <a:extLst>
              <a:ext uri="{FF2B5EF4-FFF2-40B4-BE49-F238E27FC236}">
                <a16:creationId xmlns:a16="http://schemas.microsoft.com/office/drawing/2014/main" id="{2A4DAD79-46D5-48A7-B53F-8B787F76B448}"/>
              </a:ext>
            </a:extLst>
          </p:cNvPr>
          <p:cNvSpPr>
            <a:spLocks/>
          </p:cNvSpPr>
          <p:nvPr/>
        </p:nvSpPr>
        <p:spPr bwMode="auto">
          <a:xfrm>
            <a:off x="5047669" y="1383585"/>
            <a:ext cx="1603177" cy="1845703"/>
          </a:xfrm>
          <a:custGeom>
            <a:avLst/>
            <a:gdLst>
              <a:gd name="T0" fmla="*/ 0 w 1408"/>
              <a:gd name="T1" fmla="*/ 407 h 1621"/>
              <a:gd name="T2" fmla="*/ 704 w 1408"/>
              <a:gd name="T3" fmla="*/ 0 h 1621"/>
              <a:gd name="T4" fmla="*/ 1408 w 1408"/>
              <a:gd name="T5" fmla="*/ 407 h 1621"/>
              <a:gd name="T6" fmla="*/ 1408 w 1408"/>
              <a:gd name="T7" fmla="*/ 1215 h 1621"/>
              <a:gd name="T8" fmla="*/ 704 w 1408"/>
              <a:gd name="T9" fmla="*/ 1621 h 1621"/>
              <a:gd name="T10" fmla="*/ 0 w 1408"/>
              <a:gd name="T11" fmla="*/ 1215 h 1621"/>
              <a:gd name="T12" fmla="*/ 0 w 1408"/>
              <a:gd name="T13" fmla="*/ 407 h 1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8" h="1621">
                <a:moveTo>
                  <a:pt x="0" y="407"/>
                </a:moveTo>
                <a:lnTo>
                  <a:pt x="704" y="0"/>
                </a:lnTo>
                <a:lnTo>
                  <a:pt x="1408" y="407"/>
                </a:lnTo>
                <a:lnTo>
                  <a:pt x="1408" y="1215"/>
                </a:lnTo>
                <a:lnTo>
                  <a:pt x="704" y="1621"/>
                </a:lnTo>
                <a:lnTo>
                  <a:pt x="0" y="1215"/>
                </a:lnTo>
                <a:lnTo>
                  <a:pt x="0" y="407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3" name="Freeform 15">
            <a:extLst>
              <a:ext uri="{FF2B5EF4-FFF2-40B4-BE49-F238E27FC236}">
                <a16:creationId xmlns:a16="http://schemas.microsoft.com/office/drawing/2014/main" id="{F1776433-B1AB-4011-8368-5A0E01B00686}"/>
              </a:ext>
            </a:extLst>
          </p:cNvPr>
          <p:cNvSpPr>
            <a:spLocks/>
          </p:cNvSpPr>
          <p:nvPr/>
        </p:nvSpPr>
        <p:spPr bwMode="auto">
          <a:xfrm>
            <a:off x="5047669" y="2086114"/>
            <a:ext cx="1603177" cy="865351"/>
          </a:xfrm>
          <a:custGeom>
            <a:avLst/>
            <a:gdLst>
              <a:gd name="T0" fmla="*/ 972 w 1408"/>
              <a:gd name="T1" fmla="*/ 0 h 760"/>
              <a:gd name="T2" fmla="*/ 972 w 1408"/>
              <a:gd name="T3" fmla="*/ 62 h 760"/>
              <a:gd name="T4" fmla="*/ 704 w 1408"/>
              <a:gd name="T5" fmla="*/ 177 h 760"/>
              <a:gd name="T6" fmla="*/ 436 w 1408"/>
              <a:gd name="T7" fmla="*/ 62 h 760"/>
              <a:gd name="T8" fmla="*/ 436 w 1408"/>
              <a:gd name="T9" fmla="*/ 0 h 760"/>
              <a:gd name="T10" fmla="*/ 0 w 1408"/>
              <a:gd name="T11" fmla="*/ 0 h 760"/>
              <a:gd name="T12" fmla="*/ 0 w 1408"/>
              <a:gd name="T13" fmla="*/ 454 h 760"/>
              <a:gd name="T14" fmla="*/ 704 w 1408"/>
              <a:gd name="T15" fmla="*/ 760 h 760"/>
              <a:gd name="T16" fmla="*/ 1408 w 1408"/>
              <a:gd name="T17" fmla="*/ 454 h 760"/>
              <a:gd name="T18" fmla="*/ 1408 w 1408"/>
              <a:gd name="T19" fmla="*/ 0 h 760"/>
              <a:gd name="T20" fmla="*/ 972 w 1408"/>
              <a:gd name="T21" fmla="*/ 0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8" h="760">
                <a:moveTo>
                  <a:pt x="972" y="0"/>
                </a:moveTo>
                <a:lnTo>
                  <a:pt x="972" y="62"/>
                </a:lnTo>
                <a:lnTo>
                  <a:pt x="704" y="177"/>
                </a:lnTo>
                <a:lnTo>
                  <a:pt x="436" y="62"/>
                </a:lnTo>
                <a:lnTo>
                  <a:pt x="436" y="0"/>
                </a:lnTo>
                <a:lnTo>
                  <a:pt x="0" y="0"/>
                </a:lnTo>
                <a:lnTo>
                  <a:pt x="0" y="454"/>
                </a:lnTo>
                <a:lnTo>
                  <a:pt x="704" y="760"/>
                </a:lnTo>
                <a:lnTo>
                  <a:pt x="1408" y="454"/>
                </a:lnTo>
                <a:lnTo>
                  <a:pt x="1408" y="0"/>
                </a:lnTo>
                <a:lnTo>
                  <a:pt x="97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74" name="Freeform 16">
            <a:extLst>
              <a:ext uri="{FF2B5EF4-FFF2-40B4-BE49-F238E27FC236}">
                <a16:creationId xmlns:a16="http://schemas.microsoft.com/office/drawing/2014/main" id="{17AD8D27-4125-493B-9678-DDB444B49078}"/>
              </a:ext>
            </a:extLst>
          </p:cNvPr>
          <p:cNvSpPr>
            <a:spLocks/>
          </p:cNvSpPr>
          <p:nvPr/>
        </p:nvSpPr>
        <p:spPr bwMode="auto">
          <a:xfrm>
            <a:off x="5047669" y="2086114"/>
            <a:ext cx="1603177" cy="1143174"/>
          </a:xfrm>
          <a:custGeom>
            <a:avLst/>
            <a:gdLst>
              <a:gd name="T0" fmla="*/ 972 w 1408"/>
              <a:gd name="T1" fmla="*/ 0 h 1004"/>
              <a:gd name="T2" fmla="*/ 972 w 1408"/>
              <a:gd name="T3" fmla="*/ 81 h 1004"/>
              <a:gd name="T4" fmla="*/ 704 w 1408"/>
              <a:gd name="T5" fmla="*/ 234 h 1004"/>
              <a:gd name="T6" fmla="*/ 436 w 1408"/>
              <a:gd name="T7" fmla="*/ 81 h 1004"/>
              <a:gd name="T8" fmla="*/ 436 w 1408"/>
              <a:gd name="T9" fmla="*/ 0 h 1004"/>
              <a:gd name="T10" fmla="*/ 0 w 1408"/>
              <a:gd name="T11" fmla="*/ 0 h 1004"/>
              <a:gd name="T12" fmla="*/ 0 w 1408"/>
              <a:gd name="T13" fmla="*/ 598 h 1004"/>
              <a:gd name="T14" fmla="*/ 704 w 1408"/>
              <a:gd name="T15" fmla="*/ 1004 h 1004"/>
              <a:gd name="T16" fmla="*/ 1408 w 1408"/>
              <a:gd name="T17" fmla="*/ 598 h 1004"/>
              <a:gd name="T18" fmla="*/ 1408 w 1408"/>
              <a:gd name="T19" fmla="*/ 0 h 1004"/>
              <a:gd name="T20" fmla="*/ 972 w 1408"/>
              <a:gd name="T21" fmla="*/ 0 h 1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08" h="1004">
                <a:moveTo>
                  <a:pt x="972" y="0"/>
                </a:moveTo>
                <a:lnTo>
                  <a:pt x="972" y="81"/>
                </a:lnTo>
                <a:lnTo>
                  <a:pt x="704" y="234"/>
                </a:lnTo>
                <a:lnTo>
                  <a:pt x="436" y="81"/>
                </a:lnTo>
                <a:lnTo>
                  <a:pt x="436" y="0"/>
                </a:lnTo>
                <a:lnTo>
                  <a:pt x="0" y="0"/>
                </a:lnTo>
                <a:lnTo>
                  <a:pt x="0" y="598"/>
                </a:lnTo>
                <a:lnTo>
                  <a:pt x="704" y="1004"/>
                </a:lnTo>
                <a:lnTo>
                  <a:pt x="1408" y="598"/>
                </a:lnTo>
                <a:lnTo>
                  <a:pt x="1408" y="0"/>
                </a:lnTo>
                <a:lnTo>
                  <a:pt x="972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5" name="Inhaltsplatzhalter 4">
            <a:extLst>
              <a:ext uri="{FF2B5EF4-FFF2-40B4-BE49-F238E27FC236}">
                <a16:creationId xmlns:a16="http://schemas.microsoft.com/office/drawing/2014/main" id="{E33D0F7D-B578-4691-B4D7-7AD5E080A72F}"/>
              </a:ext>
            </a:extLst>
          </p:cNvPr>
          <p:cNvSpPr txBox="1">
            <a:spLocks/>
          </p:cNvSpPr>
          <p:nvPr/>
        </p:nvSpPr>
        <p:spPr>
          <a:xfrm>
            <a:off x="5540972" y="1844339"/>
            <a:ext cx="59838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01</a:t>
            </a:r>
            <a:endParaRPr lang="en-US" sz="1600" dirty="0">
              <a:latin typeface="+mn-lt"/>
              <a:cs typeface="+mn-ea"/>
              <a:sym typeface="+mn-lt"/>
            </a:endParaRPr>
          </a:p>
        </p:txBody>
      </p:sp>
      <p:sp>
        <p:nvSpPr>
          <p:cNvPr id="76" name="Freeform 5">
            <a:extLst>
              <a:ext uri="{FF2B5EF4-FFF2-40B4-BE49-F238E27FC236}">
                <a16:creationId xmlns:a16="http://schemas.microsoft.com/office/drawing/2014/main" id="{1857D5E7-FE8F-4179-B0FB-55E88F841509}"/>
              </a:ext>
            </a:extLst>
          </p:cNvPr>
          <p:cNvSpPr>
            <a:spLocks/>
          </p:cNvSpPr>
          <p:nvPr/>
        </p:nvSpPr>
        <p:spPr bwMode="auto">
          <a:xfrm>
            <a:off x="5123957" y="4111717"/>
            <a:ext cx="1456295" cy="1682880"/>
          </a:xfrm>
          <a:custGeom>
            <a:avLst/>
            <a:gdLst>
              <a:gd name="T0" fmla="*/ 0 w 1279"/>
              <a:gd name="T1" fmla="*/ 368 h 1478"/>
              <a:gd name="T2" fmla="*/ 642 w 1279"/>
              <a:gd name="T3" fmla="*/ 0 h 1478"/>
              <a:gd name="T4" fmla="*/ 1279 w 1279"/>
              <a:gd name="T5" fmla="*/ 368 h 1478"/>
              <a:gd name="T6" fmla="*/ 1279 w 1279"/>
              <a:gd name="T7" fmla="*/ 1105 h 1478"/>
              <a:gd name="T8" fmla="*/ 642 w 1279"/>
              <a:gd name="T9" fmla="*/ 1478 h 1478"/>
              <a:gd name="T10" fmla="*/ 0 w 1279"/>
              <a:gd name="T11" fmla="*/ 1105 h 1478"/>
              <a:gd name="T12" fmla="*/ 0 w 1279"/>
              <a:gd name="T13" fmla="*/ 368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9" h="1478">
                <a:moveTo>
                  <a:pt x="0" y="368"/>
                </a:moveTo>
                <a:lnTo>
                  <a:pt x="642" y="0"/>
                </a:lnTo>
                <a:lnTo>
                  <a:pt x="1279" y="368"/>
                </a:lnTo>
                <a:lnTo>
                  <a:pt x="1279" y="1105"/>
                </a:lnTo>
                <a:lnTo>
                  <a:pt x="642" y="1478"/>
                </a:lnTo>
                <a:lnTo>
                  <a:pt x="0" y="1105"/>
                </a:lnTo>
                <a:lnTo>
                  <a:pt x="0" y="368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7" name="Freeform 6">
            <a:extLst>
              <a:ext uri="{FF2B5EF4-FFF2-40B4-BE49-F238E27FC236}">
                <a16:creationId xmlns:a16="http://schemas.microsoft.com/office/drawing/2014/main" id="{3BD34525-4467-4CC9-B597-BBDB22361948}"/>
              </a:ext>
            </a:extLst>
          </p:cNvPr>
          <p:cNvSpPr>
            <a:spLocks/>
          </p:cNvSpPr>
          <p:nvPr/>
        </p:nvSpPr>
        <p:spPr bwMode="auto">
          <a:xfrm>
            <a:off x="5123957" y="4753899"/>
            <a:ext cx="1456295" cy="790202"/>
          </a:xfrm>
          <a:custGeom>
            <a:avLst/>
            <a:gdLst>
              <a:gd name="T0" fmla="*/ 886 w 1279"/>
              <a:gd name="T1" fmla="*/ 0 h 694"/>
              <a:gd name="T2" fmla="*/ 886 w 1279"/>
              <a:gd name="T3" fmla="*/ 53 h 694"/>
              <a:gd name="T4" fmla="*/ 642 w 1279"/>
              <a:gd name="T5" fmla="*/ 163 h 694"/>
              <a:gd name="T6" fmla="*/ 397 w 1279"/>
              <a:gd name="T7" fmla="*/ 53 h 694"/>
              <a:gd name="T8" fmla="*/ 397 w 1279"/>
              <a:gd name="T9" fmla="*/ 0 h 694"/>
              <a:gd name="T10" fmla="*/ 0 w 1279"/>
              <a:gd name="T11" fmla="*/ 0 h 694"/>
              <a:gd name="T12" fmla="*/ 0 w 1279"/>
              <a:gd name="T13" fmla="*/ 412 h 694"/>
              <a:gd name="T14" fmla="*/ 642 w 1279"/>
              <a:gd name="T15" fmla="*/ 694 h 694"/>
              <a:gd name="T16" fmla="*/ 1279 w 1279"/>
              <a:gd name="T17" fmla="*/ 412 h 694"/>
              <a:gd name="T18" fmla="*/ 1279 w 1279"/>
              <a:gd name="T19" fmla="*/ 0 h 694"/>
              <a:gd name="T20" fmla="*/ 886 w 1279"/>
              <a:gd name="T21" fmla="*/ 0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79" h="694">
                <a:moveTo>
                  <a:pt x="886" y="0"/>
                </a:moveTo>
                <a:lnTo>
                  <a:pt x="886" y="53"/>
                </a:lnTo>
                <a:lnTo>
                  <a:pt x="642" y="163"/>
                </a:lnTo>
                <a:lnTo>
                  <a:pt x="397" y="53"/>
                </a:lnTo>
                <a:lnTo>
                  <a:pt x="397" y="0"/>
                </a:lnTo>
                <a:lnTo>
                  <a:pt x="0" y="0"/>
                </a:lnTo>
                <a:lnTo>
                  <a:pt x="0" y="412"/>
                </a:lnTo>
                <a:lnTo>
                  <a:pt x="642" y="694"/>
                </a:lnTo>
                <a:lnTo>
                  <a:pt x="1279" y="412"/>
                </a:lnTo>
                <a:lnTo>
                  <a:pt x="1279" y="0"/>
                </a:lnTo>
                <a:lnTo>
                  <a:pt x="88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595757"/>
              </a:solidFill>
              <a:cs typeface="+mn-ea"/>
              <a:sym typeface="+mn-lt"/>
            </a:endParaRPr>
          </a:p>
        </p:txBody>
      </p:sp>
      <p:sp>
        <p:nvSpPr>
          <p:cNvPr id="78" name="Freeform 7">
            <a:extLst>
              <a:ext uri="{FF2B5EF4-FFF2-40B4-BE49-F238E27FC236}">
                <a16:creationId xmlns:a16="http://schemas.microsoft.com/office/drawing/2014/main" id="{E8BAC45D-55C7-4DBC-919A-0C8FFBD6CDAB}"/>
              </a:ext>
            </a:extLst>
          </p:cNvPr>
          <p:cNvSpPr>
            <a:spLocks/>
          </p:cNvSpPr>
          <p:nvPr/>
        </p:nvSpPr>
        <p:spPr bwMode="auto">
          <a:xfrm>
            <a:off x="5123957" y="4753899"/>
            <a:ext cx="1456296" cy="1040698"/>
          </a:xfrm>
          <a:custGeom>
            <a:avLst/>
            <a:gdLst>
              <a:gd name="T0" fmla="*/ 886 w 1279"/>
              <a:gd name="T1" fmla="*/ 0 h 914"/>
              <a:gd name="T2" fmla="*/ 886 w 1279"/>
              <a:gd name="T3" fmla="*/ 72 h 914"/>
              <a:gd name="T4" fmla="*/ 642 w 1279"/>
              <a:gd name="T5" fmla="*/ 211 h 914"/>
              <a:gd name="T6" fmla="*/ 397 w 1279"/>
              <a:gd name="T7" fmla="*/ 72 h 914"/>
              <a:gd name="T8" fmla="*/ 397 w 1279"/>
              <a:gd name="T9" fmla="*/ 0 h 914"/>
              <a:gd name="T10" fmla="*/ 0 w 1279"/>
              <a:gd name="T11" fmla="*/ 0 h 914"/>
              <a:gd name="T12" fmla="*/ 0 w 1279"/>
              <a:gd name="T13" fmla="*/ 541 h 914"/>
              <a:gd name="T14" fmla="*/ 642 w 1279"/>
              <a:gd name="T15" fmla="*/ 914 h 914"/>
              <a:gd name="T16" fmla="*/ 1279 w 1279"/>
              <a:gd name="T17" fmla="*/ 541 h 914"/>
              <a:gd name="T18" fmla="*/ 1279 w 1279"/>
              <a:gd name="T19" fmla="*/ 0 h 914"/>
              <a:gd name="T20" fmla="*/ 886 w 1279"/>
              <a:gd name="T21" fmla="*/ 0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79" h="914">
                <a:moveTo>
                  <a:pt x="886" y="0"/>
                </a:moveTo>
                <a:lnTo>
                  <a:pt x="886" y="72"/>
                </a:lnTo>
                <a:lnTo>
                  <a:pt x="642" y="211"/>
                </a:lnTo>
                <a:lnTo>
                  <a:pt x="397" y="72"/>
                </a:lnTo>
                <a:lnTo>
                  <a:pt x="397" y="0"/>
                </a:lnTo>
                <a:lnTo>
                  <a:pt x="0" y="0"/>
                </a:lnTo>
                <a:lnTo>
                  <a:pt x="0" y="541"/>
                </a:lnTo>
                <a:lnTo>
                  <a:pt x="642" y="914"/>
                </a:lnTo>
                <a:lnTo>
                  <a:pt x="1279" y="541"/>
                </a:lnTo>
                <a:lnTo>
                  <a:pt x="1279" y="0"/>
                </a:lnTo>
                <a:lnTo>
                  <a:pt x="886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9" name="Inhaltsplatzhalter 4">
            <a:extLst>
              <a:ext uri="{FF2B5EF4-FFF2-40B4-BE49-F238E27FC236}">
                <a16:creationId xmlns:a16="http://schemas.microsoft.com/office/drawing/2014/main" id="{D69AD33C-04B1-46A6-BF12-386C86F4CD8D}"/>
              </a:ext>
            </a:extLst>
          </p:cNvPr>
          <p:cNvSpPr txBox="1">
            <a:spLocks/>
          </p:cNvSpPr>
          <p:nvPr/>
        </p:nvSpPr>
        <p:spPr>
          <a:xfrm>
            <a:off x="5547322" y="4542573"/>
            <a:ext cx="59838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000" b="1" dirty="0">
                <a:latin typeface="+mn-lt"/>
                <a:cs typeface="+mn-ea"/>
                <a:sym typeface="+mn-lt"/>
              </a:rPr>
              <a:t>04</a:t>
            </a:r>
            <a:endParaRPr lang="en-US" sz="1600" dirty="0">
              <a:latin typeface="+mn-lt"/>
              <a:cs typeface="+mn-ea"/>
              <a:sym typeface="+mn-lt"/>
            </a:endParaRPr>
          </a:p>
        </p:txBody>
      </p:sp>
      <p:grpSp>
        <p:nvGrpSpPr>
          <p:cNvPr id="80" name="Group 25">
            <a:extLst>
              <a:ext uri="{FF2B5EF4-FFF2-40B4-BE49-F238E27FC236}">
                <a16:creationId xmlns:a16="http://schemas.microsoft.com/office/drawing/2014/main" id="{863D5C3D-FB55-48DA-BFEB-DB4183923563}"/>
              </a:ext>
            </a:extLst>
          </p:cNvPr>
          <p:cNvGrpSpPr/>
          <p:nvPr/>
        </p:nvGrpSpPr>
        <p:grpSpPr>
          <a:xfrm>
            <a:off x="4797724" y="3827496"/>
            <a:ext cx="477120" cy="475758"/>
            <a:chOff x="1603375" y="1916113"/>
            <a:chExt cx="557213" cy="555625"/>
          </a:xfrm>
          <a:solidFill>
            <a:srgbClr val="595757"/>
          </a:solidFill>
        </p:grpSpPr>
        <p:sp>
          <p:nvSpPr>
            <p:cNvPr id="81" name="Freeform 74">
              <a:extLst>
                <a:ext uri="{FF2B5EF4-FFF2-40B4-BE49-F238E27FC236}">
                  <a16:creationId xmlns:a16="http://schemas.microsoft.com/office/drawing/2014/main" id="{E24FFB88-F2AE-41F4-888C-A59D2EAE28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3375" y="1916113"/>
              <a:ext cx="557213" cy="555625"/>
            </a:xfrm>
            <a:custGeom>
              <a:avLst/>
              <a:gdLst>
                <a:gd name="T0" fmla="*/ 190 w 3510"/>
                <a:gd name="T1" fmla="*/ 3035 h 3500"/>
                <a:gd name="T2" fmla="*/ 203 w 3510"/>
                <a:gd name="T3" fmla="*/ 3200 h 3500"/>
                <a:gd name="T4" fmla="*/ 333 w 3510"/>
                <a:gd name="T5" fmla="*/ 3310 h 3500"/>
                <a:gd name="T6" fmla="*/ 497 w 3510"/>
                <a:gd name="T7" fmla="*/ 3297 h 3500"/>
                <a:gd name="T8" fmla="*/ 905 w 3510"/>
                <a:gd name="T9" fmla="*/ 2290 h 3500"/>
                <a:gd name="T10" fmla="*/ 2237 w 3510"/>
                <a:gd name="T11" fmla="*/ 180 h 3500"/>
                <a:gd name="T12" fmla="*/ 1892 w 3510"/>
                <a:gd name="T13" fmla="*/ 235 h 3500"/>
                <a:gd name="T14" fmla="*/ 1576 w 3510"/>
                <a:gd name="T15" fmla="*/ 401 h 3500"/>
                <a:gd name="T16" fmla="*/ 1319 w 3510"/>
                <a:gd name="T17" fmla="*/ 678 h 3500"/>
                <a:gd name="T18" fmla="*/ 1174 w 3510"/>
                <a:gd name="T19" fmla="*/ 1016 h 3500"/>
                <a:gd name="T20" fmla="*/ 1150 w 3510"/>
                <a:gd name="T21" fmla="*/ 1379 h 3500"/>
                <a:gd name="T22" fmla="*/ 1247 w 3510"/>
                <a:gd name="T23" fmla="*/ 1731 h 3500"/>
                <a:gd name="T24" fmla="*/ 1465 w 3510"/>
                <a:gd name="T25" fmla="*/ 2040 h 3500"/>
                <a:gd name="T26" fmla="*/ 1774 w 3510"/>
                <a:gd name="T27" fmla="*/ 2257 h 3500"/>
                <a:gd name="T28" fmla="*/ 2127 w 3510"/>
                <a:gd name="T29" fmla="*/ 2353 h 3500"/>
                <a:gd name="T30" fmla="*/ 2491 w 3510"/>
                <a:gd name="T31" fmla="*/ 2329 h 3500"/>
                <a:gd name="T32" fmla="*/ 2830 w 3510"/>
                <a:gd name="T33" fmla="*/ 2185 h 3500"/>
                <a:gd name="T34" fmla="*/ 3111 w 3510"/>
                <a:gd name="T35" fmla="*/ 1923 h 3500"/>
                <a:gd name="T36" fmla="*/ 3280 w 3510"/>
                <a:gd name="T37" fmla="*/ 1593 h 3500"/>
                <a:gd name="T38" fmla="*/ 3329 w 3510"/>
                <a:gd name="T39" fmla="*/ 1232 h 3500"/>
                <a:gd name="T40" fmla="*/ 3257 w 3510"/>
                <a:gd name="T41" fmla="*/ 876 h 3500"/>
                <a:gd name="T42" fmla="*/ 3063 w 3510"/>
                <a:gd name="T43" fmla="*/ 556 h 3500"/>
                <a:gd name="T44" fmla="*/ 2777 w 3510"/>
                <a:gd name="T45" fmla="*/ 321 h 3500"/>
                <a:gd name="T46" fmla="*/ 2446 w 3510"/>
                <a:gd name="T47" fmla="*/ 200 h 3500"/>
                <a:gd name="T48" fmla="*/ 2319 w 3510"/>
                <a:gd name="T49" fmla="*/ 2 h 3500"/>
                <a:gd name="T50" fmla="*/ 2717 w 3510"/>
                <a:gd name="T51" fmla="*/ 93 h 3500"/>
                <a:gd name="T52" fmla="*/ 3074 w 3510"/>
                <a:gd name="T53" fmla="*/ 312 h 3500"/>
                <a:gd name="T54" fmla="*/ 3344 w 3510"/>
                <a:gd name="T55" fmla="*/ 642 h 3500"/>
                <a:gd name="T56" fmla="*/ 3487 w 3510"/>
                <a:gd name="T57" fmla="*/ 1027 h 3500"/>
                <a:gd name="T58" fmla="*/ 3508 w 3510"/>
                <a:gd name="T59" fmla="*/ 1350 h 3500"/>
                <a:gd name="T60" fmla="*/ 3416 w 3510"/>
                <a:gd name="T61" fmla="*/ 1748 h 3500"/>
                <a:gd name="T62" fmla="*/ 3197 w 3510"/>
                <a:gd name="T63" fmla="*/ 2104 h 3500"/>
                <a:gd name="T64" fmla="*/ 2867 w 3510"/>
                <a:gd name="T65" fmla="*/ 2374 h 3500"/>
                <a:gd name="T66" fmla="*/ 2480 w 3510"/>
                <a:gd name="T67" fmla="*/ 2516 h 3500"/>
                <a:gd name="T68" fmla="*/ 2075 w 3510"/>
                <a:gd name="T69" fmla="*/ 2528 h 3500"/>
                <a:gd name="T70" fmla="*/ 1684 w 3510"/>
                <a:gd name="T71" fmla="*/ 2413 h 3500"/>
                <a:gd name="T72" fmla="*/ 1251 w 3510"/>
                <a:gd name="T73" fmla="*/ 2380 h 3500"/>
                <a:gd name="T74" fmla="*/ 1432 w 3510"/>
                <a:gd name="T75" fmla="*/ 2608 h 3500"/>
                <a:gd name="T76" fmla="*/ 647 w 3510"/>
                <a:gd name="T77" fmla="*/ 3414 h 3500"/>
                <a:gd name="T78" fmla="*/ 442 w 3510"/>
                <a:gd name="T79" fmla="*/ 3498 h 3500"/>
                <a:gd name="T80" fmla="*/ 229 w 3510"/>
                <a:gd name="T81" fmla="*/ 3462 h 3500"/>
                <a:gd name="T82" fmla="*/ 60 w 3510"/>
                <a:gd name="T83" fmla="*/ 3311 h 3500"/>
                <a:gd name="T84" fmla="*/ 0 w 3510"/>
                <a:gd name="T85" fmla="*/ 3102 h 3500"/>
                <a:gd name="T86" fmla="*/ 38 w 3510"/>
                <a:gd name="T87" fmla="*/ 2932 h 3500"/>
                <a:gd name="T88" fmla="*/ 857 w 3510"/>
                <a:gd name="T89" fmla="*/ 2085 h 3500"/>
                <a:gd name="T90" fmla="*/ 952 w 3510"/>
                <a:gd name="T91" fmla="*/ 2085 h 3500"/>
                <a:gd name="T92" fmla="*/ 1172 w 3510"/>
                <a:gd name="T93" fmla="*/ 1965 h 3500"/>
                <a:gd name="T94" fmla="*/ 1005 w 3510"/>
                <a:gd name="T95" fmla="*/ 1590 h 3500"/>
                <a:gd name="T96" fmla="*/ 967 w 3510"/>
                <a:gd name="T97" fmla="*/ 1187 h 3500"/>
                <a:gd name="T98" fmla="*/ 1057 w 3510"/>
                <a:gd name="T99" fmla="*/ 790 h 3500"/>
                <a:gd name="T100" fmla="*/ 1277 w 3510"/>
                <a:gd name="T101" fmla="*/ 435 h 3500"/>
                <a:gd name="T102" fmla="*/ 1608 w 3510"/>
                <a:gd name="T103" fmla="*/ 165 h 3500"/>
                <a:gd name="T104" fmla="*/ 1993 w 3510"/>
                <a:gd name="T105" fmla="*/ 23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10" h="3500">
                  <a:moveTo>
                    <a:pt x="649" y="2545"/>
                  </a:moveTo>
                  <a:lnTo>
                    <a:pt x="245" y="2947"/>
                  </a:lnTo>
                  <a:lnTo>
                    <a:pt x="221" y="2975"/>
                  </a:lnTo>
                  <a:lnTo>
                    <a:pt x="203" y="3005"/>
                  </a:lnTo>
                  <a:lnTo>
                    <a:pt x="190" y="3035"/>
                  </a:lnTo>
                  <a:lnTo>
                    <a:pt x="183" y="3068"/>
                  </a:lnTo>
                  <a:lnTo>
                    <a:pt x="181" y="3102"/>
                  </a:lnTo>
                  <a:lnTo>
                    <a:pt x="183" y="3135"/>
                  </a:lnTo>
                  <a:lnTo>
                    <a:pt x="190" y="3168"/>
                  </a:lnTo>
                  <a:lnTo>
                    <a:pt x="203" y="3200"/>
                  </a:lnTo>
                  <a:lnTo>
                    <a:pt x="221" y="3230"/>
                  </a:lnTo>
                  <a:lnTo>
                    <a:pt x="245" y="3256"/>
                  </a:lnTo>
                  <a:lnTo>
                    <a:pt x="271" y="3279"/>
                  </a:lnTo>
                  <a:lnTo>
                    <a:pt x="301" y="3297"/>
                  </a:lnTo>
                  <a:lnTo>
                    <a:pt x="333" y="3310"/>
                  </a:lnTo>
                  <a:lnTo>
                    <a:pt x="366" y="3318"/>
                  </a:lnTo>
                  <a:lnTo>
                    <a:pt x="399" y="3320"/>
                  </a:lnTo>
                  <a:lnTo>
                    <a:pt x="433" y="3318"/>
                  </a:lnTo>
                  <a:lnTo>
                    <a:pt x="466" y="3310"/>
                  </a:lnTo>
                  <a:lnTo>
                    <a:pt x="497" y="3297"/>
                  </a:lnTo>
                  <a:lnTo>
                    <a:pt x="527" y="3279"/>
                  </a:lnTo>
                  <a:lnTo>
                    <a:pt x="553" y="3256"/>
                  </a:lnTo>
                  <a:lnTo>
                    <a:pt x="957" y="2853"/>
                  </a:lnTo>
                  <a:lnTo>
                    <a:pt x="649" y="2545"/>
                  </a:lnTo>
                  <a:close/>
                  <a:moveTo>
                    <a:pt x="905" y="2290"/>
                  </a:moveTo>
                  <a:lnTo>
                    <a:pt x="776" y="2417"/>
                  </a:lnTo>
                  <a:lnTo>
                    <a:pt x="1086" y="2726"/>
                  </a:lnTo>
                  <a:lnTo>
                    <a:pt x="1214" y="2597"/>
                  </a:lnTo>
                  <a:lnTo>
                    <a:pt x="905" y="2290"/>
                  </a:lnTo>
                  <a:close/>
                  <a:moveTo>
                    <a:pt x="2237" y="180"/>
                  </a:moveTo>
                  <a:lnTo>
                    <a:pt x="2167" y="182"/>
                  </a:lnTo>
                  <a:lnTo>
                    <a:pt x="2097" y="189"/>
                  </a:lnTo>
                  <a:lnTo>
                    <a:pt x="2028" y="200"/>
                  </a:lnTo>
                  <a:lnTo>
                    <a:pt x="1959" y="215"/>
                  </a:lnTo>
                  <a:lnTo>
                    <a:pt x="1892" y="235"/>
                  </a:lnTo>
                  <a:lnTo>
                    <a:pt x="1825" y="260"/>
                  </a:lnTo>
                  <a:lnTo>
                    <a:pt x="1760" y="288"/>
                  </a:lnTo>
                  <a:lnTo>
                    <a:pt x="1698" y="321"/>
                  </a:lnTo>
                  <a:lnTo>
                    <a:pt x="1636" y="360"/>
                  </a:lnTo>
                  <a:lnTo>
                    <a:pt x="1576" y="401"/>
                  </a:lnTo>
                  <a:lnTo>
                    <a:pt x="1519" y="448"/>
                  </a:lnTo>
                  <a:lnTo>
                    <a:pt x="1465" y="498"/>
                  </a:lnTo>
                  <a:lnTo>
                    <a:pt x="1411" y="556"/>
                  </a:lnTo>
                  <a:lnTo>
                    <a:pt x="1363" y="615"/>
                  </a:lnTo>
                  <a:lnTo>
                    <a:pt x="1319" y="678"/>
                  </a:lnTo>
                  <a:lnTo>
                    <a:pt x="1281" y="741"/>
                  </a:lnTo>
                  <a:lnTo>
                    <a:pt x="1247" y="808"/>
                  </a:lnTo>
                  <a:lnTo>
                    <a:pt x="1218" y="876"/>
                  </a:lnTo>
                  <a:lnTo>
                    <a:pt x="1193" y="946"/>
                  </a:lnTo>
                  <a:lnTo>
                    <a:pt x="1174" y="1016"/>
                  </a:lnTo>
                  <a:lnTo>
                    <a:pt x="1159" y="1088"/>
                  </a:lnTo>
                  <a:lnTo>
                    <a:pt x="1150" y="1160"/>
                  </a:lnTo>
                  <a:lnTo>
                    <a:pt x="1146" y="1232"/>
                  </a:lnTo>
                  <a:lnTo>
                    <a:pt x="1146" y="1306"/>
                  </a:lnTo>
                  <a:lnTo>
                    <a:pt x="1150" y="1379"/>
                  </a:lnTo>
                  <a:lnTo>
                    <a:pt x="1159" y="1451"/>
                  </a:lnTo>
                  <a:lnTo>
                    <a:pt x="1174" y="1522"/>
                  </a:lnTo>
                  <a:lnTo>
                    <a:pt x="1193" y="1593"/>
                  </a:lnTo>
                  <a:lnTo>
                    <a:pt x="1218" y="1662"/>
                  </a:lnTo>
                  <a:lnTo>
                    <a:pt x="1247" y="1731"/>
                  </a:lnTo>
                  <a:lnTo>
                    <a:pt x="1281" y="1797"/>
                  </a:lnTo>
                  <a:lnTo>
                    <a:pt x="1319" y="1861"/>
                  </a:lnTo>
                  <a:lnTo>
                    <a:pt x="1363" y="1923"/>
                  </a:lnTo>
                  <a:lnTo>
                    <a:pt x="1411" y="1983"/>
                  </a:lnTo>
                  <a:lnTo>
                    <a:pt x="1465" y="2040"/>
                  </a:lnTo>
                  <a:lnTo>
                    <a:pt x="1521" y="2093"/>
                  </a:lnTo>
                  <a:lnTo>
                    <a:pt x="1582" y="2141"/>
                  </a:lnTo>
                  <a:lnTo>
                    <a:pt x="1643" y="2185"/>
                  </a:lnTo>
                  <a:lnTo>
                    <a:pt x="1708" y="2223"/>
                  </a:lnTo>
                  <a:lnTo>
                    <a:pt x="1774" y="2257"/>
                  </a:lnTo>
                  <a:lnTo>
                    <a:pt x="1843" y="2286"/>
                  </a:lnTo>
                  <a:lnTo>
                    <a:pt x="1912" y="2310"/>
                  </a:lnTo>
                  <a:lnTo>
                    <a:pt x="1984" y="2329"/>
                  </a:lnTo>
                  <a:lnTo>
                    <a:pt x="2055" y="2344"/>
                  </a:lnTo>
                  <a:lnTo>
                    <a:pt x="2127" y="2353"/>
                  </a:lnTo>
                  <a:lnTo>
                    <a:pt x="2201" y="2358"/>
                  </a:lnTo>
                  <a:lnTo>
                    <a:pt x="2274" y="2358"/>
                  </a:lnTo>
                  <a:lnTo>
                    <a:pt x="2346" y="2353"/>
                  </a:lnTo>
                  <a:lnTo>
                    <a:pt x="2419" y="2344"/>
                  </a:lnTo>
                  <a:lnTo>
                    <a:pt x="2491" y="2329"/>
                  </a:lnTo>
                  <a:lnTo>
                    <a:pt x="2561" y="2310"/>
                  </a:lnTo>
                  <a:lnTo>
                    <a:pt x="2631" y="2286"/>
                  </a:lnTo>
                  <a:lnTo>
                    <a:pt x="2700" y="2257"/>
                  </a:lnTo>
                  <a:lnTo>
                    <a:pt x="2767" y="2223"/>
                  </a:lnTo>
                  <a:lnTo>
                    <a:pt x="2830" y="2185"/>
                  </a:lnTo>
                  <a:lnTo>
                    <a:pt x="2893" y="2141"/>
                  </a:lnTo>
                  <a:lnTo>
                    <a:pt x="2953" y="2093"/>
                  </a:lnTo>
                  <a:lnTo>
                    <a:pt x="3010" y="2040"/>
                  </a:lnTo>
                  <a:lnTo>
                    <a:pt x="3063" y="1983"/>
                  </a:lnTo>
                  <a:lnTo>
                    <a:pt x="3111" y="1923"/>
                  </a:lnTo>
                  <a:lnTo>
                    <a:pt x="3155" y="1861"/>
                  </a:lnTo>
                  <a:lnTo>
                    <a:pt x="3193" y="1797"/>
                  </a:lnTo>
                  <a:lnTo>
                    <a:pt x="3227" y="1731"/>
                  </a:lnTo>
                  <a:lnTo>
                    <a:pt x="3257" y="1662"/>
                  </a:lnTo>
                  <a:lnTo>
                    <a:pt x="3280" y="1593"/>
                  </a:lnTo>
                  <a:lnTo>
                    <a:pt x="3299" y="1522"/>
                  </a:lnTo>
                  <a:lnTo>
                    <a:pt x="3314" y="1451"/>
                  </a:lnTo>
                  <a:lnTo>
                    <a:pt x="3324" y="1379"/>
                  </a:lnTo>
                  <a:lnTo>
                    <a:pt x="3329" y="1306"/>
                  </a:lnTo>
                  <a:lnTo>
                    <a:pt x="3329" y="1232"/>
                  </a:lnTo>
                  <a:lnTo>
                    <a:pt x="3324" y="1160"/>
                  </a:lnTo>
                  <a:lnTo>
                    <a:pt x="3314" y="1088"/>
                  </a:lnTo>
                  <a:lnTo>
                    <a:pt x="3299" y="1016"/>
                  </a:lnTo>
                  <a:lnTo>
                    <a:pt x="3280" y="946"/>
                  </a:lnTo>
                  <a:lnTo>
                    <a:pt x="3257" y="876"/>
                  </a:lnTo>
                  <a:lnTo>
                    <a:pt x="3227" y="808"/>
                  </a:lnTo>
                  <a:lnTo>
                    <a:pt x="3193" y="741"/>
                  </a:lnTo>
                  <a:lnTo>
                    <a:pt x="3155" y="678"/>
                  </a:lnTo>
                  <a:lnTo>
                    <a:pt x="3111" y="615"/>
                  </a:lnTo>
                  <a:lnTo>
                    <a:pt x="3063" y="556"/>
                  </a:lnTo>
                  <a:lnTo>
                    <a:pt x="3010" y="498"/>
                  </a:lnTo>
                  <a:lnTo>
                    <a:pt x="2955" y="448"/>
                  </a:lnTo>
                  <a:lnTo>
                    <a:pt x="2898" y="401"/>
                  </a:lnTo>
                  <a:lnTo>
                    <a:pt x="2839" y="360"/>
                  </a:lnTo>
                  <a:lnTo>
                    <a:pt x="2777" y="321"/>
                  </a:lnTo>
                  <a:lnTo>
                    <a:pt x="2713" y="288"/>
                  </a:lnTo>
                  <a:lnTo>
                    <a:pt x="2648" y="260"/>
                  </a:lnTo>
                  <a:lnTo>
                    <a:pt x="2583" y="235"/>
                  </a:lnTo>
                  <a:lnTo>
                    <a:pt x="2514" y="215"/>
                  </a:lnTo>
                  <a:lnTo>
                    <a:pt x="2446" y="200"/>
                  </a:lnTo>
                  <a:lnTo>
                    <a:pt x="2376" y="189"/>
                  </a:lnTo>
                  <a:lnTo>
                    <a:pt x="2307" y="182"/>
                  </a:lnTo>
                  <a:lnTo>
                    <a:pt x="2237" y="180"/>
                  </a:lnTo>
                  <a:close/>
                  <a:moveTo>
                    <a:pt x="2237" y="0"/>
                  </a:moveTo>
                  <a:lnTo>
                    <a:pt x="2319" y="2"/>
                  </a:lnTo>
                  <a:lnTo>
                    <a:pt x="2400" y="11"/>
                  </a:lnTo>
                  <a:lnTo>
                    <a:pt x="2480" y="23"/>
                  </a:lnTo>
                  <a:lnTo>
                    <a:pt x="2560" y="41"/>
                  </a:lnTo>
                  <a:lnTo>
                    <a:pt x="2639" y="65"/>
                  </a:lnTo>
                  <a:lnTo>
                    <a:pt x="2717" y="93"/>
                  </a:lnTo>
                  <a:lnTo>
                    <a:pt x="2792" y="126"/>
                  </a:lnTo>
                  <a:lnTo>
                    <a:pt x="2867" y="165"/>
                  </a:lnTo>
                  <a:lnTo>
                    <a:pt x="2938" y="209"/>
                  </a:lnTo>
                  <a:lnTo>
                    <a:pt x="3007" y="258"/>
                  </a:lnTo>
                  <a:lnTo>
                    <a:pt x="3074" y="312"/>
                  </a:lnTo>
                  <a:lnTo>
                    <a:pt x="3138" y="371"/>
                  </a:lnTo>
                  <a:lnTo>
                    <a:pt x="3197" y="435"/>
                  </a:lnTo>
                  <a:lnTo>
                    <a:pt x="3252" y="502"/>
                  </a:lnTo>
                  <a:lnTo>
                    <a:pt x="3300" y="571"/>
                  </a:lnTo>
                  <a:lnTo>
                    <a:pt x="3344" y="642"/>
                  </a:lnTo>
                  <a:lnTo>
                    <a:pt x="3383" y="716"/>
                  </a:lnTo>
                  <a:lnTo>
                    <a:pt x="3416" y="791"/>
                  </a:lnTo>
                  <a:lnTo>
                    <a:pt x="3445" y="869"/>
                  </a:lnTo>
                  <a:lnTo>
                    <a:pt x="3469" y="947"/>
                  </a:lnTo>
                  <a:lnTo>
                    <a:pt x="3487" y="1027"/>
                  </a:lnTo>
                  <a:lnTo>
                    <a:pt x="3499" y="1107"/>
                  </a:lnTo>
                  <a:lnTo>
                    <a:pt x="3508" y="1188"/>
                  </a:lnTo>
                  <a:lnTo>
                    <a:pt x="3510" y="1270"/>
                  </a:lnTo>
                  <a:lnTo>
                    <a:pt x="3510" y="1270"/>
                  </a:lnTo>
                  <a:lnTo>
                    <a:pt x="3508" y="1350"/>
                  </a:lnTo>
                  <a:lnTo>
                    <a:pt x="3499" y="1432"/>
                  </a:lnTo>
                  <a:lnTo>
                    <a:pt x="3487" y="1512"/>
                  </a:lnTo>
                  <a:lnTo>
                    <a:pt x="3469" y="1592"/>
                  </a:lnTo>
                  <a:lnTo>
                    <a:pt x="3445" y="1670"/>
                  </a:lnTo>
                  <a:lnTo>
                    <a:pt x="3416" y="1748"/>
                  </a:lnTo>
                  <a:lnTo>
                    <a:pt x="3383" y="1823"/>
                  </a:lnTo>
                  <a:lnTo>
                    <a:pt x="3344" y="1896"/>
                  </a:lnTo>
                  <a:lnTo>
                    <a:pt x="3300" y="1968"/>
                  </a:lnTo>
                  <a:lnTo>
                    <a:pt x="3252" y="2037"/>
                  </a:lnTo>
                  <a:lnTo>
                    <a:pt x="3197" y="2104"/>
                  </a:lnTo>
                  <a:lnTo>
                    <a:pt x="3138" y="2167"/>
                  </a:lnTo>
                  <a:lnTo>
                    <a:pt x="3074" y="2226"/>
                  </a:lnTo>
                  <a:lnTo>
                    <a:pt x="3007" y="2280"/>
                  </a:lnTo>
                  <a:lnTo>
                    <a:pt x="2938" y="2330"/>
                  </a:lnTo>
                  <a:lnTo>
                    <a:pt x="2867" y="2374"/>
                  </a:lnTo>
                  <a:lnTo>
                    <a:pt x="2792" y="2412"/>
                  </a:lnTo>
                  <a:lnTo>
                    <a:pt x="2717" y="2446"/>
                  </a:lnTo>
                  <a:lnTo>
                    <a:pt x="2639" y="2474"/>
                  </a:lnTo>
                  <a:lnTo>
                    <a:pt x="2560" y="2498"/>
                  </a:lnTo>
                  <a:lnTo>
                    <a:pt x="2480" y="2516"/>
                  </a:lnTo>
                  <a:lnTo>
                    <a:pt x="2400" y="2528"/>
                  </a:lnTo>
                  <a:lnTo>
                    <a:pt x="2319" y="2536"/>
                  </a:lnTo>
                  <a:lnTo>
                    <a:pt x="2237" y="2539"/>
                  </a:lnTo>
                  <a:lnTo>
                    <a:pt x="2156" y="2536"/>
                  </a:lnTo>
                  <a:lnTo>
                    <a:pt x="2075" y="2528"/>
                  </a:lnTo>
                  <a:lnTo>
                    <a:pt x="1994" y="2516"/>
                  </a:lnTo>
                  <a:lnTo>
                    <a:pt x="1915" y="2498"/>
                  </a:lnTo>
                  <a:lnTo>
                    <a:pt x="1837" y="2474"/>
                  </a:lnTo>
                  <a:lnTo>
                    <a:pt x="1759" y="2447"/>
                  </a:lnTo>
                  <a:lnTo>
                    <a:pt x="1684" y="2413"/>
                  </a:lnTo>
                  <a:lnTo>
                    <a:pt x="1610" y="2375"/>
                  </a:lnTo>
                  <a:lnTo>
                    <a:pt x="1538" y="2331"/>
                  </a:lnTo>
                  <a:lnTo>
                    <a:pt x="1469" y="2282"/>
                  </a:lnTo>
                  <a:lnTo>
                    <a:pt x="1403" y="2228"/>
                  </a:lnTo>
                  <a:lnTo>
                    <a:pt x="1251" y="2380"/>
                  </a:lnTo>
                  <a:lnTo>
                    <a:pt x="1405" y="2534"/>
                  </a:lnTo>
                  <a:lnTo>
                    <a:pt x="1419" y="2551"/>
                  </a:lnTo>
                  <a:lnTo>
                    <a:pt x="1427" y="2569"/>
                  </a:lnTo>
                  <a:lnTo>
                    <a:pt x="1432" y="2588"/>
                  </a:lnTo>
                  <a:lnTo>
                    <a:pt x="1432" y="2608"/>
                  </a:lnTo>
                  <a:lnTo>
                    <a:pt x="1427" y="2627"/>
                  </a:lnTo>
                  <a:lnTo>
                    <a:pt x="1419" y="2645"/>
                  </a:lnTo>
                  <a:lnTo>
                    <a:pt x="1405" y="2661"/>
                  </a:lnTo>
                  <a:lnTo>
                    <a:pt x="682" y="3383"/>
                  </a:lnTo>
                  <a:lnTo>
                    <a:pt x="647" y="3414"/>
                  </a:lnTo>
                  <a:lnTo>
                    <a:pt x="609" y="3441"/>
                  </a:lnTo>
                  <a:lnTo>
                    <a:pt x="570" y="3462"/>
                  </a:lnTo>
                  <a:lnTo>
                    <a:pt x="529" y="3479"/>
                  </a:lnTo>
                  <a:lnTo>
                    <a:pt x="486" y="3490"/>
                  </a:lnTo>
                  <a:lnTo>
                    <a:pt x="442" y="3498"/>
                  </a:lnTo>
                  <a:lnTo>
                    <a:pt x="399" y="3500"/>
                  </a:lnTo>
                  <a:lnTo>
                    <a:pt x="355" y="3498"/>
                  </a:lnTo>
                  <a:lnTo>
                    <a:pt x="312" y="3490"/>
                  </a:lnTo>
                  <a:lnTo>
                    <a:pt x="269" y="3479"/>
                  </a:lnTo>
                  <a:lnTo>
                    <a:pt x="229" y="3462"/>
                  </a:lnTo>
                  <a:lnTo>
                    <a:pt x="189" y="3441"/>
                  </a:lnTo>
                  <a:lnTo>
                    <a:pt x="151" y="3414"/>
                  </a:lnTo>
                  <a:lnTo>
                    <a:pt x="117" y="3383"/>
                  </a:lnTo>
                  <a:lnTo>
                    <a:pt x="86" y="3349"/>
                  </a:lnTo>
                  <a:lnTo>
                    <a:pt x="60" y="3311"/>
                  </a:lnTo>
                  <a:lnTo>
                    <a:pt x="38" y="3272"/>
                  </a:lnTo>
                  <a:lnTo>
                    <a:pt x="21" y="3232"/>
                  </a:lnTo>
                  <a:lnTo>
                    <a:pt x="10" y="3189"/>
                  </a:lnTo>
                  <a:lnTo>
                    <a:pt x="2" y="3146"/>
                  </a:lnTo>
                  <a:lnTo>
                    <a:pt x="0" y="3102"/>
                  </a:lnTo>
                  <a:lnTo>
                    <a:pt x="0" y="3102"/>
                  </a:lnTo>
                  <a:lnTo>
                    <a:pt x="2" y="3059"/>
                  </a:lnTo>
                  <a:lnTo>
                    <a:pt x="10" y="3015"/>
                  </a:lnTo>
                  <a:lnTo>
                    <a:pt x="21" y="2973"/>
                  </a:lnTo>
                  <a:lnTo>
                    <a:pt x="38" y="2932"/>
                  </a:lnTo>
                  <a:lnTo>
                    <a:pt x="60" y="2892"/>
                  </a:lnTo>
                  <a:lnTo>
                    <a:pt x="86" y="2855"/>
                  </a:lnTo>
                  <a:lnTo>
                    <a:pt x="117" y="2820"/>
                  </a:lnTo>
                  <a:lnTo>
                    <a:pt x="841" y="2099"/>
                  </a:lnTo>
                  <a:lnTo>
                    <a:pt x="857" y="2085"/>
                  </a:lnTo>
                  <a:lnTo>
                    <a:pt x="875" y="2077"/>
                  </a:lnTo>
                  <a:lnTo>
                    <a:pt x="895" y="2072"/>
                  </a:lnTo>
                  <a:lnTo>
                    <a:pt x="915" y="2072"/>
                  </a:lnTo>
                  <a:lnTo>
                    <a:pt x="934" y="2077"/>
                  </a:lnTo>
                  <a:lnTo>
                    <a:pt x="952" y="2085"/>
                  </a:lnTo>
                  <a:lnTo>
                    <a:pt x="969" y="2099"/>
                  </a:lnTo>
                  <a:lnTo>
                    <a:pt x="1123" y="2253"/>
                  </a:lnTo>
                  <a:lnTo>
                    <a:pt x="1275" y="2101"/>
                  </a:lnTo>
                  <a:lnTo>
                    <a:pt x="1221" y="2035"/>
                  </a:lnTo>
                  <a:lnTo>
                    <a:pt x="1172" y="1965"/>
                  </a:lnTo>
                  <a:lnTo>
                    <a:pt x="1129" y="1894"/>
                  </a:lnTo>
                  <a:lnTo>
                    <a:pt x="1090" y="1821"/>
                  </a:lnTo>
                  <a:lnTo>
                    <a:pt x="1056" y="1745"/>
                  </a:lnTo>
                  <a:lnTo>
                    <a:pt x="1029" y="1668"/>
                  </a:lnTo>
                  <a:lnTo>
                    <a:pt x="1005" y="1590"/>
                  </a:lnTo>
                  <a:lnTo>
                    <a:pt x="987" y="1510"/>
                  </a:lnTo>
                  <a:lnTo>
                    <a:pt x="974" y="1430"/>
                  </a:lnTo>
                  <a:lnTo>
                    <a:pt x="967" y="1349"/>
                  </a:lnTo>
                  <a:lnTo>
                    <a:pt x="964" y="1267"/>
                  </a:lnTo>
                  <a:lnTo>
                    <a:pt x="967" y="1187"/>
                  </a:lnTo>
                  <a:lnTo>
                    <a:pt x="974" y="1106"/>
                  </a:lnTo>
                  <a:lnTo>
                    <a:pt x="988" y="1026"/>
                  </a:lnTo>
                  <a:lnTo>
                    <a:pt x="1006" y="946"/>
                  </a:lnTo>
                  <a:lnTo>
                    <a:pt x="1030" y="868"/>
                  </a:lnTo>
                  <a:lnTo>
                    <a:pt x="1057" y="790"/>
                  </a:lnTo>
                  <a:lnTo>
                    <a:pt x="1091" y="715"/>
                  </a:lnTo>
                  <a:lnTo>
                    <a:pt x="1130" y="642"/>
                  </a:lnTo>
                  <a:lnTo>
                    <a:pt x="1174" y="570"/>
                  </a:lnTo>
                  <a:lnTo>
                    <a:pt x="1223" y="501"/>
                  </a:lnTo>
                  <a:lnTo>
                    <a:pt x="1277" y="435"/>
                  </a:lnTo>
                  <a:lnTo>
                    <a:pt x="1337" y="371"/>
                  </a:lnTo>
                  <a:lnTo>
                    <a:pt x="1400" y="312"/>
                  </a:lnTo>
                  <a:lnTo>
                    <a:pt x="1467" y="258"/>
                  </a:lnTo>
                  <a:lnTo>
                    <a:pt x="1536" y="209"/>
                  </a:lnTo>
                  <a:lnTo>
                    <a:pt x="1608" y="165"/>
                  </a:lnTo>
                  <a:lnTo>
                    <a:pt x="1682" y="126"/>
                  </a:lnTo>
                  <a:lnTo>
                    <a:pt x="1757" y="93"/>
                  </a:lnTo>
                  <a:lnTo>
                    <a:pt x="1835" y="65"/>
                  </a:lnTo>
                  <a:lnTo>
                    <a:pt x="1913" y="41"/>
                  </a:lnTo>
                  <a:lnTo>
                    <a:pt x="1993" y="23"/>
                  </a:lnTo>
                  <a:lnTo>
                    <a:pt x="2074" y="11"/>
                  </a:lnTo>
                  <a:lnTo>
                    <a:pt x="2156" y="2"/>
                  </a:lnTo>
                  <a:lnTo>
                    <a:pt x="2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Freeform 75">
              <a:extLst>
                <a:ext uri="{FF2B5EF4-FFF2-40B4-BE49-F238E27FC236}">
                  <a16:creationId xmlns:a16="http://schemas.microsoft.com/office/drawing/2014/main" id="{38E19517-3141-4944-A38B-C80DE47CB9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9275" y="1978026"/>
              <a:ext cx="279400" cy="279400"/>
            </a:xfrm>
            <a:custGeom>
              <a:avLst/>
              <a:gdLst>
                <a:gd name="T0" fmla="*/ 760 w 1765"/>
                <a:gd name="T1" fmla="*/ 191 h 1760"/>
                <a:gd name="T2" fmla="*/ 586 w 1765"/>
                <a:gd name="T3" fmla="*/ 246 h 1760"/>
                <a:gd name="T4" fmla="*/ 432 w 1765"/>
                <a:gd name="T5" fmla="*/ 344 h 1760"/>
                <a:gd name="T6" fmla="*/ 306 w 1765"/>
                <a:gd name="T7" fmla="*/ 480 h 1760"/>
                <a:gd name="T8" fmla="*/ 222 w 1765"/>
                <a:gd name="T9" fmla="*/ 641 h 1760"/>
                <a:gd name="T10" fmla="*/ 183 w 1765"/>
                <a:gd name="T11" fmla="*/ 819 h 1760"/>
                <a:gd name="T12" fmla="*/ 192 w 1765"/>
                <a:gd name="T13" fmla="*/ 1003 h 1760"/>
                <a:gd name="T14" fmla="*/ 246 w 1765"/>
                <a:gd name="T15" fmla="*/ 1175 h 1760"/>
                <a:gd name="T16" fmla="*/ 344 w 1765"/>
                <a:gd name="T17" fmla="*/ 1329 h 1760"/>
                <a:gd name="T18" fmla="*/ 481 w 1765"/>
                <a:gd name="T19" fmla="*/ 1454 h 1760"/>
                <a:gd name="T20" fmla="*/ 641 w 1765"/>
                <a:gd name="T21" fmla="*/ 1538 h 1760"/>
                <a:gd name="T22" fmla="*/ 820 w 1765"/>
                <a:gd name="T23" fmla="*/ 1577 h 1760"/>
                <a:gd name="T24" fmla="*/ 1005 w 1765"/>
                <a:gd name="T25" fmla="*/ 1569 h 1760"/>
                <a:gd name="T26" fmla="*/ 1179 w 1765"/>
                <a:gd name="T27" fmla="*/ 1515 h 1760"/>
                <a:gd name="T28" fmla="*/ 1333 w 1765"/>
                <a:gd name="T29" fmla="*/ 1417 h 1760"/>
                <a:gd name="T30" fmla="*/ 1457 w 1765"/>
                <a:gd name="T31" fmla="*/ 1280 h 1760"/>
                <a:gd name="T32" fmla="*/ 1541 w 1765"/>
                <a:gd name="T33" fmla="*/ 1120 h 1760"/>
                <a:gd name="T34" fmla="*/ 1581 w 1765"/>
                <a:gd name="T35" fmla="*/ 942 h 1760"/>
                <a:gd name="T36" fmla="*/ 1573 w 1765"/>
                <a:gd name="T37" fmla="*/ 758 h 1760"/>
                <a:gd name="T38" fmla="*/ 1518 w 1765"/>
                <a:gd name="T39" fmla="*/ 585 h 1760"/>
                <a:gd name="T40" fmla="*/ 1420 w 1765"/>
                <a:gd name="T41" fmla="*/ 431 h 1760"/>
                <a:gd name="T42" fmla="*/ 1284 w 1765"/>
                <a:gd name="T43" fmla="*/ 307 h 1760"/>
                <a:gd name="T44" fmla="*/ 1122 w 1765"/>
                <a:gd name="T45" fmla="*/ 223 h 1760"/>
                <a:gd name="T46" fmla="*/ 944 w 1765"/>
                <a:gd name="T47" fmla="*/ 184 h 1760"/>
                <a:gd name="T48" fmla="*/ 952 w 1765"/>
                <a:gd name="T49" fmla="*/ 3 h 1760"/>
                <a:gd name="T50" fmla="*/ 1155 w 1765"/>
                <a:gd name="T51" fmla="*/ 44 h 1760"/>
                <a:gd name="T52" fmla="*/ 1342 w 1765"/>
                <a:gd name="T53" fmla="*/ 130 h 1760"/>
                <a:gd name="T54" fmla="*/ 1506 w 1765"/>
                <a:gd name="T55" fmla="*/ 258 h 1760"/>
                <a:gd name="T56" fmla="*/ 1635 w 1765"/>
                <a:gd name="T57" fmla="*/ 421 h 1760"/>
                <a:gd name="T58" fmla="*/ 1721 w 1765"/>
                <a:gd name="T59" fmla="*/ 608 h 1760"/>
                <a:gd name="T60" fmla="*/ 1761 w 1765"/>
                <a:gd name="T61" fmla="*/ 811 h 1760"/>
                <a:gd name="T62" fmla="*/ 1753 w 1765"/>
                <a:gd name="T63" fmla="*/ 1019 h 1760"/>
                <a:gd name="T64" fmla="*/ 1698 w 1765"/>
                <a:gd name="T65" fmla="*/ 1217 h 1760"/>
                <a:gd name="T66" fmla="*/ 1597 w 1765"/>
                <a:gd name="T67" fmla="*/ 1396 h 1760"/>
                <a:gd name="T68" fmla="*/ 1454 w 1765"/>
                <a:gd name="T69" fmla="*/ 1550 h 1760"/>
                <a:gd name="T70" fmla="*/ 1282 w 1765"/>
                <a:gd name="T71" fmla="*/ 1664 h 1760"/>
                <a:gd name="T72" fmla="*/ 1089 w 1765"/>
                <a:gd name="T73" fmla="*/ 1735 h 1760"/>
                <a:gd name="T74" fmla="*/ 882 w 1765"/>
                <a:gd name="T75" fmla="*/ 1760 h 1760"/>
                <a:gd name="T76" fmla="*/ 674 w 1765"/>
                <a:gd name="T77" fmla="*/ 1735 h 1760"/>
                <a:gd name="T78" fmla="*/ 482 w 1765"/>
                <a:gd name="T79" fmla="*/ 1664 h 1760"/>
                <a:gd name="T80" fmla="*/ 310 w 1765"/>
                <a:gd name="T81" fmla="*/ 1550 h 1760"/>
                <a:gd name="T82" fmla="*/ 167 w 1765"/>
                <a:gd name="T83" fmla="*/ 1396 h 1760"/>
                <a:gd name="T84" fmla="*/ 67 w 1765"/>
                <a:gd name="T85" fmla="*/ 1217 h 1760"/>
                <a:gd name="T86" fmla="*/ 11 w 1765"/>
                <a:gd name="T87" fmla="*/ 1019 h 1760"/>
                <a:gd name="T88" fmla="*/ 2 w 1765"/>
                <a:gd name="T89" fmla="*/ 811 h 1760"/>
                <a:gd name="T90" fmla="*/ 43 w 1765"/>
                <a:gd name="T91" fmla="*/ 608 h 1760"/>
                <a:gd name="T92" fmla="*/ 129 w 1765"/>
                <a:gd name="T93" fmla="*/ 421 h 1760"/>
                <a:gd name="T94" fmla="*/ 259 w 1765"/>
                <a:gd name="T95" fmla="*/ 258 h 1760"/>
                <a:gd name="T96" fmla="*/ 422 w 1765"/>
                <a:gd name="T97" fmla="*/ 130 h 1760"/>
                <a:gd name="T98" fmla="*/ 608 w 1765"/>
                <a:gd name="T99" fmla="*/ 44 h 1760"/>
                <a:gd name="T100" fmla="*/ 812 w 1765"/>
                <a:gd name="T101" fmla="*/ 3 h 1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5" h="1760">
                  <a:moveTo>
                    <a:pt x="882" y="181"/>
                  </a:moveTo>
                  <a:lnTo>
                    <a:pt x="820" y="184"/>
                  </a:lnTo>
                  <a:lnTo>
                    <a:pt x="760" y="191"/>
                  </a:lnTo>
                  <a:lnTo>
                    <a:pt x="700" y="205"/>
                  </a:lnTo>
                  <a:lnTo>
                    <a:pt x="641" y="223"/>
                  </a:lnTo>
                  <a:lnTo>
                    <a:pt x="586" y="246"/>
                  </a:lnTo>
                  <a:lnTo>
                    <a:pt x="532" y="274"/>
                  </a:lnTo>
                  <a:lnTo>
                    <a:pt x="481" y="307"/>
                  </a:lnTo>
                  <a:lnTo>
                    <a:pt x="432" y="344"/>
                  </a:lnTo>
                  <a:lnTo>
                    <a:pt x="386" y="385"/>
                  </a:lnTo>
                  <a:lnTo>
                    <a:pt x="344" y="431"/>
                  </a:lnTo>
                  <a:lnTo>
                    <a:pt x="306" y="480"/>
                  </a:lnTo>
                  <a:lnTo>
                    <a:pt x="273" y="532"/>
                  </a:lnTo>
                  <a:lnTo>
                    <a:pt x="246" y="585"/>
                  </a:lnTo>
                  <a:lnTo>
                    <a:pt x="222" y="641"/>
                  </a:lnTo>
                  <a:lnTo>
                    <a:pt x="204" y="698"/>
                  </a:lnTo>
                  <a:lnTo>
                    <a:pt x="192" y="758"/>
                  </a:lnTo>
                  <a:lnTo>
                    <a:pt x="183" y="819"/>
                  </a:lnTo>
                  <a:lnTo>
                    <a:pt x="181" y="881"/>
                  </a:lnTo>
                  <a:lnTo>
                    <a:pt x="183" y="942"/>
                  </a:lnTo>
                  <a:lnTo>
                    <a:pt x="192" y="1003"/>
                  </a:lnTo>
                  <a:lnTo>
                    <a:pt x="204" y="1062"/>
                  </a:lnTo>
                  <a:lnTo>
                    <a:pt x="222" y="1120"/>
                  </a:lnTo>
                  <a:lnTo>
                    <a:pt x="246" y="1175"/>
                  </a:lnTo>
                  <a:lnTo>
                    <a:pt x="273" y="1229"/>
                  </a:lnTo>
                  <a:lnTo>
                    <a:pt x="306" y="1280"/>
                  </a:lnTo>
                  <a:lnTo>
                    <a:pt x="344" y="1329"/>
                  </a:lnTo>
                  <a:lnTo>
                    <a:pt x="386" y="1375"/>
                  </a:lnTo>
                  <a:lnTo>
                    <a:pt x="432" y="1417"/>
                  </a:lnTo>
                  <a:lnTo>
                    <a:pt x="481" y="1454"/>
                  </a:lnTo>
                  <a:lnTo>
                    <a:pt x="532" y="1487"/>
                  </a:lnTo>
                  <a:lnTo>
                    <a:pt x="586" y="1515"/>
                  </a:lnTo>
                  <a:lnTo>
                    <a:pt x="641" y="1538"/>
                  </a:lnTo>
                  <a:lnTo>
                    <a:pt x="700" y="1556"/>
                  </a:lnTo>
                  <a:lnTo>
                    <a:pt x="760" y="1569"/>
                  </a:lnTo>
                  <a:lnTo>
                    <a:pt x="820" y="1577"/>
                  </a:lnTo>
                  <a:lnTo>
                    <a:pt x="882" y="1579"/>
                  </a:lnTo>
                  <a:lnTo>
                    <a:pt x="944" y="1577"/>
                  </a:lnTo>
                  <a:lnTo>
                    <a:pt x="1005" y="1569"/>
                  </a:lnTo>
                  <a:lnTo>
                    <a:pt x="1065" y="1556"/>
                  </a:lnTo>
                  <a:lnTo>
                    <a:pt x="1122" y="1538"/>
                  </a:lnTo>
                  <a:lnTo>
                    <a:pt x="1179" y="1515"/>
                  </a:lnTo>
                  <a:lnTo>
                    <a:pt x="1232" y="1487"/>
                  </a:lnTo>
                  <a:lnTo>
                    <a:pt x="1284" y="1454"/>
                  </a:lnTo>
                  <a:lnTo>
                    <a:pt x="1333" y="1417"/>
                  </a:lnTo>
                  <a:lnTo>
                    <a:pt x="1379" y="1375"/>
                  </a:lnTo>
                  <a:lnTo>
                    <a:pt x="1420" y="1329"/>
                  </a:lnTo>
                  <a:lnTo>
                    <a:pt x="1457" y="1280"/>
                  </a:lnTo>
                  <a:lnTo>
                    <a:pt x="1490" y="1229"/>
                  </a:lnTo>
                  <a:lnTo>
                    <a:pt x="1518" y="1175"/>
                  </a:lnTo>
                  <a:lnTo>
                    <a:pt x="1541" y="1120"/>
                  </a:lnTo>
                  <a:lnTo>
                    <a:pt x="1559" y="1062"/>
                  </a:lnTo>
                  <a:lnTo>
                    <a:pt x="1573" y="1003"/>
                  </a:lnTo>
                  <a:lnTo>
                    <a:pt x="1581" y="942"/>
                  </a:lnTo>
                  <a:lnTo>
                    <a:pt x="1584" y="881"/>
                  </a:lnTo>
                  <a:lnTo>
                    <a:pt x="1581" y="819"/>
                  </a:lnTo>
                  <a:lnTo>
                    <a:pt x="1573" y="758"/>
                  </a:lnTo>
                  <a:lnTo>
                    <a:pt x="1559" y="698"/>
                  </a:lnTo>
                  <a:lnTo>
                    <a:pt x="1541" y="641"/>
                  </a:lnTo>
                  <a:lnTo>
                    <a:pt x="1518" y="585"/>
                  </a:lnTo>
                  <a:lnTo>
                    <a:pt x="1490" y="532"/>
                  </a:lnTo>
                  <a:lnTo>
                    <a:pt x="1457" y="480"/>
                  </a:lnTo>
                  <a:lnTo>
                    <a:pt x="1420" y="431"/>
                  </a:lnTo>
                  <a:lnTo>
                    <a:pt x="1379" y="385"/>
                  </a:lnTo>
                  <a:lnTo>
                    <a:pt x="1333" y="344"/>
                  </a:lnTo>
                  <a:lnTo>
                    <a:pt x="1284" y="307"/>
                  </a:lnTo>
                  <a:lnTo>
                    <a:pt x="1232" y="274"/>
                  </a:lnTo>
                  <a:lnTo>
                    <a:pt x="1179" y="246"/>
                  </a:lnTo>
                  <a:lnTo>
                    <a:pt x="1122" y="223"/>
                  </a:lnTo>
                  <a:lnTo>
                    <a:pt x="1065" y="205"/>
                  </a:lnTo>
                  <a:lnTo>
                    <a:pt x="1005" y="191"/>
                  </a:lnTo>
                  <a:lnTo>
                    <a:pt x="944" y="184"/>
                  </a:lnTo>
                  <a:lnTo>
                    <a:pt x="882" y="181"/>
                  </a:lnTo>
                  <a:close/>
                  <a:moveTo>
                    <a:pt x="882" y="0"/>
                  </a:moveTo>
                  <a:lnTo>
                    <a:pt x="952" y="3"/>
                  </a:lnTo>
                  <a:lnTo>
                    <a:pt x="1021" y="12"/>
                  </a:lnTo>
                  <a:lnTo>
                    <a:pt x="1089" y="25"/>
                  </a:lnTo>
                  <a:lnTo>
                    <a:pt x="1155" y="44"/>
                  </a:lnTo>
                  <a:lnTo>
                    <a:pt x="1220" y="67"/>
                  </a:lnTo>
                  <a:lnTo>
                    <a:pt x="1282" y="96"/>
                  </a:lnTo>
                  <a:lnTo>
                    <a:pt x="1342" y="130"/>
                  </a:lnTo>
                  <a:lnTo>
                    <a:pt x="1400" y="168"/>
                  </a:lnTo>
                  <a:lnTo>
                    <a:pt x="1454" y="211"/>
                  </a:lnTo>
                  <a:lnTo>
                    <a:pt x="1506" y="258"/>
                  </a:lnTo>
                  <a:lnTo>
                    <a:pt x="1553" y="310"/>
                  </a:lnTo>
                  <a:lnTo>
                    <a:pt x="1597" y="364"/>
                  </a:lnTo>
                  <a:lnTo>
                    <a:pt x="1635" y="421"/>
                  </a:lnTo>
                  <a:lnTo>
                    <a:pt x="1669" y="482"/>
                  </a:lnTo>
                  <a:lnTo>
                    <a:pt x="1698" y="543"/>
                  </a:lnTo>
                  <a:lnTo>
                    <a:pt x="1721" y="608"/>
                  </a:lnTo>
                  <a:lnTo>
                    <a:pt x="1740" y="674"/>
                  </a:lnTo>
                  <a:lnTo>
                    <a:pt x="1753" y="742"/>
                  </a:lnTo>
                  <a:lnTo>
                    <a:pt x="1761" y="811"/>
                  </a:lnTo>
                  <a:lnTo>
                    <a:pt x="1765" y="881"/>
                  </a:lnTo>
                  <a:lnTo>
                    <a:pt x="1761" y="951"/>
                  </a:lnTo>
                  <a:lnTo>
                    <a:pt x="1753" y="1019"/>
                  </a:lnTo>
                  <a:lnTo>
                    <a:pt x="1740" y="1087"/>
                  </a:lnTo>
                  <a:lnTo>
                    <a:pt x="1721" y="1153"/>
                  </a:lnTo>
                  <a:lnTo>
                    <a:pt x="1698" y="1217"/>
                  </a:lnTo>
                  <a:lnTo>
                    <a:pt x="1669" y="1279"/>
                  </a:lnTo>
                  <a:lnTo>
                    <a:pt x="1635" y="1339"/>
                  </a:lnTo>
                  <a:lnTo>
                    <a:pt x="1597" y="1396"/>
                  </a:lnTo>
                  <a:lnTo>
                    <a:pt x="1553" y="1451"/>
                  </a:lnTo>
                  <a:lnTo>
                    <a:pt x="1506" y="1502"/>
                  </a:lnTo>
                  <a:lnTo>
                    <a:pt x="1454" y="1550"/>
                  </a:lnTo>
                  <a:lnTo>
                    <a:pt x="1400" y="1593"/>
                  </a:lnTo>
                  <a:lnTo>
                    <a:pt x="1342" y="1631"/>
                  </a:lnTo>
                  <a:lnTo>
                    <a:pt x="1282" y="1664"/>
                  </a:lnTo>
                  <a:lnTo>
                    <a:pt x="1220" y="1693"/>
                  </a:lnTo>
                  <a:lnTo>
                    <a:pt x="1155" y="1717"/>
                  </a:lnTo>
                  <a:lnTo>
                    <a:pt x="1089" y="1735"/>
                  </a:lnTo>
                  <a:lnTo>
                    <a:pt x="1021" y="1749"/>
                  </a:lnTo>
                  <a:lnTo>
                    <a:pt x="952" y="1758"/>
                  </a:lnTo>
                  <a:lnTo>
                    <a:pt x="882" y="1760"/>
                  </a:lnTo>
                  <a:lnTo>
                    <a:pt x="812" y="1758"/>
                  </a:lnTo>
                  <a:lnTo>
                    <a:pt x="742" y="1749"/>
                  </a:lnTo>
                  <a:lnTo>
                    <a:pt x="674" y="1735"/>
                  </a:lnTo>
                  <a:lnTo>
                    <a:pt x="608" y="1717"/>
                  </a:lnTo>
                  <a:lnTo>
                    <a:pt x="545" y="1693"/>
                  </a:lnTo>
                  <a:lnTo>
                    <a:pt x="482" y="1664"/>
                  </a:lnTo>
                  <a:lnTo>
                    <a:pt x="422" y="1631"/>
                  </a:lnTo>
                  <a:lnTo>
                    <a:pt x="365" y="1593"/>
                  </a:lnTo>
                  <a:lnTo>
                    <a:pt x="310" y="1550"/>
                  </a:lnTo>
                  <a:lnTo>
                    <a:pt x="259" y="1502"/>
                  </a:lnTo>
                  <a:lnTo>
                    <a:pt x="211" y="1451"/>
                  </a:lnTo>
                  <a:lnTo>
                    <a:pt x="167" y="1396"/>
                  </a:lnTo>
                  <a:lnTo>
                    <a:pt x="129" y="1339"/>
                  </a:lnTo>
                  <a:lnTo>
                    <a:pt x="96" y="1279"/>
                  </a:lnTo>
                  <a:lnTo>
                    <a:pt x="67" y="1217"/>
                  </a:lnTo>
                  <a:lnTo>
                    <a:pt x="43" y="1153"/>
                  </a:lnTo>
                  <a:lnTo>
                    <a:pt x="25" y="1087"/>
                  </a:lnTo>
                  <a:lnTo>
                    <a:pt x="11" y="1019"/>
                  </a:lnTo>
                  <a:lnTo>
                    <a:pt x="2" y="951"/>
                  </a:lnTo>
                  <a:lnTo>
                    <a:pt x="0" y="881"/>
                  </a:lnTo>
                  <a:lnTo>
                    <a:pt x="2" y="811"/>
                  </a:lnTo>
                  <a:lnTo>
                    <a:pt x="11" y="742"/>
                  </a:lnTo>
                  <a:lnTo>
                    <a:pt x="25" y="674"/>
                  </a:lnTo>
                  <a:lnTo>
                    <a:pt x="43" y="608"/>
                  </a:lnTo>
                  <a:lnTo>
                    <a:pt x="67" y="543"/>
                  </a:lnTo>
                  <a:lnTo>
                    <a:pt x="96" y="482"/>
                  </a:lnTo>
                  <a:lnTo>
                    <a:pt x="129" y="421"/>
                  </a:lnTo>
                  <a:lnTo>
                    <a:pt x="167" y="364"/>
                  </a:lnTo>
                  <a:lnTo>
                    <a:pt x="211" y="310"/>
                  </a:lnTo>
                  <a:lnTo>
                    <a:pt x="259" y="258"/>
                  </a:lnTo>
                  <a:lnTo>
                    <a:pt x="310" y="211"/>
                  </a:lnTo>
                  <a:lnTo>
                    <a:pt x="365" y="168"/>
                  </a:lnTo>
                  <a:lnTo>
                    <a:pt x="422" y="130"/>
                  </a:lnTo>
                  <a:lnTo>
                    <a:pt x="482" y="96"/>
                  </a:lnTo>
                  <a:lnTo>
                    <a:pt x="545" y="67"/>
                  </a:lnTo>
                  <a:lnTo>
                    <a:pt x="608" y="44"/>
                  </a:lnTo>
                  <a:lnTo>
                    <a:pt x="674" y="25"/>
                  </a:lnTo>
                  <a:lnTo>
                    <a:pt x="742" y="12"/>
                  </a:lnTo>
                  <a:lnTo>
                    <a:pt x="812" y="3"/>
                  </a:lnTo>
                  <a:lnTo>
                    <a:pt x="8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3" name="Freeform 76">
              <a:extLst>
                <a:ext uri="{FF2B5EF4-FFF2-40B4-BE49-F238E27FC236}">
                  <a16:creationId xmlns:a16="http://schemas.microsoft.com/office/drawing/2014/main" id="{9786F859-69A8-45C6-90CE-FE209EEB7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0238" y="2060576"/>
              <a:ext cx="115888" cy="114300"/>
            </a:xfrm>
            <a:custGeom>
              <a:avLst/>
              <a:gdLst>
                <a:gd name="T0" fmla="*/ 363 w 726"/>
                <a:gd name="T1" fmla="*/ 0 h 723"/>
                <a:gd name="T2" fmla="*/ 387 w 726"/>
                <a:gd name="T3" fmla="*/ 3 h 723"/>
                <a:gd name="T4" fmla="*/ 409 w 726"/>
                <a:gd name="T5" fmla="*/ 12 h 723"/>
                <a:gd name="T6" fmla="*/ 427 w 726"/>
                <a:gd name="T7" fmla="*/ 26 h 723"/>
                <a:gd name="T8" fmla="*/ 442 w 726"/>
                <a:gd name="T9" fmla="*/ 44 h 723"/>
                <a:gd name="T10" fmla="*/ 450 w 726"/>
                <a:gd name="T11" fmla="*/ 66 h 723"/>
                <a:gd name="T12" fmla="*/ 453 w 726"/>
                <a:gd name="T13" fmla="*/ 90 h 723"/>
                <a:gd name="T14" fmla="*/ 453 w 726"/>
                <a:gd name="T15" fmla="*/ 271 h 723"/>
                <a:gd name="T16" fmla="*/ 635 w 726"/>
                <a:gd name="T17" fmla="*/ 271 h 723"/>
                <a:gd name="T18" fmla="*/ 660 w 726"/>
                <a:gd name="T19" fmla="*/ 275 h 723"/>
                <a:gd name="T20" fmla="*/ 681 w 726"/>
                <a:gd name="T21" fmla="*/ 283 h 723"/>
                <a:gd name="T22" fmla="*/ 699 w 726"/>
                <a:gd name="T23" fmla="*/ 298 h 723"/>
                <a:gd name="T24" fmla="*/ 714 w 726"/>
                <a:gd name="T25" fmla="*/ 316 h 723"/>
                <a:gd name="T26" fmla="*/ 722 w 726"/>
                <a:gd name="T27" fmla="*/ 337 h 723"/>
                <a:gd name="T28" fmla="*/ 726 w 726"/>
                <a:gd name="T29" fmla="*/ 362 h 723"/>
                <a:gd name="T30" fmla="*/ 722 w 726"/>
                <a:gd name="T31" fmla="*/ 385 h 723"/>
                <a:gd name="T32" fmla="*/ 714 w 726"/>
                <a:gd name="T33" fmla="*/ 407 h 723"/>
                <a:gd name="T34" fmla="*/ 699 w 726"/>
                <a:gd name="T35" fmla="*/ 425 h 723"/>
                <a:gd name="T36" fmla="*/ 681 w 726"/>
                <a:gd name="T37" fmla="*/ 439 h 723"/>
                <a:gd name="T38" fmla="*/ 660 w 726"/>
                <a:gd name="T39" fmla="*/ 449 h 723"/>
                <a:gd name="T40" fmla="*/ 635 w 726"/>
                <a:gd name="T41" fmla="*/ 452 h 723"/>
                <a:gd name="T42" fmla="*/ 453 w 726"/>
                <a:gd name="T43" fmla="*/ 452 h 723"/>
                <a:gd name="T44" fmla="*/ 453 w 726"/>
                <a:gd name="T45" fmla="*/ 633 h 723"/>
                <a:gd name="T46" fmla="*/ 450 w 726"/>
                <a:gd name="T47" fmla="*/ 656 h 723"/>
                <a:gd name="T48" fmla="*/ 442 w 726"/>
                <a:gd name="T49" fmla="*/ 679 h 723"/>
                <a:gd name="T50" fmla="*/ 427 w 726"/>
                <a:gd name="T51" fmla="*/ 697 h 723"/>
                <a:gd name="T52" fmla="*/ 409 w 726"/>
                <a:gd name="T53" fmla="*/ 710 h 723"/>
                <a:gd name="T54" fmla="*/ 387 w 726"/>
                <a:gd name="T55" fmla="*/ 720 h 723"/>
                <a:gd name="T56" fmla="*/ 363 w 726"/>
                <a:gd name="T57" fmla="*/ 723 h 723"/>
                <a:gd name="T58" fmla="*/ 339 w 726"/>
                <a:gd name="T59" fmla="*/ 720 h 723"/>
                <a:gd name="T60" fmla="*/ 317 w 726"/>
                <a:gd name="T61" fmla="*/ 710 h 723"/>
                <a:gd name="T62" fmla="*/ 299 w 726"/>
                <a:gd name="T63" fmla="*/ 697 h 723"/>
                <a:gd name="T64" fmla="*/ 285 w 726"/>
                <a:gd name="T65" fmla="*/ 679 h 723"/>
                <a:gd name="T66" fmla="*/ 276 w 726"/>
                <a:gd name="T67" fmla="*/ 656 h 723"/>
                <a:gd name="T68" fmla="*/ 272 w 726"/>
                <a:gd name="T69" fmla="*/ 633 h 723"/>
                <a:gd name="T70" fmla="*/ 272 w 726"/>
                <a:gd name="T71" fmla="*/ 452 h 723"/>
                <a:gd name="T72" fmla="*/ 91 w 726"/>
                <a:gd name="T73" fmla="*/ 452 h 723"/>
                <a:gd name="T74" fmla="*/ 67 w 726"/>
                <a:gd name="T75" fmla="*/ 449 h 723"/>
                <a:gd name="T76" fmla="*/ 45 w 726"/>
                <a:gd name="T77" fmla="*/ 439 h 723"/>
                <a:gd name="T78" fmla="*/ 27 w 726"/>
                <a:gd name="T79" fmla="*/ 425 h 723"/>
                <a:gd name="T80" fmla="*/ 13 w 726"/>
                <a:gd name="T81" fmla="*/ 407 h 723"/>
                <a:gd name="T82" fmla="*/ 3 w 726"/>
                <a:gd name="T83" fmla="*/ 385 h 723"/>
                <a:gd name="T84" fmla="*/ 0 w 726"/>
                <a:gd name="T85" fmla="*/ 362 h 723"/>
                <a:gd name="T86" fmla="*/ 3 w 726"/>
                <a:gd name="T87" fmla="*/ 337 h 723"/>
                <a:gd name="T88" fmla="*/ 13 w 726"/>
                <a:gd name="T89" fmla="*/ 316 h 723"/>
                <a:gd name="T90" fmla="*/ 27 w 726"/>
                <a:gd name="T91" fmla="*/ 298 h 723"/>
                <a:gd name="T92" fmla="*/ 45 w 726"/>
                <a:gd name="T93" fmla="*/ 283 h 723"/>
                <a:gd name="T94" fmla="*/ 67 w 726"/>
                <a:gd name="T95" fmla="*/ 275 h 723"/>
                <a:gd name="T96" fmla="*/ 91 w 726"/>
                <a:gd name="T97" fmla="*/ 271 h 723"/>
                <a:gd name="T98" fmla="*/ 272 w 726"/>
                <a:gd name="T99" fmla="*/ 271 h 723"/>
                <a:gd name="T100" fmla="*/ 272 w 726"/>
                <a:gd name="T101" fmla="*/ 90 h 723"/>
                <a:gd name="T102" fmla="*/ 276 w 726"/>
                <a:gd name="T103" fmla="*/ 66 h 723"/>
                <a:gd name="T104" fmla="*/ 285 w 726"/>
                <a:gd name="T105" fmla="*/ 44 h 723"/>
                <a:gd name="T106" fmla="*/ 299 w 726"/>
                <a:gd name="T107" fmla="*/ 26 h 723"/>
                <a:gd name="T108" fmla="*/ 317 w 726"/>
                <a:gd name="T109" fmla="*/ 12 h 723"/>
                <a:gd name="T110" fmla="*/ 339 w 726"/>
                <a:gd name="T111" fmla="*/ 3 h 723"/>
                <a:gd name="T112" fmla="*/ 363 w 726"/>
                <a:gd name="T113" fmla="*/ 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6" h="723">
                  <a:moveTo>
                    <a:pt x="363" y="0"/>
                  </a:moveTo>
                  <a:lnTo>
                    <a:pt x="387" y="3"/>
                  </a:lnTo>
                  <a:lnTo>
                    <a:pt x="409" y="12"/>
                  </a:lnTo>
                  <a:lnTo>
                    <a:pt x="427" y="26"/>
                  </a:lnTo>
                  <a:lnTo>
                    <a:pt x="442" y="44"/>
                  </a:lnTo>
                  <a:lnTo>
                    <a:pt x="450" y="66"/>
                  </a:lnTo>
                  <a:lnTo>
                    <a:pt x="453" y="90"/>
                  </a:lnTo>
                  <a:lnTo>
                    <a:pt x="453" y="271"/>
                  </a:lnTo>
                  <a:lnTo>
                    <a:pt x="635" y="271"/>
                  </a:lnTo>
                  <a:lnTo>
                    <a:pt x="660" y="275"/>
                  </a:lnTo>
                  <a:lnTo>
                    <a:pt x="681" y="283"/>
                  </a:lnTo>
                  <a:lnTo>
                    <a:pt x="699" y="298"/>
                  </a:lnTo>
                  <a:lnTo>
                    <a:pt x="714" y="316"/>
                  </a:lnTo>
                  <a:lnTo>
                    <a:pt x="722" y="337"/>
                  </a:lnTo>
                  <a:lnTo>
                    <a:pt x="726" y="362"/>
                  </a:lnTo>
                  <a:lnTo>
                    <a:pt x="722" y="385"/>
                  </a:lnTo>
                  <a:lnTo>
                    <a:pt x="714" y="407"/>
                  </a:lnTo>
                  <a:lnTo>
                    <a:pt x="699" y="425"/>
                  </a:lnTo>
                  <a:lnTo>
                    <a:pt x="681" y="439"/>
                  </a:lnTo>
                  <a:lnTo>
                    <a:pt x="660" y="449"/>
                  </a:lnTo>
                  <a:lnTo>
                    <a:pt x="635" y="452"/>
                  </a:lnTo>
                  <a:lnTo>
                    <a:pt x="453" y="452"/>
                  </a:lnTo>
                  <a:lnTo>
                    <a:pt x="453" y="633"/>
                  </a:lnTo>
                  <a:lnTo>
                    <a:pt x="450" y="656"/>
                  </a:lnTo>
                  <a:lnTo>
                    <a:pt x="442" y="679"/>
                  </a:lnTo>
                  <a:lnTo>
                    <a:pt x="427" y="697"/>
                  </a:lnTo>
                  <a:lnTo>
                    <a:pt x="409" y="710"/>
                  </a:lnTo>
                  <a:lnTo>
                    <a:pt x="387" y="720"/>
                  </a:lnTo>
                  <a:lnTo>
                    <a:pt x="363" y="723"/>
                  </a:lnTo>
                  <a:lnTo>
                    <a:pt x="339" y="720"/>
                  </a:lnTo>
                  <a:lnTo>
                    <a:pt x="317" y="710"/>
                  </a:lnTo>
                  <a:lnTo>
                    <a:pt x="299" y="697"/>
                  </a:lnTo>
                  <a:lnTo>
                    <a:pt x="285" y="679"/>
                  </a:lnTo>
                  <a:lnTo>
                    <a:pt x="276" y="656"/>
                  </a:lnTo>
                  <a:lnTo>
                    <a:pt x="272" y="633"/>
                  </a:lnTo>
                  <a:lnTo>
                    <a:pt x="272" y="452"/>
                  </a:lnTo>
                  <a:lnTo>
                    <a:pt x="91" y="452"/>
                  </a:lnTo>
                  <a:lnTo>
                    <a:pt x="67" y="449"/>
                  </a:lnTo>
                  <a:lnTo>
                    <a:pt x="45" y="439"/>
                  </a:lnTo>
                  <a:lnTo>
                    <a:pt x="27" y="425"/>
                  </a:lnTo>
                  <a:lnTo>
                    <a:pt x="13" y="407"/>
                  </a:lnTo>
                  <a:lnTo>
                    <a:pt x="3" y="385"/>
                  </a:lnTo>
                  <a:lnTo>
                    <a:pt x="0" y="362"/>
                  </a:lnTo>
                  <a:lnTo>
                    <a:pt x="3" y="337"/>
                  </a:lnTo>
                  <a:lnTo>
                    <a:pt x="13" y="316"/>
                  </a:lnTo>
                  <a:lnTo>
                    <a:pt x="27" y="298"/>
                  </a:lnTo>
                  <a:lnTo>
                    <a:pt x="45" y="283"/>
                  </a:lnTo>
                  <a:lnTo>
                    <a:pt x="67" y="275"/>
                  </a:lnTo>
                  <a:lnTo>
                    <a:pt x="91" y="271"/>
                  </a:lnTo>
                  <a:lnTo>
                    <a:pt x="272" y="271"/>
                  </a:lnTo>
                  <a:lnTo>
                    <a:pt x="272" y="90"/>
                  </a:lnTo>
                  <a:lnTo>
                    <a:pt x="276" y="66"/>
                  </a:lnTo>
                  <a:lnTo>
                    <a:pt x="285" y="44"/>
                  </a:lnTo>
                  <a:lnTo>
                    <a:pt x="299" y="26"/>
                  </a:lnTo>
                  <a:lnTo>
                    <a:pt x="317" y="12"/>
                  </a:lnTo>
                  <a:lnTo>
                    <a:pt x="339" y="3"/>
                  </a:lnTo>
                  <a:lnTo>
                    <a:pt x="3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4" name="Group 29">
            <a:extLst>
              <a:ext uri="{FF2B5EF4-FFF2-40B4-BE49-F238E27FC236}">
                <a16:creationId xmlns:a16="http://schemas.microsoft.com/office/drawing/2014/main" id="{0A72508D-9940-46AE-B527-05ACAB19FD26}"/>
              </a:ext>
            </a:extLst>
          </p:cNvPr>
          <p:cNvGrpSpPr/>
          <p:nvPr/>
        </p:nvGrpSpPr>
        <p:grpSpPr>
          <a:xfrm>
            <a:off x="5624712" y="5086349"/>
            <a:ext cx="473672" cy="475024"/>
            <a:chOff x="7216775" y="2687638"/>
            <a:chExt cx="555625" cy="557212"/>
          </a:xfrm>
          <a:solidFill>
            <a:srgbClr val="595757"/>
          </a:solidFill>
        </p:grpSpPr>
        <p:sp>
          <p:nvSpPr>
            <p:cNvPr id="85" name="Freeform 123">
              <a:extLst>
                <a:ext uri="{FF2B5EF4-FFF2-40B4-BE49-F238E27FC236}">
                  <a16:creationId xmlns:a16="http://schemas.microsoft.com/office/drawing/2014/main" id="{2B7E5C98-1686-45EF-9BC1-898A59CE4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6" name="Freeform 124">
              <a:extLst>
                <a:ext uri="{FF2B5EF4-FFF2-40B4-BE49-F238E27FC236}">
                  <a16:creationId xmlns:a16="http://schemas.microsoft.com/office/drawing/2014/main" id="{4F170216-7004-48C0-B0E7-B853AA5FD3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7" name="Group 32">
            <a:extLst>
              <a:ext uri="{FF2B5EF4-FFF2-40B4-BE49-F238E27FC236}">
                <a16:creationId xmlns:a16="http://schemas.microsoft.com/office/drawing/2014/main" id="{1CA5B096-7292-4A43-A9FA-9C37D6F91721}"/>
              </a:ext>
            </a:extLst>
          </p:cNvPr>
          <p:cNvGrpSpPr/>
          <p:nvPr/>
        </p:nvGrpSpPr>
        <p:grpSpPr>
          <a:xfrm>
            <a:off x="6447339" y="3835400"/>
            <a:ext cx="416560" cy="513366"/>
            <a:chOff x="4460875" y="2689225"/>
            <a:chExt cx="450850" cy="555625"/>
          </a:xfrm>
          <a:solidFill>
            <a:srgbClr val="595757"/>
          </a:solidFill>
        </p:grpSpPr>
        <p:sp>
          <p:nvSpPr>
            <p:cNvPr id="88" name="Freeform 142">
              <a:extLst>
                <a:ext uri="{FF2B5EF4-FFF2-40B4-BE49-F238E27FC236}">
                  <a16:creationId xmlns:a16="http://schemas.microsoft.com/office/drawing/2014/main" id="{C33219BF-06C8-4B25-BE44-D4F4CB5BFF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60875" y="2689225"/>
              <a:ext cx="450850" cy="555625"/>
            </a:xfrm>
            <a:custGeom>
              <a:avLst/>
              <a:gdLst>
                <a:gd name="T0" fmla="*/ 1329 w 2839"/>
                <a:gd name="T1" fmla="*/ 173 h 3503"/>
                <a:gd name="T2" fmla="*/ 168 w 2839"/>
                <a:gd name="T3" fmla="*/ 523 h 3503"/>
                <a:gd name="T4" fmla="*/ 160 w 2839"/>
                <a:gd name="T5" fmla="*/ 1492 h 3503"/>
                <a:gd name="T6" fmla="*/ 186 w 2839"/>
                <a:gd name="T7" fmla="*/ 1818 h 3503"/>
                <a:gd name="T8" fmla="*/ 265 w 2839"/>
                <a:gd name="T9" fmla="*/ 2133 h 3503"/>
                <a:gd name="T10" fmla="*/ 395 w 2839"/>
                <a:gd name="T11" fmla="*/ 2431 h 3503"/>
                <a:gd name="T12" fmla="*/ 571 w 2839"/>
                <a:gd name="T13" fmla="*/ 2704 h 3503"/>
                <a:gd name="T14" fmla="*/ 784 w 2839"/>
                <a:gd name="T15" fmla="*/ 2941 h 3503"/>
                <a:gd name="T16" fmla="*/ 1030 w 2839"/>
                <a:gd name="T17" fmla="*/ 3140 h 3503"/>
                <a:gd name="T18" fmla="*/ 1307 w 2839"/>
                <a:gd name="T19" fmla="*/ 3298 h 3503"/>
                <a:gd name="T20" fmla="*/ 1434 w 2839"/>
                <a:gd name="T21" fmla="*/ 3340 h 3503"/>
                <a:gd name="T22" fmla="*/ 1719 w 2839"/>
                <a:gd name="T23" fmla="*/ 3198 h 3503"/>
                <a:gd name="T24" fmla="*/ 1976 w 2839"/>
                <a:gd name="T25" fmla="*/ 3012 h 3503"/>
                <a:gd name="T26" fmla="*/ 2200 w 2839"/>
                <a:gd name="T27" fmla="*/ 2787 h 3503"/>
                <a:gd name="T28" fmla="*/ 2390 w 2839"/>
                <a:gd name="T29" fmla="*/ 2526 h 3503"/>
                <a:gd name="T30" fmla="*/ 2536 w 2839"/>
                <a:gd name="T31" fmla="*/ 2235 h 3503"/>
                <a:gd name="T32" fmla="*/ 2631 w 2839"/>
                <a:gd name="T33" fmla="*/ 1925 h 3503"/>
                <a:gd name="T34" fmla="*/ 2676 w 2839"/>
                <a:gd name="T35" fmla="*/ 1601 h 3503"/>
                <a:gd name="T36" fmla="*/ 2677 w 2839"/>
                <a:gd name="T37" fmla="*/ 534 h 3503"/>
                <a:gd name="T38" fmla="*/ 2651 w 2839"/>
                <a:gd name="T39" fmla="*/ 509 h 3503"/>
                <a:gd name="T40" fmla="*/ 1419 w 2839"/>
                <a:gd name="T41" fmla="*/ 159 h 3503"/>
                <a:gd name="T42" fmla="*/ 1501 w 2839"/>
                <a:gd name="T43" fmla="*/ 7 h 3503"/>
                <a:gd name="T44" fmla="*/ 2726 w 2839"/>
                <a:gd name="T45" fmla="*/ 367 h 3503"/>
                <a:gd name="T46" fmla="*/ 2798 w 2839"/>
                <a:gd name="T47" fmla="*/ 428 h 3503"/>
                <a:gd name="T48" fmla="*/ 2836 w 2839"/>
                <a:gd name="T49" fmla="*/ 514 h 3503"/>
                <a:gd name="T50" fmla="*/ 2836 w 2839"/>
                <a:gd name="T51" fmla="*/ 1600 h 3503"/>
                <a:gd name="T52" fmla="*/ 2795 w 2839"/>
                <a:gd name="T53" fmla="*/ 1921 h 3503"/>
                <a:gd name="T54" fmla="*/ 2708 w 2839"/>
                <a:gd name="T55" fmla="*/ 2231 h 3503"/>
                <a:gd name="T56" fmla="*/ 2575 w 2839"/>
                <a:gd name="T57" fmla="*/ 2523 h 3503"/>
                <a:gd name="T58" fmla="*/ 2400 w 2839"/>
                <a:gd name="T59" fmla="*/ 2795 h 3503"/>
                <a:gd name="T60" fmla="*/ 2192 w 2839"/>
                <a:gd name="T61" fmla="*/ 3031 h 3503"/>
                <a:gd name="T62" fmla="*/ 1953 w 2839"/>
                <a:gd name="T63" fmla="*/ 3234 h 3503"/>
                <a:gd name="T64" fmla="*/ 1685 w 2839"/>
                <a:gd name="T65" fmla="*/ 3400 h 3503"/>
                <a:gd name="T66" fmla="*/ 1470 w 2839"/>
                <a:gd name="T67" fmla="*/ 3497 h 3503"/>
                <a:gd name="T68" fmla="*/ 1394 w 2839"/>
                <a:gd name="T69" fmla="*/ 3501 h 3503"/>
                <a:gd name="T70" fmla="*/ 1247 w 2839"/>
                <a:gd name="T71" fmla="*/ 3446 h 3503"/>
                <a:gd name="T72" fmla="*/ 972 w 2839"/>
                <a:gd name="T73" fmla="*/ 3292 h 3503"/>
                <a:gd name="T74" fmla="*/ 724 w 2839"/>
                <a:gd name="T75" fmla="*/ 3102 h 3503"/>
                <a:gd name="T76" fmla="*/ 504 w 2839"/>
                <a:gd name="T77" fmla="*/ 2877 h 3503"/>
                <a:gd name="T78" fmla="*/ 317 w 2839"/>
                <a:gd name="T79" fmla="*/ 2617 h 3503"/>
                <a:gd name="T80" fmla="*/ 169 w 2839"/>
                <a:gd name="T81" fmla="*/ 2330 h 3503"/>
                <a:gd name="T82" fmla="*/ 67 w 2839"/>
                <a:gd name="T83" fmla="*/ 2026 h 3503"/>
                <a:gd name="T84" fmla="*/ 11 w 2839"/>
                <a:gd name="T85" fmla="*/ 1709 h 3503"/>
                <a:gd name="T86" fmla="*/ 0 w 2839"/>
                <a:gd name="T87" fmla="*/ 547 h 3503"/>
                <a:gd name="T88" fmla="*/ 23 w 2839"/>
                <a:gd name="T89" fmla="*/ 455 h 3503"/>
                <a:gd name="T90" fmla="*/ 85 w 2839"/>
                <a:gd name="T91" fmla="*/ 383 h 3503"/>
                <a:gd name="T92" fmla="*/ 1284 w 2839"/>
                <a:gd name="T93" fmla="*/ 20 h 3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39" h="3503">
                  <a:moveTo>
                    <a:pt x="1419" y="159"/>
                  </a:moveTo>
                  <a:lnTo>
                    <a:pt x="1374" y="162"/>
                  </a:lnTo>
                  <a:lnTo>
                    <a:pt x="1329" y="173"/>
                  </a:lnTo>
                  <a:lnTo>
                    <a:pt x="188" y="509"/>
                  </a:lnTo>
                  <a:lnTo>
                    <a:pt x="177" y="514"/>
                  </a:lnTo>
                  <a:lnTo>
                    <a:pt x="168" y="523"/>
                  </a:lnTo>
                  <a:lnTo>
                    <a:pt x="162" y="534"/>
                  </a:lnTo>
                  <a:lnTo>
                    <a:pt x="160" y="547"/>
                  </a:lnTo>
                  <a:lnTo>
                    <a:pt x="160" y="1492"/>
                  </a:lnTo>
                  <a:lnTo>
                    <a:pt x="163" y="1601"/>
                  </a:lnTo>
                  <a:lnTo>
                    <a:pt x="171" y="1710"/>
                  </a:lnTo>
                  <a:lnTo>
                    <a:pt x="186" y="1818"/>
                  </a:lnTo>
                  <a:lnTo>
                    <a:pt x="206" y="1925"/>
                  </a:lnTo>
                  <a:lnTo>
                    <a:pt x="233" y="2030"/>
                  </a:lnTo>
                  <a:lnTo>
                    <a:pt x="265" y="2133"/>
                  </a:lnTo>
                  <a:lnTo>
                    <a:pt x="303" y="2235"/>
                  </a:lnTo>
                  <a:lnTo>
                    <a:pt x="346" y="2334"/>
                  </a:lnTo>
                  <a:lnTo>
                    <a:pt x="395" y="2431"/>
                  </a:lnTo>
                  <a:lnTo>
                    <a:pt x="449" y="2526"/>
                  </a:lnTo>
                  <a:lnTo>
                    <a:pt x="509" y="2618"/>
                  </a:lnTo>
                  <a:lnTo>
                    <a:pt x="571" y="2704"/>
                  </a:lnTo>
                  <a:lnTo>
                    <a:pt x="638" y="2787"/>
                  </a:lnTo>
                  <a:lnTo>
                    <a:pt x="709" y="2867"/>
                  </a:lnTo>
                  <a:lnTo>
                    <a:pt x="784" y="2941"/>
                  </a:lnTo>
                  <a:lnTo>
                    <a:pt x="863" y="3012"/>
                  </a:lnTo>
                  <a:lnTo>
                    <a:pt x="945" y="3079"/>
                  </a:lnTo>
                  <a:lnTo>
                    <a:pt x="1030" y="3140"/>
                  </a:lnTo>
                  <a:lnTo>
                    <a:pt x="1119" y="3198"/>
                  </a:lnTo>
                  <a:lnTo>
                    <a:pt x="1211" y="3250"/>
                  </a:lnTo>
                  <a:lnTo>
                    <a:pt x="1307" y="3298"/>
                  </a:lnTo>
                  <a:lnTo>
                    <a:pt x="1405" y="3340"/>
                  </a:lnTo>
                  <a:lnTo>
                    <a:pt x="1419" y="3343"/>
                  </a:lnTo>
                  <a:lnTo>
                    <a:pt x="1434" y="3340"/>
                  </a:lnTo>
                  <a:lnTo>
                    <a:pt x="1532" y="3298"/>
                  </a:lnTo>
                  <a:lnTo>
                    <a:pt x="1627" y="3250"/>
                  </a:lnTo>
                  <a:lnTo>
                    <a:pt x="1719" y="3198"/>
                  </a:lnTo>
                  <a:lnTo>
                    <a:pt x="1808" y="3140"/>
                  </a:lnTo>
                  <a:lnTo>
                    <a:pt x="1894" y="3079"/>
                  </a:lnTo>
                  <a:lnTo>
                    <a:pt x="1976" y="3012"/>
                  </a:lnTo>
                  <a:lnTo>
                    <a:pt x="2055" y="2941"/>
                  </a:lnTo>
                  <a:lnTo>
                    <a:pt x="2129" y="2867"/>
                  </a:lnTo>
                  <a:lnTo>
                    <a:pt x="2200" y="2787"/>
                  </a:lnTo>
                  <a:lnTo>
                    <a:pt x="2267" y="2704"/>
                  </a:lnTo>
                  <a:lnTo>
                    <a:pt x="2330" y="2618"/>
                  </a:lnTo>
                  <a:lnTo>
                    <a:pt x="2390" y="2526"/>
                  </a:lnTo>
                  <a:lnTo>
                    <a:pt x="2444" y="2431"/>
                  </a:lnTo>
                  <a:lnTo>
                    <a:pt x="2493" y="2334"/>
                  </a:lnTo>
                  <a:lnTo>
                    <a:pt x="2536" y="2235"/>
                  </a:lnTo>
                  <a:lnTo>
                    <a:pt x="2574" y="2133"/>
                  </a:lnTo>
                  <a:lnTo>
                    <a:pt x="2606" y="2030"/>
                  </a:lnTo>
                  <a:lnTo>
                    <a:pt x="2631" y="1925"/>
                  </a:lnTo>
                  <a:lnTo>
                    <a:pt x="2653" y="1818"/>
                  </a:lnTo>
                  <a:lnTo>
                    <a:pt x="2668" y="1710"/>
                  </a:lnTo>
                  <a:lnTo>
                    <a:pt x="2676" y="1601"/>
                  </a:lnTo>
                  <a:lnTo>
                    <a:pt x="2679" y="1492"/>
                  </a:lnTo>
                  <a:lnTo>
                    <a:pt x="2679" y="547"/>
                  </a:lnTo>
                  <a:lnTo>
                    <a:pt x="2677" y="534"/>
                  </a:lnTo>
                  <a:lnTo>
                    <a:pt x="2671" y="523"/>
                  </a:lnTo>
                  <a:lnTo>
                    <a:pt x="2662" y="514"/>
                  </a:lnTo>
                  <a:lnTo>
                    <a:pt x="2651" y="509"/>
                  </a:lnTo>
                  <a:lnTo>
                    <a:pt x="1510" y="173"/>
                  </a:lnTo>
                  <a:lnTo>
                    <a:pt x="1465" y="162"/>
                  </a:lnTo>
                  <a:lnTo>
                    <a:pt x="1419" y="159"/>
                  </a:lnTo>
                  <a:close/>
                  <a:moveTo>
                    <a:pt x="1392" y="0"/>
                  </a:moveTo>
                  <a:lnTo>
                    <a:pt x="1447" y="0"/>
                  </a:lnTo>
                  <a:lnTo>
                    <a:pt x="1501" y="7"/>
                  </a:lnTo>
                  <a:lnTo>
                    <a:pt x="1555" y="20"/>
                  </a:lnTo>
                  <a:lnTo>
                    <a:pt x="2695" y="356"/>
                  </a:lnTo>
                  <a:lnTo>
                    <a:pt x="2726" y="367"/>
                  </a:lnTo>
                  <a:lnTo>
                    <a:pt x="2754" y="383"/>
                  </a:lnTo>
                  <a:lnTo>
                    <a:pt x="2777" y="404"/>
                  </a:lnTo>
                  <a:lnTo>
                    <a:pt x="2798" y="428"/>
                  </a:lnTo>
                  <a:lnTo>
                    <a:pt x="2815" y="455"/>
                  </a:lnTo>
                  <a:lnTo>
                    <a:pt x="2828" y="483"/>
                  </a:lnTo>
                  <a:lnTo>
                    <a:pt x="2836" y="514"/>
                  </a:lnTo>
                  <a:lnTo>
                    <a:pt x="2839" y="547"/>
                  </a:lnTo>
                  <a:lnTo>
                    <a:pt x="2839" y="1492"/>
                  </a:lnTo>
                  <a:lnTo>
                    <a:pt x="2836" y="1600"/>
                  </a:lnTo>
                  <a:lnTo>
                    <a:pt x="2827" y="1709"/>
                  </a:lnTo>
                  <a:lnTo>
                    <a:pt x="2814" y="1815"/>
                  </a:lnTo>
                  <a:lnTo>
                    <a:pt x="2795" y="1921"/>
                  </a:lnTo>
                  <a:lnTo>
                    <a:pt x="2772" y="2026"/>
                  </a:lnTo>
                  <a:lnTo>
                    <a:pt x="2743" y="2129"/>
                  </a:lnTo>
                  <a:lnTo>
                    <a:pt x="2708" y="2231"/>
                  </a:lnTo>
                  <a:lnTo>
                    <a:pt x="2669" y="2330"/>
                  </a:lnTo>
                  <a:lnTo>
                    <a:pt x="2625" y="2428"/>
                  </a:lnTo>
                  <a:lnTo>
                    <a:pt x="2575" y="2523"/>
                  </a:lnTo>
                  <a:lnTo>
                    <a:pt x="2521" y="2617"/>
                  </a:lnTo>
                  <a:lnTo>
                    <a:pt x="2462" y="2708"/>
                  </a:lnTo>
                  <a:lnTo>
                    <a:pt x="2400" y="2795"/>
                  </a:lnTo>
                  <a:lnTo>
                    <a:pt x="2335" y="2877"/>
                  </a:lnTo>
                  <a:lnTo>
                    <a:pt x="2264" y="2955"/>
                  </a:lnTo>
                  <a:lnTo>
                    <a:pt x="2192" y="3031"/>
                  </a:lnTo>
                  <a:lnTo>
                    <a:pt x="2115" y="3102"/>
                  </a:lnTo>
                  <a:lnTo>
                    <a:pt x="2035" y="3170"/>
                  </a:lnTo>
                  <a:lnTo>
                    <a:pt x="1953" y="3234"/>
                  </a:lnTo>
                  <a:lnTo>
                    <a:pt x="1866" y="3292"/>
                  </a:lnTo>
                  <a:lnTo>
                    <a:pt x="1778" y="3349"/>
                  </a:lnTo>
                  <a:lnTo>
                    <a:pt x="1685" y="3400"/>
                  </a:lnTo>
                  <a:lnTo>
                    <a:pt x="1592" y="3446"/>
                  </a:lnTo>
                  <a:lnTo>
                    <a:pt x="1495" y="3488"/>
                  </a:lnTo>
                  <a:lnTo>
                    <a:pt x="1470" y="3497"/>
                  </a:lnTo>
                  <a:lnTo>
                    <a:pt x="1445" y="3501"/>
                  </a:lnTo>
                  <a:lnTo>
                    <a:pt x="1419" y="3503"/>
                  </a:lnTo>
                  <a:lnTo>
                    <a:pt x="1394" y="3501"/>
                  </a:lnTo>
                  <a:lnTo>
                    <a:pt x="1368" y="3497"/>
                  </a:lnTo>
                  <a:lnTo>
                    <a:pt x="1344" y="3488"/>
                  </a:lnTo>
                  <a:lnTo>
                    <a:pt x="1247" y="3446"/>
                  </a:lnTo>
                  <a:lnTo>
                    <a:pt x="1152" y="3400"/>
                  </a:lnTo>
                  <a:lnTo>
                    <a:pt x="1061" y="3349"/>
                  </a:lnTo>
                  <a:lnTo>
                    <a:pt x="972" y="3292"/>
                  </a:lnTo>
                  <a:lnTo>
                    <a:pt x="886" y="3234"/>
                  </a:lnTo>
                  <a:lnTo>
                    <a:pt x="803" y="3170"/>
                  </a:lnTo>
                  <a:lnTo>
                    <a:pt x="724" y="3102"/>
                  </a:lnTo>
                  <a:lnTo>
                    <a:pt x="647" y="3031"/>
                  </a:lnTo>
                  <a:lnTo>
                    <a:pt x="573" y="2955"/>
                  </a:lnTo>
                  <a:lnTo>
                    <a:pt x="504" y="2877"/>
                  </a:lnTo>
                  <a:lnTo>
                    <a:pt x="438" y="2795"/>
                  </a:lnTo>
                  <a:lnTo>
                    <a:pt x="377" y="2708"/>
                  </a:lnTo>
                  <a:lnTo>
                    <a:pt x="317" y="2617"/>
                  </a:lnTo>
                  <a:lnTo>
                    <a:pt x="263" y="2523"/>
                  </a:lnTo>
                  <a:lnTo>
                    <a:pt x="214" y="2428"/>
                  </a:lnTo>
                  <a:lnTo>
                    <a:pt x="169" y="2330"/>
                  </a:lnTo>
                  <a:lnTo>
                    <a:pt x="130" y="2231"/>
                  </a:lnTo>
                  <a:lnTo>
                    <a:pt x="96" y="2129"/>
                  </a:lnTo>
                  <a:lnTo>
                    <a:pt x="67" y="2026"/>
                  </a:lnTo>
                  <a:lnTo>
                    <a:pt x="42" y="1921"/>
                  </a:lnTo>
                  <a:lnTo>
                    <a:pt x="24" y="1815"/>
                  </a:lnTo>
                  <a:lnTo>
                    <a:pt x="11" y="1709"/>
                  </a:lnTo>
                  <a:lnTo>
                    <a:pt x="3" y="1600"/>
                  </a:lnTo>
                  <a:lnTo>
                    <a:pt x="0" y="1492"/>
                  </a:lnTo>
                  <a:lnTo>
                    <a:pt x="0" y="547"/>
                  </a:lnTo>
                  <a:lnTo>
                    <a:pt x="3" y="514"/>
                  </a:lnTo>
                  <a:lnTo>
                    <a:pt x="11" y="483"/>
                  </a:lnTo>
                  <a:lnTo>
                    <a:pt x="23" y="455"/>
                  </a:lnTo>
                  <a:lnTo>
                    <a:pt x="40" y="428"/>
                  </a:lnTo>
                  <a:lnTo>
                    <a:pt x="61" y="404"/>
                  </a:lnTo>
                  <a:lnTo>
                    <a:pt x="85" y="383"/>
                  </a:lnTo>
                  <a:lnTo>
                    <a:pt x="113" y="367"/>
                  </a:lnTo>
                  <a:lnTo>
                    <a:pt x="144" y="356"/>
                  </a:lnTo>
                  <a:lnTo>
                    <a:pt x="1284" y="20"/>
                  </a:lnTo>
                  <a:lnTo>
                    <a:pt x="1337" y="7"/>
                  </a:lnTo>
                  <a:lnTo>
                    <a:pt x="13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9" name="Freeform 143">
              <a:extLst>
                <a:ext uri="{FF2B5EF4-FFF2-40B4-BE49-F238E27FC236}">
                  <a16:creationId xmlns:a16="http://schemas.microsoft.com/office/drawing/2014/main" id="{2D965F42-EE5A-4B9C-A249-B54A828DAD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32313" y="2760663"/>
              <a:ext cx="307975" cy="406400"/>
            </a:xfrm>
            <a:custGeom>
              <a:avLst/>
              <a:gdLst>
                <a:gd name="T0" fmla="*/ 160 w 1940"/>
                <a:gd name="T1" fmla="*/ 398 h 2563"/>
                <a:gd name="T2" fmla="*/ 163 w 1940"/>
                <a:gd name="T3" fmla="*/ 1132 h 2563"/>
                <a:gd name="T4" fmla="*/ 186 w 1940"/>
                <a:gd name="T5" fmla="*/ 1321 h 2563"/>
                <a:gd name="T6" fmla="*/ 231 w 1940"/>
                <a:gd name="T7" fmla="*/ 1504 h 2563"/>
                <a:gd name="T8" fmla="*/ 299 w 1940"/>
                <a:gd name="T9" fmla="*/ 1679 h 2563"/>
                <a:gd name="T10" fmla="*/ 387 w 1940"/>
                <a:gd name="T11" fmla="*/ 1845 h 2563"/>
                <a:gd name="T12" fmla="*/ 494 w 1940"/>
                <a:gd name="T13" fmla="*/ 1997 h 2563"/>
                <a:gd name="T14" fmla="*/ 613 w 1940"/>
                <a:gd name="T15" fmla="*/ 2131 h 2563"/>
                <a:gd name="T16" fmla="*/ 747 w 1940"/>
                <a:gd name="T17" fmla="*/ 2250 h 2563"/>
                <a:gd name="T18" fmla="*/ 893 w 1940"/>
                <a:gd name="T19" fmla="*/ 2353 h 2563"/>
                <a:gd name="T20" fmla="*/ 1047 w 1940"/>
                <a:gd name="T21" fmla="*/ 2353 h 2563"/>
                <a:gd name="T22" fmla="*/ 1194 w 1940"/>
                <a:gd name="T23" fmla="*/ 2250 h 2563"/>
                <a:gd name="T24" fmla="*/ 1327 w 1940"/>
                <a:gd name="T25" fmla="*/ 2131 h 2563"/>
                <a:gd name="T26" fmla="*/ 1447 w 1940"/>
                <a:gd name="T27" fmla="*/ 1997 h 2563"/>
                <a:gd name="T28" fmla="*/ 1554 w 1940"/>
                <a:gd name="T29" fmla="*/ 1845 h 2563"/>
                <a:gd name="T30" fmla="*/ 1642 w 1940"/>
                <a:gd name="T31" fmla="*/ 1679 h 2563"/>
                <a:gd name="T32" fmla="*/ 1709 w 1940"/>
                <a:gd name="T33" fmla="*/ 1504 h 2563"/>
                <a:gd name="T34" fmla="*/ 1755 w 1940"/>
                <a:gd name="T35" fmla="*/ 1321 h 2563"/>
                <a:gd name="T36" fmla="*/ 1778 w 1940"/>
                <a:gd name="T37" fmla="*/ 1132 h 2563"/>
                <a:gd name="T38" fmla="*/ 1780 w 1940"/>
                <a:gd name="T39" fmla="*/ 398 h 2563"/>
                <a:gd name="T40" fmla="*/ 959 w 1940"/>
                <a:gd name="T41" fmla="*/ 0 h 2563"/>
                <a:gd name="T42" fmla="*/ 1004 w 1940"/>
                <a:gd name="T43" fmla="*/ 4 h 2563"/>
                <a:gd name="T44" fmla="*/ 1878 w 1940"/>
                <a:gd name="T45" fmla="*/ 264 h 2563"/>
                <a:gd name="T46" fmla="*/ 1916 w 1940"/>
                <a:gd name="T47" fmla="*/ 297 h 2563"/>
                <a:gd name="T48" fmla="*/ 1938 w 1940"/>
                <a:gd name="T49" fmla="*/ 343 h 2563"/>
                <a:gd name="T50" fmla="*/ 1940 w 1940"/>
                <a:gd name="T51" fmla="*/ 1038 h 2563"/>
                <a:gd name="T52" fmla="*/ 1929 w 1940"/>
                <a:gd name="T53" fmla="*/ 1228 h 2563"/>
                <a:gd name="T54" fmla="*/ 1898 w 1940"/>
                <a:gd name="T55" fmla="*/ 1415 h 2563"/>
                <a:gd name="T56" fmla="*/ 1846 w 1940"/>
                <a:gd name="T57" fmla="*/ 1596 h 2563"/>
                <a:gd name="T58" fmla="*/ 1775 w 1940"/>
                <a:gd name="T59" fmla="*/ 1771 h 2563"/>
                <a:gd name="T60" fmla="*/ 1684 w 1940"/>
                <a:gd name="T61" fmla="*/ 1936 h 2563"/>
                <a:gd name="T62" fmla="*/ 1577 w 1940"/>
                <a:gd name="T63" fmla="*/ 2090 h 2563"/>
                <a:gd name="T64" fmla="*/ 1458 w 1940"/>
                <a:gd name="T65" fmla="*/ 2226 h 2563"/>
                <a:gd name="T66" fmla="*/ 1325 w 1940"/>
                <a:gd name="T67" fmla="*/ 2349 h 2563"/>
                <a:gd name="T68" fmla="*/ 1181 w 1940"/>
                <a:gd name="T69" fmla="*/ 2457 h 2563"/>
                <a:gd name="T70" fmla="*/ 1026 w 1940"/>
                <a:gd name="T71" fmla="*/ 2549 h 2563"/>
                <a:gd name="T72" fmla="*/ 990 w 1940"/>
                <a:gd name="T73" fmla="*/ 2561 h 2563"/>
                <a:gd name="T74" fmla="*/ 951 w 1940"/>
                <a:gd name="T75" fmla="*/ 2561 h 2563"/>
                <a:gd name="T76" fmla="*/ 915 w 1940"/>
                <a:gd name="T77" fmla="*/ 2549 h 2563"/>
                <a:gd name="T78" fmla="*/ 760 w 1940"/>
                <a:gd name="T79" fmla="*/ 2457 h 2563"/>
                <a:gd name="T80" fmla="*/ 615 w 1940"/>
                <a:gd name="T81" fmla="*/ 2349 h 2563"/>
                <a:gd name="T82" fmla="*/ 483 w 1940"/>
                <a:gd name="T83" fmla="*/ 2226 h 2563"/>
                <a:gd name="T84" fmla="*/ 364 w 1940"/>
                <a:gd name="T85" fmla="*/ 2090 h 2563"/>
                <a:gd name="T86" fmla="*/ 256 w 1940"/>
                <a:gd name="T87" fmla="*/ 1936 h 2563"/>
                <a:gd name="T88" fmla="*/ 166 w 1940"/>
                <a:gd name="T89" fmla="*/ 1771 h 2563"/>
                <a:gd name="T90" fmla="*/ 94 w 1940"/>
                <a:gd name="T91" fmla="*/ 1596 h 2563"/>
                <a:gd name="T92" fmla="*/ 43 w 1940"/>
                <a:gd name="T93" fmla="*/ 1415 h 2563"/>
                <a:gd name="T94" fmla="*/ 11 w 1940"/>
                <a:gd name="T95" fmla="*/ 1228 h 2563"/>
                <a:gd name="T96" fmla="*/ 0 w 1940"/>
                <a:gd name="T97" fmla="*/ 1038 h 2563"/>
                <a:gd name="T98" fmla="*/ 3 w 1940"/>
                <a:gd name="T99" fmla="*/ 343 h 2563"/>
                <a:gd name="T100" fmla="*/ 24 w 1940"/>
                <a:gd name="T101" fmla="*/ 297 h 2563"/>
                <a:gd name="T102" fmla="*/ 63 w 1940"/>
                <a:gd name="T103" fmla="*/ 264 h 2563"/>
                <a:gd name="T104" fmla="*/ 936 w 1940"/>
                <a:gd name="T105" fmla="*/ 4 h 2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2563">
                  <a:moveTo>
                    <a:pt x="970" y="160"/>
                  </a:moveTo>
                  <a:lnTo>
                    <a:pt x="160" y="398"/>
                  </a:lnTo>
                  <a:lnTo>
                    <a:pt x="160" y="1038"/>
                  </a:lnTo>
                  <a:lnTo>
                    <a:pt x="163" y="1132"/>
                  </a:lnTo>
                  <a:lnTo>
                    <a:pt x="171" y="1227"/>
                  </a:lnTo>
                  <a:lnTo>
                    <a:pt x="186" y="1321"/>
                  </a:lnTo>
                  <a:lnTo>
                    <a:pt x="205" y="1413"/>
                  </a:lnTo>
                  <a:lnTo>
                    <a:pt x="231" y="1504"/>
                  </a:lnTo>
                  <a:lnTo>
                    <a:pt x="263" y="1592"/>
                  </a:lnTo>
                  <a:lnTo>
                    <a:pt x="299" y="1679"/>
                  </a:lnTo>
                  <a:lnTo>
                    <a:pt x="340" y="1763"/>
                  </a:lnTo>
                  <a:lnTo>
                    <a:pt x="387" y="1845"/>
                  </a:lnTo>
                  <a:lnTo>
                    <a:pt x="439" y="1925"/>
                  </a:lnTo>
                  <a:lnTo>
                    <a:pt x="494" y="1997"/>
                  </a:lnTo>
                  <a:lnTo>
                    <a:pt x="551" y="2065"/>
                  </a:lnTo>
                  <a:lnTo>
                    <a:pt x="613" y="2131"/>
                  </a:lnTo>
                  <a:lnTo>
                    <a:pt x="679" y="2193"/>
                  </a:lnTo>
                  <a:lnTo>
                    <a:pt x="747" y="2250"/>
                  </a:lnTo>
                  <a:lnTo>
                    <a:pt x="818" y="2303"/>
                  </a:lnTo>
                  <a:lnTo>
                    <a:pt x="893" y="2353"/>
                  </a:lnTo>
                  <a:lnTo>
                    <a:pt x="970" y="2398"/>
                  </a:lnTo>
                  <a:lnTo>
                    <a:pt x="1047" y="2353"/>
                  </a:lnTo>
                  <a:lnTo>
                    <a:pt x="1122" y="2303"/>
                  </a:lnTo>
                  <a:lnTo>
                    <a:pt x="1194" y="2250"/>
                  </a:lnTo>
                  <a:lnTo>
                    <a:pt x="1262" y="2193"/>
                  </a:lnTo>
                  <a:lnTo>
                    <a:pt x="1327" y="2131"/>
                  </a:lnTo>
                  <a:lnTo>
                    <a:pt x="1389" y="2065"/>
                  </a:lnTo>
                  <a:lnTo>
                    <a:pt x="1447" y="1997"/>
                  </a:lnTo>
                  <a:lnTo>
                    <a:pt x="1500" y="1925"/>
                  </a:lnTo>
                  <a:lnTo>
                    <a:pt x="1554" y="1845"/>
                  </a:lnTo>
                  <a:lnTo>
                    <a:pt x="1600" y="1763"/>
                  </a:lnTo>
                  <a:lnTo>
                    <a:pt x="1642" y="1679"/>
                  </a:lnTo>
                  <a:lnTo>
                    <a:pt x="1678" y="1592"/>
                  </a:lnTo>
                  <a:lnTo>
                    <a:pt x="1709" y="1504"/>
                  </a:lnTo>
                  <a:lnTo>
                    <a:pt x="1734" y="1413"/>
                  </a:lnTo>
                  <a:lnTo>
                    <a:pt x="1755" y="1321"/>
                  </a:lnTo>
                  <a:lnTo>
                    <a:pt x="1770" y="1227"/>
                  </a:lnTo>
                  <a:lnTo>
                    <a:pt x="1778" y="1132"/>
                  </a:lnTo>
                  <a:lnTo>
                    <a:pt x="1780" y="1038"/>
                  </a:lnTo>
                  <a:lnTo>
                    <a:pt x="1780" y="398"/>
                  </a:lnTo>
                  <a:lnTo>
                    <a:pt x="970" y="160"/>
                  </a:lnTo>
                  <a:close/>
                  <a:moveTo>
                    <a:pt x="959" y="0"/>
                  </a:moveTo>
                  <a:lnTo>
                    <a:pt x="982" y="0"/>
                  </a:lnTo>
                  <a:lnTo>
                    <a:pt x="1004" y="4"/>
                  </a:lnTo>
                  <a:lnTo>
                    <a:pt x="1855" y="255"/>
                  </a:lnTo>
                  <a:lnTo>
                    <a:pt x="1878" y="264"/>
                  </a:lnTo>
                  <a:lnTo>
                    <a:pt x="1899" y="279"/>
                  </a:lnTo>
                  <a:lnTo>
                    <a:pt x="1916" y="297"/>
                  </a:lnTo>
                  <a:lnTo>
                    <a:pt x="1929" y="320"/>
                  </a:lnTo>
                  <a:lnTo>
                    <a:pt x="1938" y="343"/>
                  </a:lnTo>
                  <a:lnTo>
                    <a:pt x="1940" y="369"/>
                  </a:lnTo>
                  <a:lnTo>
                    <a:pt x="1940" y="1038"/>
                  </a:lnTo>
                  <a:lnTo>
                    <a:pt x="1938" y="1133"/>
                  </a:lnTo>
                  <a:lnTo>
                    <a:pt x="1929" y="1228"/>
                  </a:lnTo>
                  <a:lnTo>
                    <a:pt x="1916" y="1322"/>
                  </a:lnTo>
                  <a:lnTo>
                    <a:pt x="1898" y="1415"/>
                  </a:lnTo>
                  <a:lnTo>
                    <a:pt x="1875" y="1507"/>
                  </a:lnTo>
                  <a:lnTo>
                    <a:pt x="1846" y="1596"/>
                  </a:lnTo>
                  <a:lnTo>
                    <a:pt x="1813" y="1684"/>
                  </a:lnTo>
                  <a:lnTo>
                    <a:pt x="1775" y="1771"/>
                  </a:lnTo>
                  <a:lnTo>
                    <a:pt x="1732" y="1855"/>
                  </a:lnTo>
                  <a:lnTo>
                    <a:pt x="1684" y="1936"/>
                  </a:lnTo>
                  <a:lnTo>
                    <a:pt x="1631" y="2016"/>
                  </a:lnTo>
                  <a:lnTo>
                    <a:pt x="1577" y="2090"/>
                  </a:lnTo>
                  <a:lnTo>
                    <a:pt x="1519" y="2159"/>
                  </a:lnTo>
                  <a:lnTo>
                    <a:pt x="1458" y="2226"/>
                  </a:lnTo>
                  <a:lnTo>
                    <a:pt x="1393" y="2289"/>
                  </a:lnTo>
                  <a:lnTo>
                    <a:pt x="1325" y="2349"/>
                  </a:lnTo>
                  <a:lnTo>
                    <a:pt x="1255" y="2404"/>
                  </a:lnTo>
                  <a:lnTo>
                    <a:pt x="1181" y="2457"/>
                  </a:lnTo>
                  <a:lnTo>
                    <a:pt x="1104" y="2505"/>
                  </a:lnTo>
                  <a:lnTo>
                    <a:pt x="1026" y="2549"/>
                  </a:lnTo>
                  <a:lnTo>
                    <a:pt x="1008" y="2557"/>
                  </a:lnTo>
                  <a:lnTo>
                    <a:pt x="990" y="2561"/>
                  </a:lnTo>
                  <a:lnTo>
                    <a:pt x="970" y="2563"/>
                  </a:lnTo>
                  <a:lnTo>
                    <a:pt x="951" y="2561"/>
                  </a:lnTo>
                  <a:lnTo>
                    <a:pt x="933" y="2557"/>
                  </a:lnTo>
                  <a:lnTo>
                    <a:pt x="915" y="2549"/>
                  </a:lnTo>
                  <a:lnTo>
                    <a:pt x="836" y="2505"/>
                  </a:lnTo>
                  <a:lnTo>
                    <a:pt x="760" y="2457"/>
                  </a:lnTo>
                  <a:lnTo>
                    <a:pt x="686" y="2404"/>
                  </a:lnTo>
                  <a:lnTo>
                    <a:pt x="615" y="2349"/>
                  </a:lnTo>
                  <a:lnTo>
                    <a:pt x="548" y="2289"/>
                  </a:lnTo>
                  <a:lnTo>
                    <a:pt x="483" y="2226"/>
                  </a:lnTo>
                  <a:lnTo>
                    <a:pt x="421" y="2159"/>
                  </a:lnTo>
                  <a:lnTo>
                    <a:pt x="364" y="2090"/>
                  </a:lnTo>
                  <a:lnTo>
                    <a:pt x="310" y="2016"/>
                  </a:lnTo>
                  <a:lnTo>
                    <a:pt x="256" y="1936"/>
                  </a:lnTo>
                  <a:lnTo>
                    <a:pt x="209" y="1855"/>
                  </a:lnTo>
                  <a:lnTo>
                    <a:pt x="166" y="1771"/>
                  </a:lnTo>
                  <a:lnTo>
                    <a:pt x="128" y="1684"/>
                  </a:lnTo>
                  <a:lnTo>
                    <a:pt x="94" y="1596"/>
                  </a:lnTo>
                  <a:lnTo>
                    <a:pt x="66" y="1507"/>
                  </a:lnTo>
                  <a:lnTo>
                    <a:pt x="43" y="1415"/>
                  </a:lnTo>
                  <a:lnTo>
                    <a:pt x="24" y="1322"/>
                  </a:lnTo>
                  <a:lnTo>
                    <a:pt x="11" y="1228"/>
                  </a:lnTo>
                  <a:lnTo>
                    <a:pt x="3" y="1133"/>
                  </a:lnTo>
                  <a:lnTo>
                    <a:pt x="0" y="1038"/>
                  </a:lnTo>
                  <a:lnTo>
                    <a:pt x="0" y="369"/>
                  </a:lnTo>
                  <a:lnTo>
                    <a:pt x="3" y="343"/>
                  </a:lnTo>
                  <a:lnTo>
                    <a:pt x="12" y="320"/>
                  </a:lnTo>
                  <a:lnTo>
                    <a:pt x="24" y="297"/>
                  </a:lnTo>
                  <a:lnTo>
                    <a:pt x="41" y="279"/>
                  </a:lnTo>
                  <a:lnTo>
                    <a:pt x="63" y="264"/>
                  </a:lnTo>
                  <a:lnTo>
                    <a:pt x="86" y="255"/>
                  </a:lnTo>
                  <a:lnTo>
                    <a:pt x="936" y="4"/>
                  </a:lnTo>
                  <a:lnTo>
                    <a:pt x="9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0" name="Group 35">
            <a:extLst>
              <a:ext uri="{FF2B5EF4-FFF2-40B4-BE49-F238E27FC236}">
                <a16:creationId xmlns:a16="http://schemas.microsoft.com/office/drawing/2014/main" id="{45776865-F423-4A17-9A66-2CBEBD178711}"/>
              </a:ext>
            </a:extLst>
          </p:cNvPr>
          <p:cNvGrpSpPr/>
          <p:nvPr/>
        </p:nvGrpSpPr>
        <p:grpSpPr>
          <a:xfrm>
            <a:off x="5693995" y="2438399"/>
            <a:ext cx="310526" cy="516558"/>
            <a:chOff x="3584575" y="2687638"/>
            <a:chExt cx="334963" cy="557212"/>
          </a:xfrm>
          <a:solidFill>
            <a:srgbClr val="595757"/>
          </a:solidFill>
        </p:grpSpPr>
        <p:sp>
          <p:nvSpPr>
            <p:cNvPr id="91" name="Freeform 148">
              <a:extLst>
                <a:ext uri="{FF2B5EF4-FFF2-40B4-BE49-F238E27FC236}">
                  <a16:creationId xmlns:a16="http://schemas.microsoft.com/office/drawing/2014/main" id="{A581F832-5903-4946-9C72-2E506FB43E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1100" y="3143250"/>
              <a:ext cx="61913" cy="61912"/>
            </a:xfrm>
            <a:custGeom>
              <a:avLst/>
              <a:gdLst>
                <a:gd name="T0" fmla="*/ 194 w 389"/>
                <a:gd name="T1" fmla="*/ 135 h 389"/>
                <a:gd name="T2" fmla="*/ 175 w 389"/>
                <a:gd name="T3" fmla="*/ 138 h 389"/>
                <a:gd name="T4" fmla="*/ 159 w 389"/>
                <a:gd name="T5" fmla="*/ 146 h 389"/>
                <a:gd name="T6" fmla="*/ 147 w 389"/>
                <a:gd name="T7" fmla="*/ 159 h 389"/>
                <a:gd name="T8" fmla="*/ 138 w 389"/>
                <a:gd name="T9" fmla="*/ 175 h 389"/>
                <a:gd name="T10" fmla="*/ 135 w 389"/>
                <a:gd name="T11" fmla="*/ 194 h 389"/>
                <a:gd name="T12" fmla="*/ 138 w 389"/>
                <a:gd name="T13" fmla="*/ 213 h 389"/>
                <a:gd name="T14" fmla="*/ 147 w 389"/>
                <a:gd name="T15" fmla="*/ 229 h 389"/>
                <a:gd name="T16" fmla="*/ 159 w 389"/>
                <a:gd name="T17" fmla="*/ 242 h 389"/>
                <a:gd name="T18" fmla="*/ 175 w 389"/>
                <a:gd name="T19" fmla="*/ 251 h 389"/>
                <a:gd name="T20" fmla="*/ 194 w 389"/>
                <a:gd name="T21" fmla="*/ 254 h 389"/>
                <a:gd name="T22" fmla="*/ 214 w 389"/>
                <a:gd name="T23" fmla="*/ 251 h 389"/>
                <a:gd name="T24" fmla="*/ 229 w 389"/>
                <a:gd name="T25" fmla="*/ 242 h 389"/>
                <a:gd name="T26" fmla="*/ 243 w 389"/>
                <a:gd name="T27" fmla="*/ 229 h 389"/>
                <a:gd name="T28" fmla="*/ 252 w 389"/>
                <a:gd name="T29" fmla="*/ 213 h 389"/>
                <a:gd name="T30" fmla="*/ 255 w 389"/>
                <a:gd name="T31" fmla="*/ 194 h 389"/>
                <a:gd name="T32" fmla="*/ 252 w 389"/>
                <a:gd name="T33" fmla="*/ 175 h 389"/>
                <a:gd name="T34" fmla="*/ 243 w 389"/>
                <a:gd name="T35" fmla="*/ 159 h 389"/>
                <a:gd name="T36" fmla="*/ 229 w 389"/>
                <a:gd name="T37" fmla="*/ 146 h 389"/>
                <a:gd name="T38" fmla="*/ 214 w 389"/>
                <a:gd name="T39" fmla="*/ 138 h 389"/>
                <a:gd name="T40" fmla="*/ 194 w 389"/>
                <a:gd name="T41" fmla="*/ 135 h 389"/>
                <a:gd name="T42" fmla="*/ 194 w 389"/>
                <a:gd name="T43" fmla="*/ 0 h 389"/>
                <a:gd name="T44" fmla="*/ 229 w 389"/>
                <a:gd name="T45" fmla="*/ 3 h 389"/>
                <a:gd name="T46" fmla="*/ 262 w 389"/>
                <a:gd name="T47" fmla="*/ 11 h 389"/>
                <a:gd name="T48" fmla="*/ 293 w 389"/>
                <a:gd name="T49" fmla="*/ 26 h 389"/>
                <a:gd name="T50" fmla="*/ 320 w 389"/>
                <a:gd name="T51" fmla="*/ 45 h 389"/>
                <a:gd name="T52" fmla="*/ 343 w 389"/>
                <a:gd name="T53" fmla="*/ 69 h 389"/>
                <a:gd name="T54" fmla="*/ 362 w 389"/>
                <a:gd name="T55" fmla="*/ 96 h 389"/>
                <a:gd name="T56" fmla="*/ 377 w 389"/>
                <a:gd name="T57" fmla="*/ 126 h 389"/>
                <a:gd name="T58" fmla="*/ 386 w 389"/>
                <a:gd name="T59" fmla="*/ 159 h 389"/>
                <a:gd name="T60" fmla="*/ 389 w 389"/>
                <a:gd name="T61" fmla="*/ 194 h 389"/>
                <a:gd name="T62" fmla="*/ 386 w 389"/>
                <a:gd name="T63" fmla="*/ 229 h 389"/>
                <a:gd name="T64" fmla="*/ 377 w 389"/>
                <a:gd name="T65" fmla="*/ 262 h 389"/>
                <a:gd name="T66" fmla="*/ 362 w 389"/>
                <a:gd name="T67" fmla="*/ 292 h 389"/>
                <a:gd name="T68" fmla="*/ 343 w 389"/>
                <a:gd name="T69" fmla="*/ 320 h 389"/>
                <a:gd name="T70" fmla="*/ 320 w 389"/>
                <a:gd name="T71" fmla="*/ 343 h 389"/>
                <a:gd name="T72" fmla="*/ 293 w 389"/>
                <a:gd name="T73" fmla="*/ 362 h 389"/>
                <a:gd name="T74" fmla="*/ 262 w 389"/>
                <a:gd name="T75" fmla="*/ 377 h 389"/>
                <a:gd name="T76" fmla="*/ 229 w 389"/>
                <a:gd name="T77" fmla="*/ 386 h 389"/>
                <a:gd name="T78" fmla="*/ 194 w 389"/>
                <a:gd name="T79" fmla="*/ 389 h 389"/>
                <a:gd name="T80" fmla="*/ 159 w 389"/>
                <a:gd name="T81" fmla="*/ 386 h 389"/>
                <a:gd name="T82" fmla="*/ 126 w 389"/>
                <a:gd name="T83" fmla="*/ 377 h 389"/>
                <a:gd name="T84" fmla="*/ 97 w 389"/>
                <a:gd name="T85" fmla="*/ 362 h 389"/>
                <a:gd name="T86" fmla="*/ 69 w 389"/>
                <a:gd name="T87" fmla="*/ 343 h 389"/>
                <a:gd name="T88" fmla="*/ 46 w 389"/>
                <a:gd name="T89" fmla="*/ 320 h 389"/>
                <a:gd name="T90" fmla="*/ 26 w 389"/>
                <a:gd name="T91" fmla="*/ 292 h 389"/>
                <a:gd name="T92" fmla="*/ 13 w 389"/>
                <a:gd name="T93" fmla="*/ 262 h 389"/>
                <a:gd name="T94" fmla="*/ 3 w 389"/>
                <a:gd name="T95" fmla="*/ 229 h 389"/>
                <a:gd name="T96" fmla="*/ 0 w 389"/>
                <a:gd name="T97" fmla="*/ 194 h 389"/>
                <a:gd name="T98" fmla="*/ 3 w 389"/>
                <a:gd name="T99" fmla="*/ 159 h 389"/>
                <a:gd name="T100" fmla="*/ 13 w 389"/>
                <a:gd name="T101" fmla="*/ 126 h 389"/>
                <a:gd name="T102" fmla="*/ 26 w 389"/>
                <a:gd name="T103" fmla="*/ 96 h 389"/>
                <a:gd name="T104" fmla="*/ 46 w 389"/>
                <a:gd name="T105" fmla="*/ 69 h 389"/>
                <a:gd name="T106" fmla="*/ 69 w 389"/>
                <a:gd name="T107" fmla="*/ 45 h 389"/>
                <a:gd name="T108" fmla="*/ 97 w 389"/>
                <a:gd name="T109" fmla="*/ 26 h 389"/>
                <a:gd name="T110" fmla="*/ 126 w 389"/>
                <a:gd name="T111" fmla="*/ 11 h 389"/>
                <a:gd name="T112" fmla="*/ 159 w 389"/>
                <a:gd name="T113" fmla="*/ 3 h 389"/>
                <a:gd name="T114" fmla="*/ 194 w 389"/>
                <a:gd name="T115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9" h="389">
                  <a:moveTo>
                    <a:pt x="194" y="135"/>
                  </a:moveTo>
                  <a:lnTo>
                    <a:pt x="175" y="138"/>
                  </a:lnTo>
                  <a:lnTo>
                    <a:pt x="159" y="146"/>
                  </a:lnTo>
                  <a:lnTo>
                    <a:pt x="147" y="159"/>
                  </a:lnTo>
                  <a:lnTo>
                    <a:pt x="138" y="175"/>
                  </a:lnTo>
                  <a:lnTo>
                    <a:pt x="135" y="194"/>
                  </a:lnTo>
                  <a:lnTo>
                    <a:pt x="138" y="213"/>
                  </a:lnTo>
                  <a:lnTo>
                    <a:pt x="147" y="229"/>
                  </a:lnTo>
                  <a:lnTo>
                    <a:pt x="159" y="242"/>
                  </a:lnTo>
                  <a:lnTo>
                    <a:pt x="175" y="251"/>
                  </a:lnTo>
                  <a:lnTo>
                    <a:pt x="194" y="254"/>
                  </a:lnTo>
                  <a:lnTo>
                    <a:pt x="214" y="251"/>
                  </a:lnTo>
                  <a:lnTo>
                    <a:pt x="229" y="242"/>
                  </a:lnTo>
                  <a:lnTo>
                    <a:pt x="243" y="229"/>
                  </a:lnTo>
                  <a:lnTo>
                    <a:pt x="252" y="213"/>
                  </a:lnTo>
                  <a:lnTo>
                    <a:pt x="255" y="194"/>
                  </a:lnTo>
                  <a:lnTo>
                    <a:pt x="252" y="175"/>
                  </a:lnTo>
                  <a:lnTo>
                    <a:pt x="243" y="159"/>
                  </a:lnTo>
                  <a:lnTo>
                    <a:pt x="229" y="146"/>
                  </a:lnTo>
                  <a:lnTo>
                    <a:pt x="214" y="138"/>
                  </a:lnTo>
                  <a:lnTo>
                    <a:pt x="194" y="135"/>
                  </a:lnTo>
                  <a:close/>
                  <a:moveTo>
                    <a:pt x="194" y="0"/>
                  </a:moveTo>
                  <a:lnTo>
                    <a:pt x="229" y="3"/>
                  </a:lnTo>
                  <a:lnTo>
                    <a:pt x="262" y="11"/>
                  </a:lnTo>
                  <a:lnTo>
                    <a:pt x="293" y="26"/>
                  </a:lnTo>
                  <a:lnTo>
                    <a:pt x="320" y="45"/>
                  </a:lnTo>
                  <a:lnTo>
                    <a:pt x="343" y="69"/>
                  </a:lnTo>
                  <a:lnTo>
                    <a:pt x="362" y="96"/>
                  </a:lnTo>
                  <a:lnTo>
                    <a:pt x="377" y="126"/>
                  </a:lnTo>
                  <a:lnTo>
                    <a:pt x="386" y="159"/>
                  </a:lnTo>
                  <a:lnTo>
                    <a:pt x="389" y="194"/>
                  </a:lnTo>
                  <a:lnTo>
                    <a:pt x="386" y="229"/>
                  </a:lnTo>
                  <a:lnTo>
                    <a:pt x="377" y="262"/>
                  </a:lnTo>
                  <a:lnTo>
                    <a:pt x="362" y="292"/>
                  </a:lnTo>
                  <a:lnTo>
                    <a:pt x="343" y="320"/>
                  </a:lnTo>
                  <a:lnTo>
                    <a:pt x="320" y="343"/>
                  </a:lnTo>
                  <a:lnTo>
                    <a:pt x="293" y="362"/>
                  </a:lnTo>
                  <a:lnTo>
                    <a:pt x="262" y="377"/>
                  </a:lnTo>
                  <a:lnTo>
                    <a:pt x="229" y="386"/>
                  </a:lnTo>
                  <a:lnTo>
                    <a:pt x="194" y="389"/>
                  </a:lnTo>
                  <a:lnTo>
                    <a:pt x="159" y="386"/>
                  </a:lnTo>
                  <a:lnTo>
                    <a:pt x="126" y="377"/>
                  </a:lnTo>
                  <a:lnTo>
                    <a:pt x="97" y="362"/>
                  </a:lnTo>
                  <a:lnTo>
                    <a:pt x="69" y="343"/>
                  </a:lnTo>
                  <a:lnTo>
                    <a:pt x="46" y="320"/>
                  </a:lnTo>
                  <a:lnTo>
                    <a:pt x="26" y="292"/>
                  </a:lnTo>
                  <a:lnTo>
                    <a:pt x="13" y="262"/>
                  </a:lnTo>
                  <a:lnTo>
                    <a:pt x="3" y="229"/>
                  </a:lnTo>
                  <a:lnTo>
                    <a:pt x="0" y="194"/>
                  </a:lnTo>
                  <a:lnTo>
                    <a:pt x="3" y="159"/>
                  </a:lnTo>
                  <a:lnTo>
                    <a:pt x="13" y="126"/>
                  </a:lnTo>
                  <a:lnTo>
                    <a:pt x="26" y="96"/>
                  </a:lnTo>
                  <a:lnTo>
                    <a:pt x="46" y="69"/>
                  </a:lnTo>
                  <a:lnTo>
                    <a:pt x="69" y="45"/>
                  </a:lnTo>
                  <a:lnTo>
                    <a:pt x="97" y="26"/>
                  </a:lnTo>
                  <a:lnTo>
                    <a:pt x="126" y="11"/>
                  </a:lnTo>
                  <a:lnTo>
                    <a:pt x="159" y="3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2" name="Freeform 149">
              <a:extLst>
                <a:ext uri="{FF2B5EF4-FFF2-40B4-BE49-F238E27FC236}">
                  <a16:creationId xmlns:a16="http://schemas.microsoft.com/office/drawing/2014/main" id="{1C8D45D1-3751-4E1F-9FA4-F03E22438B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6975" y="2732088"/>
              <a:ext cx="76200" cy="22225"/>
            </a:xfrm>
            <a:custGeom>
              <a:avLst/>
              <a:gdLst>
                <a:gd name="T0" fmla="*/ 71 w 487"/>
                <a:gd name="T1" fmla="*/ 0 h 142"/>
                <a:gd name="T2" fmla="*/ 416 w 487"/>
                <a:gd name="T3" fmla="*/ 0 h 142"/>
                <a:gd name="T4" fmla="*/ 434 w 487"/>
                <a:gd name="T5" fmla="*/ 2 h 142"/>
                <a:gd name="T6" fmla="*/ 451 w 487"/>
                <a:gd name="T7" fmla="*/ 9 h 142"/>
                <a:gd name="T8" fmla="*/ 466 w 487"/>
                <a:gd name="T9" fmla="*/ 20 h 142"/>
                <a:gd name="T10" fmla="*/ 477 w 487"/>
                <a:gd name="T11" fmla="*/ 35 h 142"/>
                <a:gd name="T12" fmla="*/ 484 w 487"/>
                <a:gd name="T13" fmla="*/ 52 h 142"/>
                <a:gd name="T14" fmla="*/ 487 w 487"/>
                <a:gd name="T15" fmla="*/ 71 h 142"/>
                <a:gd name="T16" fmla="*/ 484 w 487"/>
                <a:gd name="T17" fmla="*/ 89 h 142"/>
                <a:gd name="T18" fmla="*/ 477 w 487"/>
                <a:gd name="T19" fmla="*/ 106 h 142"/>
                <a:gd name="T20" fmla="*/ 466 w 487"/>
                <a:gd name="T21" fmla="*/ 121 h 142"/>
                <a:gd name="T22" fmla="*/ 451 w 487"/>
                <a:gd name="T23" fmla="*/ 132 h 142"/>
                <a:gd name="T24" fmla="*/ 434 w 487"/>
                <a:gd name="T25" fmla="*/ 139 h 142"/>
                <a:gd name="T26" fmla="*/ 416 w 487"/>
                <a:gd name="T27" fmla="*/ 142 h 142"/>
                <a:gd name="T28" fmla="*/ 71 w 487"/>
                <a:gd name="T29" fmla="*/ 142 h 142"/>
                <a:gd name="T30" fmla="*/ 52 w 487"/>
                <a:gd name="T31" fmla="*/ 139 h 142"/>
                <a:gd name="T32" fmla="*/ 35 w 487"/>
                <a:gd name="T33" fmla="*/ 132 h 142"/>
                <a:gd name="T34" fmla="*/ 20 w 487"/>
                <a:gd name="T35" fmla="*/ 121 h 142"/>
                <a:gd name="T36" fmla="*/ 9 w 487"/>
                <a:gd name="T37" fmla="*/ 106 h 142"/>
                <a:gd name="T38" fmla="*/ 2 w 487"/>
                <a:gd name="T39" fmla="*/ 89 h 142"/>
                <a:gd name="T40" fmla="*/ 0 w 487"/>
                <a:gd name="T41" fmla="*/ 71 h 142"/>
                <a:gd name="T42" fmla="*/ 2 w 487"/>
                <a:gd name="T43" fmla="*/ 52 h 142"/>
                <a:gd name="T44" fmla="*/ 9 w 487"/>
                <a:gd name="T45" fmla="*/ 35 h 142"/>
                <a:gd name="T46" fmla="*/ 20 w 487"/>
                <a:gd name="T47" fmla="*/ 20 h 142"/>
                <a:gd name="T48" fmla="*/ 35 w 487"/>
                <a:gd name="T49" fmla="*/ 9 h 142"/>
                <a:gd name="T50" fmla="*/ 52 w 487"/>
                <a:gd name="T51" fmla="*/ 2 h 142"/>
                <a:gd name="T52" fmla="*/ 71 w 487"/>
                <a:gd name="T5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87" h="142">
                  <a:moveTo>
                    <a:pt x="71" y="0"/>
                  </a:moveTo>
                  <a:lnTo>
                    <a:pt x="416" y="0"/>
                  </a:lnTo>
                  <a:lnTo>
                    <a:pt x="434" y="2"/>
                  </a:lnTo>
                  <a:lnTo>
                    <a:pt x="451" y="9"/>
                  </a:lnTo>
                  <a:lnTo>
                    <a:pt x="466" y="20"/>
                  </a:lnTo>
                  <a:lnTo>
                    <a:pt x="477" y="35"/>
                  </a:lnTo>
                  <a:lnTo>
                    <a:pt x="484" y="52"/>
                  </a:lnTo>
                  <a:lnTo>
                    <a:pt x="487" y="71"/>
                  </a:lnTo>
                  <a:lnTo>
                    <a:pt x="484" y="89"/>
                  </a:lnTo>
                  <a:lnTo>
                    <a:pt x="477" y="106"/>
                  </a:lnTo>
                  <a:lnTo>
                    <a:pt x="466" y="121"/>
                  </a:lnTo>
                  <a:lnTo>
                    <a:pt x="451" y="132"/>
                  </a:lnTo>
                  <a:lnTo>
                    <a:pt x="434" y="139"/>
                  </a:lnTo>
                  <a:lnTo>
                    <a:pt x="416" y="142"/>
                  </a:lnTo>
                  <a:lnTo>
                    <a:pt x="71" y="142"/>
                  </a:lnTo>
                  <a:lnTo>
                    <a:pt x="52" y="139"/>
                  </a:lnTo>
                  <a:lnTo>
                    <a:pt x="35" y="132"/>
                  </a:lnTo>
                  <a:lnTo>
                    <a:pt x="20" y="121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0"/>
                  </a:lnTo>
                  <a:lnTo>
                    <a:pt x="35" y="9"/>
                  </a:lnTo>
                  <a:lnTo>
                    <a:pt x="52" y="2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3" name="Freeform 150">
              <a:extLst>
                <a:ext uri="{FF2B5EF4-FFF2-40B4-BE49-F238E27FC236}">
                  <a16:creationId xmlns:a16="http://schemas.microsoft.com/office/drawing/2014/main" id="{B0AA1F7E-6DDD-43F0-9091-B893DF5CE9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0463" y="2732088"/>
              <a:ext cx="23813" cy="23812"/>
            </a:xfrm>
            <a:custGeom>
              <a:avLst/>
              <a:gdLst>
                <a:gd name="T0" fmla="*/ 74 w 148"/>
                <a:gd name="T1" fmla="*/ 0 h 150"/>
                <a:gd name="T2" fmla="*/ 94 w 148"/>
                <a:gd name="T3" fmla="*/ 4 h 150"/>
                <a:gd name="T4" fmla="*/ 112 w 148"/>
                <a:gd name="T5" fmla="*/ 11 h 150"/>
                <a:gd name="T6" fmla="*/ 127 w 148"/>
                <a:gd name="T7" fmla="*/ 23 h 150"/>
                <a:gd name="T8" fmla="*/ 139 w 148"/>
                <a:gd name="T9" fmla="*/ 38 h 150"/>
                <a:gd name="T10" fmla="*/ 146 w 148"/>
                <a:gd name="T11" fmla="*/ 56 h 150"/>
                <a:gd name="T12" fmla="*/ 148 w 148"/>
                <a:gd name="T13" fmla="*/ 75 h 150"/>
                <a:gd name="T14" fmla="*/ 146 w 148"/>
                <a:gd name="T15" fmla="*/ 95 h 150"/>
                <a:gd name="T16" fmla="*/ 139 w 148"/>
                <a:gd name="T17" fmla="*/ 113 h 150"/>
                <a:gd name="T18" fmla="*/ 127 w 148"/>
                <a:gd name="T19" fmla="*/ 128 h 150"/>
                <a:gd name="T20" fmla="*/ 112 w 148"/>
                <a:gd name="T21" fmla="*/ 140 h 150"/>
                <a:gd name="T22" fmla="*/ 94 w 148"/>
                <a:gd name="T23" fmla="*/ 147 h 150"/>
                <a:gd name="T24" fmla="*/ 74 w 148"/>
                <a:gd name="T25" fmla="*/ 150 h 150"/>
                <a:gd name="T26" fmla="*/ 55 w 148"/>
                <a:gd name="T27" fmla="*/ 147 h 150"/>
                <a:gd name="T28" fmla="*/ 37 w 148"/>
                <a:gd name="T29" fmla="*/ 140 h 150"/>
                <a:gd name="T30" fmla="*/ 22 w 148"/>
                <a:gd name="T31" fmla="*/ 128 h 150"/>
                <a:gd name="T32" fmla="*/ 10 w 148"/>
                <a:gd name="T33" fmla="*/ 113 h 150"/>
                <a:gd name="T34" fmla="*/ 2 w 148"/>
                <a:gd name="T35" fmla="*/ 95 h 150"/>
                <a:gd name="T36" fmla="*/ 0 w 148"/>
                <a:gd name="T37" fmla="*/ 75 h 150"/>
                <a:gd name="T38" fmla="*/ 2 w 148"/>
                <a:gd name="T39" fmla="*/ 56 h 150"/>
                <a:gd name="T40" fmla="*/ 10 w 148"/>
                <a:gd name="T41" fmla="*/ 38 h 150"/>
                <a:gd name="T42" fmla="*/ 22 w 148"/>
                <a:gd name="T43" fmla="*/ 23 h 150"/>
                <a:gd name="T44" fmla="*/ 37 w 148"/>
                <a:gd name="T45" fmla="*/ 11 h 150"/>
                <a:gd name="T46" fmla="*/ 55 w 148"/>
                <a:gd name="T47" fmla="*/ 4 h 150"/>
                <a:gd name="T48" fmla="*/ 74 w 148"/>
                <a:gd name="T4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50">
                  <a:moveTo>
                    <a:pt x="74" y="0"/>
                  </a:moveTo>
                  <a:lnTo>
                    <a:pt x="94" y="4"/>
                  </a:lnTo>
                  <a:lnTo>
                    <a:pt x="112" y="11"/>
                  </a:lnTo>
                  <a:lnTo>
                    <a:pt x="127" y="23"/>
                  </a:lnTo>
                  <a:lnTo>
                    <a:pt x="139" y="38"/>
                  </a:lnTo>
                  <a:lnTo>
                    <a:pt x="146" y="56"/>
                  </a:lnTo>
                  <a:lnTo>
                    <a:pt x="148" y="75"/>
                  </a:lnTo>
                  <a:lnTo>
                    <a:pt x="146" y="95"/>
                  </a:lnTo>
                  <a:lnTo>
                    <a:pt x="139" y="113"/>
                  </a:lnTo>
                  <a:lnTo>
                    <a:pt x="127" y="128"/>
                  </a:lnTo>
                  <a:lnTo>
                    <a:pt x="112" y="140"/>
                  </a:lnTo>
                  <a:lnTo>
                    <a:pt x="94" y="147"/>
                  </a:lnTo>
                  <a:lnTo>
                    <a:pt x="74" y="150"/>
                  </a:lnTo>
                  <a:lnTo>
                    <a:pt x="55" y="147"/>
                  </a:lnTo>
                  <a:lnTo>
                    <a:pt x="37" y="140"/>
                  </a:lnTo>
                  <a:lnTo>
                    <a:pt x="22" y="128"/>
                  </a:lnTo>
                  <a:lnTo>
                    <a:pt x="10" y="113"/>
                  </a:lnTo>
                  <a:lnTo>
                    <a:pt x="2" y="95"/>
                  </a:lnTo>
                  <a:lnTo>
                    <a:pt x="0" y="75"/>
                  </a:lnTo>
                  <a:lnTo>
                    <a:pt x="2" y="56"/>
                  </a:lnTo>
                  <a:lnTo>
                    <a:pt x="10" y="38"/>
                  </a:lnTo>
                  <a:lnTo>
                    <a:pt x="22" y="23"/>
                  </a:lnTo>
                  <a:lnTo>
                    <a:pt x="37" y="11"/>
                  </a:lnTo>
                  <a:lnTo>
                    <a:pt x="55" y="4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4" name="Freeform 151">
              <a:extLst>
                <a:ext uri="{FF2B5EF4-FFF2-40B4-BE49-F238E27FC236}">
                  <a16:creationId xmlns:a16="http://schemas.microsoft.com/office/drawing/2014/main" id="{8C24435B-8BEF-4232-B90D-F1321E8F12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4575" y="2687638"/>
              <a:ext cx="334963" cy="557212"/>
            </a:xfrm>
            <a:custGeom>
              <a:avLst/>
              <a:gdLst>
                <a:gd name="T0" fmla="*/ 205 w 2109"/>
                <a:gd name="T1" fmla="*/ 152 h 3510"/>
                <a:gd name="T2" fmla="*/ 172 w 2109"/>
                <a:gd name="T3" fmla="*/ 172 h 3510"/>
                <a:gd name="T4" fmla="*/ 153 w 2109"/>
                <a:gd name="T5" fmla="*/ 205 h 3510"/>
                <a:gd name="T6" fmla="*/ 150 w 2109"/>
                <a:gd name="T7" fmla="*/ 3286 h 3510"/>
                <a:gd name="T8" fmla="*/ 160 w 2109"/>
                <a:gd name="T9" fmla="*/ 3323 h 3510"/>
                <a:gd name="T10" fmla="*/ 187 w 2109"/>
                <a:gd name="T11" fmla="*/ 3350 h 3510"/>
                <a:gd name="T12" fmla="*/ 225 w 2109"/>
                <a:gd name="T13" fmla="*/ 3360 h 3510"/>
                <a:gd name="T14" fmla="*/ 1904 w 2109"/>
                <a:gd name="T15" fmla="*/ 3358 h 3510"/>
                <a:gd name="T16" fmla="*/ 1938 w 2109"/>
                <a:gd name="T17" fmla="*/ 3338 h 3510"/>
                <a:gd name="T18" fmla="*/ 1957 w 2109"/>
                <a:gd name="T19" fmla="*/ 3305 h 3510"/>
                <a:gd name="T20" fmla="*/ 1959 w 2109"/>
                <a:gd name="T21" fmla="*/ 224 h 3510"/>
                <a:gd name="T22" fmla="*/ 1949 w 2109"/>
                <a:gd name="T23" fmla="*/ 187 h 3510"/>
                <a:gd name="T24" fmla="*/ 1922 w 2109"/>
                <a:gd name="T25" fmla="*/ 161 h 3510"/>
                <a:gd name="T26" fmla="*/ 1885 w 2109"/>
                <a:gd name="T27" fmla="*/ 150 h 3510"/>
                <a:gd name="T28" fmla="*/ 225 w 2109"/>
                <a:gd name="T29" fmla="*/ 0 h 3510"/>
                <a:gd name="T30" fmla="*/ 1921 w 2109"/>
                <a:gd name="T31" fmla="*/ 3 h 3510"/>
                <a:gd name="T32" fmla="*/ 1988 w 2109"/>
                <a:gd name="T33" fmla="*/ 26 h 3510"/>
                <a:gd name="T34" fmla="*/ 2043 w 2109"/>
                <a:gd name="T35" fmla="*/ 66 h 3510"/>
                <a:gd name="T36" fmla="*/ 2083 w 2109"/>
                <a:gd name="T37" fmla="*/ 121 h 3510"/>
                <a:gd name="T38" fmla="*/ 2106 w 2109"/>
                <a:gd name="T39" fmla="*/ 188 h 3510"/>
                <a:gd name="T40" fmla="*/ 2109 w 2109"/>
                <a:gd name="T41" fmla="*/ 3286 h 3510"/>
                <a:gd name="T42" fmla="*/ 2097 w 2109"/>
                <a:gd name="T43" fmla="*/ 3356 h 3510"/>
                <a:gd name="T44" fmla="*/ 2065 w 2109"/>
                <a:gd name="T45" fmla="*/ 3417 h 3510"/>
                <a:gd name="T46" fmla="*/ 2017 w 2109"/>
                <a:gd name="T47" fmla="*/ 3466 h 3510"/>
                <a:gd name="T48" fmla="*/ 1956 w 2109"/>
                <a:gd name="T49" fmla="*/ 3498 h 3510"/>
                <a:gd name="T50" fmla="*/ 1885 w 2109"/>
                <a:gd name="T51" fmla="*/ 3510 h 3510"/>
                <a:gd name="T52" fmla="*/ 188 w 2109"/>
                <a:gd name="T53" fmla="*/ 3507 h 3510"/>
                <a:gd name="T54" fmla="*/ 122 w 2109"/>
                <a:gd name="T55" fmla="*/ 3484 h 3510"/>
                <a:gd name="T56" fmla="*/ 66 w 2109"/>
                <a:gd name="T57" fmla="*/ 3444 h 3510"/>
                <a:gd name="T58" fmla="*/ 25 w 2109"/>
                <a:gd name="T59" fmla="*/ 3389 h 3510"/>
                <a:gd name="T60" fmla="*/ 3 w 2109"/>
                <a:gd name="T61" fmla="*/ 3322 h 3510"/>
                <a:gd name="T62" fmla="*/ 0 w 2109"/>
                <a:gd name="T63" fmla="*/ 224 h 3510"/>
                <a:gd name="T64" fmla="*/ 12 w 2109"/>
                <a:gd name="T65" fmla="*/ 154 h 3510"/>
                <a:gd name="T66" fmla="*/ 44 w 2109"/>
                <a:gd name="T67" fmla="*/ 93 h 3510"/>
                <a:gd name="T68" fmla="*/ 92 w 2109"/>
                <a:gd name="T69" fmla="*/ 44 h 3510"/>
                <a:gd name="T70" fmla="*/ 154 w 2109"/>
                <a:gd name="T71" fmla="*/ 12 h 3510"/>
                <a:gd name="T72" fmla="*/ 225 w 2109"/>
                <a:gd name="T73" fmla="*/ 0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09" h="3510">
                  <a:moveTo>
                    <a:pt x="225" y="150"/>
                  </a:moveTo>
                  <a:lnTo>
                    <a:pt x="205" y="152"/>
                  </a:lnTo>
                  <a:lnTo>
                    <a:pt x="187" y="161"/>
                  </a:lnTo>
                  <a:lnTo>
                    <a:pt x="172" y="172"/>
                  </a:lnTo>
                  <a:lnTo>
                    <a:pt x="160" y="187"/>
                  </a:lnTo>
                  <a:lnTo>
                    <a:pt x="153" y="205"/>
                  </a:lnTo>
                  <a:lnTo>
                    <a:pt x="150" y="224"/>
                  </a:lnTo>
                  <a:lnTo>
                    <a:pt x="150" y="3286"/>
                  </a:lnTo>
                  <a:lnTo>
                    <a:pt x="153" y="3305"/>
                  </a:lnTo>
                  <a:lnTo>
                    <a:pt x="160" y="3323"/>
                  </a:lnTo>
                  <a:lnTo>
                    <a:pt x="172" y="3338"/>
                  </a:lnTo>
                  <a:lnTo>
                    <a:pt x="187" y="3350"/>
                  </a:lnTo>
                  <a:lnTo>
                    <a:pt x="205" y="3358"/>
                  </a:lnTo>
                  <a:lnTo>
                    <a:pt x="225" y="3360"/>
                  </a:lnTo>
                  <a:lnTo>
                    <a:pt x="1885" y="3360"/>
                  </a:lnTo>
                  <a:lnTo>
                    <a:pt x="1904" y="3358"/>
                  </a:lnTo>
                  <a:lnTo>
                    <a:pt x="1922" y="3350"/>
                  </a:lnTo>
                  <a:lnTo>
                    <a:pt x="1938" y="3338"/>
                  </a:lnTo>
                  <a:lnTo>
                    <a:pt x="1949" y="3323"/>
                  </a:lnTo>
                  <a:lnTo>
                    <a:pt x="1957" y="3305"/>
                  </a:lnTo>
                  <a:lnTo>
                    <a:pt x="1959" y="3286"/>
                  </a:lnTo>
                  <a:lnTo>
                    <a:pt x="1959" y="224"/>
                  </a:lnTo>
                  <a:lnTo>
                    <a:pt x="1957" y="205"/>
                  </a:lnTo>
                  <a:lnTo>
                    <a:pt x="1949" y="187"/>
                  </a:lnTo>
                  <a:lnTo>
                    <a:pt x="1938" y="172"/>
                  </a:lnTo>
                  <a:lnTo>
                    <a:pt x="1922" y="161"/>
                  </a:lnTo>
                  <a:lnTo>
                    <a:pt x="1904" y="152"/>
                  </a:lnTo>
                  <a:lnTo>
                    <a:pt x="1885" y="150"/>
                  </a:lnTo>
                  <a:lnTo>
                    <a:pt x="225" y="150"/>
                  </a:lnTo>
                  <a:close/>
                  <a:moveTo>
                    <a:pt x="225" y="0"/>
                  </a:moveTo>
                  <a:lnTo>
                    <a:pt x="1885" y="0"/>
                  </a:lnTo>
                  <a:lnTo>
                    <a:pt x="1921" y="3"/>
                  </a:lnTo>
                  <a:lnTo>
                    <a:pt x="1956" y="12"/>
                  </a:lnTo>
                  <a:lnTo>
                    <a:pt x="1988" y="26"/>
                  </a:lnTo>
                  <a:lnTo>
                    <a:pt x="2017" y="44"/>
                  </a:lnTo>
                  <a:lnTo>
                    <a:pt x="2043" y="66"/>
                  </a:lnTo>
                  <a:lnTo>
                    <a:pt x="2065" y="93"/>
                  </a:lnTo>
                  <a:lnTo>
                    <a:pt x="2083" y="121"/>
                  </a:lnTo>
                  <a:lnTo>
                    <a:pt x="2097" y="154"/>
                  </a:lnTo>
                  <a:lnTo>
                    <a:pt x="2106" y="188"/>
                  </a:lnTo>
                  <a:lnTo>
                    <a:pt x="2109" y="224"/>
                  </a:lnTo>
                  <a:lnTo>
                    <a:pt x="2109" y="3286"/>
                  </a:lnTo>
                  <a:lnTo>
                    <a:pt x="2106" y="3322"/>
                  </a:lnTo>
                  <a:lnTo>
                    <a:pt x="2097" y="3356"/>
                  </a:lnTo>
                  <a:lnTo>
                    <a:pt x="2083" y="3389"/>
                  </a:lnTo>
                  <a:lnTo>
                    <a:pt x="2065" y="3417"/>
                  </a:lnTo>
                  <a:lnTo>
                    <a:pt x="2043" y="3444"/>
                  </a:lnTo>
                  <a:lnTo>
                    <a:pt x="2017" y="3466"/>
                  </a:lnTo>
                  <a:lnTo>
                    <a:pt x="1988" y="3484"/>
                  </a:lnTo>
                  <a:lnTo>
                    <a:pt x="1956" y="3498"/>
                  </a:lnTo>
                  <a:lnTo>
                    <a:pt x="1921" y="3507"/>
                  </a:lnTo>
                  <a:lnTo>
                    <a:pt x="1885" y="3510"/>
                  </a:lnTo>
                  <a:lnTo>
                    <a:pt x="225" y="3510"/>
                  </a:lnTo>
                  <a:lnTo>
                    <a:pt x="188" y="3507"/>
                  </a:lnTo>
                  <a:lnTo>
                    <a:pt x="154" y="3498"/>
                  </a:lnTo>
                  <a:lnTo>
                    <a:pt x="122" y="3484"/>
                  </a:lnTo>
                  <a:lnTo>
                    <a:pt x="92" y="3466"/>
                  </a:lnTo>
                  <a:lnTo>
                    <a:pt x="66" y="3444"/>
                  </a:lnTo>
                  <a:lnTo>
                    <a:pt x="44" y="3417"/>
                  </a:lnTo>
                  <a:lnTo>
                    <a:pt x="25" y="3389"/>
                  </a:lnTo>
                  <a:lnTo>
                    <a:pt x="12" y="3356"/>
                  </a:lnTo>
                  <a:lnTo>
                    <a:pt x="3" y="3322"/>
                  </a:lnTo>
                  <a:lnTo>
                    <a:pt x="0" y="3286"/>
                  </a:lnTo>
                  <a:lnTo>
                    <a:pt x="0" y="224"/>
                  </a:lnTo>
                  <a:lnTo>
                    <a:pt x="3" y="188"/>
                  </a:lnTo>
                  <a:lnTo>
                    <a:pt x="12" y="154"/>
                  </a:lnTo>
                  <a:lnTo>
                    <a:pt x="25" y="121"/>
                  </a:lnTo>
                  <a:lnTo>
                    <a:pt x="44" y="93"/>
                  </a:lnTo>
                  <a:lnTo>
                    <a:pt x="66" y="66"/>
                  </a:lnTo>
                  <a:lnTo>
                    <a:pt x="92" y="44"/>
                  </a:lnTo>
                  <a:lnTo>
                    <a:pt x="122" y="26"/>
                  </a:lnTo>
                  <a:lnTo>
                    <a:pt x="154" y="12"/>
                  </a:lnTo>
                  <a:lnTo>
                    <a:pt x="188" y="3"/>
                  </a:lnTo>
                  <a:lnTo>
                    <a:pt x="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5" name="Freeform 152">
              <a:extLst>
                <a:ext uri="{FF2B5EF4-FFF2-40B4-BE49-F238E27FC236}">
                  <a16:creationId xmlns:a16="http://schemas.microsoft.com/office/drawing/2014/main" id="{B59D88C5-4935-4308-AC33-20B4B02CB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113" y="2906713"/>
              <a:ext cx="80963" cy="80962"/>
            </a:xfrm>
            <a:custGeom>
              <a:avLst/>
              <a:gdLst>
                <a:gd name="T0" fmla="*/ 435 w 510"/>
                <a:gd name="T1" fmla="*/ 0 h 509"/>
                <a:gd name="T2" fmla="*/ 454 w 510"/>
                <a:gd name="T3" fmla="*/ 2 h 509"/>
                <a:gd name="T4" fmla="*/ 472 w 510"/>
                <a:gd name="T5" fmla="*/ 9 h 509"/>
                <a:gd name="T6" fmla="*/ 488 w 510"/>
                <a:gd name="T7" fmla="*/ 22 h 509"/>
                <a:gd name="T8" fmla="*/ 500 w 510"/>
                <a:gd name="T9" fmla="*/ 38 h 509"/>
                <a:gd name="T10" fmla="*/ 507 w 510"/>
                <a:gd name="T11" fmla="*/ 56 h 509"/>
                <a:gd name="T12" fmla="*/ 510 w 510"/>
                <a:gd name="T13" fmla="*/ 74 h 509"/>
                <a:gd name="T14" fmla="*/ 507 w 510"/>
                <a:gd name="T15" fmla="*/ 93 h 509"/>
                <a:gd name="T16" fmla="*/ 500 w 510"/>
                <a:gd name="T17" fmla="*/ 112 h 509"/>
                <a:gd name="T18" fmla="*/ 488 w 510"/>
                <a:gd name="T19" fmla="*/ 127 h 509"/>
                <a:gd name="T20" fmla="*/ 129 w 510"/>
                <a:gd name="T21" fmla="*/ 488 h 509"/>
                <a:gd name="T22" fmla="*/ 113 w 510"/>
                <a:gd name="T23" fmla="*/ 500 h 509"/>
                <a:gd name="T24" fmla="*/ 95 w 510"/>
                <a:gd name="T25" fmla="*/ 507 h 509"/>
                <a:gd name="T26" fmla="*/ 75 w 510"/>
                <a:gd name="T27" fmla="*/ 509 h 509"/>
                <a:gd name="T28" fmla="*/ 56 w 510"/>
                <a:gd name="T29" fmla="*/ 507 h 509"/>
                <a:gd name="T30" fmla="*/ 38 w 510"/>
                <a:gd name="T31" fmla="*/ 500 h 509"/>
                <a:gd name="T32" fmla="*/ 22 w 510"/>
                <a:gd name="T33" fmla="*/ 488 h 509"/>
                <a:gd name="T34" fmla="*/ 11 w 510"/>
                <a:gd name="T35" fmla="*/ 472 h 509"/>
                <a:gd name="T36" fmla="*/ 3 w 510"/>
                <a:gd name="T37" fmla="*/ 454 h 509"/>
                <a:gd name="T38" fmla="*/ 0 w 510"/>
                <a:gd name="T39" fmla="*/ 435 h 509"/>
                <a:gd name="T40" fmla="*/ 3 w 510"/>
                <a:gd name="T41" fmla="*/ 416 h 509"/>
                <a:gd name="T42" fmla="*/ 11 w 510"/>
                <a:gd name="T43" fmla="*/ 398 h 509"/>
                <a:gd name="T44" fmla="*/ 22 w 510"/>
                <a:gd name="T45" fmla="*/ 382 h 509"/>
                <a:gd name="T46" fmla="*/ 382 w 510"/>
                <a:gd name="T47" fmla="*/ 22 h 509"/>
                <a:gd name="T48" fmla="*/ 398 w 510"/>
                <a:gd name="T49" fmla="*/ 9 h 509"/>
                <a:gd name="T50" fmla="*/ 416 w 510"/>
                <a:gd name="T51" fmla="*/ 2 h 509"/>
                <a:gd name="T52" fmla="*/ 435 w 510"/>
                <a:gd name="T53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0" h="509">
                  <a:moveTo>
                    <a:pt x="435" y="0"/>
                  </a:moveTo>
                  <a:lnTo>
                    <a:pt x="454" y="2"/>
                  </a:lnTo>
                  <a:lnTo>
                    <a:pt x="472" y="9"/>
                  </a:lnTo>
                  <a:lnTo>
                    <a:pt x="488" y="22"/>
                  </a:lnTo>
                  <a:lnTo>
                    <a:pt x="500" y="38"/>
                  </a:lnTo>
                  <a:lnTo>
                    <a:pt x="507" y="56"/>
                  </a:lnTo>
                  <a:lnTo>
                    <a:pt x="510" y="74"/>
                  </a:lnTo>
                  <a:lnTo>
                    <a:pt x="507" y="93"/>
                  </a:lnTo>
                  <a:lnTo>
                    <a:pt x="500" y="112"/>
                  </a:lnTo>
                  <a:lnTo>
                    <a:pt x="488" y="127"/>
                  </a:lnTo>
                  <a:lnTo>
                    <a:pt x="129" y="488"/>
                  </a:lnTo>
                  <a:lnTo>
                    <a:pt x="113" y="500"/>
                  </a:lnTo>
                  <a:lnTo>
                    <a:pt x="95" y="507"/>
                  </a:lnTo>
                  <a:lnTo>
                    <a:pt x="75" y="509"/>
                  </a:lnTo>
                  <a:lnTo>
                    <a:pt x="56" y="507"/>
                  </a:lnTo>
                  <a:lnTo>
                    <a:pt x="38" y="500"/>
                  </a:lnTo>
                  <a:lnTo>
                    <a:pt x="22" y="488"/>
                  </a:lnTo>
                  <a:lnTo>
                    <a:pt x="11" y="472"/>
                  </a:lnTo>
                  <a:lnTo>
                    <a:pt x="3" y="454"/>
                  </a:lnTo>
                  <a:lnTo>
                    <a:pt x="0" y="435"/>
                  </a:lnTo>
                  <a:lnTo>
                    <a:pt x="3" y="416"/>
                  </a:lnTo>
                  <a:lnTo>
                    <a:pt x="11" y="398"/>
                  </a:lnTo>
                  <a:lnTo>
                    <a:pt x="22" y="382"/>
                  </a:lnTo>
                  <a:lnTo>
                    <a:pt x="382" y="22"/>
                  </a:lnTo>
                  <a:lnTo>
                    <a:pt x="398" y="9"/>
                  </a:lnTo>
                  <a:lnTo>
                    <a:pt x="416" y="2"/>
                  </a:lnTo>
                  <a:lnTo>
                    <a:pt x="4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6" name="Freeform 153">
              <a:extLst>
                <a:ext uri="{FF2B5EF4-FFF2-40B4-BE49-F238E27FC236}">
                  <a16:creationId xmlns:a16="http://schemas.microsoft.com/office/drawing/2014/main" id="{36EF8028-2E7A-4291-99E7-9F8691FD3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2940050"/>
              <a:ext cx="46038" cy="47625"/>
            </a:xfrm>
            <a:custGeom>
              <a:avLst/>
              <a:gdLst>
                <a:gd name="T0" fmla="*/ 219 w 294"/>
                <a:gd name="T1" fmla="*/ 0 h 294"/>
                <a:gd name="T2" fmla="*/ 239 w 294"/>
                <a:gd name="T3" fmla="*/ 2 h 294"/>
                <a:gd name="T4" fmla="*/ 256 w 294"/>
                <a:gd name="T5" fmla="*/ 10 h 294"/>
                <a:gd name="T6" fmla="*/ 273 w 294"/>
                <a:gd name="T7" fmla="*/ 23 h 294"/>
                <a:gd name="T8" fmla="*/ 284 w 294"/>
                <a:gd name="T9" fmla="*/ 39 h 294"/>
                <a:gd name="T10" fmla="*/ 292 w 294"/>
                <a:gd name="T11" fmla="*/ 57 h 294"/>
                <a:gd name="T12" fmla="*/ 294 w 294"/>
                <a:gd name="T13" fmla="*/ 75 h 294"/>
                <a:gd name="T14" fmla="*/ 292 w 294"/>
                <a:gd name="T15" fmla="*/ 94 h 294"/>
                <a:gd name="T16" fmla="*/ 284 w 294"/>
                <a:gd name="T17" fmla="*/ 112 h 294"/>
                <a:gd name="T18" fmla="*/ 273 w 294"/>
                <a:gd name="T19" fmla="*/ 128 h 294"/>
                <a:gd name="T20" fmla="*/ 129 w 294"/>
                <a:gd name="T21" fmla="*/ 272 h 294"/>
                <a:gd name="T22" fmla="*/ 113 w 294"/>
                <a:gd name="T23" fmla="*/ 284 h 294"/>
                <a:gd name="T24" fmla="*/ 95 w 294"/>
                <a:gd name="T25" fmla="*/ 291 h 294"/>
                <a:gd name="T26" fmla="*/ 76 w 294"/>
                <a:gd name="T27" fmla="*/ 294 h 294"/>
                <a:gd name="T28" fmla="*/ 57 w 294"/>
                <a:gd name="T29" fmla="*/ 291 h 294"/>
                <a:gd name="T30" fmla="*/ 39 w 294"/>
                <a:gd name="T31" fmla="*/ 284 h 294"/>
                <a:gd name="T32" fmla="*/ 23 w 294"/>
                <a:gd name="T33" fmla="*/ 272 h 294"/>
                <a:gd name="T34" fmla="*/ 11 w 294"/>
                <a:gd name="T35" fmla="*/ 256 h 294"/>
                <a:gd name="T36" fmla="*/ 4 w 294"/>
                <a:gd name="T37" fmla="*/ 238 h 294"/>
                <a:gd name="T38" fmla="*/ 0 w 294"/>
                <a:gd name="T39" fmla="*/ 218 h 294"/>
                <a:gd name="T40" fmla="*/ 4 w 294"/>
                <a:gd name="T41" fmla="*/ 199 h 294"/>
                <a:gd name="T42" fmla="*/ 11 w 294"/>
                <a:gd name="T43" fmla="*/ 181 h 294"/>
                <a:gd name="T44" fmla="*/ 23 w 294"/>
                <a:gd name="T45" fmla="*/ 165 h 294"/>
                <a:gd name="T46" fmla="*/ 166 w 294"/>
                <a:gd name="T47" fmla="*/ 23 h 294"/>
                <a:gd name="T48" fmla="*/ 182 w 294"/>
                <a:gd name="T49" fmla="*/ 10 h 294"/>
                <a:gd name="T50" fmla="*/ 200 w 294"/>
                <a:gd name="T51" fmla="*/ 2 h 294"/>
                <a:gd name="T52" fmla="*/ 219 w 294"/>
                <a:gd name="T53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4" h="294">
                  <a:moveTo>
                    <a:pt x="219" y="0"/>
                  </a:moveTo>
                  <a:lnTo>
                    <a:pt x="239" y="2"/>
                  </a:lnTo>
                  <a:lnTo>
                    <a:pt x="256" y="10"/>
                  </a:lnTo>
                  <a:lnTo>
                    <a:pt x="273" y="23"/>
                  </a:lnTo>
                  <a:lnTo>
                    <a:pt x="284" y="39"/>
                  </a:lnTo>
                  <a:lnTo>
                    <a:pt x="292" y="57"/>
                  </a:lnTo>
                  <a:lnTo>
                    <a:pt x="294" y="75"/>
                  </a:lnTo>
                  <a:lnTo>
                    <a:pt x="292" y="94"/>
                  </a:lnTo>
                  <a:lnTo>
                    <a:pt x="284" y="112"/>
                  </a:lnTo>
                  <a:lnTo>
                    <a:pt x="273" y="128"/>
                  </a:lnTo>
                  <a:lnTo>
                    <a:pt x="129" y="272"/>
                  </a:lnTo>
                  <a:lnTo>
                    <a:pt x="113" y="284"/>
                  </a:lnTo>
                  <a:lnTo>
                    <a:pt x="95" y="291"/>
                  </a:lnTo>
                  <a:lnTo>
                    <a:pt x="76" y="294"/>
                  </a:lnTo>
                  <a:lnTo>
                    <a:pt x="57" y="291"/>
                  </a:lnTo>
                  <a:lnTo>
                    <a:pt x="39" y="284"/>
                  </a:lnTo>
                  <a:lnTo>
                    <a:pt x="23" y="272"/>
                  </a:lnTo>
                  <a:lnTo>
                    <a:pt x="11" y="256"/>
                  </a:lnTo>
                  <a:lnTo>
                    <a:pt x="4" y="238"/>
                  </a:lnTo>
                  <a:lnTo>
                    <a:pt x="0" y="218"/>
                  </a:lnTo>
                  <a:lnTo>
                    <a:pt x="4" y="199"/>
                  </a:lnTo>
                  <a:lnTo>
                    <a:pt x="11" y="181"/>
                  </a:lnTo>
                  <a:lnTo>
                    <a:pt x="23" y="165"/>
                  </a:lnTo>
                  <a:lnTo>
                    <a:pt x="166" y="23"/>
                  </a:lnTo>
                  <a:lnTo>
                    <a:pt x="182" y="10"/>
                  </a:lnTo>
                  <a:lnTo>
                    <a:pt x="200" y="2"/>
                  </a:lnTo>
                  <a:lnTo>
                    <a:pt x="2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7" name="Freeform 154">
              <a:extLst>
                <a:ext uri="{FF2B5EF4-FFF2-40B4-BE49-F238E27FC236}">
                  <a16:creationId xmlns:a16="http://schemas.microsoft.com/office/drawing/2014/main" id="{6170A159-34BD-465C-9050-42B41C9079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3788" y="2774950"/>
              <a:ext cx="236538" cy="349250"/>
            </a:xfrm>
            <a:custGeom>
              <a:avLst/>
              <a:gdLst>
                <a:gd name="T0" fmla="*/ 135 w 1497"/>
                <a:gd name="T1" fmla="*/ 135 h 2201"/>
                <a:gd name="T2" fmla="*/ 135 w 1497"/>
                <a:gd name="T3" fmla="*/ 2066 h 2201"/>
                <a:gd name="T4" fmla="*/ 1362 w 1497"/>
                <a:gd name="T5" fmla="*/ 2066 h 2201"/>
                <a:gd name="T6" fmla="*/ 1362 w 1497"/>
                <a:gd name="T7" fmla="*/ 135 h 2201"/>
                <a:gd name="T8" fmla="*/ 135 w 1497"/>
                <a:gd name="T9" fmla="*/ 135 h 2201"/>
                <a:gd name="T10" fmla="*/ 68 w 1497"/>
                <a:gd name="T11" fmla="*/ 0 h 2201"/>
                <a:gd name="T12" fmla="*/ 1430 w 1497"/>
                <a:gd name="T13" fmla="*/ 0 h 2201"/>
                <a:gd name="T14" fmla="*/ 1448 w 1497"/>
                <a:gd name="T15" fmla="*/ 3 h 2201"/>
                <a:gd name="T16" fmla="*/ 1464 w 1497"/>
                <a:gd name="T17" fmla="*/ 10 h 2201"/>
                <a:gd name="T18" fmla="*/ 1478 w 1497"/>
                <a:gd name="T19" fmla="*/ 20 h 2201"/>
                <a:gd name="T20" fmla="*/ 1487 w 1497"/>
                <a:gd name="T21" fmla="*/ 34 h 2201"/>
                <a:gd name="T22" fmla="*/ 1495 w 1497"/>
                <a:gd name="T23" fmla="*/ 50 h 2201"/>
                <a:gd name="T24" fmla="*/ 1497 w 1497"/>
                <a:gd name="T25" fmla="*/ 68 h 2201"/>
                <a:gd name="T26" fmla="*/ 1497 w 1497"/>
                <a:gd name="T27" fmla="*/ 2134 h 2201"/>
                <a:gd name="T28" fmla="*/ 1495 w 1497"/>
                <a:gd name="T29" fmla="*/ 2151 h 2201"/>
                <a:gd name="T30" fmla="*/ 1487 w 1497"/>
                <a:gd name="T31" fmla="*/ 2168 h 2201"/>
                <a:gd name="T32" fmla="*/ 1478 w 1497"/>
                <a:gd name="T33" fmla="*/ 2181 h 2201"/>
                <a:gd name="T34" fmla="*/ 1464 w 1497"/>
                <a:gd name="T35" fmla="*/ 2191 h 2201"/>
                <a:gd name="T36" fmla="*/ 1448 w 1497"/>
                <a:gd name="T37" fmla="*/ 2199 h 2201"/>
                <a:gd name="T38" fmla="*/ 1430 w 1497"/>
                <a:gd name="T39" fmla="*/ 2201 h 2201"/>
                <a:gd name="T40" fmla="*/ 68 w 1497"/>
                <a:gd name="T41" fmla="*/ 2201 h 2201"/>
                <a:gd name="T42" fmla="*/ 50 w 1497"/>
                <a:gd name="T43" fmla="*/ 2199 h 2201"/>
                <a:gd name="T44" fmla="*/ 34 w 1497"/>
                <a:gd name="T45" fmla="*/ 2191 h 2201"/>
                <a:gd name="T46" fmla="*/ 20 w 1497"/>
                <a:gd name="T47" fmla="*/ 2181 h 2201"/>
                <a:gd name="T48" fmla="*/ 10 w 1497"/>
                <a:gd name="T49" fmla="*/ 2168 h 2201"/>
                <a:gd name="T50" fmla="*/ 3 w 1497"/>
                <a:gd name="T51" fmla="*/ 2151 h 2201"/>
                <a:gd name="T52" fmla="*/ 0 w 1497"/>
                <a:gd name="T53" fmla="*/ 2134 h 2201"/>
                <a:gd name="T54" fmla="*/ 0 w 1497"/>
                <a:gd name="T55" fmla="*/ 68 h 2201"/>
                <a:gd name="T56" fmla="*/ 3 w 1497"/>
                <a:gd name="T57" fmla="*/ 50 h 2201"/>
                <a:gd name="T58" fmla="*/ 10 w 1497"/>
                <a:gd name="T59" fmla="*/ 34 h 2201"/>
                <a:gd name="T60" fmla="*/ 20 w 1497"/>
                <a:gd name="T61" fmla="*/ 20 h 2201"/>
                <a:gd name="T62" fmla="*/ 34 w 1497"/>
                <a:gd name="T63" fmla="*/ 10 h 2201"/>
                <a:gd name="T64" fmla="*/ 50 w 1497"/>
                <a:gd name="T65" fmla="*/ 3 h 2201"/>
                <a:gd name="T66" fmla="*/ 68 w 1497"/>
                <a:gd name="T67" fmla="*/ 0 h 2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97" h="2201">
                  <a:moveTo>
                    <a:pt x="135" y="135"/>
                  </a:moveTo>
                  <a:lnTo>
                    <a:pt x="135" y="2066"/>
                  </a:lnTo>
                  <a:lnTo>
                    <a:pt x="1362" y="2066"/>
                  </a:lnTo>
                  <a:lnTo>
                    <a:pt x="1362" y="135"/>
                  </a:lnTo>
                  <a:lnTo>
                    <a:pt x="135" y="135"/>
                  </a:lnTo>
                  <a:close/>
                  <a:moveTo>
                    <a:pt x="68" y="0"/>
                  </a:moveTo>
                  <a:lnTo>
                    <a:pt x="1430" y="0"/>
                  </a:lnTo>
                  <a:lnTo>
                    <a:pt x="1448" y="3"/>
                  </a:lnTo>
                  <a:lnTo>
                    <a:pt x="1464" y="10"/>
                  </a:lnTo>
                  <a:lnTo>
                    <a:pt x="1478" y="20"/>
                  </a:lnTo>
                  <a:lnTo>
                    <a:pt x="1487" y="34"/>
                  </a:lnTo>
                  <a:lnTo>
                    <a:pt x="1495" y="50"/>
                  </a:lnTo>
                  <a:lnTo>
                    <a:pt x="1497" y="68"/>
                  </a:lnTo>
                  <a:lnTo>
                    <a:pt x="1497" y="2134"/>
                  </a:lnTo>
                  <a:lnTo>
                    <a:pt x="1495" y="2151"/>
                  </a:lnTo>
                  <a:lnTo>
                    <a:pt x="1487" y="2168"/>
                  </a:lnTo>
                  <a:lnTo>
                    <a:pt x="1478" y="2181"/>
                  </a:lnTo>
                  <a:lnTo>
                    <a:pt x="1464" y="2191"/>
                  </a:lnTo>
                  <a:lnTo>
                    <a:pt x="1448" y="2199"/>
                  </a:lnTo>
                  <a:lnTo>
                    <a:pt x="1430" y="2201"/>
                  </a:lnTo>
                  <a:lnTo>
                    <a:pt x="68" y="2201"/>
                  </a:lnTo>
                  <a:lnTo>
                    <a:pt x="50" y="2199"/>
                  </a:lnTo>
                  <a:lnTo>
                    <a:pt x="34" y="2191"/>
                  </a:lnTo>
                  <a:lnTo>
                    <a:pt x="20" y="2181"/>
                  </a:lnTo>
                  <a:lnTo>
                    <a:pt x="10" y="2168"/>
                  </a:lnTo>
                  <a:lnTo>
                    <a:pt x="3" y="2151"/>
                  </a:lnTo>
                  <a:lnTo>
                    <a:pt x="0" y="2134"/>
                  </a:lnTo>
                  <a:lnTo>
                    <a:pt x="0" y="68"/>
                  </a:lnTo>
                  <a:lnTo>
                    <a:pt x="3" y="50"/>
                  </a:lnTo>
                  <a:lnTo>
                    <a:pt x="10" y="34"/>
                  </a:lnTo>
                  <a:lnTo>
                    <a:pt x="20" y="20"/>
                  </a:lnTo>
                  <a:lnTo>
                    <a:pt x="34" y="10"/>
                  </a:lnTo>
                  <a:lnTo>
                    <a:pt x="50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:a16="http://schemas.microsoft.com/office/drawing/2014/main" id="{E22A6674-600E-4E72-8D6A-7C2F868CAA03}"/>
              </a:ext>
            </a:extLst>
          </p:cNvPr>
          <p:cNvSpPr txBox="1"/>
          <p:nvPr/>
        </p:nvSpPr>
        <p:spPr>
          <a:xfrm>
            <a:off x="6758279" y="2003273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D2DAE609-BDA1-4670-AE6E-CC68388B94E5}"/>
              </a:ext>
            </a:extLst>
          </p:cNvPr>
          <p:cNvSpPr txBox="1"/>
          <p:nvPr/>
        </p:nvSpPr>
        <p:spPr>
          <a:xfrm>
            <a:off x="6758278" y="1759188"/>
            <a:ext cx="1660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FE38CF05-D8ED-45BD-9EB4-59F71463B724}"/>
              </a:ext>
            </a:extLst>
          </p:cNvPr>
          <p:cNvSpPr txBox="1"/>
          <p:nvPr/>
        </p:nvSpPr>
        <p:spPr>
          <a:xfrm>
            <a:off x="7512748" y="3431125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E83358EA-D17E-4DB6-B448-D9AA069AE54E}"/>
              </a:ext>
            </a:extLst>
          </p:cNvPr>
          <p:cNvSpPr txBox="1"/>
          <p:nvPr/>
        </p:nvSpPr>
        <p:spPr>
          <a:xfrm>
            <a:off x="7512747" y="3187040"/>
            <a:ext cx="18054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B6B01DA-EC22-422F-B33D-7EA4C09D3D66}"/>
              </a:ext>
            </a:extLst>
          </p:cNvPr>
          <p:cNvSpPr txBox="1"/>
          <p:nvPr/>
        </p:nvSpPr>
        <p:spPr>
          <a:xfrm>
            <a:off x="1386461" y="3431125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C02B71C-8ECD-4EA3-B045-C00AE0D4F697}"/>
              </a:ext>
            </a:extLst>
          </p:cNvPr>
          <p:cNvSpPr txBox="1"/>
          <p:nvPr/>
        </p:nvSpPr>
        <p:spPr>
          <a:xfrm>
            <a:off x="2302926" y="3187040"/>
            <a:ext cx="18282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AA4D0FE5-B623-4FE0-B19C-9CD7597806D6}"/>
              </a:ext>
            </a:extLst>
          </p:cNvPr>
          <p:cNvSpPr txBox="1"/>
          <p:nvPr/>
        </p:nvSpPr>
        <p:spPr>
          <a:xfrm>
            <a:off x="2302926" y="4806926"/>
            <a:ext cx="27447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0978384D-9407-4D4E-907F-3C7937F33074}"/>
              </a:ext>
            </a:extLst>
          </p:cNvPr>
          <p:cNvSpPr txBox="1"/>
          <p:nvPr/>
        </p:nvSpPr>
        <p:spPr>
          <a:xfrm>
            <a:off x="3309257" y="4562841"/>
            <a:ext cx="1738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53380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2" y="-2"/>
            <a:ext cx="12192000" cy="6858001"/>
            <a:chOff x="-8764063" y="-10411323"/>
            <a:chExt cx="12192000" cy="6858001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695" b="33446"/>
            <a:stretch/>
          </p:blipFill>
          <p:spPr>
            <a:xfrm>
              <a:off x="-8744422" y="-10411322"/>
              <a:ext cx="12162527" cy="685800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-8764063" y="-10411323"/>
              <a:ext cx="12192000" cy="6858000"/>
            </a:xfrm>
            <a:prstGeom prst="rect">
              <a:avLst/>
            </a:prstGeom>
            <a:solidFill>
              <a:schemeClr val="bg1">
                <a:alpha val="89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8016968" y="-1"/>
            <a:ext cx="4175032" cy="4347542"/>
          </a:xfrm>
          <a:custGeom>
            <a:avLst/>
            <a:gdLst>
              <a:gd name="connsiteX0" fmla="*/ 0 w 4175032"/>
              <a:gd name="connsiteY0" fmla="*/ 0 h 4347542"/>
              <a:gd name="connsiteX1" fmla="*/ 1096983 w 4175032"/>
              <a:gd name="connsiteY1" fmla="*/ 0 h 4347542"/>
              <a:gd name="connsiteX2" fmla="*/ 4175032 w 4175032"/>
              <a:gd name="connsiteY2" fmla="*/ 3205232 h 4347542"/>
              <a:gd name="connsiteX3" fmla="*/ 4175032 w 4175032"/>
              <a:gd name="connsiteY3" fmla="*/ 4347542 h 4347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5032" h="4347542">
                <a:moveTo>
                  <a:pt x="0" y="0"/>
                </a:moveTo>
                <a:lnTo>
                  <a:pt x="1096983" y="0"/>
                </a:lnTo>
                <a:lnTo>
                  <a:pt x="4175032" y="3205232"/>
                </a:lnTo>
                <a:lnTo>
                  <a:pt x="4175032" y="4347542"/>
                </a:lnTo>
                <a:close/>
              </a:path>
            </a:pathLst>
          </a:cu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 rot="16200000">
            <a:off x="8561281" y="71997"/>
            <a:ext cx="3702716" cy="3558722"/>
          </a:xfrm>
          <a:prstGeom prst="triangle">
            <a:avLst>
              <a:gd name="adj" fmla="val 10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-133352" y="133350"/>
            <a:ext cx="6858001" cy="6591301"/>
          </a:xfrm>
          <a:prstGeom prst="triangle">
            <a:avLst>
              <a:gd name="adj" fmla="val 100000"/>
            </a:avLst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12005" y="1226922"/>
            <a:ext cx="5115526" cy="5271847"/>
            <a:chOff x="212005" y="1226922"/>
            <a:chExt cx="5115526" cy="5271847"/>
          </a:xfrm>
          <a:solidFill>
            <a:schemeClr val="bg1"/>
          </a:solidFill>
        </p:grpSpPr>
        <p:sp>
          <p:nvSpPr>
            <p:cNvPr id="68" name="Freeform 5">
              <a:extLst>
                <a:ext uri="{FF2B5EF4-FFF2-40B4-BE49-F238E27FC236}">
                  <a16:creationId xmlns:a16="http://schemas.microsoft.com/office/drawing/2014/main" id="{23F75E7B-B519-4C95-83DF-A6DAFD066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005" y="1226922"/>
              <a:ext cx="5115526" cy="5271847"/>
            </a:xfrm>
            <a:custGeom>
              <a:avLst/>
              <a:gdLst>
                <a:gd name="T0" fmla="*/ 832 w 4447"/>
                <a:gd name="T1" fmla="*/ 63 h 4580"/>
                <a:gd name="T2" fmla="*/ 510 w 4447"/>
                <a:gd name="T3" fmla="*/ 451 h 4580"/>
                <a:gd name="T4" fmla="*/ 268 w 4447"/>
                <a:gd name="T5" fmla="*/ 893 h 4580"/>
                <a:gd name="T6" fmla="*/ 116 w 4447"/>
                <a:gd name="T7" fmla="*/ 1374 h 4580"/>
                <a:gd name="T8" fmla="*/ 58 w 4447"/>
                <a:gd name="T9" fmla="*/ 1875 h 4580"/>
                <a:gd name="T10" fmla="*/ 96 w 4447"/>
                <a:gd name="T11" fmla="*/ 2379 h 4580"/>
                <a:gd name="T12" fmla="*/ 231 w 4447"/>
                <a:gd name="T13" fmla="*/ 2867 h 4580"/>
                <a:gd name="T14" fmla="*/ 457 w 4447"/>
                <a:gd name="T15" fmla="*/ 3320 h 4580"/>
                <a:gd name="T16" fmla="*/ 766 w 4447"/>
                <a:gd name="T17" fmla="*/ 3721 h 4580"/>
                <a:gd name="T18" fmla="*/ 1147 w 4447"/>
                <a:gd name="T19" fmla="*/ 4057 h 4580"/>
                <a:gd name="T20" fmla="*/ 1584 w 4447"/>
                <a:gd name="T21" fmla="*/ 4314 h 4580"/>
                <a:gd name="T22" fmla="*/ 2064 w 4447"/>
                <a:gd name="T23" fmla="*/ 4482 h 4580"/>
                <a:gd name="T24" fmla="*/ 2567 w 4447"/>
                <a:gd name="T25" fmla="*/ 4555 h 4580"/>
                <a:gd name="T26" fmla="*/ 3076 w 4447"/>
                <a:gd name="T27" fmla="*/ 4530 h 4580"/>
                <a:gd name="T28" fmla="*/ 3571 w 4447"/>
                <a:gd name="T29" fmla="*/ 4410 h 4580"/>
                <a:gd name="T30" fmla="*/ 4033 w 4447"/>
                <a:gd name="T31" fmla="*/ 4195 h 4580"/>
                <a:gd name="T32" fmla="*/ 4447 w 4447"/>
                <a:gd name="T33" fmla="*/ 3896 h 4580"/>
                <a:gd name="T34" fmla="*/ 4036 w 4447"/>
                <a:gd name="T35" fmla="*/ 4199 h 4580"/>
                <a:gd name="T36" fmla="*/ 3574 w 4447"/>
                <a:gd name="T37" fmla="*/ 4418 h 4580"/>
                <a:gd name="T38" fmla="*/ 3078 w 4447"/>
                <a:gd name="T39" fmla="*/ 4544 h 4580"/>
                <a:gd name="T40" fmla="*/ 2566 w 4447"/>
                <a:gd name="T41" fmla="*/ 4573 h 4580"/>
                <a:gd name="T42" fmla="*/ 2058 w 4447"/>
                <a:gd name="T43" fmla="*/ 4504 h 4580"/>
                <a:gd name="T44" fmla="*/ 1573 w 4447"/>
                <a:gd name="T45" fmla="*/ 4339 h 4580"/>
                <a:gd name="T46" fmla="*/ 1128 w 4447"/>
                <a:gd name="T47" fmla="*/ 4083 h 4580"/>
                <a:gd name="T48" fmla="*/ 739 w 4447"/>
                <a:gd name="T49" fmla="*/ 3747 h 4580"/>
                <a:gd name="T50" fmla="*/ 422 w 4447"/>
                <a:gd name="T51" fmla="*/ 3342 h 4580"/>
                <a:gd name="T52" fmla="*/ 188 w 4447"/>
                <a:gd name="T53" fmla="*/ 2884 h 4580"/>
                <a:gd name="T54" fmla="*/ 46 w 4447"/>
                <a:gd name="T55" fmla="*/ 2388 h 4580"/>
                <a:gd name="T56" fmla="*/ 2 w 4447"/>
                <a:gd name="T57" fmla="*/ 1874 h 4580"/>
                <a:gd name="T58" fmla="*/ 57 w 4447"/>
                <a:gd name="T59" fmla="*/ 1361 h 4580"/>
                <a:gd name="T60" fmla="*/ 209 w 4447"/>
                <a:gd name="T61" fmla="*/ 868 h 4580"/>
                <a:gd name="T62" fmla="*/ 453 w 4447"/>
                <a:gd name="T63" fmla="*/ 412 h 4580"/>
                <a:gd name="T64" fmla="*/ 780 w 4447"/>
                <a:gd name="T65" fmla="*/ 11 h 4580"/>
                <a:gd name="T66" fmla="*/ 806 w 4447"/>
                <a:gd name="T67" fmla="*/ 0 h 4580"/>
                <a:gd name="T68" fmla="*/ 832 w 4447"/>
                <a:gd name="T69" fmla="*/ 11 h 4580"/>
                <a:gd name="T70" fmla="*/ 843 w 4447"/>
                <a:gd name="T71" fmla="*/ 37 h 4580"/>
                <a:gd name="T72" fmla="*/ 833 w 4447"/>
                <a:gd name="T73" fmla="*/ 63 h 4580"/>
                <a:gd name="T74" fmla="*/ 832 w 4447"/>
                <a:gd name="T75" fmla="*/ 63 h 4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447" h="4580">
                  <a:moveTo>
                    <a:pt x="832" y="63"/>
                  </a:moveTo>
                  <a:cubicBezTo>
                    <a:pt x="713" y="182"/>
                    <a:pt x="605" y="312"/>
                    <a:pt x="510" y="451"/>
                  </a:cubicBezTo>
                  <a:cubicBezTo>
                    <a:pt x="416" y="590"/>
                    <a:pt x="334" y="738"/>
                    <a:pt x="268" y="893"/>
                  </a:cubicBezTo>
                  <a:cubicBezTo>
                    <a:pt x="202" y="1048"/>
                    <a:pt x="151" y="1209"/>
                    <a:pt x="116" y="1374"/>
                  </a:cubicBezTo>
                  <a:cubicBezTo>
                    <a:pt x="80" y="1538"/>
                    <a:pt x="61" y="1707"/>
                    <a:pt x="58" y="1875"/>
                  </a:cubicBezTo>
                  <a:cubicBezTo>
                    <a:pt x="54" y="2044"/>
                    <a:pt x="67" y="2213"/>
                    <a:pt x="96" y="2379"/>
                  </a:cubicBezTo>
                  <a:cubicBezTo>
                    <a:pt x="126" y="2546"/>
                    <a:pt x="170" y="2709"/>
                    <a:pt x="231" y="2867"/>
                  </a:cubicBezTo>
                  <a:cubicBezTo>
                    <a:pt x="291" y="3025"/>
                    <a:pt x="367" y="3177"/>
                    <a:pt x="457" y="3320"/>
                  </a:cubicBezTo>
                  <a:cubicBezTo>
                    <a:pt x="547" y="3463"/>
                    <a:pt x="651" y="3598"/>
                    <a:pt x="766" y="3721"/>
                  </a:cubicBezTo>
                  <a:cubicBezTo>
                    <a:pt x="882" y="3845"/>
                    <a:pt x="1009" y="3957"/>
                    <a:pt x="1147" y="4057"/>
                  </a:cubicBezTo>
                  <a:cubicBezTo>
                    <a:pt x="1284" y="4156"/>
                    <a:pt x="1430" y="4243"/>
                    <a:pt x="1584" y="4314"/>
                  </a:cubicBezTo>
                  <a:cubicBezTo>
                    <a:pt x="1738" y="4385"/>
                    <a:pt x="1899" y="4441"/>
                    <a:pt x="2064" y="4482"/>
                  </a:cubicBezTo>
                  <a:cubicBezTo>
                    <a:pt x="2229" y="4522"/>
                    <a:pt x="2397" y="4546"/>
                    <a:pt x="2567" y="4555"/>
                  </a:cubicBezTo>
                  <a:cubicBezTo>
                    <a:pt x="2737" y="4563"/>
                    <a:pt x="2907" y="4555"/>
                    <a:pt x="3076" y="4530"/>
                  </a:cubicBezTo>
                  <a:cubicBezTo>
                    <a:pt x="3244" y="4506"/>
                    <a:pt x="3410" y="4466"/>
                    <a:pt x="3571" y="4410"/>
                  </a:cubicBezTo>
                  <a:cubicBezTo>
                    <a:pt x="3731" y="4354"/>
                    <a:pt x="3886" y="4282"/>
                    <a:pt x="4033" y="4195"/>
                  </a:cubicBezTo>
                  <a:cubicBezTo>
                    <a:pt x="4180" y="4109"/>
                    <a:pt x="4319" y="4009"/>
                    <a:pt x="4447" y="3896"/>
                  </a:cubicBezTo>
                  <a:cubicBezTo>
                    <a:pt x="4320" y="4010"/>
                    <a:pt x="4182" y="4112"/>
                    <a:pt x="4036" y="4199"/>
                  </a:cubicBezTo>
                  <a:cubicBezTo>
                    <a:pt x="3889" y="4287"/>
                    <a:pt x="3734" y="4361"/>
                    <a:pt x="3574" y="4418"/>
                  </a:cubicBezTo>
                  <a:cubicBezTo>
                    <a:pt x="3413" y="4476"/>
                    <a:pt x="3247" y="4518"/>
                    <a:pt x="3078" y="4544"/>
                  </a:cubicBezTo>
                  <a:cubicBezTo>
                    <a:pt x="2909" y="4570"/>
                    <a:pt x="2737" y="4580"/>
                    <a:pt x="2566" y="4573"/>
                  </a:cubicBezTo>
                  <a:cubicBezTo>
                    <a:pt x="2396" y="4567"/>
                    <a:pt x="2225" y="4543"/>
                    <a:pt x="2058" y="4504"/>
                  </a:cubicBezTo>
                  <a:cubicBezTo>
                    <a:pt x="1892" y="4465"/>
                    <a:pt x="1729" y="4410"/>
                    <a:pt x="1573" y="4339"/>
                  </a:cubicBezTo>
                  <a:cubicBezTo>
                    <a:pt x="1417" y="4269"/>
                    <a:pt x="1267" y="4183"/>
                    <a:pt x="1128" y="4083"/>
                  </a:cubicBezTo>
                  <a:cubicBezTo>
                    <a:pt x="988" y="3984"/>
                    <a:pt x="858" y="3871"/>
                    <a:pt x="739" y="3747"/>
                  </a:cubicBezTo>
                  <a:cubicBezTo>
                    <a:pt x="621" y="3622"/>
                    <a:pt x="515" y="3487"/>
                    <a:pt x="422" y="3342"/>
                  </a:cubicBezTo>
                  <a:cubicBezTo>
                    <a:pt x="329" y="3197"/>
                    <a:pt x="251" y="3044"/>
                    <a:pt x="188" y="2884"/>
                  </a:cubicBezTo>
                  <a:cubicBezTo>
                    <a:pt x="125" y="2724"/>
                    <a:pt x="77" y="2557"/>
                    <a:pt x="46" y="2388"/>
                  </a:cubicBezTo>
                  <a:cubicBezTo>
                    <a:pt x="15" y="2219"/>
                    <a:pt x="0" y="2047"/>
                    <a:pt x="2" y="1874"/>
                  </a:cubicBezTo>
                  <a:cubicBezTo>
                    <a:pt x="4" y="1702"/>
                    <a:pt x="22" y="1530"/>
                    <a:pt x="57" y="1361"/>
                  </a:cubicBezTo>
                  <a:cubicBezTo>
                    <a:pt x="91" y="1192"/>
                    <a:pt x="142" y="1027"/>
                    <a:pt x="209" y="868"/>
                  </a:cubicBezTo>
                  <a:cubicBezTo>
                    <a:pt x="275" y="708"/>
                    <a:pt x="357" y="556"/>
                    <a:pt x="453" y="412"/>
                  </a:cubicBezTo>
                  <a:cubicBezTo>
                    <a:pt x="549" y="268"/>
                    <a:pt x="658" y="134"/>
                    <a:pt x="780" y="11"/>
                  </a:cubicBezTo>
                  <a:cubicBezTo>
                    <a:pt x="787" y="4"/>
                    <a:pt x="797" y="0"/>
                    <a:pt x="806" y="0"/>
                  </a:cubicBezTo>
                  <a:cubicBezTo>
                    <a:pt x="816" y="0"/>
                    <a:pt x="825" y="4"/>
                    <a:pt x="832" y="11"/>
                  </a:cubicBezTo>
                  <a:cubicBezTo>
                    <a:pt x="840" y="18"/>
                    <a:pt x="843" y="27"/>
                    <a:pt x="843" y="37"/>
                  </a:cubicBezTo>
                  <a:cubicBezTo>
                    <a:pt x="843" y="46"/>
                    <a:pt x="840" y="56"/>
                    <a:pt x="833" y="63"/>
                  </a:cubicBezTo>
                  <a:cubicBezTo>
                    <a:pt x="832" y="63"/>
                    <a:pt x="832" y="63"/>
                    <a:pt x="83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DC457563-8B69-47DE-9BEF-0641719014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167" y="1371915"/>
              <a:ext cx="4762106" cy="4918427"/>
            </a:xfrm>
            <a:custGeom>
              <a:avLst/>
              <a:gdLst>
                <a:gd name="T0" fmla="*/ 779 w 4141"/>
                <a:gd name="T1" fmla="*/ 63 h 4274"/>
                <a:gd name="T2" fmla="*/ 479 w 4141"/>
                <a:gd name="T3" fmla="*/ 424 h 4274"/>
                <a:gd name="T4" fmla="*/ 254 w 4141"/>
                <a:gd name="T5" fmla="*/ 835 h 4274"/>
                <a:gd name="T6" fmla="*/ 112 w 4141"/>
                <a:gd name="T7" fmla="*/ 1282 h 4274"/>
                <a:gd name="T8" fmla="*/ 58 w 4141"/>
                <a:gd name="T9" fmla="*/ 1749 h 4274"/>
                <a:gd name="T10" fmla="*/ 93 w 4141"/>
                <a:gd name="T11" fmla="*/ 2218 h 4274"/>
                <a:gd name="T12" fmla="*/ 217 w 4141"/>
                <a:gd name="T13" fmla="*/ 2673 h 4274"/>
                <a:gd name="T14" fmla="*/ 426 w 4141"/>
                <a:gd name="T15" fmla="*/ 3095 h 4274"/>
                <a:gd name="T16" fmla="*/ 713 w 4141"/>
                <a:gd name="T17" fmla="*/ 3469 h 4274"/>
                <a:gd name="T18" fmla="*/ 1066 w 4141"/>
                <a:gd name="T19" fmla="*/ 3783 h 4274"/>
                <a:gd name="T20" fmla="*/ 1474 w 4141"/>
                <a:gd name="T21" fmla="*/ 4023 h 4274"/>
                <a:gd name="T22" fmla="*/ 1920 w 4141"/>
                <a:gd name="T23" fmla="*/ 4180 h 4274"/>
                <a:gd name="T24" fmla="*/ 2388 w 4141"/>
                <a:gd name="T25" fmla="*/ 4249 h 4274"/>
                <a:gd name="T26" fmla="*/ 2862 w 4141"/>
                <a:gd name="T27" fmla="*/ 4229 h 4274"/>
                <a:gd name="T28" fmla="*/ 3323 w 4141"/>
                <a:gd name="T29" fmla="*/ 4118 h 4274"/>
                <a:gd name="T30" fmla="*/ 3755 w 4141"/>
                <a:gd name="T31" fmla="*/ 3921 h 4274"/>
                <a:gd name="T32" fmla="*/ 4141 w 4141"/>
                <a:gd name="T33" fmla="*/ 3644 h 4274"/>
                <a:gd name="T34" fmla="*/ 3757 w 4141"/>
                <a:gd name="T35" fmla="*/ 3925 h 4274"/>
                <a:gd name="T36" fmla="*/ 3326 w 4141"/>
                <a:gd name="T37" fmla="*/ 4127 h 4274"/>
                <a:gd name="T38" fmla="*/ 2864 w 4141"/>
                <a:gd name="T39" fmla="*/ 4242 h 4274"/>
                <a:gd name="T40" fmla="*/ 2387 w 4141"/>
                <a:gd name="T41" fmla="*/ 4268 h 4274"/>
                <a:gd name="T42" fmla="*/ 1914 w 4141"/>
                <a:gd name="T43" fmla="*/ 4203 h 4274"/>
                <a:gd name="T44" fmla="*/ 1462 w 4141"/>
                <a:gd name="T45" fmla="*/ 4048 h 4274"/>
                <a:gd name="T46" fmla="*/ 1047 w 4141"/>
                <a:gd name="T47" fmla="*/ 3809 h 4274"/>
                <a:gd name="T48" fmla="*/ 686 w 4141"/>
                <a:gd name="T49" fmla="*/ 3495 h 4274"/>
                <a:gd name="T50" fmla="*/ 391 w 4141"/>
                <a:gd name="T51" fmla="*/ 3117 h 4274"/>
                <a:gd name="T52" fmla="*/ 174 w 4141"/>
                <a:gd name="T53" fmla="*/ 2689 h 4274"/>
                <a:gd name="T54" fmla="*/ 43 w 4141"/>
                <a:gd name="T55" fmla="*/ 2227 h 4274"/>
                <a:gd name="T56" fmla="*/ 2 w 4141"/>
                <a:gd name="T57" fmla="*/ 1748 h 4274"/>
                <a:gd name="T58" fmla="*/ 53 w 4141"/>
                <a:gd name="T59" fmla="*/ 1270 h 4274"/>
                <a:gd name="T60" fmla="*/ 195 w 4141"/>
                <a:gd name="T61" fmla="*/ 810 h 4274"/>
                <a:gd name="T62" fmla="*/ 422 w 4141"/>
                <a:gd name="T63" fmla="*/ 385 h 4274"/>
                <a:gd name="T64" fmla="*/ 727 w 4141"/>
                <a:gd name="T65" fmla="*/ 11 h 4274"/>
                <a:gd name="T66" fmla="*/ 753 w 4141"/>
                <a:gd name="T67" fmla="*/ 0 h 4274"/>
                <a:gd name="T68" fmla="*/ 779 w 4141"/>
                <a:gd name="T69" fmla="*/ 10 h 4274"/>
                <a:gd name="T70" fmla="*/ 790 w 4141"/>
                <a:gd name="T71" fmla="*/ 37 h 4274"/>
                <a:gd name="T72" fmla="*/ 779 w 4141"/>
                <a:gd name="T73" fmla="*/ 63 h 4274"/>
                <a:gd name="T74" fmla="*/ 779 w 4141"/>
                <a:gd name="T75" fmla="*/ 63 h 4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141" h="4274">
                  <a:moveTo>
                    <a:pt x="779" y="63"/>
                  </a:moveTo>
                  <a:cubicBezTo>
                    <a:pt x="668" y="173"/>
                    <a:pt x="568" y="294"/>
                    <a:pt x="479" y="424"/>
                  </a:cubicBezTo>
                  <a:cubicBezTo>
                    <a:pt x="391" y="553"/>
                    <a:pt x="316" y="691"/>
                    <a:pt x="254" y="835"/>
                  </a:cubicBezTo>
                  <a:cubicBezTo>
                    <a:pt x="193" y="979"/>
                    <a:pt x="145" y="1129"/>
                    <a:pt x="112" y="1282"/>
                  </a:cubicBezTo>
                  <a:cubicBezTo>
                    <a:pt x="79" y="1436"/>
                    <a:pt x="61" y="1592"/>
                    <a:pt x="58" y="1749"/>
                  </a:cubicBezTo>
                  <a:cubicBezTo>
                    <a:pt x="54" y="1906"/>
                    <a:pt x="66" y="2064"/>
                    <a:pt x="93" y="2218"/>
                  </a:cubicBezTo>
                  <a:cubicBezTo>
                    <a:pt x="120" y="2373"/>
                    <a:pt x="161" y="2526"/>
                    <a:pt x="217" y="2673"/>
                  </a:cubicBezTo>
                  <a:cubicBezTo>
                    <a:pt x="273" y="2820"/>
                    <a:pt x="343" y="2961"/>
                    <a:pt x="426" y="3095"/>
                  </a:cubicBezTo>
                  <a:cubicBezTo>
                    <a:pt x="510" y="3228"/>
                    <a:pt x="606" y="3354"/>
                    <a:pt x="713" y="3469"/>
                  </a:cubicBezTo>
                  <a:cubicBezTo>
                    <a:pt x="820" y="3585"/>
                    <a:pt x="939" y="3690"/>
                    <a:pt x="1066" y="3783"/>
                  </a:cubicBezTo>
                  <a:cubicBezTo>
                    <a:pt x="1194" y="3876"/>
                    <a:pt x="1330" y="3956"/>
                    <a:pt x="1474" y="4023"/>
                  </a:cubicBezTo>
                  <a:cubicBezTo>
                    <a:pt x="1617" y="4090"/>
                    <a:pt x="1766" y="4142"/>
                    <a:pt x="1920" y="4180"/>
                  </a:cubicBezTo>
                  <a:cubicBezTo>
                    <a:pt x="2073" y="4218"/>
                    <a:pt x="2230" y="4241"/>
                    <a:pt x="2388" y="4249"/>
                  </a:cubicBezTo>
                  <a:cubicBezTo>
                    <a:pt x="2546" y="4258"/>
                    <a:pt x="2705" y="4250"/>
                    <a:pt x="2862" y="4229"/>
                  </a:cubicBezTo>
                  <a:cubicBezTo>
                    <a:pt x="3018" y="4207"/>
                    <a:pt x="3173" y="4170"/>
                    <a:pt x="3323" y="4118"/>
                  </a:cubicBezTo>
                  <a:cubicBezTo>
                    <a:pt x="3473" y="4067"/>
                    <a:pt x="3618" y="4000"/>
                    <a:pt x="3755" y="3921"/>
                  </a:cubicBezTo>
                  <a:cubicBezTo>
                    <a:pt x="3892" y="3841"/>
                    <a:pt x="4022" y="3748"/>
                    <a:pt x="4141" y="3644"/>
                  </a:cubicBezTo>
                  <a:cubicBezTo>
                    <a:pt x="4023" y="3749"/>
                    <a:pt x="3894" y="3844"/>
                    <a:pt x="3757" y="3925"/>
                  </a:cubicBezTo>
                  <a:cubicBezTo>
                    <a:pt x="3621" y="4006"/>
                    <a:pt x="3476" y="4074"/>
                    <a:pt x="3326" y="4127"/>
                  </a:cubicBezTo>
                  <a:cubicBezTo>
                    <a:pt x="3176" y="4180"/>
                    <a:pt x="3021" y="4219"/>
                    <a:pt x="2864" y="4242"/>
                  </a:cubicBezTo>
                  <a:cubicBezTo>
                    <a:pt x="2706" y="4266"/>
                    <a:pt x="2546" y="4274"/>
                    <a:pt x="2387" y="4268"/>
                  </a:cubicBezTo>
                  <a:cubicBezTo>
                    <a:pt x="2228" y="4261"/>
                    <a:pt x="2069" y="4239"/>
                    <a:pt x="1914" y="4203"/>
                  </a:cubicBezTo>
                  <a:cubicBezTo>
                    <a:pt x="1759" y="4166"/>
                    <a:pt x="1607" y="4114"/>
                    <a:pt x="1462" y="4048"/>
                  </a:cubicBezTo>
                  <a:cubicBezTo>
                    <a:pt x="1316" y="3982"/>
                    <a:pt x="1177" y="3902"/>
                    <a:pt x="1047" y="3809"/>
                  </a:cubicBezTo>
                  <a:cubicBezTo>
                    <a:pt x="917" y="3716"/>
                    <a:pt x="796" y="3611"/>
                    <a:pt x="686" y="3495"/>
                  </a:cubicBezTo>
                  <a:cubicBezTo>
                    <a:pt x="576" y="3379"/>
                    <a:pt x="477" y="3252"/>
                    <a:pt x="391" y="3117"/>
                  </a:cubicBezTo>
                  <a:cubicBezTo>
                    <a:pt x="305" y="2982"/>
                    <a:pt x="232" y="2839"/>
                    <a:pt x="174" y="2689"/>
                  </a:cubicBezTo>
                  <a:cubicBezTo>
                    <a:pt x="115" y="2540"/>
                    <a:pt x="72" y="2385"/>
                    <a:pt x="43" y="2227"/>
                  </a:cubicBezTo>
                  <a:cubicBezTo>
                    <a:pt x="14" y="2070"/>
                    <a:pt x="0" y="1909"/>
                    <a:pt x="2" y="1748"/>
                  </a:cubicBezTo>
                  <a:cubicBezTo>
                    <a:pt x="4" y="1588"/>
                    <a:pt x="21" y="1428"/>
                    <a:pt x="53" y="1270"/>
                  </a:cubicBezTo>
                  <a:cubicBezTo>
                    <a:pt x="85" y="1113"/>
                    <a:pt x="133" y="958"/>
                    <a:pt x="195" y="810"/>
                  </a:cubicBezTo>
                  <a:cubicBezTo>
                    <a:pt x="256" y="661"/>
                    <a:pt x="333" y="519"/>
                    <a:pt x="422" y="385"/>
                  </a:cubicBezTo>
                  <a:cubicBezTo>
                    <a:pt x="511" y="251"/>
                    <a:pt x="613" y="125"/>
                    <a:pt x="727" y="11"/>
                  </a:cubicBezTo>
                  <a:cubicBezTo>
                    <a:pt x="734" y="4"/>
                    <a:pt x="743" y="0"/>
                    <a:pt x="753" y="0"/>
                  </a:cubicBezTo>
                  <a:cubicBezTo>
                    <a:pt x="762" y="0"/>
                    <a:pt x="772" y="3"/>
                    <a:pt x="779" y="10"/>
                  </a:cubicBezTo>
                  <a:cubicBezTo>
                    <a:pt x="786" y="18"/>
                    <a:pt x="790" y="27"/>
                    <a:pt x="790" y="37"/>
                  </a:cubicBezTo>
                  <a:cubicBezTo>
                    <a:pt x="790" y="46"/>
                    <a:pt x="787" y="56"/>
                    <a:pt x="779" y="63"/>
                  </a:cubicBezTo>
                  <a:cubicBezTo>
                    <a:pt x="779" y="63"/>
                    <a:pt x="779" y="63"/>
                    <a:pt x="77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206B4D10-F893-4ED6-953C-37F0BB5D7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63" y="1514642"/>
              <a:ext cx="4413217" cy="4571804"/>
            </a:xfrm>
            <a:custGeom>
              <a:avLst/>
              <a:gdLst>
                <a:gd name="T0" fmla="*/ 727 w 3837"/>
                <a:gd name="T1" fmla="*/ 64 h 3972"/>
                <a:gd name="T2" fmla="*/ 449 w 3837"/>
                <a:gd name="T3" fmla="*/ 398 h 3972"/>
                <a:gd name="T4" fmla="*/ 240 w 3837"/>
                <a:gd name="T5" fmla="*/ 778 h 3972"/>
                <a:gd name="T6" fmla="*/ 108 w 3837"/>
                <a:gd name="T7" fmla="*/ 1192 h 3972"/>
                <a:gd name="T8" fmla="*/ 58 w 3837"/>
                <a:gd name="T9" fmla="*/ 1624 h 3972"/>
                <a:gd name="T10" fmla="*/ 89 w 3837"/>
                <a:gd name="T11" fmla="*/ 2059 h 3972"/>
                <a:gd name="T12" fmla="*/ 203 w 3837"/>
                <a:gd name="T13" fmla="*/ 2480 h 3972"/>
                <a:gd name="T14" fmla="*/ 396 w 3837"/>
                <a:gd name="T15" fmla="*/ 2871 h 3972"/>
                <a:gd name="T16" fmla="*/ 661 w 3837"/>
                <a:gd name="T17" fmla="*/ 3219 h 3972"/>
                <a:gd name="T18" fmla="*/ 987 w 3837"/>
                <a:gd name="T19" fmla="*/ 3510 h 3972"/>
                <a:gd name="T20" fmla="*/ 1364 w 3837"/>
                <a:gd name="T21" fmla="*/ 3733 h 3972"/>
                <a:gd name="T22" fmla="*/ 1776 w 3837"/>
                <a:gd name="T23" fmla="*/ 3880 h 3972"/>
                <a:gd name="T24" fmla="*/ 2210 w 3837"/>
                <a:gd name="T25" fmla="*/ 3946 h 3972"/>
                <a:gd name="T26" fmla="*/ 2649 w 3837"/>
                <a:gd name="T27" fmla="*/ 3929 h 3972"/>
                <a:gd name="T28" fmla="*/ 3077 w 3837"/>
                <a:gd name="T29" fmla="*/ 3828 h 3972"/>
                <a:gd name="T30" fmla="*/ 3478 w 3837"/>
                <a:gd name="T31" fmla="*/ 3648 h 3972"/>
                <a:gd name="T32" fmla="*/ 3837 w 3837"/>
                <a:gd name="T33" fmla="*/ 3393 h 3972"/>
                <a:gd name="T34" fmla="*/ 3480 w 3837"/>
                <a:gd name="T35" fmla="*/ 3652 h 3972"/>
                <a:gd name="T36" fmla="*/ 3080 w 3837"/>
                <a:gd name="T37" fmla="*/ 3837 h 3972"/>
                <a:gd name="T38" fmla="*/ 2651 w 3837"/>
                <a:gd name="T39" fmla="*/ 3943 h 3972"/>
                <a:gd name="T40" fmla="*/ 2209 w 3837"/>
                <a:gd name="T41" fmla="*/ 3965 h 3972"/>
                <a:gd name="T42" fmla="*/ 1771 w 3837"/>
                <a:gd name="T43" fmla="*/ 3903 h 3972"/>
                <a:gd name="T44" fmla="*/ 1352 w 3837"/>
                <a:gd name="T45" fmla="*/ 3759 h 3972"/>
                <a:gd name="T46" fmla="*/ 968 w 3837"/>
                <a:gd name="T47" fmla="*/ 3536 h 3972"/>
                <a:gd name="T48" fmla="*/ 634 w 3837"/>
                <a:gd name="T49" fmla="*/ 3244 h 3972"/>
                <a:gd name="T50" fmla="*/ 361 w 3837"/>
                <a:gd name="T51" fmla="*/ 2893 h 3972"/>
                <a:gd name="T52" fmla="*/ 160 w 3837"/>
                <a:gd name="T53" fmla="*/ 2496 h 3972"/>
                <a:gd name="T54" fmla="*/ 39 w 3837"/>
                <a:gd name="T55" fmla="*/ 2068 h 3972"/>
                <a:gd name="T56" fmla="*/ 2 w 3837"/>
                <a:gd name="T57" fmla="*/ 1623 h 3972"/>
                <a:gd name="T58" fmla="*/ 49 w 3837"/>
                <a:gd name="T59" fmla="*/ 1180 h 3972"/>
                <a:gd name="T60" fmla="*/ 181 w 3837"/>
                <a:gd name="T61" fmla="*/ 753 h 3972"/>
                <a:gd name="T62" fmla="*/ 392 w 3837"/>
                <a:gd name="T63" fmla="*/ 359 h 3972"/>
                <a:gd name="T64" fmla="*/ 674 w 3837"/>
                <a:gd name="T65" fmla="*/ 12 h 3972"/>
                <a:gd name="T66" fmla="*/ 701 w 3837"/>
                <a:gd name="T67" fmla="*/ 1 h 3972"/>
                <a:gd name="T68" fmla="*/ 727 w 3837"/>
                <a:gd name="T69" fmla="*/ 11 h 3972"/>
                <a:gd name="T70" fmla="*/ 738 w 3837"/>
                <a:gd name="T71" fmla="*/ 37 h 3972"/>
                <a:gd name="T72" fmla="*/ 727 w 3837"/>
                <a:gd name="T73" fmla="*/ 64 h 3972"/>
                <a:gd name="T74" fmla="*/ 727 w 3837"/>
                <a:gd name="T75" fmla="*/ 64 h 3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37" h="3972">
                  <a:moveTo>
                    <a:pt x="727" y="64"/>
                  </a:moveTo>
                  <a:cubicBezTo>
                    <a:pt x="624" y="166"/>
                    <a:pt x="531" y="278"/>
                    <a:pt x="449" y="398"/>
                  </a:cubicBezTo>
                  <a:cubicBezTo>
                    <a:pt x="368" y="517"/>
                    <a:pt x="298" y="645"/>
                    <a:pt x="240" y="778"/>
                  </a:cubicBezTo>
                  <a:cubicBezTo>
                    <a:pt x="183" y="911"/>
                    <a:pt x="139" y="1050"/>
                    <a:pt x="108" y="1192"/>
                  </a:cubicBezTo>
                  <a:cubicBezTo>
                    <a:pt x="78" y="1334"/>
                    <a:pt x="61" y="1479"/>
                    <a:pt x="58" y="1624"/>
                  </a:cubicBezTo>
                  <a:cubicBezTo>
                    <a:pt x="54" y="1770"/>
                    <a:pt x="65" y="1915"/>
                    <a:pt x="89" y="2059"/>
                  </a:cubicBezTo>
                  <a:cubicBezTo>
                    <a:pt x="114" y="2202"/>
                    <a:pt x="152" y="2343"/>
                    <a:pt x="203" y="2480"/>
                  </a:cubicBezTo>
                  <a:cubicBezTo>
                    <a:pt x="255" y="2616"/>
                    <a:pt x="320" y="2747"/>
                    <a:pt x="396" y="2871"/>
                  </a:cubicBezTo>
                  <a:cubicBezTo>
                    <a:pt x="473" y="2995"/>
                    <a:pt x="562" y="3112"/>
                    <a:pt x="661" y="3219"/>
                  </a:cubicBezTo>
                  <a:cubicBezTo>
                    <a:pt x="760" y="3326"/>
                    <a:pt x="869" y="3423"/>
                    <a:pt x="987" y="3510"/>
                  </a:cubicBezTo>
                  <a:cubicBezTo>
                    <a:pt x="1105" y="3596"/>
                    <a:pt x="1231" y="3671"/>
                    <a:pt x="1364" y="3733"/>
                  </a:cubicBezTo>
                  <a:cubicBezTo>
                    <a:pt x="1496" y="3796"/>
                    <a:pt x="1634" y="3845"/>
                    <a:pt x="1776" y="3880"/>
                  </a:cubicBezTo>
                  <a:cubicBezTo>
                    <a:pt x="1918" y="3916"/>
                    <a:pt x="2064" y="3938"/>
                    <a:pt x="2210" y="3946"/>
                  </a:cubicBezTo>
                  <a:cubicBezTo>
                    <a:pt x="2356" y="3954"/>
                    <a:pt x="2504" y="3949"/>
                    <a:pt x="2649" y="3929"/>
                  </a:cubicBezTo>
                  <a:cubicBezTo>
                    <a:pt x="2794" y="3909"/>
                    <a:pt x="2938" y="3876"/>
                    <a:pt x="3077" y="3828"/>
                  </a:cubicBezTo>
                  <a:cubicBezTo>
                    <a:pt x="3216" y="3781"/>
                    <a:pt x="3351" y="3721"/>
                    <a:pt x="3478" y="3648"/>
                  </a:cubicBezTo>
                  <a:cubicBezTo>
                    <a:pt x="3606" y="3575"/>
                    <a:pt x="3726" y="3489"/>
                    <a:pt x="3837" y="3393"/>
                  </a:cubicBezTo>
                  <a:cubicBezTo>
                    <a:pt x="3727" y="3490"/>
                    <a:pt x="3607" y="3577"/>
                    <a:pt x="3480" y="3652"/>
                  </a:cubicBezTo>
                  <a:cubicBezTo>
                    <a:pt x="3353" y="3726"/>
                    <a:pt x="3219" y="3789"/>
                    <a:pt x="3080" y="3837"/>
                  </a:cubicBezTo>
                  <a:cubicBezTo>
                    <a:pt x="2941" y="3886"/>
                    <a:pt x="2797" y="3921"/>
                    <a:pt x="2651" y="3943"/>
                  </a:cubicBezTo>
                  <a:cubicBezTo>
                    <a:pt x="2505" y="3964"/>
                    <a:pt x="2357" y="3972"/>
                    <a:pt x="2209" y="3965"/>
                  </a:cubicBezTo>
                  <a:cubicBezTo>
                    <a:pt x="2062" y="3958"/>
                    <a:pt x="1915" y="3937"/>
                    <a:pt x="1771" y="3903"/>
                  </a:cubicBezTo>
                  <a:cubicBezTo>
                    <a:pt x="1627" y="3869"/>
                    <a:pt x="1487" y="3820"/>
                    <a:pt x="1352" y="3759"/>
                  </a:cubicBezTo>
                  <a:cubicBezTo>
                    <a:pt x="1217" y="3697"/>
                    <a:pt x="1089" y="3622"/>
                    <a:pt x="968" y="3536"/>
                  </a:cubicBezTo>
                  <a:cubicBezTo>
                    <a:pt x="848" y="3450"/>
                    <a:pt x="736" y="3352"/>
                    <a:pt x="634" y="3244"/>
                  </a:cubicBezTo>
                  <a:cubicBezTo>
                    <a:pt x="532" y="3136"/>
                    <a:pt x="441" y="3019"/>
                    <a:pt x="361" y="2893"/>
                  </a:cubicBezTo>
                  <a:cubicBezTo>
                    <a:pt x="281" y="2768"/>
                    <a:pt x="214" y="2635"/>
                    <a:pt x="160" y="2496"/>
                  </a:cubicBezTo>
                  <a:cubicBezTo>
                    <a:pt x="106" y="2358"/>
                    <a:pt x="66" y="2214"/>
                    <a:pt x="39" y="2068"/>
                  </a:cubicBezTo>
                  <a:cubicBezTo>
                    <a:pt x="13" y="1921"/>
                    <a:pt x="0" y="1772"/>
                    <a:pt x="2" y="1623"/>
                  </a:cubicBezTo>
                  <a:cubicBezTo>
                    <a:pt x="4" y="1475"/>
                    <a:pt x="20" y="1326"/>
                    <a:pt x="49" y="1180"/>
                  </a:cubicBezTo>
                  <a:cubicBezTo>
                    <a:pt x="79" y="1034"/>
                    <a:pt x="123" y="891"/>
                    <a:pt x="181" y="753"/>
                  </a:cubicBezTo>
                  <a:cubicBezTo>
                    <a:pt x="238" y="615"/>
                    <a:pt x="309" y="483"/>
                    <a:pt x="392" y="359"/>
                  </a:cubicBezTo>
                  <a:cubicBezTo>
                    <a:pt x="475" y="234"/>
                    <a:pt x="569" y="118"/>
                    <a:pt x="674" y="12"/>
                  </a:cubicBezTo>
                  <a:cubicBezTo>
                    <a:pt x="682" y="4"/>
                    <a:pt x="691" y="1"/>
                    <a:pt x="701" y="1"/>
                  </a:cubicBezTo>
                  <a:cubicBezTo>
                    <a:pt x="710" y="0"/>
                    <a:pt x="720" y="4"/>
                    <a:pt x="727" y="11"/>
                  </a:cubicBezTo>
                  <a:cubicBezTo>
                    <a:pt x="734" y="18"/>
                    <a:pt x="738" y="28"/>
                    <a:pt x="738" y="37"/>
                  </a:cubicBezTo>
                  <a:cubicBezTo>
                    <a:pt x="738" y="47"/>
                    <a:pt x="734" y="56"/>
                    <a:pt x="727" y="64"/>
                  </a:cubicBezTo>
                  <a:cubicBezTo>
                    <a:pt x="727" y="64"/>
                    <a:pt x="727" y="64"/>
                    <a:pt x="72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11">
              <a:extLst>
                <a:ext uri="{FF2B5EF4-FFF2-40B4-BE49-F238E27FC236}">
                  <a16:creationId xmlns:a16="http://schemas.microsoft.com/office/drawing/2014/main" id="{52EB851D-3CB5-447F-9869-D75D744EF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224" y="1659635"/>
              <a:ext cx="4064328" cy="4222915"/>
            </a:xfrm>
            <a:custGeom>
              <a:avLst/>
              <a:gdLst>
                <a:gd name="T0" fmla="*/ 675 w 3533"/>
                <a:gd name="T1" fmla="*/ 64 h 3668"/>
                <a:gd name="T2" fmla="*/ 419 w 3533"/>
                <a:gd name="T3" fmla="*/ 370 h 3668"/>
                <a:gd name="T4" fmla="*/ 227 w 3533"/>
                <a:gd name="T5" fmla="*/ 720 h 3668"/>
                <a:gd name="T6" fmla="*/ 105 w 3533"/>
                <a:gd name="T7" fmla="*/ 1101 h 3668"/>
                <a:gd name="T8" fmla="*/ 57 w 3533"/>
                <a:gd name="T9" fmla="*/ 1498 h 3668"/>
                <a:gd name="T10" fmla="*/ 86 w 3533"/>
                <a:gd name="T11" fmla="*/ 1898 h 3668"/>
                <a:gd name="T12" fmla="*/ 190 w 3533"/>
                <a:gd name="T13" fmla="*/ 2286 h 3668"/>
                <a:gd name="T14" fmla="*/ 366 w 3533"/>
                <a:gd name="T15" fmla="*/ 2646 h 3668"/>
                <a:gd name="T16" fmla="*/ 609 w 3533"/>
                <a:gd name="T17" fmla="*/ 2967 h 3668"/>
                <a:gd name="T18" fmla="*/ 908 w 3533"/>
                <a:gd name="T19" fmla="*/ 3236 h 3668"/>
                <a:gd name="T20" fmla="*/ 1254 w 3533"/>
                <a:gd name="T21" fmla="*/ 3443 h 3668"/>
                <a:gd name="T22" fmla="*/ 1633 w 3533"/>
                <a:gd name="T23" fmla="*/ 3580 h 3668"/>
                <a:gd name="T24" fmla="*/ 2032 w 3533"/>
                <a:gd name="T25" fmla="*/ 3642 h 3668"/>
                <a:gd name="T26" fmla="*/ 2436 w 3533"/>
                <a:gd name="T27" fmla="*/ 3628 h 3668"/>
                <a:gd name="T28" fmla="*/ 2831 w 3533"/>
                <a:gd name="T29" fmla="*/ 3538 h 3668"/>
                <a:gd name="T30" fmla="*/ 3201 w 3533"/>
                <a:gd name="T31" fmla="*/ 3373 h 3668"/>
                <a:gd name="T32" fmla="*/ 3533 w 3533"/>
                <a:gd name="T33" fmla="*/ 3141 h 3668"/>
                <a:gd name="T34" fmla="*/ 3203 w 3533"/>
                <a:gd name="T35" fmla="*/ 3377 h 3668"/>
                <a:gd name="T36" fmla="*/ 2834 w 3533"/>
                <a:gd name="T37" fmla="*/ 3547 h 3668"/>
                <a:gd name="T38" fmla="*/ 2438 w 3533"/>
                <a:gd name="T39" fmla="*/ 3642 h 3668"/>
                <a:gd name="T40" fmla="*/ 2031 w 3533"/>
                <a:gd name="T41" fmla="*/ 3661 h 3668"/>
                <a:gd name="T42" fmla="*/ 1628 w 3533"/>
                <a:gd name="T43" fmla="*/ 3602 h 3668"/>
                <a:gd name="T44" fmla="*/ 1242 w 3533"/>
                <a:gd name="T45" fmla="*/ 3468 h 3668"/>
                <a:gd name="T46" fmla="*/ 889 w 3533"/>
                <a:gd name="T47" fmla="*/ 3262 h 3668"/>
                <a:gd name="T48" fmla="*/ 582 w 3533"/>
                <a:gd name="T49" fmla="*/ 2992 h 3668"/>
                <a:gd name="T50" fmla="*/ 331 w 3533"/>
                <a:gd name="T51" fmla="*/ 2668 h 3668"/>
                <a:gd name="T52" fmla="*/ 147 w 3533"/>
                <a:gd name="T53" fmla="*/ 2302 h 3668"/>
                <a:gd name="T54" fmla="*/ 36 w 3533"/>
                <a:gd name="T55" fmla="*/ 1907 h 3668"/>
                <a:gd name="T56" fmla="*/ 2 w 3533"/>
                <a:gd name="T57" fmla="*/ 1497 h 3668"/>
                <a:gd name="T58" fmla="*/ 46 w 3533"/>
                <a:gd name="T59" fmla="*/ 1088 h 3668"/>
                <a:gd name="T60" fmla="*/ 167 w 3533"/>
                <a:gd name="T61" fmla="*/ 695 h 3668"/>
                <a:gd name="T62" fmla="*/ 362 w 3533"/>
                <a:gd name="T63" fmla="*/ 331 h 3668"/>
                <a:gd name="T64" fmla="*/ 622 w 3533"/>
                <a:gd name="T65" fmla="*/ 11 h 3668"/>
                <a:gd name="T66" fmla="*/ 648 w 3533"/>
                <a:gd name="T67" fmla="*/ 0 h 3668"/>
                <a:gd name="T68" fmla="*/ 675 w 3533"/>
                <a:gd name="T69" fmla="*/ 11 h 3668"/>
                <a:gd name="T70" fmla="*/ 686 w 3533"/>
                <a:gd name="T71" fmla="*/ 37 h 3668"/>
                <a:gd name="T72" fmla="*/ 675 w 3533"/>
                <a:gd name="T73" fmla="*/ 63 h 3668"/>
                <a:gd name="T74" fmla="*/ 675 w 3533"/>
                <a:gd name="T75" fmla="*/ 64 h 3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33" h="3668">
                  <a:moveTo>
                    <a:pt x="675" y="64"/>
                  </a:moveTo>
                  <a:cubicBezTo>
                    <a:pt x="580" y="158"/>
                    <a:pt x="494" y="260"/>
                    <a:pt x="419" y="370"/>
                  </a:cubicBezTo>
                  <a:cubicBezTo>
                    <a:pt x="344" y="480"/>
                    <a:pt x="279" y="598"/>
                    <a:pt x="227" y="720"/>
                  </a:cubicBezTo>
                  <a:cubicBezTo>
                    <a:pt x="174" y="843"/>
                    <a:pt x="133" y="970"/>
                    <a:pt x="105" y="1101"/>
                  </a:cubicBezTo>
                  <a:cubicBezTo>
                    <a:pt x="76" y="1231"/>
                    <a:pt x="61" y="1365"/>
                    <a:pt x="57" y="1498"/>
                  </a:cubicBezTo>
                  <a:cubicBezTo>
                    <a:pt x="54" y="1632"/>
                    <a:pt x="64" y="1766"/>
                    <a:pt x="86" y="1898"/>
                  </a:cubicBezTo>
                  <a:cubicBezTo>
                    <a:pt x="108" y="2030"/>
                    <a:pt x="143" y="2160"/>
                    <a:pt x="190" y="2286"/>
                  </a:cubicBezTo>
                  <a:cubicBezTo>
                    <a:pt x="237" y="2411"/>
                    <a:pt x="296" y="2532"/>
                    <a:pt x="366" y="2646"/>
                  </a:cubicBezTo>
                  <a:cubicBezTo>
                    <a:pt x="437" y="2760"/>
                    <a:pt x="518" y="2868"/>
                    <a:pt x="609" y="2967"/>
                  </a:cubicBezTo>
                  <a:cubicBezTo>
                    <a:pt x="700" y="3066"/>
                    <a:pt x="800" y="3156"/>
                    <a:pt x="908" y="3236"/>
                  </a:cubicBezTo>
                  <a:cubicBezTo>
                    <a:pt x="1016" y="3316"/>
                    <a:pt x="1132" y="3385"/>
                    <a:pt x="1254" y="3443"/>
                  </a:cubicBezTo>
                  <a:cubicBezTo>
                    <a:pt x="1375" y="3501"/>
                    <a:pt x="1503" y="3547"/>
                    <a:pt x="1633" y="3580"/>
                  </a:cubicBezTo>
                  <a:cubicBezTo>
                    <a:pt x="1764" y="3613"/>
                    <a:pt x="1898" y="3634"/>
                    <a:pt x="2032" y="3642"/>
                  </a:cubicBezTo>
                  <a:cubicBezTo>
                    <a:pt x="2167" y="3650"/>
                    <a:pt x="2302" y="3646"/>
                    <a:pt x="2436" y="3628"/>
                  </a:cubicBezTo>
                  <a:cubicBezTo>
                    <a:pt x="2570" y="3611"/>
                    <a:pt x="2703" y="3581"/>
                    <a:pt x="2831" y="3538"/>
                  </a:cubicBezTo>
                  <a:cubicBezTo>
                    <a:pt x="2959" y="3495"/>
                    <a:pt x="3083" y="3440"/>
                    <a:pt x="3201" y="3373"/>
                  </a:cubicBezTo>
                  <a:cubicBezTo>
                    <a:pt x="3319" y="3307"/>
                    <a:pt x="3430" y="3229"/>
                    <a:pt x="3533" y="3141"/>
                  </a:cubicBezTo>
                  <a:cubicBezTo>
                    <a:pt x="3431" y="3230"/>
                    <a:pt x="3321" y="3309"/>
                    <a:pt x="3203" y="3377"/>
                  </a:cubicBezTo>
                  <a:cubicBezTo>
                    <a:pt x="3086" y="3446"/>
                    <a:pt x="2962" y="3502"/>
                    <a:pt x="2834" y="3547"/>
                  </a:cubicBezTo>
                  <a:cubicBezTo>
                    <a:pt x="2705" y="3591"/>
                    <a:pt x="2573" y="3623"/>
                    <a:pt x="2438" y="3642"/>
                  </a:cubicBezTo>
                  <a:cubicBezTo>
                    <a:pt x="2303" y="3661"/>
                    <a:pt x="2167" y="3668"/>
                    <a:pt x="2031" y="3661"/>
                  </a:cubicBezTo>
                  <a:cubicBezTo>
                    <a:pt x="1895" y="3654"/>
                    <a:pt x="1760" y="3635"/>
                    <a:pt x="1628" y="3602"/>
                  </a:cubicBezTo>
                  <a:cubicBezTo>
                    <a:pt x="1495" y="3570"/>
                    <a:pt x="1366" y="3525"/>
                    <a:pt x="1242" y="3468"/>
                  </a:cubicBezTo>
                  <a:cubicBezTo>
                    <a:pt x="1118" y="3411"/>
                    <a:pt x="1000" y="3342"/>
                    <a:pt x="889" y="3262"/>
                  </a:cubicBezTo>
                  <a:cubicBezTo>
                    <a:pt x="778" y="3182"/>
                    <a:pt x="675" y="3092"/>
                    <a:pt x="582" y="2992"/>
                  </a:cubicBezTo>
                  <a:cubicBezTo>
                    <a:pt x="488" y="2893"/>
                    <a:pt x="404" y="2784"/>
                    <a:pt x="331" y="2668"/>
                  </a:cubicBezTo>
                  <a:cubicBezTo>
                    <a:pt x="258" y="2553"/>
                    <a:pt x="196" y="2430"/>
                    <a:pt x="147" y="2302"/>
                  </a:cubicBezTo>
                  <a:cubicBezTo>
                    <a:pt x="97" y="2174"/>
                    <a:pt x="60" y="2042"/>
                    <a:pt x="36" y="1907"/>
                  </a:cubicBezTo>
                  <a:cubicBezTo>
                    <a:pt x="11" y="1772"/>
                    <a:pt x="0" y="1635"/>
                    <a:pt x="2" y="1497"/>
                  </a:cubicBezTo>
                  <a:cubicBezTo>
                    <a:pt x="3" y="1360"/>
                    <a:pt x="18" y="1223"/>
                    <a:pt x="46" y="1088"/>
                  </a:cubicBezTo>
                  <a:cubicBezTo>
                    <a:pt x="74" y="954"/>
                    <a:pt x="114" y="822"/>
                    <a:pt x="167" y="695"/>
                  </a:cubicBezTo>
                  <a:cubicBezTo>
                    <a:pt x="220" y="568"/>
                    <a:pt x="285" y="446"/>
                    <a:pt x="362" y="331"/>
                  </a:cubicBezTo>
                  <a:cubicBezTo>
                    <a:pt x="438" y="217"/>
                    <a:pt x="526" y="109"/>
                    <a:pt x="622" y="11"/>
                  </a:cubicBezTo>
                  <a:cubicBezTo>
                    <a:pt x="629" y="4"/>
                    <a:pt x="639" y="0"/>
                    <a:pt x="648" y="0"/>
                  </a:cubicBezTo>
                  <a:cubicBezTo>
                    <a:pt x="658" y="0"/>
                    <a:pt x="667" y="4"/>
                    <a:pt x="675" y="11"/>
                  </a:cubicBezTo>
                  <a:cubicBezTo>
                    <a:pt x="682" y="18"/>
                    <a:pt x="686" y="28"/>
                    <a:pt x="686" y="37"/>
                  </a:cubicBezTo>
                  <a:cubicBezTo>
                    <a:pt x="686" y="47"/>
                    <a:pt x="682" y="56"/>
                    <a:pt x="675" y="63"/>
                  </a:cubicBezTo>
                  <a:cubicBezTo>
                    <a:pt x="675" y="63"/>
                    <a:pt x="675" y="63"/>
                    <a:pt x="67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EF0D9F88-82EF-4D02-9056-467A269A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120" y="1804628"/>
              <a:ext cx="3715439" cy="3871760"/>
            </a:xfrm>
            <a:custGeom>
              <a:avLst/>
              <a:gdLst>
                <a:gd name="T0" fmla="*/ 622 w 3229"/>
                <a:gd name="T1" fmla="*/ 64 h 3363"/>
                <a:gd name="T2" fmla="*/ 389 w 3229"/>
                <a:gd name="T3" fmla="*/ 343 h 3363"/>
                <a:gd name="T4" fmla="*/ 213 w 3229"/>
                <a:gd name="T5" fmla="*/ 662 h 3363"/>
                <a:gd name="T6" fmla="*/ 101 w 3229"/>
                <a:gd name="T7" fmla="*/ 1010 h 3363"/>
                <a:gd name="T8" fmla="*/ 57 w 3229"/>
                <a:gd name="T9" fmla="*/ 1372 h 3363"/>
                <a:gd name="T10" fmla="*/ 82 w 3229"/>
                <a:gd name="T11" fmla="*/ 1737 h 3363"/>
                <a:gd name="T12" fmla="*/ 176 w 3229"/>
                <a:gd name="T13" fmla="*/ 2091 h 3363"/>
                <a:gd name="T14" fmla="*/ 336 w 3229"/>
                <a:gd name="T15" fmla="*/ 2421 h 3363"/>
                <a:gd name="T16" fmla="*/ 557 w 3229"/>
                <a:gd name="T17" fmla="*/ 2715 h 3363"/>
                <a:gd name="T18" fmla="*/ 829 w 3229"/>
                <a:gd name="T19" fmla="*/ 2962 h 3363"/>
                <a:gd name="T20" fmla="*/ 1144 w 3229"/>
                <a:gd name="T21" fmla="*/ 3153 h 3363"/>
                <a:gd name="T22" fmla="*/ 1490 w 3229"/>
                <a:gd name="T23" fmla="*/ 3279 h 3363"/>
                <a:gd name="T24" fmla="*/ 1854 w 3229"/>
                <a:gd name="T25" fmla="*/ 3338 h 3363"/>
                <a:gd name="T26" fmla="*/ 2223 w 3229"/>
                <a:gd name="T27" fmla="*/ 3328 h 3363"/>
                <a:gd name="T28" fmla="*/ 2585 w 3229"/>
                <a:gd name="T29" fmla="*/ 3247 h 3363"/>
                <a:gd name="T30" fmla="*/ 2924 w 3229"/>
                <a:gd name="T31" fmla="*/ 3099 h 3363"/>
                <a:gd name="T32" fmla="*/ 3229 w 3229"/>
                <a:gd name="T33" fmla="*/ 2888 h 3363"/>
                <a:gd name="T34" fmla="*/ 2926 w 3229"/>
                <a:gd name="T35" fmla="*/ 3103 h 3363"/>
                <a:gd name="T36" fmla="*/ 2587 w 3229"/>
                <a:gd name="T37" fmla="*/ 3256 h 3363"/>
                <a:gd name="T38" fmla="*/ 2225 w 3229"/>
                <a:gd name="T39" fmla="*/ 3341 h 3363"/>
                <a:gd name="T40" fmla="*/ 1853 w 3229"/>
                <a:gd name="T41" fmla="*/ 3357 h 3363"/>
                <a:gd name="T42" fmla="*/ 1484 w 3229"/>
                <a:gd name="T43" fmla="*/ 3302 h 3363"/>
                <a:gd name="T44" fmla="*/ 1132 w 3229"/>
                <a:gd name="T45" fmla="*/ 3178 h 3363"/>
                <a:gd name="T46" fmla="*/ 810 w 3229"/>
                <a:gd name="T47" fmla="*/ 2988 h 3363"/>
                <a:gd name="T48" fmla="*/ 529 w 3229"/>
                <a:gd name="T49" fmla="*/ 2740 h 3363"/>
                <a:gd name="T50" fmla="*/ 301 w 3229"/>
                <a:gd name="T51" fmla="*/ 2443 h 3363"/>
                <a:gd name="T52" fmla="*/ 133 w 3229"/>
                <a:gd name="T53" fmla="*/ 2108 h 3363"/>
                <a:gd name="T54" fmla="*/ 32 w 3229"/>
                <a:gd name="T55" fmla="*/ 1746 h 3363"/>
                <a:gd name="T56" fmla="*/ 2 w 3229"/>
                <a:gd name="T57" fmla="*/ 1371 h 3363"/>
                <a:gd name="T58" fmla="*/ 42 w 3229"/>
                <a:gd name="T59" fmla="*/ 997 h 3363"/>
                <a:gd name="T60" fmla="*/ 154 w 3229"/>
                <a:gd name="T61" fmla="*/ 637 h 3363"/>
                <a:gd name="T62" fmla="*/ 332 w 3229"/>
                <a:gd name="T63" fmla="*/ 304 h 3363"/>
                <a:gd name="T64" fmla="*/ 570 w 3229"/>
                <a:gd name="T65" fmla="*/ 11 h 3363"/>
                <a:gd name="T66" fmla="*/ 596 w 3229"/>
                <a:gd name="T67" fmla="*/ 0 h 3363"/>
                <a:gd name="T68" fmla="*/ 622 w 3229"/>
                <a:gd name="T69" fmla="*/ 11 h 3363"/>
                <a:gd name="T70" fmla="*/ 633 w 3229"/>
                <a:gd name="T71" fmla="*/ 37 h 3363"/>
                <a:gd name="T72" fmla="*/ 623 w 3229"/>
                <a:gd name="T73" fmla="*/ 63 h 3363"/>
                <a:gd name="T74" fmla="*/ 623 w 3229"/>
                <a:gd name="T75" fmla="*/ 63 h 3363"/>
                <a:gd name="T76" fmla="*/ 622 w 3229"/>
                <a:gd name="T77" fmla="*/ 64 h 3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29" h="3363">
                  <a:moveTo>
                    <a:pt x="622" y="64"/>
                  </a:moveTo>
                  <a:cubicBezTo>
                    <a:pt x="536" y="149"/>
                    <a:pt x="458" y="243"/>
                    <a:pt x="389" y="343"/>
                  </a:cubicBezTo>
                  <a:cubicBezTo>
                    <a:pt x="320" y="443"/>
                    <a:pt x="261" y="551"/>
                    <a:pt x="213" y="662"/>
                  </a:cubicBezTo>
                  <a:cubicBezTo>
                    <a:pt x="165" y="774"/>
                    <a:pt x="127" y="891"/>
                    <a:pt x="101" y="1010"/>
                  </a:cubicBezTo>
                  <a:cubicBezTo>
                    <a:pt x="75" y="1129"/>
                    <a:pt x="60" y="1250"/>
                    <a:pt x="57" y="1372"/>
                  </a:cubicBezTo>
                  <a:cubicBezTo>
                    <a:pt x="54" y="1494"/>
                    <a:pt x="62" y="1617"/>
                    <a:pt x="82" y="1737"/>
                  </a:cubicBezTo>
                  <a:cubicBezTo>
                    <a:pt x="102" y="1858"/>
                    <a:pt x="134" y="1977"/>
                    <a:pt x="176" y="2091"/>
                  </a:cubicBezTo>
                  <a:cubicBezTo>
                    <a:pt x="219" y="2206"/>
                    <a:pt x="273" y="2317"/>
                    <a:pt x="336" y="2421"/>
                  </a:cubicBezTo>
                  <a:cubicBezTo>
                    <a:pt x="400" y="2526"/>
                    <a:pt x="474" y="2625"/>
                    <a:pt x="557" y="2715"/>
                  </a:cubicBezTo>
                  <a:cubicBezTo>
                    <a:pt x="639" y="2806"/>
                    <a:pt x="731" y="2889"/>
                    <a:pt x="829" y="2962"/>
                  </a:cubicBezTo>
                  <a:cubicBezTo>
                    <a:pt x="927" y="3036"/>
                    <a:pt x="1033" y="3100"/>
                    <a:pt x="1144" y="3153"/>
                  </a:cubicBezTo>
                  <a:cubicBezTo>
                    <a:pt x="1255" y="3206"/>
                    <a:pt x="1371" y="3248"/>
                    <a:pt x="1490" y="3279"/>
                  </a:cubicBezTo>
                  <a:cubicBezTo>
                    <a:pt x="1609" y="3311"/>
                    <a:pt x="1731" y="3330"/>
                    <a:pt x="1854" y="3338"/>
                  </a:cubicBezTo>
                  <a:cubicBezTo>
                    <a:pt x="1977" y="3346"/>
                    <a:pt x="2101" y="3343"/>
                    <a:pt x="2223" y="3328"/>
                  </a:cubicBezTo>
                  <a:cubicBezTo>
                    <a:pt x="2346" y="3312"/>
                    <a:pt x="2467" y="3285"/>
                    <a:pt x="2585" y="3247"/>
                  </a:cubicBezTo>
                  <a:cubicBezTo>
                    <a:pt x="2702" y="3209"/>
                    <a:pt x="2816" y="3159"/>
                    <a:pt x="2924" y="3099"/>
                  </a:cubicBezTo>
                  <a:cubicBezTo>
                    <a:pt x="3032" y="3039"/>
                    <a:pt x="3135" y="2968"/>
                    <a:pt x="3229" y="2888"/>
                  </a:cubicBezTo>
                  <a:cubicBezTo>
                    <a:pt x="3135" y="2969"/>
                    <a:pt x="3034" y="3041"/>
                    <a:pt x="2926" y="3103"/>
                  </a:cubicBezTo>
                  <a:cubicBezTo>
                    <a:pt x="2819" y="3165"/>
                    <a:pt x="2705" y="3216"/>
                    <a:pt x="2587" y="3256"/>
                  </a:cubicBezTo>
                  <a:cubicBezTo>
                    <a:pt x="2470" y="3296"/>
                    <a:pt x="2348" y="3324"/>
                    <a:pt x="2225" y="3341"/>
                  </a:cubicBezTo>
                  <a:cubicBezTo>
                    <a:pt x="2102" y="3358"/>
                    <a:pt x="1977" y="3363"/>
                    <a:pt x="1853" y="3357"/>
                  </a:cubicBezTo>
                  <a:cubicBezTo>
                    <a:pt x="1729" y="3350"/>
                    <a:pt x="1605" y="3332"/>
                    <a:pt x="1484" y="3302"/>
                  </a:cubicBezTo>
                  <a:cubicBezTo>
                    <a:pt x="1363" y="3272"/>
                    <a:pt x="1245" y="3230"/>
                    <a:pt x="1132" y="3178"/>
                  </a:cubicBezTo>
                  <a:cubicBezTo>
                    <a:pt x="1019" y="3125"/>
                    <a:pt x="911" y="3062"/>
                    <a:pt x="810" y="2988"/>
                  </a:cubicBezTo>
                  <a:cubicBezTo>
                    <a:pt x="709" y="2915"/>
                    <a:pt x="615" y="2832"/>
                    <a:pt x="529" y="2740"/>
                  </a:cubicBezTo>
                  <a:cubicBezTo>
                    <a:pt x="444" y="2649"/>
                    <a:pt x="367" y="2549"/>
                    <a:pt x="301" y="2443"/>
                  </a:cubicBezTo>
                  <a:cubicBezTo>
                    <a:pt x="234" y="2337"/>
                    <a:pt x="178" y="2225"/>
                    <a:pt x="133" y="2108"/>
                  </a:cubicBezTo>
                  <a:cubicBezTo>
                    <a:pt x="88" y="1991"/>
                    <a:pt x="54" y="1870"/>
                    <a:pt x="32" y="1746"/>
                  </a:cubicBezTo>
                  <a:cubicBezTo>
                    <a:pt x="10" y="1623"/>
                    <a:pt x="0" y="1497"/>
                    <a:pt x="2" y="1371"/>
                  </a:cubicBezTo>
                  <a:cubicBezTo>
                    <a:pt x="3" y="1246"/>
                    <a:pt x="17" y="1120"/>
                    <a:pt x="42" y="997"/>
                  </a:cubicBezTo>
                  <a:cubicBezTo>
                    <a:pt x="68" y="874"/>
                    <a:pt x="105" y="753"/>
                    <a:pt x="154" y="637"/>
                  </a:cubicBezTo>
                  <a:cubicBezTo>
                    <a:pt x="202" y="521"/>
                    <a:pt x="262" y="409"/>
                    <a:pt x="332" y="304"/>
                  </a:cubicBezTo>
                  <a:cubicBezTo>
                    <a:pt x="402" y="199"/>
                    <a:pt x="482" y="101"/>
                    <a:pt x="570" y="11"/>
                  </a:cubicBezTo>
                  <a:cubicBezTo>
                    <a:pt x="577" y="4"/>
                    <a:pt x="587" y="0"/>
                    <a:pt x="596" y="0"/>
                  </a:cubicBezTo>
                  <a:cubicBezTo>
                    <a:pt x="606" y="0"/>
                    <a:pt x="615" y="4"/>
                    <a:pt x="622" y="11"/>
                  </a:cubicBezTo>
                  <a:cubicBezTo>
                    <a:pt x="630" y="18"/>
                    <a:pt x="633" y="27"/>
                    <a:pt x="633" y="37"/>
                  </a:cubicBezTo>
                  <a:cubicBezTo>
                    <a:pt x="634" y="46"/>
                    <a:pt x="630" y="56"/>
                    <a:pt x="623" y="63"/>
                  </a:cubicBezTo>
                  <a:cubicBezTo>
                    <a:pt x="623" y="63"/>
                    <a:pt x="623" y="63"/>
                    <a:pt x="623" y="63"/>
                  </a:cubicBezTo>
                  <a:lnTo>
                    <a:pt x="6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5">
              <a:extLst>
                <a:ext uri="{FF2B5EF4-FFF2-40B4-BE49-F238E27FC236}">
                  <a16:creationId xmlns:a16="http://schemas.microsoft.com/office/drawing/2014/main" id="{DF0F8540-B1CD-4CB3-B924-9C0ADE95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6016" y="1949621"/>
              <a:ext cx="3366550" cy="3520606"/>
            </a:xfrm>
            <a:custGeom>
              <a:avLst/>
              <a:gdLst>
                <a:gd name="T0" fmla="*/ 570 w 2925"/>
                <a:gd name="T1" fmla="*/ 63 h 3059"/>
                <a:gd name="T2" fmla="*/ 359 w 2925"/>
                <a:gd name="T3" fmla="*/ 316 h 3059"/>
                <a:gd name="T4" fmla="*/ 199 w 2925"/>
                <a:gd name="T5" fmla="*/ 604 h 3059"/>
                <a:gd name="T6" fmla="*/ 98 w 2925"/>
                <a:gd name="T7" fmla="*/ 918 h 3059"/>
                <a:gd name="T8" fmla="*/ 57 w 2925"/>
                <a:gd name="T9" fmla="*/ 1247 h 3059"/>
                <a:gd name="T10" fmla="*/ 79 w 2925"/>
                <a:gd name="T11" fmla="*/ 1577 h 3059"/>
                <a:gd name="T12" fmla="*/ 163 w 2925"/>
                <a:gd name="T13" fmla="*/ 1897 h 3059"/>
                <a:gd name="T14" fmla="*/ 306 w 2925"/>
                <a:gd name="T15" fmla="*/ 2197 h 3059"/>
                <a:gd name="T16" fmla="*/ 504 w 2925"/>
                <a:gd name="T17" fmla="*/ 2463 h 3059"/>
                <a:gd name="T18" fmla="*/ 750 w 2925"/>
                <a:gd name="T19" fmla="*/ 2688 h 3059"/>
                <a:gd name="T20" fmla="*/ 1034 w 2925"/>
                <a:gd name="T21" fmla="*/ 2862 h 3059"/>
                <a:gd name="T22" fmla="*/ 1347 w 2925"/>
                <a:gd name="T23" fmla="*/ 2979 h 3059"/>
                <a:gd name="T24" fmla="*/ 1676 w 2925"/>
                <a:gd name="T25" fmla="*/ 3034 h 3059"/>
                <a:gd name="T26" fmla="*/ 2011 w 2925"/>
                <a:gd name="T27" fmla="*/ 3027 h 3059"/>
                <a:gd name="T28" fmla="*/ 2338 w 2925"/>
                <a:gd name="T29" fmla="*/ 2956 h 3059"/>
                <a:gd name="T30" fmla="*/ 2647 w 2925"/>
                <a:gd name="T31" fmla="*/ 2825 h 3059"/>
                <a:gd name="T32" fmla="*/ 2925 w 2925"/>
                <a:gd name="T33" fmla="*/ 2636 h 3059"/>
                <a:gd name="T34" fmla="*/ 2649 w 2925"/>
                <a:gd name="T35" fmla="*/ 2829 h 3059"/>
                <a:gd name="T36" fmla="*/ 2341 w 2925"/>
                <a:gd name="T37" fmla="*/ 2965 h 3059"/>
                <a:gd name="T38" fmla="*/ 2012 w 2925"/>
                <a:gd name="T39" fmla="*/ 3040 h 3059"/>
                <a:gd name="T40" fmla="*/ 1675 w 2925"/>
                <a:gd name="T41" fmla="*/ 3053 h 3059"/>
                <a:gd name="T42" fmla="*/ 1341 w 2925"/>
                <a:gd name="T43" fmla="*/ 3001 h 3059"/>
                <a:gd name="T44" fmla="*/ 1022 w 2925"/>
                <a:gd name="T45" fmla="*/ 2887 h 3059"/>
                <a:gd name="T46" fmla="*/ 731 w 2925"/>
                <a:gd name="T47" fmla="*/ 2714 h 3059"/>
                <a:gd name="T48" fmla="*/ 477 w 2925"/>
                <a:gd name="T49" fmla="*/ 2488 h 3059"/>
                <a:gd name="T50" fmla="*/ 271 w 2925"/>
                <a:gd name="T51" fmla="*/ 2218 h 3059"/>
                <a:gd name="T52" fmla="*/ 119 w 2925"/>
                <a:gd name="T53" fmla="*/ 1914 h 3059"/>
                <a:gd name="T54" fmla="*/ 29 w 2925"/>
                <a:gd name="T55" fmla="*/ 1585 h 3059"/>
                <a:gd name="T56" fmla="*/ 1 w 2925"/>
                <a:gd name="T57" fmla="*/ 1245 h 3059"/>
                <a:gd name="T58" fmla="*/ 39 w 2925"/>
                <a:gd name="T59" fmla="*/ 906 h 3059"/>
                <a:gd name="T60" fmla="*/ 140 w 2925"/>
                <a:gd name="T61" fmla="*/ 579 h 3059"/>
                <a:gd name="T62" fmla="*/ 302 w 2925"/>
                <a:gd name="T63" fmla="*/ 277 h 3059"/>
                <a:gd name="T64" fmla="*/ 518 w 2925"/>
                <a:gd name="T65" fmla="*/ 11 h 3059"/>
                <a:gd name="T66" fmla="*/ 544 w 2925"/>
                <a:gd name="T67" fmla="*/ 0 h 3059"/>
                <a:gd name="T68" fmla="*/ 570 w 2925"/>
                <a:gd name="T69" fmla="*/ 10 h 3059"/>
                <a:gd name="T70" fmla="*/ 581 w 2925"/>
                <a:gd name="T71" fmla="*/ 37 h 3059"/>
                <a:gd name="T72" fmla="*/ 571 w 2925"/>
                <a:gd name="T73" fmla="*/ 63 h 3059"/>
                <a:gd name="T74" fmla="*/ 571 w 2925"/>
                <a:gd name="T75" fmla="*/ 63 h 3059"/>
                <a:gd name="T76" fmla="*/ 570 w 2925"/>
                <a:gd name="T77" fmla="*/ 63 h 3059"/>
                <a:gd name="T78" fmla="*/ 570 w 2925"/>
                <a:gd name="T79" fmla="*/ 63 h 3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925" h="3059">
                  <a:moveTo>
                    <a:pt x="570" y="63"/>
                  </a:moveTo>
                  <a:cubicBezTo>
                    <a:pt x="492" y="141"/>
                    <a:pt x="421" y="225"/>
                    <a:pt x="359" y="316"/>
                  </a:cubicBezTo>
                  <a:cubicBezTo>
                    <a:pt x="297" y="407"/>
                    <a:pt x="243" y="503"/>
                    <a:pt x="199" y="604"/>
                  </a:cubicBezTo>
                  <a:cubicBezTo>
                    <a:pt x="156" y="705"/>
                    <a:pt x="121" y="811"/>
                    <a:pt x="98" y="918"/>
                  </a:cubicBezTo>
                  <a:cubicBezTo>
                    <a:pt x="74" y="1026"/>
                    <a:pt x="60" y="1136"/>
                    <a:pt x="57" y="1247"/>
                  </a:cubicBezTo>
                  <a:cubicBezTo>
                    <a:pt x="54" y="1357"/>
                    <a:pt x="61" y="1468"/>
                    <a:pt x="79" y="1577"/>
                  </a:cubicBezTo>
                  <a:cubicBezTo>
                    <a:pt x="96" y="1686"/>
                    <a:pt x="124" y="1794"/>
                    <a:pt x="163" y="1897"/>
                  </a:cubicBezTo>
                  <a:cubicBezTo>
                    <a:pt x="201" y="2001"/>
                    <a:pt x="249" y="2102"/>
                    <a:pt x="306" y="2197"/>
                  </a:cubicBezTo>
                  <a:cubicBezTo>
                    <a:pt x="364" y="2291"/>
                    <a:pt x="430" y="2381"/>
                    <a:pt x="504" y="2463"/>
                  </a:cubicBezTo>
                  <a:cubicBezTo>
                    <a:pt x="579" y="2546"/>
                    <a:pt x="661" y="2621"/>
                    <a:pt x="750" y="2688"/>
                  </a:cubicBezTo>
                  <a:cubicBezTo>
                    <a:pt x="839" y="2755"/>
                    <a:pt x="934" y="2814"/>
                    <a:pt x="1034" y="2862"/>
                  </a:cubicBezTo>
                  <a:cubicBezTo>
                    <a:pt x="1134" y="2911"/>
                    <a:pt x="1239" y="2950"/>
                    <a:pt x="1347" y="2979"/>
                  </a:cubicBezTo>
                  <a:cubicBezTo>
                    <a:pt x="1454" y="3008"/>
                    <a:pt x="1565" y="3026"/>
                    <a:pt x="1676" y="3034"/>
                  </a:cubicBezTo>
                  <a:cubicBezTo>
                    <a:pt x="1788" y="3042"/>
                    <a:pt x="1900" y="3040"/>
                    <a:pt x="2011" y="3027"/>
                  </a:cubicBezTo>
                  <a:cubicBezTo>
                    <a:pt x="2122" y="3014"/>
                    <a:pt x="2232" y="2990"/>
                    <a:pt x="2338" y="2956"/>
                  </a:cubicBezTo>
                  <a:cubicBezTo>
                    <a:pt x="2445" y="2923"/>
                    <a:pt x="2548" y="2878"/>
                    <a:pt x="2647" y="2825"/>
                  </a:cubicBezTo>
                  <a:cubicBezTo>
                    <a:pt x="2745" y="2771"/>
                    <a:pt x="2838" y="2708"/>
                    <a:pt x="2925" y="2636"/>
                  </a:cubicBezTo>
                  <a:cubicBezTo>
                    <a:pt x="2840" y="2709"/>
                    <a:pt x="2747" y="2774"/>
                    <a:pt x="2649" y="2829"/>
                  </a:cubicBezTo>
                  <a:cubicBezTo>
                    <a:pt x="2551" y="2884"/>
                    <a:pt x="2448" y="2930"/>
                    <a:pt x="2341" y="2965"/>
                  </a:cubicBezTo>
                  <a:cubicBezTo>
                    <a:pt x="2234" y="3001"/>
                    <a:pt x="2124" y="3026"/>
                    <a:pt x="2012" y="3040"/>
                  </a:cubicBezTo>
                  <a:cubicBezTo>
                    <a:pt x="1901" y="3055"/>
                    <a:pt x="1788" y="3059"/>
                    <a:pt x="1675" y="3053"/>
                  </a:cubicBezTo>
                  <a:cubicBezTo>
                    <a:pt x="1562" y="3046"/>
                    <a:pt x="1450" y="3029"/>
                    <a:pt x="1341" y="3001"/>
                  </a:cubicBezTo>
                  <a:cubicBezTo>
                    <a:pt x="1231" y="2974"/>
                    <a:pt x="1124" y="2935"/>
                    <a:pt x="1022" y="2887"/>
                  </a:cubicBezTo>
                  <a:cubicBezTo>
                    <a:pt x="920" y="2839"/>
                    <a:pt x="822" y="2781"/>
                    <a:pt x="731" y="2714"/>
                  </a:cubicBezTo>
                  <a:cubicBezTo>
                    <a:pt x="639" y="2647"/>
                    <a:pt x="554" y="2572"/>
                    <a:pt x="477" y="2488"/>
                  </a:cubicBezTo>
                  <a:cubicBezTo>
                    <a:pt x="400" y="2405"/>
                    <a:pt x="331" y="2315"/>
                    <a:pt x="271" y="2218"/>
                  </a:cubicBezTo>
                  <a:cubicBezTo>
                    <a:pt x="211" y="2122"/>
                    <a:pt x="160" y="2020"/>
                    <a:pt x="119" y="1914"/>
                  </a:cubicBezTo>
                  <a:cubicBezTo>
                    <a:pt x="79" y="1808"/>
                    <a:pt x="48" y="1697"/>
                    <a:pt x="29" y="1585"/>
                  </a:cubicBezTo>
                  <a:cubicBezTo>
                    <a:pt x="9" y="1473"/>
                    <a:pt x="0" y="1359"/>
                    <a:pt x="1" y="1245"/>
                  </a:cubicBezTo>
                  <a:cubicBezTo>
                    <a:pt x="3" y="1131"/>
                    <a:pt x="16" y="1017"/>
                    <a:pt x="39" y="906"/>
                  </a:cubicBezTo>
                  <a:cubicBezTo>
                    <a:pt x="62" y="794"/>
                    <a:pt x="96" y="684"/>
                    <a:pt x="140" y="579"/>
                  </a:cubicBezTo>
                  <a:cubicBezTo>
                    <a:pt x="184" y="473"/>
                    <a:pt x="238" y="372"/>
                    <a:pt x="302" y="277"/>
                  </a:cubicBezTo>
                  <a:cubicBezTo>
                    <a:pt x="365" y="182"/>
                    <a:pt x="437" y="93"/>
                    <a:pt x="518" y="11"/>
                  </a:cubicBezTo>
                  <a:cubicBezTo>
                    <a:pt x="525" y="4"/>
                    <a:pt x="534" y="0"/>
                    <a:pt x="544" y="0"/>
                  </a:cubicBezTo>
                  <a:cubicBezTo>
                    <a:pt x="553" y="0"/>
                    <a:pt x="563" y="3"/>
                    <a:pt x="570" y="10"/>
                  </a:cubicBezTo>
                  <a:cubicBezTo>
                    <a:pt x="578" y="18"/>
                    <a:pt x="581" y="27"/>
                    <a:pt x="581" y="37"/>
                  </a:cubicBezTo>
                  <a:cubicBezTo>
                    <a:pt x="581" y="46"/>
                    <a:pt x="578" y="56"/>
                    <a:pt x="571" y="63"/>
                  </a:cubicBezTo>
                  <a:cubicBezTo>
                    <a:pt x="571" y="63"/>
                    <a:pt x="571" y="63"/>
                    <a:pt x="571" y="63"/>
                  </a:cubicBezTo>
                  <a:cubicBezTo>
                    <a:pt x="571" y="63"/>
                    <a:pt x="571" y="63"/>
                    <a:pt x="570" y="63"/>
                  </a:cubicBezTo>
                  <a:cubicBezTo>
                    <a:pt x="570" y="63"/>
                    <a:pt x="570" y="63"/>
                    <a:pt x="57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7">
              <a:extLst>
                <a:ext uri="{FF2B5EF4-FFF2-40B4-BE49-F238E27FC236}">
                  <a16:creationId xmlns:a16="http://schemas.microsoft.com/office/drawing/2014/main" id="{57F01B4F-0D69-4592-8141-8E58B6CCCD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9912" y="2094613"/>
              <a:ext cx="3017662" cy="3171717"/>
            </a:xfrm>
            <a:custGeom>
              <a:avLst/>
              <a:gdLst>
                <a:gd name="T0" fmla="*/ 519 w 2622"/>
                <a:gd name="T1" fmla="*/ 63 h 2755"/>
                <a:gd name="T2" fmla="*/ 330 w 2622"/>
                <a:gd name="T3" fmla="*/ 289 h 2755"/>
                <a:gd name="T4" fmla="*/ 187 w 2622"/>
                <a:gd name="T5" fmla="*/ 547 h 2755"/>
                <a:gd name="T6" fmla="*/ 95 w 2622"/>
                <a:gd name="T7" fmla="*/ 827 h 2755"/>
                <a:gd name="T8" fmla="*/ 58 w 2622"/>
                <a:gd name="T9" fmla="*/ 1121 h 2755"/>
                <a:gd name="T10" fmla="*/ 76 w 2622"/>
                <a:gd name="T11" fmla="*/ 1416 h 2755"/>
                <a:gd name="T12" fmla="*/ 150 w 2622"/>
                <a:gd name="T13" fmla="*/ 1703 h 2755"/>
                <a:gd name="T14" fmla="*/ 277 w 2622"/>
                <a:gd name="T15" fmla="*/ 1972 h 2755"/>
                <a:gd name="T16" fmla="*/ 453 w 2622"/>
                <a:gd name="T17" fmla="*/ 2212 h 2755"/>
                <a:gd name="T18" fmla="*/ 672 w 2622"/>
                <a:gd name="T19" fmla="*/ 2414 h 2755"/>
                <a:gd name="T20" fmla="*/ 925 w 2622"/>
                <a:gd name="T21" fmla="*/ 2572 h 2755"/>
                <a:gd name="T22" fmla="*/ 1205 w 2622"/>
                <a:gd name="T23" fmla="*/ 2678 h 2755"/>
                <a:gd name="T24" fmla="*/ 1499 w 2622"/>
                <a:gd name="T25" fmla="*/ 2730 h 2755"/>
                <a:gd name="T26" fmla="*/ 1799 w 2622"/>
                <a:gd name="T27" fmla="*/ 2726 h 2755"/>
                <a:gd name="T28" fmla="*/ 2093 w 2622"/>
                <a:gd name="T29" fmla="*/ 2665 h 2755"/>
                <a:gd name="T30" fmla="*/ 2371 w 2622"/>
                <a:gd name="T31" fmla="*/ 2550 h 2755"/>
                <a:gd name="T32" fmla="*/ 2622 w 2622"/>
                <a:gd name="T33" fmla="*/ 2384 h 2755"/>
                <a:gd name="T34" fmla="*/ 2373 w 2622"/>
                <a:gd name="T35" fmla="*/ 2554 h 2755"/>
                <a:gd name="T36" fmla="*/ 2096 w 2622"/>
                <a:gd name="T37" fmla="*/ 2674 h 2755"/>
                <a:gd name="T38" fmla="*/ 1801 w 2622"/>
                <a:gd name="T39" fmla="*/ 2740 h 2755"/>
                <a:gd name="T40" fmla="*/ 1498 w 2622"/>
                <a:gd name="T41" fmla="*/ 2749 h 2755"/>
                <a:gd name="T42" fmla="*/ 1199 w 2622"/>
                <a:gd name="T43" fmla="*/ 2701 h 2755"/>
                <a:gd name="T44" fmla="*/ 913 w 2622"/>
                <a:gd name="T45" fmla="*/ 2597 h 2755"/>
                <a:gd name="T46" fmla="*/ 652 w 2622"/>
                <a:gd name="T47" fmla="*/ 2440 h 2755"/>
                <a:gd name="T48" fmla="*/ 426 w 2622"/>
                <a:gd name="T49" fmla="*/ 2237 h 2755"/>
                <a:gd name="T50" fmla="*/ 242 w 2622"/>
                <a:gd name="T51" fmla="*/ 1993 h 2755"/>
                <a:gd name="T52" fmla="*/ 107 w 2622"/>
                <a:gd name="T53" fmla="*/ 1720 h 2755"/>
                <a:gd name="T54" fmla="*/ 26 w 2622"/>
                <a:gd name="T55" fmla="*/ 1425 h 2755"/>
                <a:gd name="T56" fmla="*/ 2 w 2622"/>
                <a:gd name="T57" fmla="*/ 1119 h 2755"/>
                <a:gd name="T58" fmla="*/ 36 w 2622"/>
                <a:gd name="T59" fmla="*/ 814 h 2755"/>
                <a:gd name="T60" fmla="*/ 127 w 2622"/>
                <a:gd name="T61" fmla="*/ 521 h 2755"/>
                <a:gd name="T62" fmla="*/ 272 w 2622"/>
                <a:gd name="T63" fmla="*/ 250 h 2755"/>
                <a:gd name="T64" fmla="*/ 467 w 2622"/>
                <a:gd name="T65" fmla="*/ 11 h 2755"/>
                <a:gd name="T66" fmla="*/ 493 w 2622"/>
                <a:gd name="T67" fmla="*/ 0 h 2755"/>
                <a:gd name="T68" fmla="*/ 519 w 2622"/>
                <a:gd name="T69" fmla="*/ 10 h 2755"/>
                <a:gd name="T70" fmla="*/ 530 w 2622"/>
                <a:gd name="T71" fmla="*/ 36 h 2755"/>
                <a:gd name="T72" fmla="*/ 520 w 2622"/>
                <a:gd name="T73" fmla="*/ 63 h 2755"/>
                <a:gd name="T74" fmla="*/ 519 w 2622"/>
                <a:gd name="T75" fmla="*/ 63 h 2755"/>
                <a:gd name="T76" fmla="*/ 519 w 2622"/>
                <a:gd name="T77" fmla="*/ 63 h 2755"/>
                <a:gd name="T78" fmla="*/ 519 w 2622"/>
                <a:gd name="T79" fmla="*/ 63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22" h="2755">
                  <a:moveTo>
                    <a:pt x="519" y="63"/>
                  </a:moveTo>
                  <a:cubicBezTo>
                    <a:pt x="449" y="132"/>
                    <a:pt x="386" y="208"/>
                    <a:pt x="330" y="289"/>
                  </a:cubicBezTo>
                  <a:cubicBezTo>
                    <a:pt x="274" y="370"/>
                    <a:pt x="226" y="456"/>
                    <a:pt x="187" y="547"/>
                  </a:cubicBezTo>
                  <a:cubicBezTo>
                    <a:pt x="147" y="637"/>
                    <a:pt x="117" y="731"/>
                    <a:pt x="95" y="827"/>
                  </a:cubicBezTo>
                  <a:cubicBezTo>
                    <a:pt x="73" y="923"/>
                    <a:pt x="61" y="1022"/>
                    <a:pt x="58" y="1121"/>
                  </a:cubicBezTo>
                  <a:cubicBezTo>
                    <a:pt x="55" y="1219"/>
                    <a:pt x="61" y="1318"/>
                    <a:pt x="76" y="1416"/>
                  </a:cubicBezTo>
                  <a:cubicBezTo>
                    <a:pt x="92" y="1514"/>
                    <a:pt x="116" y="1610"/>
                    <a:pt x="150" y="1703"/>
                  </a:cubicBezTo>
                  <a:cubicBezTo>
                    <a:pt x="184" y="1797"/>
                    <a:pt x="226" y="1887"/>
                    <a:pt x="277" y="1972"/>
                  </a:cubicBezTo>
                  <a:cubicBezTo>
                    <a:pt x="328" y="2057"/>
                    <a:pt x="387" y="2138"/>
                    <a:pt x="453" y="2212"/>
                  </a:cubicBezTo>
                  <a:cubicBezTo>
                    <a:pt x="520" y="2286"/>
                    <a:pt x="593" y="2354"/>
                    <a:pt x="672" y="2414"/>
                  </a:cubicBezTo>
                  <a:cubicBezTo>
                    <a:pt x="751" y="2475"/>
                    <a:pt x="836" y="2528"/>
                    <a:pt x="925" y="2572"/>
                  </a:cubicBezTo>
                  <a:cubicBezTo>
                    <a:pt x="1015" y="2616"/>
                    <a:pt x="1108" y="2652"/>
                    <a:pt x="1205" y="2678"/>
                  </a:cubicBezTo>
                  <a:cubicBezTo>
                    <a:pt x="1301" y="2705"/>
                    <a:pt x="1400" y="2722"/>
                    <a:pt x="1499" y="2730"/>
                  </a:cubicBezTo>
                  <a:cubicBezTo>
                    <a:pt x="1599" y="2738"/>
                    <a:pt x="1700" y="2737"/>
                    <a:pt x="1799" y="2726"/>
                  </a:cubicBezTo>
                  <a:cubicBezTo>
                    <a:pt x="1899" y="2715"/>
                    <a:pt x="1997" y="2695"/>
                    <a:pt x="2093" y="2665"/>
                  </a:cubicBezTo>
                  <a:cubicBezTo>
                    <a:pt x="2189" y="2636"/>
                    <a:pt x="2282" y="2597"/>
                    <a:pt x="2371" y="2550"/>
                  </a:cubicBezTo>
                  <a:cubicBezTo>
                    <a:pt x="2459" y="2503"/>
                    <a:pt x="2543" y="2447"/>
                    <a:pt x="2622" y="2384"/>
                  </a:cubicBezTo>
                  <a:cubicBezTo>
                    <a:pt x="2545" y="2448"/>
                    <a:pt x="2461" y="2506"/>
                    <a:pt x="2373" y="2554"/>
                  </a:cubicBezTo>
                  <a:cubicBezTo>
                    <a:pt x="2285" y="2603"/>
                    <a:pt x="2192" y="2643"/>
                    <a:pt x="2096" y="2674"/>
                  </a:cubicBezTo>
                  <a:cubicBezTo>
                    <a:pt x="2000" y="2705"/>
                    <a:pt x="1901" y="2727"/>
                    <a:pt x="1801" y="2740"/>
                  </a:cubicBezTo>
                  <a:cubicBezTo>
                    <a:pt x="1700" y="2752"/>
                    <a:pt x="1599" y="2755"/>
                    <a:pt x="1498" y="2749"/>
                  </a:cubicBezTo>
                  <a:cubicBezTo>
                    <a:pt x="1397" y="2742"/>
                    <a:pt x="1297" y="2726"/>
                    <a:pt x="1199" y="2701"/>
                  </a:cubicBezTo>
                  <a:cubicBezTo>
                    <a:pt x="1101" y="2675"/>
                    <a:pt x="1005" y="2640"/>
                    <a:pt x="913" y="2597"/>
                  </a:cubicBezTo>
                  <a:cubicBezTo>
                    <a:pt x="822" y="2553"/>
                    <a:pt x="734" y="2500"/>
                    <a:pt x="652" y="2440"/>
                  </a:cubicBezTo>
                  <a:cubicBezTo>
                    <a:pt x="571" y="2380"/>
                    <a:pt x="495" y="2311"/>
                    <a:pt x="426" y="2237"/>
                  </a:cubicBezTo>
                  <a:cubicBezTo>
                    <a:pt x="357" y="2162"/>
                    <a:pt x="295" y="2080"/>
                    <a:pt x="242" y="1993"/>
                  </a:cubicBezTo>
                  <a:cubicBezTo>
                    <a:pt x="188" y="1907"/>
                    <a:pt x="143" y="1815"/>
                    <a:pt x="107" y="1720"/>
                  </a:cubicBezTo>
                  <a:cubicBezTo>
                    <a:pt x="70" y="1624"/>
                    <a:pt x="43" y="1525"/>
                    <a:pt x="26" y="1425"/>
                  </a:cubicBezTo>
                  <a:cubicBezTo>
                    <a:pt x="8" y="1324"/>
                    <a:pt x="0" y="1221"/>
                    <a:pt x="2" y="1119"/>
                  </a:cubicBezTo>
                  <a:cubicBezTo>
                    <a:pt x="4" y="1017"/>
                    <a:pt x="15" y="915"/>
                    <a:pt x="36" y="814"/>
                  </a:cubicBezTo>
                  <a:cubicBezTo>
                    <a:pt x="57" y="714"/>
                    <a:pt x="87" y="616"/>
                    <a:pt x="127" y="521"/>
                  </a:cubicBezTo>
                  <a:cubicBezTo>
                    <a:pt x="167" y="426"/>
                    <a:pt x="215" y="335"/>
                    <a:pt x="272" y="250"/>
                  </a:cubicBezTo>
                  <a:cubicBezTo>
                    <a:pt x="329" y="164"/>
                    <a:pt x="394" y="84"/>
                    <a:pt x="467" y="11"/>
                  </a:cubicBezTo>
                  <a:cubicBezTo>
                    <a:pt x="474" y="3"/>
                    <a:pt x="483" y="0"/>
                    <a:pt x="493" y="0"/>
                  </a:cubicBezTo>
                  <a:cubicBezTo>
                    <a:pt x="502" y="0"/>
                    <a:pt x="512" y="3"/>
                    <a:pt x="519" y="10"/>
                  </a:cubicBezTo>
                  <a:cubicBezTo>
                    <a:pt x="526" y="17"/>
                    <a:pt x="530" y="27"/>
                    <a:pt x="530" y="36"/>
                  </a:cubicBezTo>
                  <a:cubicBezTo>
                    <a:pt x="530" y="46"/>
                    <a:pt x="527" y="55"/>
                    <a:pt x="520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519" y="63"/>
                    <a:pt x="519" y="63"/>
                    <a:pt x="51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9">
              <a:extLst>
                <a:ext uri="{FF2B5EF4-FFF2-40B4-BE49-F238E27FC236}">
                  <a16:creationId xmlns:a16="http://schemas.microsoft.com/office/drawing/2014/main" id="{B47F8030-1964-493C-92C2-20A83218A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6074" y="2239606"/>
              <a:ext cx="2664242" cy="2822828"/>
            </a:xfrm>
            <a:custGeom>
              <a:avLst/>
              <a:gdLst>
                <a:gd name="T0" fmla="*/ 467 w 2317"/>
                <a:gd name="T1" fmla="*/ 64 h 2452"/>
                <a:gd name="T2" fmla="*/ 300 w 2317"/>
                <a:gd name="T3" fmla="*/ 263 h 2452"/>
                <a:gd name="T4" fmla="*/ 173 w 2317"/>
                <a:gd name="T5" fmla="*/ 490 h 2452"/>
                <a:gd name="T6" fmla="*/ 91 w 2317"/>
                <a:gd name="T7" fmla="*/ 737 h 2452"/>
                <a:gd name="T8" fmla="*/ 58 w 2317"/>
                <a:gd name="T9" fmla="*/ 996 h 2452"/>
                <a:gd name="T10" fmla="*/ 73 w 2317"/>
                <a:gd name="T11" fmla="*/ 1257 h 2452"/>
                <a:gd name="T12" fmla="*/ 136 w 2317"/>
                <a:gd name="T13" fmla="*/ 1510 h 2452"/>
                <a:gd name="T14" fmla="*/ 247 w 2317"/>
                <a:gd name="T15" fmla="*/ 1748 h 2452"/>
                <a:gd name="T16" fmla="*/ 401 w 2317"/>
                <a:gd name="T17" fmla="*/ 1961 h 2452"/>
                <a:gd name="T18" fmla="*/ 593 w 2317"/>
                <a:gd name="T19" fmla="*/ 2141 h 2452"/>
                <a:gd name="T20" fmla="*/ 816 w 2317"/>
                <a:gd name="T21" fmla="*/ 2282 h 2452"/>
                <a:gd name="T22" fmla="*/ 1061 w 2317"/>
                <a:gd name="T23" fmla="*/ 2378 h 2452"/>
                <a:gd name="T24" fmla="*/ 1321 w 2317"/>
                <a:gd name="T25" fmla="*/ 2427 h 2452"/>
                <a:gd name="T26" fmla="*/ 1586 w 2317"/>
                <a:gd name="T27" fmla="*/ 2426 h 2452"/>
                <a:gd name="T28" fmla="*/ 1847 w 2317"/>
                <a:gd name="T29" fmla="*/ 2375 h 2452"/>
                <a:gd name="T30" fmla="*/ 2093 w 2317"/>
                <a:gd name="T31" fmla="*/ 2277 h 2452"/>
                <a:gd name="T32" fmla="*/ 2317 w 2317"/>
                <a:gd name="T33" fmla="*/ 2132 h 2452"/>
                <a:gd name="T34" fmla="*/ 2095 w 2317"/>
                <a:gd name="T35" fmla="*/ 2281 h 2452"/>
                <a:gd name="T36" fmla="*/ 1849 w 2317"/>
                <a:gd name="T37" fmla="*/ 2384 h 2452"/>
                <a:gd name="T38" fmla="*/ 1588 w 2317"/>
                <a:gd name="T39" fmla="*/ 2440 h 2452"/>
                <a:gd name="T40" fmla="*/ 1320 w 2317"/>
                <a:gd name="T41" fmla="*/ 2445 h 2452"/>
                <a:gd name="T42" fmla="*/ 1055 w 2317"/>
                <a:gd name="T43" fmla="*/ 2401 h 2452"/>
                <a:gd name="T44" fmla="*/ 803 w 2317"/>
                <a:gd name="T45" fmla="*/ 2307 h 2452"/>
                <a:gd name="T46" fmla="*/ 574 w 2317"/>
                <a:gd name="T47" fmla="*/ 2167 h 2452"/>
                <a:gd name="T48" fmla="*/ 374 w 2317"/>
                <a:gd name="T49" fmla="*/ 1985 h 2452"/>
                <a:gd name="T50" fmla="*/ 211 w 2317"/>
                <a:gd name="T51" fmla="*/ 1770 h 2452"/>
                <a:gd name="T52" fmla="*/ 93 w 2317"/>
                <a:gd name="T53" fmla="*/ 1526 h 2452"/>
                <a:gd name="T54" fmla="*/ 22 w 2317"/>
                <a:gd name="T55" fmla="*/ 1265 h 2452"/>
                <a:gd name="T56" fmla="*/ 2 w 2317"/>
                <a:gd name="T57" fmla="*/ 994 h 2452"/>
                <a:gd name="T58" fmla="*/ 33 w 2317"/>
                <a:gd name="T59" fmla="*/ 724 h 2452"/>
                <a:gd name="T60" fmla="*/ 113 w 2317"/>
                <a:gd name="T61" fmla="*/ 464 h 2452"/>
                <a:gd name="T62" fmla="*/ 242 w 2317"/>
                <a:gd name="T63" fmla="*/ 224 h 2452"/>
                <a:gd name="T64" fmla="*/ 414 w 2317"/>
                <a:gd name="T65" fmla="*/ 12 h 2452"/>
                <a:gd name="T66" fmla="*/ 441 w 2317"/>
                <a:gd name="T67" fmla="*/ 0 h 2452"/>
                <a:gd name="T68" fmla="*/ 467 w 2317"/>
                <a:gd name="T69" fmla="*/ 11 h 2452"/>
                <a:gd name="T70" fmla="*/ 478 w 2317"/>
                <a:gd name="T71" fmla="*/ 37 h 2452"/>
                <a:gd name="T72" fmla="*/ 467 w 2317"/>
                <a:gd name="T73" fmla="*/ 63 h 2452"/>
                <a:gd name="T74" fmla="*/ 467 w 2317"/>
                <a:gd name="T75" fmla="*/ 64 h 2452"/>
                <a:gd name="T76" fmla="*/ 467 w 2317"/>
                <a:gd name="T77" fmla="*/ 64 h 2452"/>
                <a:gd name="T78" fmla="*/ 467 w 2317"/>
                <a:gd name="T79" fmla="*/ 64 h 2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17" h="2452">
                  <a:moveTo>
                    <a:pt x="467" y="64"/>
                  </a:moveTo>
                  <a:cubicBezTo>
                    <a:pt x="405" y="125"/>
                    <a:pt x="349" y="191"/>
                    <a:pt x="300" y="263"/>
                  </a:cubicBezTo>
                  <a:cubicBezTo>
                    <a:pt x="250" y="334"/>
                    <a:pt x="208" y="410"/>
                    <a:pt x="173" y="490"/>
                  </a:cubicBezTo>
                  <a:cubicBezTo>
                    <a:pt x="138" y="569"/>
                    <a:pt x="111" y="652"/>
                    <a:pt x="91" y="737"/>
                  </a:cubicBezTo>
                  <a:cubicBezTo>
                    <a:pt x="72" y="822"/>
                    <a:pt x="61" y="908"/>
                    <a:pt x="58" y="996"/>
                  </a:cubicBezTo>
                  <a:cubicBezTo>
                    <a:pt x="54" y="1083"/>
                    <a:pt x="60" y="1170"/>
                    <a:pt x="73" y="1257"/>
                  </a:cubicBezTo>
                  <a:cubicBezTo>
                    <a:pt x="86" y="1343"/>
                    <a:pt x="107" y="1428"/>
                    <a:pt x="136" y="1510"/>
                  </a:cubicBezTo>
                  <a:cubicBezTo>
                    <a:pt x="166" y="1593"/>
                    <a:pt x="203" y="1672"/>
                    <a:pt x="247" y="1748"/>
                  </a:cubicBezTo>
                  <a:cubicBezTo>
                    <a:pt x="292" y="1823"/>
                    <a:pt x="343" y="1895"/>
                    <a:pt x="401" y="1961"/>
                  </a:cubicBezTo>
                  <a:cubicBezTo>
                    <a:pt x="459" y="2027"/>
                    <a:pt x="524" y="2087"/>
                    <a:pt x="593" y="2141"/>
                  </a:cubicBezTo>
                  <a:cubicBezTo>
                    <a:pt x="663" y="2195"/>
                    <a:pt x="737" y="2242"/>
                    <a:pt x="816" y="2282"/>
                  </a:cubicBezTo>
                  <a:cubicBezTo>
                    <a:pt x="894" y="2322"/>
                    <a:pt x="977" y="2354"/>
                    <a:pt x="1061" y="2378"/>
                  </a:cubicBezTo>
                  <a:cubicBezTo>
                    <a:pt x="1146" y="2403"/>
                    <a:pt x="1233" y="2419"/>
                    <a:pt x="1321" y="2427"/>
                  </a:cubicBezTo>
                  <a:cubicBezTo>
                    <a:pt x="1409" y="2435"/>
                    <a:pt x="1498" y="2434"/>
                    <a:pt x="1586" y="2426"/>
                  </a:cubicBezTo>
                  <a:cubicBezTo>
                    <a:pt x="1674" y="2417"/>
                    <a:pt x="1762" y="2400"/>
                    <a:pt x="1847" y="2375"/>
                  </a:cubicBezTo>
                  <a:cubicBezTo>
                    <a:pt x="1932" y="2350"/>
                    <a:pt x="2014" y="2317"/>
                    <a:pt x="2093" y="2277"/>
                  </a:cubicBezTo>
                  <a:cubicBezTo>
                    <a:pt x="2172" y="2236"/>
                    <a:pt x="2247" y="2187"/>
                    <a:pt x="2317" y="2132"/>
                  </a:cubicBezTo>
                  <a:cubicBezTo>
                    <a:pt x="2248" y="2189"/>
                    <a:pt x="2174" y="2238"/>
                    <a:pt x="2095" y="2281"/>
                  </a:cubicBezTo>
                  <a:cubicBezTo>
                    <a:pt x="2017" y="2323"/>
                    <a:pt x="1935" y="2358"/>
                    <a:pt x="1849" y="2384"/>
                  </a:cubicBezTo>
                  <a:cubicBezTo>
                    <a:pt x="1764" y="2411"/>
                    <a:pt x="1676" y="2429"/>
                    <a:pt x="1588" y="2440"/>
                  </a:cubicBezTo>
                  <a:cubicBezTo>
                    <a:pt x="1499" y="2450"/>
                    <a:pt x="1409" y="2452"/>
                    <a:pt x="1320" y="2445"/>
                  </a:cubicBezTo>
                  <a:cubicBezTo>
                    <a:pt x="1231" y="2439"/>
                    <a:pt x="1142" y="2424"/>
                    <a:pt x="1055" y="2401"/>
                  </a:cubicBezTo>
                  <a:cubicBezTo>
                    <a:pt x="969" y="2378"/>
                    <a:pt x="884" y="2346"/>
                    <a:pt x="803" y="2307"/>
                  </a:cubicBezTo>
                  <a:cubicBezTo>
                    <a:pt x="722" y="2268"/>
                    <a:pt x="645" y="2221"/>
                    <a:pt x="574" y="2167"/>
                  </a:cubicBezTo>
                  <a:cubicBezTo>
                    <a:pt x="502" y="2113"/>
                    <a:pt x="435" y="2052"/>
                    <a:pt x="374" y="1985"/>
                  </a:cubicBezTo>
                  <a:cubicBezTo>
                    <a:pt x="313" y="1919"/>
                    <a:pt x="259" y="1846"/>
                    <a:pt x="211" y="1770"/>
                  </a:cubicBezTo>
                  <a:cubicBezTo>
                    <a:pt x="164" y="1693"/>
                    <a:pt x="125" y="1611"/>
                    <a:pt x="93" y="1526"/>
                  </a:cubicBezTo>
                  <a:cubicBezTo>
                    <a:pt x="61" y="1442"/>
                    <a:pt x="38" y="1354"/>
                    <a:pt x="22" y="1265"/>
                  </a:cubicBezTo>
                  <a:cubicBezTo>
                    <a:pt x="7" y="1176"/>
                    <a:pt x="0" y="1085"/>
                    <a:pt x="2" y="994"/>
                  </a:cubicBezTo>
                  <a:cubicBezTo>
                    <a:pt x="4" y="903"/>
                    <a:pt x="14" y="813"/>
                    <a:pt x="33" y="724"/>
                  </a:cubicBezTo>
                  <a:cubicBezTo>
                    <a:pt x="51" y="635"/>
                    <a:pt x="78" y="548"/>
                    <a:pt x="113" y="464"/>
                  </a:cubicBezTo>
                  <a:cubicBezTo>
                    <a:pt x="149" y="380"/>
                    <a:pt x="192" y="299"/>
                    <a:pt x="242" y="224"/>
                  </a:cubicBezTo>
                  <a:cubicBezTo>
                    <a:pt x="293" y="148"/>
                    <a:pt x="350" y="77"/>
                    <a:pt x="414" y="12"/>
                  </a:cubicBezTo>
                  <a:cubicBezTo>
                    <a:pt x="422" y="4"/>
                    <a:pt x="431" y="1"/>
                    <a:pt x="441" y="0"/>
                  </a:cubicBezTo>
                  <a:cubicBezTo>
                    <a:pt x="450" y="0"/>
                    <a:pt x="459" y="4"/>
                    <a:pt x="467" y="11"/>
                  </a:cubicBezTo>
                  <a:cubicBezTo>
                    <a:pt x="474" y="18"/>
                    <a:pt x="478" y="28"/>
                    <a:pt x="478" y="37"/>
                  </a:cubicBezTo>
                  <a:cubicBezTo>
                    <a:pt x="478" y="46"/>
                    <a:pt x="474" y="56"/>
                    <a:pt x="467" y="63"/>
                  </a:cubicBezTo>
                  <a:cubicBezTo>
                    <a:pt x="467" y="63"/>
                    <a:pt x="467" y="63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ubicBezTo>
                    <a:pt x="467" y="64"/>
                    <a:pt x="467" y="64"/>
                    <a:pt x="467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1">
              <a:extLst>
                <a:ext uri="{FF2B5EF4-FFF2-40B4-BE49-F238E27FC236}">
                  <a16:creationId xmlns:a16="http://schemas.microsoft.com/office/drawing/2014/main" id="{CE7E0F3A-9E9E-4116-881B-47140954B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970" y="2384599"/>
              <a:ext cx="2315353" cy="2471674"/>
            </a:xfrm>
            <a:custGeom>
              <a:avLst/>
              <a:gdLst>
                <a:gd name="T0" fmla="*/ 415 w 2013"/>
                <a:gd name="T1" fmla="*/ 64 h 2147"/>
                <a:gd name="T2" fmla="*/ 270 w 2013"/>
                <a:gd name="T3" fmla="*/ 235 h 2147"/>
                <a:gd name="T4" fmla="*/ 159 w 2013"/>
                <a:gd name="T5" fmla="*/ 432 h 2147"/>
                <a:gd name="T6" fmla="*/ 88 w 2013"/>
                <a:gd name="T7" fmla="*/ 646 h 2147"/>
                <a:gd name="T8" fmla="*/ 57 w 2013"/>
                <a:gd name="T9" fmla="*/ 870 h 2147"/>
                <a:gd name="T10" fmla="*/ 69 w 2013"/>
                <a:gd name="T11" fmla="*/ 1096 h 2147"/>
                <a:gd name="T12" fmla="*/ 123 w 2013"/>
                <a:gd name="T13" fmla="*/ 1316 h 2147"/>
                <a:gd name="T14" fmla="*/ 217 w 2013"/>
                <a:gd name="T15" fmla="*/ 1523 h 2147"/>
                <a:gd name="T16" fmla="*/ 350 w 2013"/>
                <a:gd name="T17" fmla="*/ 1709 h 2147"/>
                <a:gd name="T18" fmla="*/ 514 w 2013"/>
                <a:gd name="T19" fmla="*/ 1867 h 2147"/>
                <a:gd name="T20" fmla="*/ 706 w 2013"/>
                <a:gd name="T21" fmla="*/ 1991 h 2147"/>
                <a:gd name="T22" fmla="*/ 918 w 2013"/>
                <a:gd name="T23" fmla="*/ 2078 h 2147"/>
                <a:gd name="T24" fmla="*/ 1143 w 2013"/>
                <a:gd name="T25" fmla="*/ 2122 h 2147"/>
                <a:gd name="T26" fmla="*/ 1373 w 2013"/>
                <a:gd name="T27" fmla="*/ 2125 h 2147"/>
                <a:gd name="T28" fmla="*/ 1600 w 2013"/>
                <a:gd name="T29" fmla="*/ 2084 h 2147"/>
                <a:gd name="T30" fmla="*/ 1816 w 2013"/>
                <a:gd name="T31" fmla="*/ 2002 h 2147"/>
                <a:gd name="T32" fmla="*/ 2013 w 2013"/>
                <a:gd name="T33" fmla="*/ 1880 h 2147"/>
                <a:gd name="T34" fmla="*/ 1818 w 2013"/>
                <a:gd name="T35" fmla="*/ 2006 h 2147"/>
                <a:gd name="T36" fmla="*/ 1603 w 2013"/>
                <a:gd name="T37" fmla="*/ 2093 h 2147"/>
                <a:gd name="T38" fmla="*/ 1375 w 2013"/>
                <a:gd name="T39" fmla="*/ 2139 h 2147"/>
                <a:gd name="T40" fmla="*/ 1142 w 2013"/>
                <a:gd name="T41" fmla="*/ 2141 h 2147"/>
                <a:gd name="T42" fmla="*/ 912 w 2013"/>
                <a:gd name="T43" fmla="*/ 2100 h 2147"/>
                <a:gd name="T44" fmla="*/ 693 w 2013"/>
                <a:gd name="T45" fmla="*/ 2016 h 2147"/>
                <a:gd name="T46" fmla="*/ 494 w 2013"/>
                <a:gd name="T47" fmla="*/ 1892 h 2147"/>
                <a:gd name="T48" fmla="*/ 322 w 2013"/>
                <a:gd name="T49" fmla="*/ 1733 h 2147"/>
                <a:gd name="T50" fmla="*/ 181 w 2013"/>
                <a:gd name="T51" fmla="*/ 1544 h 2147"/>
                <a:gd name="T52" fmla="*/ 79 w 2013"/>
                <a:gd name="T53" fmla="*/ 1332 h 2147"/>
                <a:gd name="T54" fmla="*/ 19 w 2013"/>
                <a:gd name="T55" fmla="*/ 1104 h 2147"/>
                <a:gd name="T56" fmla="*/ 2 w 2013"/>
                <a:gd name="T57" fmla="*/ 868 h 2147"/>
                <a:gd name="T58" fmla="*/ 29 w 2013"/>
                <a:gd name="T59" fmla="*/ 633 h 2147"/>
                <a:gd name="T60" fmla="*/ 100 w 2013"/>
                <a:gd name="T61" fmla="*/ 406 h 2147"/>
                <a:gd name="T62" fmla="*/ 212 w 2013"/>
                <a:gd name="T63" fmla="*/ 196 h 2147"/>
                <a:gd name="T64" fmla="*/ 362 w 2013"/>
                <a:gd name="T65" fmla="*/ 11 h 2147"/>
                <a:gd name="T66" fmla="*/ 388 w 2013"/>
                <a:gd name="T67" fmla="*/ 0 h 2147"/>
                <a:gd name="T68" fmla="*/ 415 w 2013"/>
                <a:gd name="T69" fmla="*/ 11 h 2147"/>
                <a:gd name="T70" fmla="*/ 426 w 2013"/>
                <a:gd name="T71" fmla="*/ 37 h 2147"/>
                <a:gd name="T72" fmla="*/ 415 w 2013"/>
                <a:gd name="T73" fmla="*/ 63 h 2147"/>
                <a:gd name="T74" fmla="*/ 415 w 2013"/>
                <a:gd name="T75" fmla="*/ 63 h 2147"/>
                <a:gd name="T76" fmla="*/ 415 w 2013"/>
                <a:gd name="T77" fmla="*/ 64 h 2147"/>
                <a:gd name="T78" fmla="*/ 415 w 2013"/>
                <a:gd name="T79" fmla="*/ 64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13" h="2147">
                  <a:moveTo>
                    <a:pt x="415" y="64"/>
                  </a:moveTo>
                  <a:cubicBezTo>
                    <a:pt x="361" y="116"/>
                    <a:pt x="312" y="174"/>
                    <a:pt x="270" y="235"/>
                  </a:cubicBezTo>
                  <a:cubicBezTo>
                    <a:pt x="227" y="297"/>
                    <a:pt x="190" y="363"/>
                    <a:pt x="159" y="432"/>
                  </a:cubicBezTo>
                  <a:cubicBezTo>
                    <a:pt x="129" y="500"/>
                    <a:pt x="105" y="572"/>
                    <a:pt x="88" y="646"/>
                  </a:cubicBezTo>
                  <a:cubicBezTo>
                    <a:pt x="71" y="719"/>
                    <a:pt x="60" y="794"/>
                    <a:pt x="57" y="870"/>
                  </a:cubicBezTo>
                  <a:cubicBezTo>
                    <a:pt x="54" y="945"/>
                    <a:pt x="58" y="1021"/>
                    <a:pt x="69" y="1096"/>
                  </a:cubicBezTo>
                  <a:cubicBezTo>
                    <a:pt x="80" y="1171"/>
                    <a:pt x="98" y="1245"/>
                    <a:pt x="123" y="1316"/>
                  </a:cubicBezTo>
                  <a:cubicBezTo>
                    <a:pt x="148" y="1388"/>
                    <a:pt x="179" y="1457"/>
                    <a:pt x="217" y="1523"/>
                  </a:cubicBezTo>
                  <a:cubicBezTo>
                    <a:pt x="255" y="1589"/>
                    <a:pt x="300" y="1651"/>
                    <a:pt x="350" y="1709"/>
                  </a:cubicBezTo>
                  <a:cubicBezTo>
                    <a:pt x="399" y="1766"/>
                    <a:pt x="455" y="1819"/>
                    <a:pt x="514" y="1867"/>
                  </a:cubicBezTo>
                  <a:cubicBezTo>
                    <a:pt x="574" y="1914"/>
                    <a:pt x="638" y="1956"/>
                    <a:pt x="706" y="1991"/>
                  </a:cubicBezTo>
                  <a:cubicBezTo>
                    <a:pt x="774" y="2027"/>
                    <a:pt x="845" y="2056"/>
                    <a:pt x="918" y="2078"/>
                  </a:cubicBezTo>
                  <a:cubicBezTo>
                    <a:pt x="992" y="2100"/>
                    <a:pt x="1067" y="2115"/>
                    <a:pt x="1143" y="2122"/>
                  </a:cubicBezTo>
                  <a:cubicBezTo>
                    <a:pt x="1220" y="2130"/>
                    <a:pt x="1297" y="2131"/>
                    <a:pt x="1373" y="2125"/>
                  </a:cubicBezTo>
                  <a:cubicBezTo>
                    <a:pt x="1450" y="2118"/>
                    <a:pt x="1526" y="2105"/>
                    <a:pt x="1600" y="2084"/>
                  </a:cubicBezTo>
                  <a:cubicBezTo>
                    <a:pt x="1675" y="2064"/>
                    <a:pt x="1747" y="2036"/>
                    <a:pt x="1816" y="2002"/>
                  </a:cubicBezTo>
                  <a:cubicBezTo>
                    <a:pt x="1885" y="1967"/>
                    <a:pt x="1951" y="1927"/>
                    <a:pt x="2013" y="1880"/>
                  </a:cubicBezTo>
                  <a:cubicBezTo>
                    <a:pt x="1952" y="1928"/>
                    <a:pt x="1887" y="1970"/>
                    <a:pt x="1818" y="2006"/>
                  </a:cubicBezTo>
                  <a:cubicBezTo>
                    <a:pt x="1749" y="2042"/>
                    <a:pt x="1677" y="2071"/>
                    <a:pt x="1603" y="2093"/>
                  </a:cubicBezTo>
                  <a:cubicBezTo>
                    <a:pt x="1528" y="2115"/>
                    <a:pt x="1452" y="2130"/>
                    <a:pt x="1375" y="2139"/>
                  </a:cubicBezTo>
                  <a:cubicBezTo>
                    <a:pt x="1297" y="2147"/>
                    <a:pt x="1219" y="2147"/>
                    <a:pt x="1142" y="2141"/>
                  </a:cubicBezTo>
                  <a:cubicBezTo>
                    <a:pt x="1064" y="2135"/>
                    <a:pt x="987" y="2121"/>
                    <a:pt x="912" y="2100"/>
                  </a:cubicBezTo>
                  <a:cubicBezTo>
                    <a:pt x="837" y="2079"/>
                    <a:pt x="763" y="2051"/>
                    <a:pt x="693" y="2016"/>
                  </a:cubicBezTo>
                  <a:cubicBezTo>
                    <a:pt x="623" y="1981"/>
                    <a:pt x="557" y="1940"/>
                    <a:pt x="494" y="1892"/>
                  </a:cubicBezTo>
                  <a:cubicBezTo>
                    <a:pt x="432" y="1845"/>
                    <a:pt x="374" y="1792"/>
                    <a:pt x="322" y="1733"/>
                  </a:cubicBezTo>
                  <a:cubicBezTo>
                    <a:pt x="269" y="1675"/>
                    <a:pt x="222" y="1612"/>
                    <a:pt x="181" y="1544"/>
                  </a:cubicBezTo>
                  <a:cubicBezTo>
                    <a:pt x="141" y="1477"/>
                    <a:pt x="107" y="1406"/>
                    <a:pt x="79" y="1332"/>
                  </a:cubicBezTo>
                  <a:cubicBezTo>
                    <a:pt x="52" y="1258"/>
                    <a:pt x="32" y="1182"/>
                    <a:pt x="19" y="1104"/>
                  </a:cubicBezTo>
                  <a:cubicBezTo>
                    <a:pt x="6" y="1026"/>
                    <a:pt x="0" y="947"/>
                    <a:pt x="2" y="868"/>
                  </a:cubicBezTo>
                  <a:cubicBezTo>
                    <a:pt x="3" y="789"/>
                    <a:pt x="13" y="710"/>
                    <a:pt x="29" y="633"/>
                  </a:cubicBezTo>
                  <a:cubicBezTo>
                    <a:pt x="45" y="555"/>
                    <a:pt x="69" y="479"/>
                    <a:pt x="100" y="406"/>
                  </a:cubicBezTo>
                  <a:cubicBezTo>
                    <a:pt x="130" y="333"/>
                    <a:pt x="168" y="263"/>
                    <a:pt x="212" y="196"/>
                  </a:cubicBezTo>
                  <a:cubicBezTo>
                    <a:pt x="256" y="130"/>
                    <a:pt x="307" y="68"/>
                    <a:pt x="362" y="11"/>
                  </a:cubicBezTo>
                  <a:cubicBezTo>
                    <a:pt x="369" y="4"/>
                    <a:pt x="379" y="0"/>
                    <a:pt x="388" y="0"/>
                  </a:cubicBezTo>
                  <a:cubicBezTo>
                    <a:pt x="398" y="0"/>
                    <a:pt x="407" y="4"/>
                    <a:pt x="415" y="11"/>
                  </a:cubicBezTo>
                  <a:cubicBezTo>
                    <a:pt x="422" y="18"/>
                    <a:pt x="426" y="27"/>
                    <a:pt x="426" y="37"/>
                  </a:cubicBezTo>
                  <a:cubicBezTo>
                    <a:pt x="426" y="46"/>
                    <a:pt x="422" y="56"/>
                    <a:pt x="415" y="63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3"/>
                    <a:pt x="415" y="63"/>
                    <a:pt x="415" y="64"/>
                  </a:cubicBezTo>
                  <a:cubicBezTo>
                    <a:pt x="415" y="64"/>
                    <a:pt x="415" y="64"/>
                    <a:pt x="41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>
              <a:extLst>
                <a:ext uri="{FF2B5EF4-FFF2-40B4-BE49-F238E27FC236}">
                  <a16:creationId xmlns:a16="http://schemas.microsoft.com/office/drawing/2014/main" id="{B9E0E321-854C-48F4-B2BA-8E88D748C0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3866" y="2529592"/>
              <a:ext cx="1964199" cy="2120519"/>
            </a:xfrm>
            <a:custGeom>
              <a:avLst/>
              <a:gdLst>
                <a:gd name="T0" fmla="*/ 362 w 1707"/>
                <a:gd name="T1" fmla="*/ 64 h 1842"/>
                <a:gd name="T2" fmla="*/ 240 w 1707"/>
                <a:gd name="T3" fmla="*/ 208 h 1842"/>
                <a:gd name="T4" fmla="*/ 146 w 1707"/>
                <a:gd name="T5" fmla="*/ 374 h 1842"/>
                <a:gd name="T6" fmla="*/ 84 w 1707"/>
                <a:gd name="T7" fmla="*/ 554 h 1842"/>
                <a:gd name="T8" fmla="*/ 57 w 1707"/>
                <a:gd name="T9" fmla="*/ 744 h 1842"/>
                <a:gd name="T10" fmla="*/ 66 w 1707"/>
                <a:gd name="T11" fmla="*/ 935 h 1842"/>
                <a:gd name="T12" fmla="*/ 109 w 1707"/>
                <a:gd name="T13" fmla="*/ 1122 h 1842"/>
                <a:gd name="T14" fmla="*/ 188 w 1707"/>
                <a:gd name="T15" fmla="*/ 1298 h 1842"/>
                <a:gd name="T16" fmla="*/ 298 w 1707"/>
                <a:gd name="T17" fmla="*/ 1457 h 1842"/>
                <a:gd name="T18" fmla="*/ 436 w 1707"/>
                <a:gd name="T19" fmla="*/ 1592 h 1842"/>
                <a:gd name="T20" fmla="*/ 597 w 1707"/>
                <a:gd name="T21" fmla="*/ 1700 h 1842"/>
                <a:gd name="T22" fmla="*/ 775 w 1707"/>
                <a:gd name="T23" fmla="*/ 1775 h 1842"/>
                <a:gd name="T24" fmla="*/ 966 w 1707"/>
                <a:gd name="T25" fmla="*/ 1817 h 1842"/>
                <a:gd name="T26" fmla="*/ 1161 w 1707"/>
                <a:gd name="T27" fmla="*/ 1823 h 1842"/>
                <a:gd name="T28" fmla="*/ 1354 w 1707"/>
                <a:gd name="T29" fmla="*/ 1792 h 1842"/>
                <a:gd name="T30" fmla="*/ 1538 w 1707"/>
                <a:gd name="T31" fmla="*/ 1726 h 1842"/>
                <a:gd name="T32" fmla="*/ 1707 w 1707"/>
                <a:gd name="T33" fmla="*/ 1627 h 1842"/>
                <a:gd name="T34" fmla="*/ 1540 w 1707"/>
                <a:gd name="T35" fmla="*/ 1731 h 1842"/>
                <a:gd name="T36" fmla="*/ 1356 w 1707"/>
                <a:gd name="T37" fmla="*/ 1801 h 1842"/>
                <a:gd name="T38" fmla="*/ 1162 w 1707"/>
                <a:gd name="T39" fmla="*/ 1836 h 1842"/>
                <a:gd name="T40" fmla="*/ 963 w 1707"/>
                <a:gd name="T41" fmla="*/ 1835 h 1842"/>
                <a:gd name="T42" fmla="*/ 769 w 1707"/>
                <a:gd name="T43" fmla="*/ 1798 h 1842"/>
                <a:gd name="T44" fmla="*/ 584 w 1707"/>
                <a:gd name="T45" fmla="*/ 1724 h 1842"/>
                <a:gd name="T46" fmla="*/ 415 w 1707"/>
                <a:gd name="T47" fmla="*/ 1617 h 1842"/>
                <a:gd name="T48" fmla="*/ 270 w 1707"/>
                <a:gd name="T49" fmla="*/ 1481 h 1842"/>
                <a:gd name="T50" fmla="*/ 151 w 1707"/>
                <a:gd name="T51" fmla="*/ 1319 h 1842"/>
                <a:gd name="T52" fmla="*/ 66 w 1707"/>
                <a:gd name="T53" fmla="*/ 1137 h 1842"/>
                <a:gd name="T54" fmla="*/ 15 w 1707"/>
                <a:gd name="T55" fmla="*/ 943 h 1842"/>
                <a:gd name="T56" fmla="*/ 2 w 1707"/>
                <a:gd name="T57" fmla="*/ 742 h 1842"/>
                <a:gd name="T58" fmla="*/ 25 w 1707"/>
                <a:gd name="T59" fmla="*/ 541 h 1842"/>
                <a:gd name="T60" fmla="*/ 86 w 1707"/>
                <a:gd name="T61" fmla="*/ 348 h 1842"/>
                <a:gd name="T62" fmla="*/ 182 w 1707"/>
                <a:gd name="T63" fmla="*/ 169 h 1842"/>
                <a:gd name="T64" fmla="*/ 310 w 1707"/>
                <a:gd name="T65" fmla="*/ 11 h 1842"/>
                <a:gd name="T66" fmla="*/ 336 w 1707"/>
                <a:gd name="T67" fmla="*/ 0 h 1842"/>
                <a:gd name="T68" fmla="*/ 362 w 1707"/>
                <a:gd name="T69" fmla="*/ 10 h 1842"/>
                <a:gd name="T70" fmla="*/ 374 w 1707"/>
                <a:gd name="T71" fmla="*/ 36 h 1842"/>
                <a:gd name="T72" fmla="*/ 363 w 1707"/>
                <a:gd name="T73" fmla="*/ 63 h 1842"/>
                <a:gd name="T74" fmla="*/ 363 w 1707"/>
                <a:gd name="T75" fmla="*/ 63 h 1842"/>
                <a:gd name="T76" fmla="*/ 363 w 1707"/>
                <a:gd name="T77" fmla="*/ 63 h 1842"/>
                <a:gd name="T78" fmla="*/ 363 w 1707"/>
                <a:gd name="T79" fmla="*/ 63 h 1842"/>
                <a:gd name="T80" fmla="*/ 362 w 1707"/>
                <a:gd name="T81" fmla="*/ 64 h 1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07" h="1842">
                  <a:moveTo>
                    <a:pt x="362" y="64"/>
                  </a:moveTo>
                  <a:cubicBezTo>
                    <a:pt x="317" y="108"/>
                    <a:pt x="276" y="156"/>
                    <a:pt x="240" y="208"/>
                  </a:cubicBezTo>
                  <a:cubicBezTo>
                    <a:pt x="203" y="260"/>
                    <a:pt x="172" y="316"/>
                    <a:pt x="146" y="374"/>
                  </a:cubicBezTo>
                  <a:cubicBezTo>
                    <a:pt x="120" y="432"/>
                    <a:pt x="99" y="492"/>
                    <a:pt x="84" y="554"/>
                  </a:cubicBezTo>
                  <a:cubicBezTo>
                    <a:pt x="69" y="616"/>
                    <a:pt x="60" y="680"/>
                    <a:pt x="57" y="744"/>
                  </a:cubicBezTo>
                  <a:cubicBezTo>
                    <a:pt x="54" y="808"/>
                    <a:pt x="57" y="872"/>
                    <a:pt x="66" y="935"/>
                  </a:cubicBezTo>
                  <a:cubicBezTo>
                    <a:pt x="74" y="999"/>
                    <a:pt x="89" y="1061"/>
                    <a:pt x="109" y="1122"/>
                  </a:cubicBezTo>
                  <a:cubicBezTo>
                    <a:pt x="130" y="1183"/>
                    <a:pt x="156" y="1242"/>
                    <a:pt x="188" y="1298"/>
                  </a:cubicBezTo>
                  <a:cubicBezTo>
                    <a:pt x="219" y="1354"/>
                    <a:pt x="256" y="1407"/>
                    <a:pt x="298" y="1457"/>
                  </a:cubicBezTo>
                  <a:cubicBezTo>
                    <a:pt x="340" y="1506"/>
                    <a:pt x="386" y="1551"/>
                    <a:pt x="436" y="1592"/>
                  </a:cubicBezTo>
                  <a:cubicBezTo>
                    <a:pt x="486" y="1633"/>
                    <a:pt x="540" y="1669"/>
                    <a:pt x="597" y="1700"/>
                  </a:cubicBezTo>
                  <a:cubicBezTo>
                    <a:pt x="654" y="1730"/>
                    <a:pt x="714" y="1756"/>
                    <a:pt x="775" y="1775"/>
                  </a:cubicBezTo>
                  <a:cubicBezTo>
                    <a:pt x="837" y="1795"/>
                    <a:pt x="901" y="1809"/>
                    <a:pt x="966" y="1817"/>
                  </a:cubicBezTo>
                  <a:cubicBezTo>
                    <a:pt x="1030" y="1825"/>
                    <a:pt x="1096" y="1827"/>
                    <a:pt x="1161" y="1823"/>
                  </a:cubicBezTo>
                  <a:cubicBezTo>
                    <a:pt x="1226" y="1818"/>
                    <a:pt x="1290" y="1808"/>
                    <a:pt x="1354" y="1792"/>
                  </a:cubicBezTo>
                  <a:cubicBezTo>
                    <a:pt x="1417" y="1776"/>
                    <a:pt x="1479" y="1754"/>
                    <a:pt x="1538" y="1726"/>
                  </a:cubicBezTo>
                  <a:cubicBezTo>
                    <a:pt x="1598" y="1699"/>
                    <a:pt x="1654" y="1665"/>
                    <a:pt x="1707" y="1627"/>
                  </a:cubicBezTo>
                  <a:cubicBezTo>
                    <a:pt x="1655" y="1667"/>
                    <a:pt x="1599" y="1701"/>
                    <a:pt x="1540" y="1731"/>
                  </a:cubicBezTo>
                  <a:cubicBezTo>
                    <a:pt x="1481" y="1760"/>
                    <a:pt x="1420" y="1784"/>
                    <a:pt x="1356" y="1801"/>
                  </a:cubicBezTo>
                  <a:cubicBezTo>
                    <a:pt x="1293" y="1819"/>
                    <a:pt x="1227" y="1831"/>
                    <a:pt x="1162" y="1836"/>
                  </a:cubicBezTo>
                  <a:cubicBezTo>
                    <a:pt x="1096" y="1842"/>
                    <a:pt x="1029" y="1842"/>
                    <a:pt x="963" y="1835"/>
                  </a:cubicBezTo>
                  <a:cubicBezTo>
                    <a:pt x="898" y="1829"/>
                    <a:pt x="832" y="1816"/>
                    <a:pt x="769" y="1798"/>
                  </a:cubicBezTo>
                  <a:cubicBezTo>
                    <a:pt x="705" y="1779"/>
                    <a:pt x="643" y="1754"/>
                    <a:pt x="584" y="1724"/>
                  </a:cubicBezTo>
                  <a:cubicBezTo>
                    <a:pt x="524" y="1694"/>
                    <a:pt x="468" y="1658"/>
                    <a:pt x="415" y="1617"/>
                  </a:cubicBezTo>
                  <a:cubicBezTo>
                    <a:pt x="363" y="1576"/>
                    <a:pt x="314" y="1531"/>
                    <a:pt x="270" y="1481"/>
                  </a:cubicBezTo>
                  <a:cubicBezTo>
                    <a:pt x="225" y="1431"/>
                    <a:pt x="186" y="1377"/>
                    <a:pt x="151" y="1319"/>
                  </a:cubicBezTo>
                  <a:cubicBezTo>
                    <a:pt x="117" y="1261"/>
                    <a:pt x="88" y="1201"/>
                    <a:pt x="66" y="1137"/>
                  </a:cubicBezTo>
                  <a:cubicBezTo>
                    <a:pt x="43" y="1074"/>
                    <a:pt x="26" y="1009"/>
                    <a:pt x="15" y="943"/>
                  </a:cubicBezTo>
                  <a:cubicBezTo>
                    <a:pt x="4" y="876"/>
                    <a:pt x="0" y="809"/>
                    <a:pt x="2" y="742"/>
                  </a:cubicBezTo>
                  <a:cubicBezTo>
                    <a:pt x="3" y="674"/>
                    <a:pt x="11" y="607"/>
                    <a:pt x="25" y="541"/>
                  </a:cubicBezTo>
                  <a:cubicBezTo>
                    <a:pt x="40" y="475"/>
                    <a:pt x="60" y="410"/>
                    <a:pt x="86" y="348"/>
                  </a:cubicBezTo>
                  <a:cubicBezTo>
                    <a:pt x="112" y="286"/>
                    <a:pt x="145" y="226"/>
                    <a:pt x="182" y="169"/>
                  </a:cubicBezTo>
                  <a:cubicBezTo>
                    <a:pt x="220" y="113"/>
                    <a:pt x="263" y="60"/>
                    <a:pt x="310" y="11"/>
                  </a:cubicBezTo>
                  <a:cubicBezTo>
                    <a:pt x="317" y="4"/>
                    <a:pt x="327" y="0"/>
                    <a:pt x="336" y="0"/>
                  </a:cubicBezTo>
                  <a:cubicBezTo>
                    <a:pt x="346" y="0"/>
                    <a:pt x="355" y="3"/>
                    <a:pt x="362" y="10"/>
                  </a:cubicBezTo>
                  <a:cubicBezTo>
                    <a:pt x="370" y="18"/>
                    <a:pt x="373" y="27"/>
                    <a:pt x="374" y="36"/>
                  </a:cubicBezTo>
                  <a:cubicBezTo>
                    <a:pt x="374" y="46"/>
                    <a:pt x="370" y="55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63" y="63"/>
                    <a:pt x="363" y="63"/>
                    <a:pt x="363" y="63"/>
                  </a:cubicBezTo>
                  <a:lnTo>
                    <a:pt x="36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25">
              <a:extLst>
                <a:ext uri="{FF2B5EF4-FFF2-40B4-BE49-F238E27FC236}">
                  <a16:creationId xmlns:a16="http://schemas.microsoft.com/office/drawing/2014/main" id="{00C7B465-07AC-4234-A79B-1802A5FFCF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0028" y="2672319"/>
              <a:ext cx="1613044" cy="1778427"/>
            </a:xfrm>
            <a:custGeom>
              <a:avLst/>
              <a:gdLst>
                <a:gd name="T0" fmla="*/ 310 w 1402"/>
                <a:gd name="T1" fmla="*/ 64 h 1544"/>
                <a:gd name="T2" fmla="*/ 209 w 1402"/>
                <a:gd name="T3" fmla="*/ 182 h 1544"/>
                <a:gd name="T4" fmla="*/ 132 w 1402"/>
                <a:gd name="T5" fmla="*/ 317 h 1544"/>
                <a:gd name="T6" fmla="*/ 80 w 1402"/>
                <a:gd name="T7" fmla="*/ 464 h 1544"/>
                <a:gd name="T8" fmla="*/ 57 w 1402"/>
                <a:gd name="T9" fmla="*/ 619 h 1544"/>
                <a:gd name="T10" fmla="*/ 62 w 1402"/>
                <a:gd name="T11" fmla="*/ 776 h 1544"/>
                <a:gd name="T12" fmla="*/ 96 w 1402"/>
                <a:gd name="T13" fmla="*/ 929 h 1544"/>
                <a:gd name="T14" fmla="*/ 158 w 1402"/>
                <a:gd name="T15" fmla="*/ 1074 h 1544"/>
                <a:gd name="T16" fmla="*/ 246 w 1402"/>
                <a:gd name="T17" fmla="*/ 1206 h 1544"/>
                <a:gd name="T18" fmla="*/ 357 w 1402"/>
                <a:gd name="T19" fmla="*/ 1319 h 1544"/>
                <a:gd name="T20" fmla="*/ 487 w 1402"/>
                <a:gd name="T21" fmla="*/ 1410 h 1544"/>
                <a:gd name="T22" fmla="*/ 632 w 1402"/>
                <a:gd name="T23" fmla="*/ 1475 h 1544"/>
                <a:gd name="T24" fmla="*/ 788 w 1402"/>
                <a:gd name="T25" fmla="*/ 1513 h 1544"/>
                <a:gd name="T26" fmla="*/ 1107 w 1402"/>
                <a:gd name="T27" fmla="*/ 1501 h 1544"/>
                <a:gd name="T28" fmla="*/ 1402 w 1402"/>
                <a:gd name="T29" fmla="*/ 1374 h 1544"/>
                <a:gd name="T30" fmla="*/ 1109 w 1402"/>
                <a:gd name="T31" fmla="*/ 1510 h 1544"/>
                <a:gd name="T32" fmla="*/ 785 w 1402"/>
                <a:gd name="T33" fmla="*/ 1531 h 1544"/>
                <a:gd name="T34" fmla="*/ 625 w 1402"/>
                <a:gd name="T35" fmla="*/ 1497 h 1544"/>
                <a:gd name="T36" fmla="*/ 474 w 1402"/>
                <a:gd name="T37" fmla="*/ 1434 h 1544"/>
                <a:gd name="T38" fmla="*/ 336 w 1402"/>
                <a:gd name="T39" fmla="*/ 1344 h 1544"/>
                <a:gd name="T40" fmla="*/ 218 w 1402"/>
                <a:gd name="T41" fmla="*/ 1229 h 1544"/>
                <a:gd name="T42" fmla="*/ 122 w 1402"/>
                <a:gd name="T43" fmla="*/ 1095 h 1544"/>
                <a:gd name="T44" fmla="*/ 52 w 1402"/>
                <a:gd name="T45" fmla="*/ 944 h 1544"/>
                <a:gd name="T46" fmla="*/ 12 w 1402"/>
                <a:gd name="T47" fmla="*/ 783 h 1544"/>
                <a:gd name="T48" fmla="*/ 1 w 1402"/>
                <a:gd name="T49" fmla="*/ 616 h 1544"/>
                <a:gd name="T50" fmla="*/ 22 w 1402"/>
                <a:gd name="T51" fmla="*/ 451 h 1544"/>
                <a:gd name="T52" fmla="*/ 73 w 1402"/>
                <a:gd name="T53" fmla="*/ 291 h 1544"/>
                <a:gd name="T54" fmla="*/ 152 w 1402"/>
                <a:gd name="T55" fmla="*/ 143 h 1544"/>
                <a:gd name="T56" fmla="*/ 258 w 1402"/>
                <a:gd name="T57" fmla="*/ 12 h 1544"/>
                <a:gd name="T58" fmla="*/ 284 w 1402"/>
                <a:gd name="T59" fmla="*/ 1 h 1544"/>
                <a:gd name="T60" fmla="*/ 310 w 1402"/>
                <a:gd name="T61" fmla="*/ 11 h 1544"/>
                <a:gd name="T62" fmla="*/ 321 w 1402"/>
                <a:gd name="T63" fmla="*/ 37 h 1544"/>
                <a:gd name="T64" fmla="*/ 311 w 1402"/>
                <a:gd name="T65" fmla="*/ 63 h 1544"/>
                <a:gd name="T66" fmla="*/ 311 w 1402"/>
                <a:gd name="T67" fmla="*/ 64 h 1544"/>
                <a:gd name="T68" fmla="*/ 310 w 1402"/>
                <a:gd name="T69" fmla="*/ 64 h 1544"/>
                <a:gd name="T70" fmla="*/ 310 w 1402"/>
                <a:gd name="T71" fmla="*/ 64 h 1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02" h="1544">
                  <a:moveTo>
                    <a:pt x="310" y="64"/>
                  </a:moveTo>
                  <a:cubicBezTo>
                    <a:pt x="273" y="100"/>
                    <a:pt x="239" y="140"/>
                    <a:pt x="209" y="182"/>
                  </a:cubicBezTo>
                  <a:cubicBezTo>
                    <a:pt x="180" y="225"/>
                    <a:pt x="154" y="270"/>
                    <a:pt x="132" y="317"/>
                  </a:cubicBezTo>
                  <a:cubicBezTo>
                    <a:pt x="110" y="364"/>
                    <a:pt x="93" y="414"/>
                    <a:pt x="80" y="464"/>
                  </a:cubicBezTo>
                  <a:cubicBezTo>
                    <a:pt x="68" y="515"/>
                    <a:pt x="60" y="567"/>
                    <a:pt x="57" y="619"/>
                  </a:cubicBezTo>
                  <a:cubicBezTo>
                    <a:pt x="54" y="671"/>
                    <a:pt x="56" y="724"/>
                    <a:pt x="62" y="776"/>
                  </a:cubicBezTo>
                  <a:cubicBezTo>
                    <a:pt x="69" y="828"/>
                    <a:pt x="80" y="879"/>
                    <a:pt x="96" y="929"/>
                  </a:cubicBezTo>
                  <a:cubicBezTo>
                    <a:pt x="112" y="979"/>
                    <a:pt x="133" y="1028"/>
                    <a:pt x="158" y="1074"/>
                  </a:cubicBezTo>
                  <a:cubicBezTo>
                    <a:pt x="183" y="1120"/>
                    <a:pt x="213" y="1165"/>
                    <a:pt x="246" y="1206"/>
                  </a:cubicBezTo>
                  <a:cubicBezTo>
                    <a:pt x="279" y="1247"/>
                    <a:pt x="316" y="1285"/>
                    <a:pt x="357" y="1319"/>
                  </a:cubicBezTo>
                  <a:cubicBezTo>
                    <a:pt x="397" y="1353"/>
                    <a:pt x="441" y="1384"/>
                    <a:pt x="487" y="1410"/>
                  </a:cubicBezTo>
                  <a:cubicBezTo>
                    <a:pt x="533" y="1436"/>
                    <a:pt x="582" y="1458"/>
                    <a:pt x="632" y="1475"/>
                  </a:cubicBezTo>
                  <a:cubicBezTo>
                    <a:pt x="683" y="1493"/>
                    <a:pt x="735" y="1505"/>
                    <a:pt x="788" y="1513"/>
                  </a:cubicBezTo>
                  <a:cubicBezTo>
                    <a:pt x="893" y="1529"/>
                    <a:pt x="1002" y="1525"/>
                    <a:pt x="1107" y="1501"/>
                  </a:cubicBezTo>
                  <a:cubicBezTo>
                    <a:pt x="1212" y="1478"/>
                    <a:pt x="1312" y="1435"/>
                    <a:pt x="1402" y="1374"/>
                  </a:cubicBezTo>
                  <a:cubicBezTo>
                    <a:pt x="1314" y="1438"/>
                    <a:pt x="1214" y="1483"/>
                    <a:pt x="1109" y="1510"/>
                  </a:cubicBezTo>
                  <a:cubicBezTo>
                    <a:pt x="1004" y="1537"/>
                    <a:pt x="894" y="1544"/>
                    <a:pt x="785" y="1531"/>
                  </a:cubicBezTo>
                  <a:cubicBezTo>
                    <a:pt x="731" y="1525"/>
                    <a:pt x="677" y="1514"/>
                    <a:pt x="625" y="1497"/>
                  </a:cubicBezTo>
                  <a:cubicBezTo>
                    <a:pt x="573" y="1481"/>
                    <a:pt x="522" y="1460"/>
                    <a:pt x="474" y="1434"/>
                  </a:cubicBezTo>
                  <a:cubicBezTo>
                    <a:pt x="425" y="1409"/>
                    <a:pt x="379" y="1378"/>
                    <a:pt x="336" y="1344"/>
                  </a:cubicBezTo>
                  <a:cubicBezTo>
                    <a:pt x="293" y="1310"/>
                    <a:pt x="253" y="1271"/>
                    <a:pt x="218" y="1229"/>
                  </a:cubicBezTo>
                  <a:cubicBezTo>
                    <a:pt x="182" y="1188"/>
                    <a:pt x="149" y="1142"/>
                    <a:pt x="122" y="1095"/>
                  </a:cubicBezTo>
                  <a:cubicBezTo>
                    <a:pt x="94" y="1047"/>
                    <a:pt x="71" y="996"/>
                    <a:pt x="52" y="944"/>
                  </a:cubicBezTo>
                  <a:cubicBezTo>
                    <a:pt x="34" y="892"/>
                    <a:pt x="20" y="838"/>
                    <a:pt x="12" y="783"/>
                  </a:cubicBezTo>
                  <a:cubicBezTo>
                    <a:pt x="3" y="728"/>
                    <a:pt x="0" y="672"/>
                    <a:pt x="1" y="616"/>
                  </a:cubicBezTo>
                  <a:cubicBezTo>
                    <a:pt x="3" y="561"/>
                    <a:pt x="10" y="505"/>
                    <a:pt x="22" y="451"/>
                  </a:cubicBezTo>
                  <a:cubicBezTo>
                    <a:pt x="34" y="396"/>
                    <a:pt x="51" y="342"/>
                    <a:pt x="73" y="291"/>
                  </a:cubicBezTo>
                  <a:cubicBezTo>
                    <a:pt x="94" y="239"/>
                    <a:pt x="121" y="190"/>
                    <a:pt x="152" y="143"/>
                  </a:cubicBezTo>
                  <a:cubicBezTo>
                    <a:pt x="183" y="96"/>
                    <a:pt x="219" y="52"/>
                    <a:pt x="258" y="12"/>
                  </a:cubicBezTo>
                  <a:cubicBezTo>
                    <a:pt x="265" y="4"/>
                    <a:pt x="274" y="1"/>
                    <a:pt x="284" y="1"/>
                  </a:cubicBezTo>
                  <a:cubicBezTo>
                    <a:pt x="293" y="0"/>
                    <a:pt x="303" y="4"/>
                    <a:pt x="310" y="11"/>
                  </a:cubicBezTo>
                  <a:cubicBezTo>
                    <a:pt x="318" y="18"/>
                    <a:pt x="321" y="28"/>
                    <a:pt x="321" y="37"/>
                  </a:cubicBezTo>
                  <a:cubicBezTo>
                    <a:pt x="322" y="46"/>
                    <a:pt x="318" y="56"/>
                    <a:pt x="311" y="63"/>
                  </a:cubicBezTo>
                  <a:cubicBezTo>
                    <a:pt x="311" y="64"/>
                    <a:pt x="311" y="64"/>
                    <a:pt x="311" y="64"/>
                  </a:cubicBezTo>
                  <a:cubicBezTo>
                    <a:pt x="311" y="64"/>
                    <a:pt x="311" y="64"/>
                    <a:pt x="310" y="64"/>
                  </a:cubicBezTo>
                  <a:cubicBezTo>
                    <a:pt x="310" y="64"/>
                    <a:pt x="310" y="64"/>
                    <a:pt x="31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27">
              <a:extLst>
                <a:ext uri="{FF2B5EF4-FFF2-40B4-BE49-F238E27FC236}">
                  <a16:creationId xmlns:a16="http://schemas.microsoft.com/office/drawing/2014/main" id="{B6708406-5793-4896-A21B-19367B67F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3924" y="2817312"/>
              <a:ext cx="1261890" cy="1427273"/>
            </a:xfrm>
            <a:custGeom>
              <a:avLst/>
              <a:gdLst>
                <a:gd name="T0" fmla="*/ 259 w 1097"/>
                <a:gd name="T1" fmla="*/ 64 h 1239"/>
                <a:gd name="T2" fmla="*/ 181 w 1097"/>
                <a:gd name="T3" fmla="*/ 155 h 1239"/>
                <a:gd name="T4" fmla="*/ 120 w 1097"/>
                <a:gd name="T5" fmla="*/ 260 h 1239"/>
                <a:gd name="T6" fmla="*/ 79 w 1097"/>
                <a:gd name="T7" fmla="*/ 373 h 1239"/>
                <a:gd name="T8" fmla="*/ 59 w 1097"/>
                <a:gd name="T9" fmla="*/ 493 h 1239"/>
                <a:gd name="T10" fmla="*/ 84 w 1097"/>
                <a:gd name="T11" fmla="*/ 735 h 1239"/>
                <a:gd name="T12" fmla="*/ 196 w 1097"/>
                <a:gd name="T13" fmla="*/ 953 h 1239"/>
                <a:gd name="T14" fmla="*/ 280 w 1097"/>
                <a:gd name="T15" fmla="*/ 1044 h 1239"/>
                <a:gd name="T16" fmla="*/ 379 w 1097"/>
                <a:gd name="T17" fmla="*/ 1119 h 1239"/>
                <a:gd name="T18" fmla="*/ 491 w 1097"/>
                <a:gd name="T19" fmla="*/ 1174 h 1239"/>
                <a:gd name="T20" fmla="*/ 611 w 1097"/>
                <a:gd name="T21" fmla="*/ 1208 h 1239"/>
                <a:gd name="T22" fmla="*/ 861 w 1097"/>
                <a:gd name="T23" fmla="*/ 1208 h 1239"/>
                <a:gd name="T24" fmla="*/ 1097 w 1097"/>
                <a:gd name="T25" fmla="*/ 1120 h 1239"/>
                <a:gd name="T26" fmla="*/ 863 w 1097"/>
                <a:gd name="T27" fmla="*/ 1218 h 1239"/>
                <a:gd name="T28" fmla="*/ 608 w 1097"/>
                <a:gd name="T29" fmla="*/ 1226 h 1239"/>
                <a:gd name="T30" fmla="*/ 483 w 1097"/>
                <a:gd name="T31" fmla="*/ 1196 h 1239"/>
                <a:gd name="T32" fmla="*/ 365 w 1097"/>
                <a:gd name="T33" fmla="*/ 1143 h 1239"/>
                <a:gd name="T34" fmla="*/ 259 w 1097"/>
                <a:gd name="T35" fmla="*/ 1069 h 1239"/>
                <a:gd name="T36" fmla="*/ 167 w 1097"/>
                <a:gd name="T37" fmla="*/ 977 h 1239"/>
                <a:gd name="T38" fmla="*/ 40 w 1097"/>
                <a:gd name="T39" fmla="*/ 749 h 1239"/>
                <a:gd name="T40" fmla="*/ 3 w 1097"/>
                <a:gd name="T41" fmla="*/ 490 h 1239"/>
                <a:gd name="T42" fmla="*/ 20 w 1097"/>
                <a:gd name="T43" fmla="*/ 359 h 1239"/>
                <a:gd name="T44" fmla="*/ 60 w 1097"/>
                <a:gd name="T45" fmla="*/ 233 h 1239"/>
                <a:gd name="T46" fmla="*/ 123 w 1097"/>
                <a:gd name="T47" fmla="*/ 116 h 1239"/>
                <a:gd name="T48" fmla="*/ 207 w 1097"/>
                <a:gd name="T49" fmla="*/ 12 h 1239"/>
                <a:gd name="T50" fmla="*/ 233 w 1097"/>
                <a:gd name="T51" fmla="*/ 0 h 1239"/>
                <a:gd name="T52" fmla="*/ 259 w 1097"/>
                <a:gd name="T53" fmla="*/ 10 h 1239"/>
                <a:gd name="T54" fmla="*/ 270 w 1097"/>
                <a:gd name="T55" fmla="*/ 36 h 1239"/>
                <a:gd name="T56" fmla="*/ 260 w 1097"/>
                <a:gd name="T57" fmla="*/ 63 h 1239"/>
                <a:gd name="T58" fmla="*/ 260 w 1097"/>
                <a:gd name="T59" fmla="*/ 63 h 1239"/>
                <a:gd name="T60" fmla="*/ 259 w 1097"/>
                <a:gd name="T61" fmla="*/ 64 h 1239"/>
                <a:gd name="T62" fmla="*/ 259 w 1097"/>
                <a:gd name="T63" fmla="*/ 6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7" h="1239">
                  <a:moveTo>
                    <a:pt x="259" y="64"/>
                  </a:moveTo>
                  <a:cubicBezTo>
                    <a:pt x="230" y="92"/>
                    <a:pt x="204" y="123"/>
                    <a:pt x="181" y="155"/>
                  </a:cubicBezTo>
                  <a:cubicBezTo>
                    <a:pt x="157" y="188"/>
                    <a:pt x="137" y="223"/>
                    <a:pt x="120" y="260"/>
                  </a:cubicBezTo>
                  <a:cubicBezTo>
                    <a:pt x="103" y="296"/>
                    <a:pt x="89" y="334"/>
                    <a:pt x="79" y="373"/>
                  </a:cubicBezTo>
                  <a:cubicBezTo>
                    <a:pt x="68" y="413"/>
                    <a:pt x="62" y="453"/>
                    <a:pt x="59" y="493"/>
                  </a:cubicBezTo>
                  <a:cubicBezTo>
                    <a:pt x="52" y="574"/>
                    <a:pt x="61" y="657"/>
                    <a:pt x="84" y="735"/>
                  </a:cubicBezTo>
                  <a:cubicBezTo>
                    <a:pt x="107" y="814"/>
                    <a:pt x="145" y="888"/>
                    <a:pt x="196" y="953"/>
                  </a:cubicBezTo>
                  <a:cubicBezTo>
                    <a:pt x="221" y="986"/>
                    <a:pt x="249" y="1016"/>
                    <a:pt x="280" y="1044"/>
                  </a:cubicBezTo>
                  <a:cubicBezTo>
                    <a:pt x="310" y="1072"/>
                    <a:pt x="344" y="1097"/>
                    <a:pt x="379" y="1119"/>
                  </a:cubicBezTo>
                  <a:cubicBezTo>
                    <a:pt x="414" y="1141"/>
                    <a:pt x="452" y="1159"/>
                    <a:pt x="491" y="1174"/>
                  </a:cubicBezTo>
                  <a:cubicBezTo>
                    <a:pt x="529" y="1189"/>
                    <a:pt x="570" y="1200"/>
                    <a:pt x="611" y="1208"/>
                  </a:cubicBezTo>
                  <a:cubicBezTo>
                    <a:pt x="693" y="1223"/>
                    <a:pt x="778" y="1223"/>
                    <a:pt x="861" y="1208"/>
                  </a:cubicBezTo>
                  <a:cubicBezTo>
                    <a:pt x="944" y="1194"/>
                    <a:pt x="1024" y="1164"/>
                    <a:pt x="1097" y="1120"/>
                  </a:cubicBezTo>
                  <a:cubicBezTo>
                    <a:pt x="1026" y="1167"/>
                    <a:pt x="946" y="1199"/>
                    <a:pt x="863" y="1218"/>
                  </a:cubicBezTo>
                  <a:cubicBezTo>
                    <a:pt x="780" y="1236"/>
                    <a:pt x="693" y="1239"/>
                    <a:pt x="608" y="1226"/>
                  </a:cubicBezTo>
                  <a:cubicBezTo>
                    <a:pt x="565" y="1220"/>
                    <a:pt x="523" y="1209"/>
                    <a:pt x="483" y="1196"/>
                  </a:cubicBezTo>
                  <a:cubicBezTo>
                    <a:pt x="442" y="1182"/>
                    <a:pt x="402" y="1164"/>
                    <a:pt x="365" y="1143"/>
                  </a:cubicBezTo>
                  <a:cubicBezTo>
                    <a:pt x="327" y="1121"/>
                    <a:pt x="292" y="1097"/>
                    <a:pt x="259" y="1069"/>
                  </a:cubicBezTo>
                  <a:cubicBezTo>
                    <a:pt x="225" y="1041"/>
                    <a:pt x="195" y="1010"/>
                    <a:pt x="167" y="977"/>
                  </a:cubicBezTo>
                  <a:cubicBezTo>
                    <a:pt x="111" y="910"/>
                    <a:pt x="68" y="832"/>
                    <a:pt x="40" y="749"/>
                  </a:cubicBezTo>
                  <a:cubicBezTo>
                    <a:pt x="13" y="666"/>
                    <a:pt x="0" y="578"/>
                    <a:pt x="3" y="490"/>
                  </a:cubicBezTo>
                  <a:cubicBezTo>
                    <a:pt x="5" y="446"/>
                    <a:pt x="10" y="402"/>
                    <a:pt x="20" y="359"/>
                  </a:cubicBezTo>
                  <a:cubicBezTo>
                    <a:pt x="30" y="316"/>
                    <a:pt x="43" y="274"/>
                    <a:pt x="60" y="233"/>
                  </a:cubicBezTo>
                  <a:cubicBezTo>
                    <a:pt x="78" y="192"/>
                    <a:pt x="99" y="153"/>
                    <a:pt x="123" y="116"/>
                  </a:cubicBezTo>
                  <a:cubicBezTo>
                    <a:pt x="148" y="79"/>
                    <a:pt x="176" y="44"/>
                    <a:pt x="207" y="12"/>
                  </a:cubicBezTo>
                  <a:cubicBezTo>
                    <a:pt x="214" y="4"/>
                    <a:pt x="223" y="0"/>
                    <a:pt x="233" y="0"/>
                  </a:cubicBezTo>
                  <a:cubicBezTo>
                    <a:pt x="242" y="0"/>
                    <a:pt x="252" y="3"/>
                    <a:pt x="259" y="10"/>
                  </a:cubicBezTo>
                  <a:cubicBezTo>
                    <a:pt x="266" y="17"/>
                    <a:pt x="270" y="27"/>
                    <a:pt x="270" y="36"/>
                  </a:cubicBezTo>
                  <a:cubicBezTo>
                    <a:pt x="271" y="46"/>
                    <a:pt x="267" y="55"/>
                    <a:pt x="260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60" y="63"/>
                    <a:pt x="259" y="64"/>
                    <a:pt x="259" y="64"/>
                  </a:cubicBezTo>
                  <a:cubicBezTo>
                    <a:pt x="259" y="64"/>
                    <a:pt x="259" y="64"/>
                    <a:pt x="25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29">
              <a:extLst>
                <a:ext uri="{FF2B5EF4-FFF2-40B4-BE49-F238E27FC236}">
                  <a16:creationId xmlns:a16="http://schemas.microsoft.com/office/drawing/2014/main" id="{5A2D53A5-BE21-47B9-86D0-E6713790B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7820" y="2962304"/>
              <a:ext cx="908470" cy="1073853"/>
            </a:xfrm>
            <a:custGeom>
              <a:avLst/>
              <a:gdLst>
                <a:gd name="T0" fmla="*/ 208 w 790"/>
                <a:gd name="T1" fmla="*/ 64 h 932"/>
                <a:gd name="T2" fmla="*/ 107 w 790"/>
                <a:gd name="T3" fmla="*/ 202 h 932"/>
                <a:gd name="T4" fmla="*/ 59 w 790"/>
                <a:gd name="T5" fmla="*/ 367 h 932"/>
                <a:gd name="T6" fmla="*/ 72 w 790"/>
                <a:gd name="T7" fmla="*/ 541 h 932"/>
                <a:gd name="T8" fmla="*/ 146 w 790"/>
                <a:gd name="T9" fmla="*/ 701 h 932"/>
                <a:gd name="T10" fmla="*/ 271 w 790"/>
                <a:gd name="T11" fmla="*/ 826 h 932"/>
                <a:gd name="T12" fmla="*/ 434 w 790"/>
                <a:gd name="T13" fmla="*/ 901 h 932"/>
                <a:gd name="T14" fmla="*/ 614 w 790"/>
                <a:gd name="T15" fmla="*/ 914 h 932"/>
                <a:gd name="T16" fmla="*/ 790 w 790"/>
                <a:gd name="T17" fmla="*/ 864 h 932"/>
                <a:gd name="T18" fmla="*/ 616 w 790"/>
                <a:gd name="T19" fmla="*/ 923 h 932"/>
                <a:gd name="T20" fmla="*/ 430 w 790"/>
                <a:gd name="T21" fmla="*/ 919 h 932"/>
                <a:gd name="T22" fmla="*/ 256 w 790"/>
                <a:gd name="T23" fmla="*/ 849 h 932"/>
                <a:gd name="T24" fmla="*/ 116 w 790"/>
                <a:gd name="T25" fmla="*/ 723 h 932"/>
                <a:gd name="T26" fmla="*/ 28 w 790"/>
                <a:gd name="T27" fmla="*/ 554 h 932"/>
                <a:gd name="T28" fmla="*/ 4 w 790"/>
                <a:gd name="T29" fmla="*/ 363 h 932"/>
                <a:gd name="T30" fmla="*/ 48 w 790"/>
                <a:gd name="T31" fmla="*/ 175 h 932"/>
                <a:gd name="T32" fmla="*/ 155 w 790"/>
                <a:gd name="T33" fmla="*/ 11 h 932"/>
                <a:gd name="T34" fmla="*/ 181 w 790"/>
                <a:gd name="T35" fmla="*/ 0 h 932"/>
                <a:gd name="T36" fmla="*/ 208 w 790"/>
                <a:gd name="T37" fmla="*/ 10 h 932"/>
                <a:gd name="T38" fmla="*/ 219 w 790"/>
                <a:gd name="T39" fmla="*/ 36 h 932"/>
                <a:gd name="T40" fmla="*/ 209 w 790"/>
                <a:gd name="T41" fmla="*/ 62 h 932"/>
                <a:gd name="T42" fmla="*/ 209 w 790"/>
                <a:gd name="T43" fmla="*/ 63 h 932"/>
                <a:gd name="T44" fmla="*/ 208 w 790"/>
                <a:gd name="T45" fmla="*/ 64 h 932"/>
                <a:gd name="T46" fmla="*/ 208 w 790"/>
                <a:gd name="T47" fmla="*/ 6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90" h="932">
                  <a:moveTo>
                    <a:pt x="208" y="64"/>
                  </a:moveTo>
                  <a:cubicBezTo>
                    <a:pt x="166" y="103"/>
                    <a:pt x="132" y="150"/>
                    <a:pt x="107" y="202"/>
                  </a:cubicBezTo>
                  <a:cubicBezTo>
                    <a:pt x="82" y="253"/>
                    <a:pt x="65" y="310"/>
                    <a:pt x="59" y="367"/>
                  </a:cubicBezTo>
                  <a:cubicBezTo>
                    <a:pt x="53" y="425"/>
                    <a:pt x="58" y="485"/>
                    <a:pt x="72" y="541"/>
                  </a:cubicBezTo>
                  <a:cubicBezTo>
                    <a:pt x="87" y="598"/>
                    <a:pt x="112" y="652"/>
                    <a:pt x="146" y="701"/>
                  </a:cubicBezTo>
                  <a:cubicBezTo>
                    <a:pt x="180" y="750"/>
                    <a:pt x="222" y="792"/>
                    <a:pt x="271" y="826"/>
                  </a:cubicBezTo>
                  <a:cubicBezTo>
                    <a:pt x="320" y="860"/>
                    <a:pt x="376" y="886"/>
                    <a:pt x="434" y="901"/>
                  </a:cubicBezTo>
                  <a:cubicBezTo>
                    <a:pt x="493" y="916"/>
                    <a:pt x="554" y="920"/>
                    <a:pt x="614" y="914"/>
                  </a:cubicBezTo>
                  <a:cubicBezTo>
                    <a:pt x="675" y="908"/>
                    <a:pt x="735" y="891"/>
                    <a:pt x="790" y="864"/>
                  </a:cubicBezTo>
                  <a:cubicBezTo>
                    <a:pt x="736" y="894"/>
                    <a:pt x="677" y="914"/>
                    <a:pt x="616" y="923"/>
                  </a:cubicBezTo>
                  <a:cubicBezTo>
                    <a:pt x="554" y="932"/>
                    <a:pt x="491" y="931"/>
                    <a:pt x="430" y="919"/>
                  </a:cubicBezTo>
                  <a:cubicBezTo>
                    <a:pt x="369" y="906"/>
                    <a:pt x="310" y="883"/>
                    <a:pt x="256" y="849"/>
                  </a:cubicBezTo>
                  <a:cubicBezTo>
                    <a:pt x="203" y="816"/>
                    <a:pt x="155" y="773"/>
                    <a:pt x="116" y="723"/>
                  </a:cubicBezTo>
                  <a:cubicBezTo>
                    <a:pt x="77" y="673"/>
                    <a:pt x="47" y="615"/>
                    <a:pt x="28" y="554"/>
                  </a:cubicBezTo>
                  <a:cubicBezTo>
                    <a:pt x="9" y="493"/>
                    <a:pt x="0" y="428"/>
                    <a:pt x="4" y="363"/>
                  </a:cubicBezTo>
                  <a:cubicBezTo>
                    <a:pt x="7" y="299"/>
                    <a:pt x="22" y="235"/>
                    <a:pt x="48" y="175"/>
                  </a:cubicBezTo>
                  <a:cubicBezTo>
                    <a:pt x="74" y="115"/>
                    <a:pt x="110" y="59"/>
                    <a:pt x="155" y="11"/>
                  </a:cubicBezTo>
                  <a:cubicBezTo>
                    <a:pt x="162" y="4"/>
                    <a:pt x="172" y="0"/>
                    <a:pt x="181" y="0"/>
                  </a:cubicBezTo>
                  <a:cubicBezTo>
                    <a:pt x="191" y="0"/>
                    <a:pt x="200" y="3"/>
                    <a:pt x="208" y="10"/>
                  </a:cubicBezTo>
                  <a:cubicBezTo>
                    <a:pt x="215" y="17"/>
                    <a:pt x="219" y="26"/>
                    <a:pt x="219" y="36"/>
                  </a:cubicBezTo>
                  <a:cubicBezTo>
                    <a:pt x="219" y="46"/>
                    <a:pt x="216" y="55"/>
                    <a:pt x="209" y="62"/>
                  </a:cubicBezTo>
                  <a:cubicBezTo>
                    <a:pt x="209" y="63"/>
                    <a:pt x="209" y="63"/>
                    <a:pt x="209" y="63"/>
                  </a:cubicBezTo>
                  <a:cubicBezTo>
                    <a:pt x="208" y="63"/>
                    <a:pt x="208" y="64"/>
                    <a:pt x="208" y="64"/>
                  </a:cubicBezTo>
                  <a:cubicBezTo>
                    <a:pt x="208" y="64"/>
                    <a:pt x="208" y="64"/>
                    <a:pt x="20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3" name="矩形 52">
            <a:extLst>
              <a:ext uri="{FF2B5EF4-FFF2-40B4-BE49-F238E27FC236}">
                <a16:creationId xmlns:a16="http://schemas.microsoft.com/office/drawing/2014/main" id="{1861B3C8-7DA0-4AB1-8B7D-76BE26A83519}"/>
              </a:ext>
            </a:extLst>
          </p:cNvPr>
          <p:cNvSpPr/>
          <p:nvPr/>
        </p:nvSpPr>
        <p:spPr>
          <a:xfrm>
            <a:off x="3561700" y="-1453610"/>
            <a:ext cx="3871573" cy="58128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75000"/>
              </a:lnSpc>
            </a:pPr>
            <a:r>
              <a:rPr lang="en-US" altLang="zh-CN" sz="23900" i="1" dirty="0">
                <a:ln>
                  <a:solidFill>
                    <a:srgbClr val="595757"/>
                  </a:soli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02</a:t>
            </a:r>
            <a:endParaRPr lang="zh-CN" altLang="en-US" sz="23900" i="1" dirty="0">
              <a:ln>
                <a:solidFill>
                  <a:srgbClr val="595757"/>
                </a:soli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5704020" y="3484729"/>
            <a:ext cx="57831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59" name="平行四边形 58"/>
          <p:cNvSpPr/>
          <p:nvPr/>
        </p:nvSpPr>
        <p:spPr>
          <a:xfrm flipH="1">
            <a:off x="452107" y="-1"/>
            <a:ext cx="6841930" cy="6858001"/>
          </a:xfrm>
          <a:prstGeom prst="parallelogram">
            <a:avLst>
              <a:gd name="adj" fmla="val 96032"/>
            </a:avLst>
          </a:prstGeom>
          <a:gradFill>
            <a:gsLst>
              <a:gs pos="0">
                <a:srgbClr val="595757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79640" y="4431696"/>
            <a:ext cx="5966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51632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193582" y="1778764"/>
            <a:ext cx="3616556" cy="361655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Shape 559">
            <a:extLst>
              <a:ext uri="{FF2B5EF4-FFF2-40B4-BE49-F238E27FC236}">
                <a16:creationId xmlns:a16="http://schemas.microsoft.com/office/drawing/2014/main" id="{148DE2E9-B596-4BA3-B142-FBE30F34133F}"/>
              </a:ext>
            </a:extLst>
          </p:cNvPr>
          <p:cNvSpPr/>
          <p:nvPr/>
        </p:nvSpPr>
        <p:spPr>
          <a:xfrm>
            <a:off x="3569210" y="4696878"/>
            <a:ext cx="901224" cy="9012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595757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lvl="0"/>
            <a:endParaRPr sz="1750">
              <a:cs typeface="+mn-ea"/>
              <a:sym typeface="+mn-lt"/>
            </a:endParaRPr>
          </a:p>
        </p:txBody>
      </p:sp>
      <p:sp>
        <p:nvSpPr>
          <p:cNvPr id="43" name="Shape 2546">
            <a:extLst>
              <a:ext uri="{FF2B5EF4-FFF2-40B4-BE49-F238E27FC236}">
                <a16:creationId xmlns:a16="http://schemas.microsoft.com/office/drawing/2014/main" id="{7D7360AC-25DA-4A3F-8088-3CA7937254BB}"/>
              </a:ext>
            </a:extLst>
          </p:cNvPr>
          <p:cNvSpPr/>
          <p:nvPr/>
        </p:nvSpPr>
        <p:spPr>
          <a:xfrm>
            <a:off x="7779289" y="1919394"/>
            <a:ext cx="371785" cy="304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rgbClr val="595757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4" name="Shape 2551">
            <a:extLst>
              <a:ext uri="{FF2B5EF4-FFF2-40B4-BE49-F238E27FC236}">
                <a16:creationId xmlns:a16="http://schemas.microsoft.com/office/drawing/2014/main" id="{93CA2592-ACDA-4A91-B73A-2FE7983C0255}"/>
              </a:ext>
            </a:extLst>
          </p:cNvPr>
          <p:cNvSpPr/>
          <p:nvPr/>
        </p:nvSpPr>
        <p:spPr>
          <a:xfrm>
            <a:off x="8674497" y="1885595"/>
            <a:ext cx="371785" cy="371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595757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5" name="Shape 2553">
            <a:extLst>
              <a:ext uri="{FF2B5EF4-FFF2-40B4-BE49-F238E27FC236}">
                <a16:creationId xmlns:a16="http://schemas.microsoft.com/office/drawing/2014/main" id="{520D004E-66AF-4ED0-8B1E-0275FD119F27}"/>
              </a:ext>
            </a:extLst>
          </p:cNvPr>
          <p:cNvSpPr/>
          <p:nvPr/>
        </p:nvSpPr>
        <p:spPr>
          <a:xfrm>
            <a:off x="8674497" y="3806736"/>
            <a:ext cx="371785" cy="3379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595757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6" name="Shape 2562">
            <a:extLst>
              <a:ext uri="{FF2B5EF4-FFF2-40B4-BE49-F238E27FC236}">
                <a16:creationId xmlns:a16="http://schemas.microsoft.com/office/drawing/2014/main" id="{ED9655DD-6433-4541-A78A-A61259CD7695}"/>
              </a:ext>
            </a:extLst>
          </p:cNvPr>
          <p:cNvSpPr/>
          <p:nvPr/>
        </p:nvSpPr>
        <p:spPr>
          <a:xfrm>
            <a:off x="7664989" y="3740281"/>
            <a:ext cx="371785" cy="3717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595757"/>
          </a:solidFill>
          <a:ln w="12700">
            <a:noFill/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cxnSp>
        <p:nvCxnSpPr>
          <p:cNvPr id="47" name="Straight Connector 15">
            <a:extLst>
              <a:ext uri="{FF2B5EF4-FFF2-40B4-BE49-F238E27FC236}">
                <a16:creationId xmlns:a16="http://schemas.microsoft.com/office/drawing/2014/main" id="{F0A37225-F7B7-4EF1-B6DE-6183DA835798}"/>
              </a:ext>
            </a:extLst>
          </p:cNvPr>
          <p:cNvCxnSpPr/>
          <p:nvPr/>
        </p:nvCxnSpPr>
        <p:spPr>
          <a:xfrm flipH="1">
            <a:off x="8409771" y="1919394"/>
            <a:ext cx="6030" cy="1399586"/>
          </a:xfrm>
          <a:prstGeom prst="line">
            <a:avLst/>
          </a:prstGeom>
          <a:ln>
            <a:solidFill>
              <a:srgbClr val="59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25">
            <a:extLst>
              <a:ext uri="{FF2B5EF4-FFF2-40B4-BE49-F238E27FC236}">
                <a16:creationId xmlns:a16="http://schemas.microsoft.com/office/drawing/2014/main" id="{906EA946-EE22-44FF-BD1F-CD5C1CCDA259}"/>
              </a:ext>
            </a:extLst>
          </p:cNvPr>
          <p:cNvCxnSpPr/>
          <p:nvPr/>
        </p:nvCxnSpPr>
        <p:spPr>
          <a:xfrm flipH="1">
            <a:off x="8692625" y="3416934"/>
            <a:ext cx="1756871" cy="0"/>
          </a:xfrm>
          <a:prstGeom prst="line">
            <a:avLst/>
          </a:prstGeom>
          <a:ln>
            <a:solidFill>
              <a:srgbClr val="59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31">
            <a:extLst>
              <a:ext uri="{FF2B5EF4-FFF2-40B4-BE49-F238E27FC236}">
                <a16:creationId xmlns:a16="http://schemas.microsoft.com/office/drawing/2014/main" id="{9D9C7290-047A-46B4-8E5C-F0FC54822FCD}"/>
              </a:ext>
            </a:extLst>
          </p:cNvPr>
          <p:cNvCxnSpPr/>
          <p:nvPr/>
        </p:nvCxnSpPr>
        <p:spPr>
          <a:xfrm flipH="1">
            <a:off x="6376075" y="3416934"/>
            <a:ext cx="1756871" cy="0"/>
          </a:xfrm>
          <a:prstGeom prst="line">
            <a:avLst/>
          </a:prstGeom>
          <a:ln>
            <a:solidFill>
              <a:srgbClr val="59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>
            <a:extLst>
              <a:ext uri="{FF2B5EF4-FFF2-40B4-BE49-F238E27FC236}">
                <a16:creationId xmlns:a16="http://schemas.microsoft.com/office/drawing/2014/main" id="{10010939-E64A-45F4-9BB8-01C73CE98731}"/>
              </a:ext>
            </a:extLst>
          </p:cNvPr>
          <p:cNvCxnSpPr/>
          <p:nvPr/>
        </p:nvCxnSpPr>
        <p:spPr>
          <a:xfrm flipH="1">
            <a:off x="8400806" y="3629189"/>
            <a:ext cx="6030" cy="1399586"/>
          </a:xfrm>
          <a:prstGeom prst="line">
            <a:avLst/>
          </a:prstGeom>
          <a:ln>
            <a:solidFill>
              <a:srgbClr val="5957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11">
            <a:extLst>
              <a:ext uri="{FF2B5EF4-FFF2-40B4-BE49-F238E27FC236}">
                <a16:creationId xmlns:a16="http://schemas.microsoft.com/office/drawing/2014/main" id="{16711513-C29A-4193-946B-FA68F1D3BB2D}"/>
              </a:ext>
            </a:extLst>
          </p:cNvPr>
          <p:cNvSpPr/>
          <p:nvPr/>
        </p:nvSpPr>
        <p:spPr>
          <a:xfrm>
            <a:off x="8586127" y="2594250"/>
            <a:ext cx="24519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11">
            <a:extLst>
              <a:ext uri="{FF2B5EF4-FFF2-40B4-BE49-F238E27FC236}">
                <a16:creationId xmlns:a16="http://schemas.microsoft.com/office/drawing/2014/main" id="{F8B6C72A-628D-4BC3-80A1-0C8F6987F43B}"/>
              </a:ext>
            </a:extLst>
          </p:cNvPr>
          <p:cNvSpPr/>
          <p:nvPr/>
        </p:nvSpPr>
        <p:spPr>
          <a:xfrm>
            <a:off x="8586128" y="2320937"/>
            <a:ext cx="21979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3" name="Rectangle 11">
            <a:extLst>
              <a:ext uri="{FF2B5EF4-FFF2-40B4-BE49-F238E27FC236}">
                <a16:creationId xmlns:a16="http://schemas.microsoft.com/office/drawing/2014/main" id="{EA778296-7EBE-481F-907E-40B696E2C0EA}"/>
              </a:ext>
            </a:extLst>
          </p:cNvPr>
          <p:cNvSpPr/>
          <p:nvPr/>
        </p:nvSpPr>
        <p:spPr>
          <a:xfrm>
            <a:off x="8586127" y="4373178"/>
            <a:ext cx="24519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11">
            <a:extLst>
              <a:ext uri="{FF2B5EF4-FFF2-40B4-BE49-F238E27FC236}">
                <a16:creationId xmlns:a16="http://schemas.microsoft.com/office/drawing/2014/main" id="{F86B0670-6AD0-4ABC-A023-C79723F0CF7E}"/>
              </a:ext>
            </a:extLst>
          </p:cNvPr>
          <p:cNvSpPr/>
          <p:nvPr/>
        </p:nvSpPr>
        <p:spPr>
          <a:xfrm>
            <a:off x="8586128" y="4099865"/>
            <a:ext cx="1980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5" name="Rectangle 11">
            <a:extLst>
              <a:ext uri="{FF2B5EF4-FFF2-40B4-BE49-F238E27FC236}">
                <a16:creationId xmlns:a16="http://schemas.microsoft.com/office/drawing/2014/main" id="{77167876-1A4B-4407-B465-1A2DA753EFF0}"/>
              </a:ext>
            </a:extLst>
          </p:cNvPr>
          <p:cNvSpPr/>
          <p:nvPr/>
        </p:nvSpPr>
        <p:spPr>
          <a:xfrm>
            <a:off x="5838192" y="2594250"/>
            <a:ext cx="24519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11">
            <a:extLst>
              <a:ext uri="{FF2B5EF4-FFF2-40B4-BE49-F238E27FC236}">
                <a16:creationId xmlns:a16="http://schemas.microsoft.com/office/drawing/2014/main" id="{5DB70647-20B8-4E5F-8759-D411D31AC50D}"/>
              </a:ext>
            </a:extLst>
          </p:cNvPr>
          <p:cNvSpPr/>
          <p:nvPr/>
        </p:nvSpPr>
        <p:spPr>
          <a:xfrm>
            <a:off x="5838192" y="2320937"/>
            <a:ext cx="24519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7" name="Rectangle 11">
            <a:extLst>
              <a:ext uri="{FF2B5EF4-FFF2-40B4-BE49-F238E27FC236}">
                <a16:creationId xmlns:a16="http://schemas.microsoft.com/office/drawing/2014/main" id="{8EB1D86D-085D-494D-8904-123A9519F746}"/>
              </a:ext>
            </a:extLst>
          </p:cNvPr>
          <p:cNvSpPr/>
          <p:nvPr/>
        </p:nvSpPr>
        <p:spPr>
          <a:xfrm>
            <a:off x="5838192" y="4373178"/>
            <a:ext cx="24519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Rectangle 11">
            <a:extLst>
              <a:ext uri="{FF2B5EF4-FFF2-40B4-BE49-F238E27FC236}">
                <a16:creationId xmlns:a16="http://schemas.microsoft.com/office/drawing/2014/main" id="{EBD3ABAD-2783-4425-9787-73CA8728766B}"/>
              </a:ext>
            </a:extLst>
          </p:cNvPr>
          <p:cNvSpPr/>
          <p:nvPr/>
        </p:nvSpPr>
        <p:spPr>
          <a:xfrm>
            <a:off x="6376076" y="4099865"/>
            <a:ext cx="1914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5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193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78EFDEF-14A9-4DC7-A75B-3E0F13FCC319}"/>
              </a:ext>
            </a:extLst>
          </p:cNvPr>
          <p:cNvGrpSpPr/>
          <p:nvPr/>
        </p:nvGrpSpPr>
        <p:grpSpPr>
          <a:xfrm flipH="1">
            <a:off x="10861477" y="5791964"/>
            <a:ext cx="1244491" cy="949924"/>
            <a:chOff x="10334171" y="5500915"/>
            <a:chExt cx="1244491" cy="949924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B30F6388-DF77-48D4-8B44-F3891B8FDE34}"/>
                </a:ext>
              </a:extLst>
            </p:cNvPr>
            <p:cNvSpPr/>
            <p:nvPr/>
          </p:nvSpPr>
          <p:spPr>
            <a:xfrm>
              <a:off x="10630776" y="5500915"/>
              <a:ext cx="616739" cy="618067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AF36D047-B98A-4384-A077-5CD84CDA2A24}"/>
                </a:ext>
              </a:extLst>
            </p:cNvPr>
            <p:cNvSpPr/>
            <p:nvPr/>
          </p:nvSpPr>
          <p:spPr>
            <a:xfrm>
              <a:off x="10334171" y="6109543"/>
              <a:ext cx="284841" cy="285454"/>
            </a:xfrm>
            <a:prstGeom prst="ellipse">
              <a:avLst/>
            </a:prstGeom>
            <a:solidFill>
              <a:srgbClr val="595757">
                <a:alpha val="7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3A2A4383-B45F-4E97-8095-D40B6DB89E49}"/>
                </a:ext>
              </a:extLst>
            </p:cNvPr>
            <p:cNvSpPr/>
            <p:nvPr/>
          </p:nvSpPr>
          <p:spPr>
            <a:xfrm>
              <a:off x="10916372" y="5787125"/>
              <a:ext cx="662290" cy="663714"/>
            </a:xfrm>
            <a:prstGeom prst="ellipse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4" name="Rectangle 5">
            <a:extLst>
              <a:ext uri="{FF2B5EF4-FFF2-40B4-BE49-F238E27FC236}">
                <a16:creationId xmlns:a16="http://schemas.microsoft.com/office/drawing/2014/main" id="{903391C6-FF26-4870-AC95-4C28A0CAF976}"/>
              </a:ext>
            </a:extLst>
          </p:cNvPr>
          <p:cNvSpPr/>
          <p:nvPr/>
        </p:nvSpPr>
        <p:spPr>
          <a:xfrm>
            <a:off x="839788" y="2940316"/>
            <a:ext cx="2360612" cy="2793177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5" name="Rectangle 6">
            <a:extLst>
              <a:ext uri="{FF2B5EF4-FFF2-40B4-BE49-F238E27FC236}">
                <a16:creationId xmlns:a16="http://schemas.microsoft.com/office/drawing/2014/main" id="{0B7BC08C-BCAC-41ED-992C-AC174DD3DAEB}"/>
              </a:ext>
            </a:extLst>
          </p:cNvPr>
          <p:cNvSpPr/>
          <p:nvPr/>
        </p:nvSpPr>
        <p:spPr>
          <a:xfrm>
            <a:off x="839788" y="1947334"/>
            <a:ext cx="2360612" cy="954654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6" name="Oval 7">
            <a:extLst>
              <a:ext uri="{FF2B5EF4-FFF2-40B4-BE49-F238E27FC236}">
                <a16:creationId xmlns:a16="http://schemas.microsoft.com/office/drawing/2014/main" id="{D719ADFA-9FFB-4494-82F0-D447F1C97E79}"/>
              </a:ext>
            </a:extLst>
          </p:cNvPr>
          <p:cNvSpPr/>
          <p:nvPr/>
        </p:nvSpPr>
        <p:spPr>
          <a:xfrm>
            <a:off x="1576236" y="2477295"/>
            <a:ext cx="887716" cy="887714"/>
          </a:xfrm>
          <a:prstGeom prst="ellipse">
            <a:avLst/>
          </a:prstGeom>
          <a:solidFill>
            <a:srgbClr val="595757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B0B811F4-DC8E-47AB-B3FF-ADF93CD03FDA}"/>
              </a:ext>
            </a:extLst>
          </p:cNvPr>
          <p:cNvSpPr txBox="1"/>
          <p:nvPr/>
        </p:nvSpPr>
        <p:spPr>
          <a:xfrm>
            <a:off x="1337218" y="2101927"/>
            <a:ext cx="1365758" cy="3231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DBD2442C-4374-4B38-ACDC-3A43DC0B64A9}"/>
              </a:ext>
            </a:extLst>
          </p:cNvPr>
          <p:cNvSpPr/>
          <p:nvPr/>
        </p:nvSpPr>
        <p:spPr>
          <a:xfrm>
            <a:off x="3557059" y="2940316"/>
            <a:ext cx="2360612" cy="282802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851032D5-9E95-485F-B620-D2B62D1E0E25}"/>
              </a:ext>
            </a:extLst>
          </p:cNvPr>
          <p:cNvSpPr/>
          <p:nvPr/>
        </p:nvSpPr>
        <p:spPr>
          <a:xfrm>
            <a:off x="3557059" y="1947334"/>
            <a:ext cx="2360612" cy="954654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0" name="Oval 18">
            <a:extLst>
              <a:ext uri="{FF2B5EF4-FFF2-40B4-BE49-F238E27FC236}">
                <a16:creationId xmlns:a16="http://schemas.microsoft.com/office/drawing/2014/main" id="{54AEBABD-6C5A-49A5-8708-7CCD5465B0C5}"/>
              </a:ext>
            </a:extLst>
          </p:cNvPr>
          <p:cNvSpPr/>
          <p:nvPr/>
        </p:nvSpPr>
        <p:spPr>
          <a:xfrm>
            <a:off x="4293507" y="2477295"/>
            <a:ext cx="887716" cy="887714"/>
          </a:xfrm>
          <a:prstGeom prst="ellipse">
            <a:avLst/>
          </a:prstGeom>
          <a:solidFill>
            <a:srgbClr val="595757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TextBox 19">
            <a:extLst>
              <a:ext uri="{FF2B5EF4-FFF2-40B4-BE49-F238E27FC236}">
                <a16:creationId xmlns:a16="http://schemas.microsoft.com/office/drawing/2014/main" id="{FDF1E762-B544-4CB4-97A7-11F1E466FC8B}"/>
              </a:ext>
            </a:extLst>
          </p:cNvPr>
          <p:cNvSpPr txBox="1"/>
          <p:nvPr/>
        </p:nvSpPr>
        <p:spPr>
          <a:xfrm>
            <a:off x="4054485" y="2101927"/>
            <a:ext cx="1365758" cy="3231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Rectangle 27">
            <a:extLst>
              <a:ext uri="{FF2B5EF4-FFF2-40B4-BE49-F238E27FC236}">
                <a16:creationId xmlns:a16="http://schemas.microsoft.com/office/drawing/2014/main" id="{6914ADED-0DEE-438C-9537-73929768B1F3}"/>
              </a:ext>
            </a:extLst>
          </p:cNvPr>
          <p:cNvSpPr/>
          <p:nvPr/>
        </p:nvSpPr>
        <p:spPr>
          <a:xfrm>
            <a:off x="6274330" y="2940316"/>
            <a:ext cx="2360612" cy="282802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7FC24074-9AAB-4570-A24A-85F4C5325EA4}"/>
              </a:ext>
            </a:extLst>
          </p:cNvPr>
          <p:cNvSpPr/>
          <p:nvPr/>
        </p:nvSpPr>
        <p:spPr>
          <a:xfrm>
            <a:off x="6274330" y="1947334"/>
            <a:ext cx="2360612" cy="954654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8" name="Oval 29">
            <a:extLst>
              <a:ext uri="{FF2B5EF4-FFF2-40B4-BE49-F238E27FC236}">
                <a16:creationId xmlns:a16="http://schemas.microsoft.com/office/drawing/2014/main" id="{A7900983-CB70-4837-8EB3-C9445C258C18}"/>
              </a:ext>
            </a:extLst>
          </p:cNvPr>
          <p:cNvSpPr/>
          <p:nvPr/>
        </p:nvSpPr>
        <p:spPr>
          <a:xfrm>
            <a:off x="7010778" y="2477295"/>
            <a:ext cx="887716" cy="887714"/>
          </a:xfrm>
          <a:prstGeom prst="ellipse">
            <a:avLst/>
          </a:prstGeom>
          <a:solidFill>
            <a:srgbClr val="595757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9" name="TextBox 30">
            <a:extLst>
              <a:ext uri="{FF2B5EF4-FFF2-40B4-BE49-F238E27FC236}">
                <a16:creationId xmlns:a16="http://schemas.microsoft.com/office/drawing/2014/main" id="{7D037D9C-6427-464F-A403-AB3F845362CE}"/>
              </a:ext>
            </a:extLst>
          </p:cNvPr>
          <p:cNvSpPr txBox="1"/>
          <p:nvPr/>
        </p:nvSpPr>
        <p:spPr>
          <a:xfrm>
            <a:off x="6771760" y="2101927"/>
            <a:ext cx="1365758" cy="3231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Rectangle 38">
            <a:extLst>
              <a:ext uri="{FF2B5EF4-FFF2-40B4-BE49-F238E27FC236}">
                <a16:creationId xmlns:a16="http://schemas.microsoft.com/office/drawing/2014/main" id="{D8C3334B-CC2D-4BFE-B445-2F42437A100F}"/>
              </a:ext>
            </a:extLst>
          </p:cNvPr>
          <p:cNvSpPr/>
          <p:nvPr/>
        </p:nvSpPr>
        <p:spPr>
          <a:xfrm>
            <a:off x="8991601" y="2940316"/>
            <a:ext cx="2360612" cy="2828023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3" name="Rectangle 39">
            <a:extLst>
              <a:ext uri="{FF2B5EF4-FFF2-40B4-BE49-F238E27FC236}">
                <a16:creationId xmlns:a16="http://schemas.microsoft.com/office/drawing/2014/main" id="{1E40628E-CE9E-48AF-9AD5-A0AF784903ED}"/>
              </a:ext>
            </a:extLst>
          </p:cNvPr>
          <p:cNvSpPr/>
          <p:nvPr/>
        </p:nvSpPr>
        <p:spPr>
          <a:xfrm>
            <a:off x="8991601" y="1947334"/>
            <a:ext cx="2360612" cy="954654"/>
          </a:xfrm>
          <a:prstGeom prst="rect">
            <a:avLst/>
          </a:prstGeom>
          <a:solidFill>
            <a:srgbClr val="595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4" name="Oval 40">
            <a:extLst>
              <a:ext uri="{FF2B5EF4-FFF2-40B4-BE49-F238E27FC236}">
                <a16:creationId xmlns:a16="http://schemas.microsoft.com/office/drawing/2014/main" id="{FB51B2CC-8BAA-49EC-A8DB-AB1C55419D41}"/>
              </a:ext>
            </a:extLst>
          </p:cNvPr>
          <p:cNvSpPr/>
          <p:nvPr/>
        </p:nvSpPr>
        <p:spPr>
          <a:xfrm>
            <a:off x="9728049" y="2477295"/>
            <a:ext cx="887716" cy="887714"/>
          </a:xfrm>
          <a:prstGeom prst="ellipse">
            <a:avLst/>
          </a:prstGeom>
          <a:solidFill>
            <a:srgbClr val="595757"/>
          </a:solidFill>
          <a:ln w="381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5" name="TextBox 41">
            <a:extLst>
              <a:ext uri="{FF2B5EF4-FFF2-40B4-BE49-F238E27FC236}">
                <a16:creationId xmlns:a16="http://schemas.microsoft.com/office/drawing/2014/main" id="{2E145D91-E5D7-4F97-AC44-9EF3BA0809E5}"/>
              </a:ext>
            </a:extLst>
          </p:cNvPr>
          <p:cNvSpPr txBox="1"/>
          <p:nvPr/>
        </p:nvSpPr>
        <p:spPr>
          <a:xfrm>
            <a:off x="9489031" y="2101927"/>
            <a:ext cx="1365758" cy="323165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D7C3A06-FCBB-4CFC-9D8C-5DD36F5EC391}"/>
              </a:ext>
            </a:extLst>
          </p:cNvPr>
          <p:cNvSpPr txBox="1"/>
          <p:nvPr/>
        </p:nvSpPr>
        <p:spPr>
          <a:xfrm>
            <a:off x="921903" y="4170657"/>
            <a:ext cx="22777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EE3A557-DE1A-4D8F-A76C-F9F9936ECA86}"/>
              </a:ext>
            </a:extLst>
          </p:cNvPr>
          <p:cNvSpPr txBox="1"/>
          <p:nvPr/>
        </p:nvSpPr>
        <p:spPr>
          <a:xfrm>
            <a:off x="1247763" y="3872444"/>
            <a:ext cx="16260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4D07126-DEAE-4FAC-9B0E-D91889A708C4}"/>
              </a:ext>
            </a:extLst>
          </p:cNvPr>
          <p:cNvSpPr txBox="1"/>
          <p:nvPr/>
        </p:nvSpPr>
        <p:spPr>
          <a:xfrm>
            <a:off x="3595729" y="4170657"/>
            <a:ext cx="22777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8E95E9C-5641-43FE-8610-D33C6C243490}"/>
              </a:ext>
            </a:extLst>
          </p:cNvPr>
          <p:cNvSpPr txBox="1"/>
          <p:nvPr/>
        </p:nvSpPr>
        <p:spPr>
          <a:xfrm>
            <a:off x="3736759" y="3872444"/>
            <a:ext cx="19957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0D206066-DDE0-4ED1-9DB2-C92124D39045}"/>
              </a:ext>
            </a:extLst>
          </p:cNvPr>
          <p:cNvSpPr txBox="1"/>
          <p:nvPr/>
        </p:nvSpPr>
        <p:spPr>
          <a:xfrm>
            <a:off x="6314111" y="4170657"/>
            <a:ext cx="22777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59C27A15-8DFF-460B-A66F-FEBEEB502F5F}"/>
              </a:ext>
            </a:extLst>
          </p:cNvPr>
          <p:cNvSpPr txBox="1"/>
          <p:nvPr/>
        </p:nvSpPr>
        <p:spPr>
          <a:xfrm>
            <a:off x="6618351" y="3872444"/>
            <a:ext cx="16693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2503151-FB5A-4C3C-851A-45133809296E}"/>
              </a:ext>
            </a:extLst>
          </p:cNvPr>
          <p:cNvSpPr txBox="1"/>
          <p:nvPr/>
        </p:nvSpPr>
        <p:spPr>
          <a:xfrm>
            <a:off x="8991601" y="4170657"/>
            <a:ext cx="227778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8D97DC77-9584-4974-8821-40F0C88F8D4E}"/>
              </a:ext>
            </a:extLst>
          </p:cNvPr>
          <p:cNvSpPr txBox="1"/>
          <p:nvPr/>
        </p:nvSpPr>
        <p:spPr>
          <a:xfrm>
            <a:off x="9215617" y="3872444"/>
            <a:ext cx="18297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82F3837-D557-4350-A39D-0CFC3B6E584E}"/>
              </a:ext>
            </a:extLst>
          </p:cNvPr>
          <p:cNvSpPr/>
          <p:nvPr/>
        </p:nvSpPr>
        <p:spPr>
          <a:xfrm>
            <a:off x="1631159" y="250480"/>
            <a:ext cx="39288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64688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aaik4tc">
      <a:majorFont>
        <a:latin typeface="阿里巴巴普惠体 2.0 45 Light" panose="020F0302020204030204"/>
        <a:ea typeface="阿里巴巴普惠体 2.0 55 Regular"/>
        <a:cs typeface=""/>
      </a:majorFont>
      <a:minorFont>
        <a:latin typeface="阿里巴巴普惠体 2.0 45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1319</Words>
  <Application>Microsoft Office PowerPoint</Application>
  <PresentationFormat>宽屏</PresentationFormat>
  <Paragraphs>159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Gill Sans</vt:lpstr>
      <vt:lpstr>阿里巴巴普惠体 2.0 115 Black</vt:lpstr>
      <vt:lpstr>阿里巴巴普惠体 2.0 45 Light</vt:lpstr>
      <vt:lpstr>等线</vt:lpstr>
      <vt:lpstr>字体圈欣意冠黑体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经典灰几何风</dc:title>
  <dc:creator>51PPT模板网</dc:creator>
  <cp:keywords>www.51pptmoban.com</cp:keywords>
  <dc:description>www.51pptmoban.com</dc:description>
  <cp:lastModifiedBy>Win user</cp:lastModifiedBy>
  <cp:revision>113</cp:revision>
  <dcterms:created xsi:type="dcterms:W3CDTF">2018-04-24T06:29:41Z</dcterms:created>
  <dcterms:modified xsi:type="dcterms:W3CDTF">2022-10-22T02:59:34Z</dcterms:modified>
</cp:coreProperties>
</file>