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98" r:id="rId2"/>
    <p:sldId id="354" r:id="rId3"/>
    <p:sldId id="400" r:id="rId4"/>
    <p:sldId id="359" r:id="rId5"/>
    <p:sldId id="364" r:id="rId6"/>
    <p:sldId id="388" r:id="rId7"/>
    <p:sldId id="358" r:id="rId8"/>
    <p:sldId id="402" r:id="rId9"/>
    <p:sldId id="369" r:id="rId10"/>
    <p:sldId id="360" r:id="rId11"/>
    <p:sldId id="375" r:id="rId12"/>
    <p:sldId id="384" r:id="rId13"/>
    <p:sldId id="404" r:id="rId14"/>
    <p:sldId id="403" r:id="rId15"/>
    <p:sldId id="381" r:id="rId16"/>
    <p:sldId id="382" r:id="rId17"/>
    <p:sldId id="385" r:id="rId18"/>
    <p:sldId id="387" r:id="rId19"/>
    <p:sldId id="391" r:id="rId20"/>
    <p:sldId id="394" r:id="rId21"/>
    <p:sldId id="405" r:id="rId22"/>
    <p:sldId id="363" r:id="rId23"/>
    <p:sldId id="362" r:id="rId24"/>
    <p:sldId id="368" r:id="rId25"/>
    <p:sldId id="366" r:id="rId26"/>
    <p:sldId id="367" r:id="rId27"/>
    <p:sldId id="395" r:id="rId28"/>
    <p:sldId id="370" r:id="rId29"/>
    <p:sldId id="393" r:id="rId30"/>
    <p:sldId id="396" r:id="rId31"/>
    <p:sldId id="371" r:id="rId32"/>
    <p:sldId id="373" r:id="rId33"/>
    <p:sldId id="407" r:id="rId34"/>
    <p:sldId id="40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78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56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34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12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90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468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545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624" algn="l" defTabSz="9141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B73"/>
    <a:srgbClr val="D87D30"/>
    <a:srgbClr val="1B3C72"/>
    <a:srgbClr val="236CC6"/>
    <a:srgbClr val="E9E9E7"/>
    <a:srgbClr val="C8C8C5"/>
    <a:srgbClr val="D1E2F7"/>
    <a:srgbClr val="6A95DC"/>
    <a:srgbClr val="2F5597"/>
    <a:srgbClr val="BF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2" autoAdjust="0"/>
    <p:restoredTop sz="96593" autoAdjust="0"/>
  </p:normalViewPr>
  <p:slideViewPr>
    <p:cSldViewPr snapToGrid="0">
      <p:cViewPr>
        <p:scale>
          <a:sx n="33" d="100"/>
          <a:sy n="33" d="100"/>
        </p:scale>
        <p:origin x="2592" y="1181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6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7B356-44B7-4C91-9F05-1F5067729FA3}" type="datetimeFigureOut">
              <a:rPr lang="zh-CN" altLang="en-US" smtClean="0"/>
              <a:t>2021/7/29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BF2FF-AB26-42B1-B18B-19F5B70C60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084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78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56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34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12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90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468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545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624" algn="l" defTabSz="9141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241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770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9416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082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05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999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501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357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910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35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9816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6602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1A9AE-2F5F-4437-BDF6-3524E3761A3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8291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68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1919F-01AF-46C7-8CD3-5043392422F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057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190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530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85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239379" y="-506912"/>
            <a:ext cx="1642300" cy="1642292"/>
            <a:chOff x="307567" y="-1148234"/>
            <a:chExt cx="11539854" cy="11539796"/>
          </a:xfrm>
        </p:grpSpPr>
        <p:sp>
          <p:nvSpPr>
            <p:cNvPr id="10" name="任意多边形 9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1371979" y="382827"/>
            <a:ext cx="737396" cy="737394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-1" y="6297560"/>
            <a:ext cx="12192002" cy="560440"/>
          </a:xfrm>
          <a:custGeom>
            <a:avLst/>
            <a:gdLst>
              <a:gd name="connsiteX0" fmla="*/ 10403548 w 12192002"/>
              <a:gd name="connsiteY0" fmla="*/ 0 h 560440"/>
              <a:gd name="connsiteX1" fmla="*/ 12192002 w 12192002"/>
              <a:gd name="connsiteY1" fmla="*/ 0 h 560440"/>
              <a:gd name="connsiteX2" fmla="*/ 12192002 w 12192002"/>
              <a:gd name="connsiteY2" fmla="*/ 560440 h 560440"/>
              <a:gd name="connsiteX3" fmla="*/ 0 w 12192002"/>
              <a:gd name="connsiteY3" fmla="*/ 560440 h 560440"/>
              <a:gd name="connsiteX4" fmla="*/ 0 w 12192002"/>
              <a:gd name="connsiteY4" fmla="*/ 439843 h 560440"/>
              <a:gd name="connsiteX5" fmla="*/ 9913233 w 12192002"/>
              <a:gd name="connsiteY5" fmla="*/ 439843 h 560440"/>
              <a:gd name="connsiteX6" fmla="*/ 10403548 w 12192002"/>
              <a:gd name="connsiteY6" fmla="*/ 0 h 5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2" h="560440">
                <a:moveTo>
                  <a:pt x="10403548" y="0"/>
                </a:moveTo>
                <a:lnTo>
                  <a:pt x="12192002" y="0"/>
                </a:lnTo>
                <a:lnTo>
                  <a:pt x="12192002" y="560440"/>
                </a:lnTo>
                <a:lnTo>
                  <a:pt x="0" y="560440"/>
                </a:lnTo>
                <a:lnTo>
                  <a:pt x="0" y="439843"/>
                </a:lnTo>
                <a:lnTo>
                  <a:pt x="9913233" y="439843"/>
                </a:lnTo>
                <a:lnTo>
                  <a:pt x="10403548" y="0"/>
                </a:lnTo>
                <a:close/>
              </a:path>
            </a:pathLst>
          </a:custGeom>
          <a:solidFill>
            <a:srgbClr val="434B73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4" name="任意多边形 13"/>
          <p:cNvSpPr/>
          <p:nvPr userDrawn="1"/>
        </p:nvSpPr>
        <p:spPr>
          <a:xfrm>
            <a:off x="10241714" y="6543973"/>
            <a:ext cx="1642300" cy="1642292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21" name="任意多边形 20"/>
          <p:cNvSpPr/>
          <p:nvPr userDrawn="1"/>
        </p:nvSpPr>
        <p:spPr>
          <a:xfrm>
            <a:off x="11642921" y="6126823"/>
            <a:ext cx="355185" cy="355183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87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39379" y="-506912"/>
            <a:ext cx="1642300" cy="1642292"/>
            <a:chOff x="307567" y="-1148234"/>
            <a:chExt cx="11539854" cy="11539796"/>
          </a:xfrm>
        </p:grpSpPr>
        <p:sp>
          <p:nvSpPr>
            <p:cNvPr id="3" name="任意多边形 2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5" name="椭圆 4"/>
          <p:cNvSpPr/>
          <p:nvPr userDrawn="1"/>
        </p:nvSpPr>
        <p:spPr>
          <a:xfrm>
            <a:off x="1371979" y="382827"/>
            <a:ext cx="737396" cy="737394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-1" y="6297560"/>
            <a:ext cx="12192002" cy="560440"/>
          </a:xfrm>
          <a:custGeom>
            <a:avLst/>
            <a:gdLst>
              <a:gd name="connsiteX0" fmla="*/ 10403548 w 12192002"/>
              <a:gd name="connsiteY0" fmla="*/ 0 h 560440"/>
              <a:gd name="connsiteX1" fmla="*/ 12192002 w 12192002"/>
              <a:gd name="connsiteY1" fmla="*/ 0 h 560440"/>
              <a:gd name="connsiteX2" fmla="*/ 12192002 w 12192002"/>
              <a:gd name="connsiteY2" fmla="*/ 560440 h 560440"/>
              <a:gd name="connsiteX3" fmla="*/ 0 w 12192002"/>
              <a:gd name="connsiteY3" fmla="*/ 560440 h 560440"/>
              <a:gd name="connsiteX4" fmla="*/ 0 w 12192002"/>
              <a:gd name="connsiteY4" fmla="*/ 439843 h 560440"/>
              <a:gd name="connsiteX5" fmla="*/ 9913233 w 12192002"/>
              <a:gd name="connsiteY5" fmla="*/ 439843 h 560440"/>
              <a:gd name="connsiteX6" fmla="*/ 10403548 w 12192002"/>
              <a:gd name="connsiteY6" fmla="*/ 0 h 5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2" h="560440">
                <a:moveTo>
                  <a:pt x="10403548" y="0"/>
                </a:moveTo>
                <a:lnTo>
                  <a:pt x="12192002" y="0"/>
                </a:lnTo>
                <a:lnTo>
                  <a:pt x="12192002" y="560440"/>
                </a:lnTo>
                <a:lnTo>
                  <a:pt x="0" y="560440"/>
                </a:lnTo>
                <a:lnTo>
                  <a:pt x="0" y="439843"/>
                </a:lnTo>
                <a:lnTo>
                  <a:pt x="9913233" y="439843"/>
                </a:lnTo>
                <a:lnTo>
                  <a:pt x="10403548" y="0"/>
                </a:lnTo>
                <a:close/>
              </a:path>
            </a:pathLst>
          </a:custGeom>
          <a:solidFill>
            <a:srgbClr val="434B73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10241714" y="6543973"/>
            <a:ext cx="1642300" cy="1642292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11642921" y="6126823"/>
            <a:ext cx="355185" cy="355183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347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39379" y="-506912"/>
            <a:ext cx="1642300" cy="1642292"/>
            <a:chOff x="307567" y="-1148234"/>
            <a:chExt cx="11539854" cy="11539796"/>
          </a:xfrm>
        </p:grpSpPr>
        <p:sp>
          <p:nvSpPr>
            <p:cNvPr id="3" name="任意多边形 2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5" name="椭圆 4"/>
          <p:cNvSpPr/>
          <p:nvPr userDrawn="1"/>
        </p:nvSpPr>
        <p:spPr>
          <a:xfrm>
            <a:off x="1371979" y="382827"/>
            <a:ext cx="737396" cy="737394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-1" y="6297560"/>
            <a:ext cx="12192002" cy="560440"/>
          </a:xfrm>
          <a:custGeom>
            <a:avLst/>
            <a:gdLst>
              <a:gd name="connsiteX0" fmla="*/ 10403548 w 12192002"/>
              <a:gd name="connsiteY0" fmla="*/ 0 h 560440"/>
              <a:gd name="connsiteX1" fmla="*/ 12192002 w 12192002"/>
              <a:gd name="connsiteY1" fmla="*/ 0 h 560440"/>
              <a:gd name="connsiteX2" fmla="*/ 12192002 w 12192002"/>
              <a:gd name="connsiteY2" fmla="*/ 560440 h 560440"/>
              <a:gd name="connsiteX3" fmla="*/ 0 w 12192002"/>
              <a:gd name="connsiteY3" fmla="*/ 560440 h 560440"/>
              <a:gd name="connsiteX4" fmla="*/ 0 w 12192002"/>
              <a:gd name="connsiteY4" fmla="*/ 439843 h 560440"/>
              <a:gd name="connsiteX5" fmla="*/ 9913233 w 12192002"/>
              <a:gd name="connsiteY5" fmla="*/ 439843 h 560440"/>
              <a:gd name="connsiteX6" fmla="*/ 10403548 w 12192002"/>
              <a:gd name="connsiteY6" fmla="*/ 0 h 5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2" h="560440">
                <a:moveTo>
                  <a:pt x="10403548" y="0"/>
                </a:moveTo>
                <a:lnTo>
                  <a:pt x="12192002" y="0"/>
                </a:lnTo>
                <a:lnTo>
                  <a:pt x="12192002" y="560440"/>
                </a:lnTo>
                <a:lnTo>
                  <a:pt x="0" y="560440"/>
                </a:lnTo>
                <a:lnTo>
                  <a:pt x="0" y="439843"/>
                </a:lnTo>
                <a:lnTo>
                  <a:pt x="9913233" y="439843"/>
                </a:lnTo>
                <a:lnTo>
                  <a:pt x="10403548" y="0"/>
                </a:lnTo>
                <a:close/>
              </a:path>
            </a:pathLst>
          </a:custGeom>
          <a:solidFill>
            <a:srgbClr val="434B73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10241714" y="6543973"/>
            <a:ext cx="1642300" cy="1642292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11642921" y="6126823"/>
            <a:ext cx="355185" cy="355183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8305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39379" y="-506912"/>
            <a:ext cx="1642300" cy="1642292"/>
            <a:chOff x="307567" y="-1148234"/>
            <a:chExt cx="11539854" cy="11539796"/>
          </a:xfrm>
        </p:grpSpPr>
        <p:sp>
          <p:nvSpPr>
            <p:cNvPr id="3" name="任意多边形 2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5" name="椭圆 4"/>
          <p:cNvSpPr/>
          <p:nvPr userDrawn="1"/>
        </p:nvSpPr>
        <p:spPr>
          <a:xfrm>
            <a:off x="1371979" y="382827"/>
            <a:ext cx="737396" cy="737394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-1" y="6297560"/>
            <a:ext cx="12192002" cy="560440"/>
          </a:xfrm>
          <a:custGeom>
            <a:avLst/>
            <a:gdLst>
              <a:gd name="connsiteX0" fmla="*/ 10403548 w 12192002"/>
              <a:gd name="connsiteY0" fmla="*/ 0 h 560440"/>
              <a:gd name="connsiteX1" fmla="*/ 12192002 w 12192002"/>
              <a:gd name="connsiteY1" fmla="*/ 0 h 560440"/>
              <a:gd name="connsiteX2" fmla="*/ 12192002 w 12192002"/>
              <a:gd name="connsiteY2" fmla="*/ 560440 h 560440"/>
              <a:gd name="connsiteX3" fmla="*/ 0 w 12192002"/>
              <a:gd name="connsiteY3" fmla="*/ 560440 h 560440"/>
              <a:gd name="connsiteX4" fmla="*/ 0 w 12192002"/>
              <a:gd name="connsiteY4" fmla="*/ 439843 h 560440"/>
              <a:gd name="connsiteX5" fmla="*/ 9913233 w 12192002"/>
              <a:gd name="connsiteY5" fmla="*/ 439843 h 560440"/>
              <a:gd name="connsiteX6" fmla="*/ 10403548 w 12192002"/>
              <a:gd name="connsiteY6" fmla="*/ 0 h 5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2" h="560440">
                <a:moveTo>
                  <a:pt x="10403548" y="0"/>
                </a:moveTo>
                <a:lnTo>
                  <a:pt x="12192002" y="0"/>
                </a:lnTo>
                <a:lnTo>
                  <a:pt x="12192002" y="560440"/>
                </a:lnTo>
                <a:lnTo>
                  <a:pt x="0" y="560440"/>
                </a:lnTo>
                <a:lnTo>
                  <a:pt x="0" y="439843"/>
                </a:lnTo>
                <a:lnTo>
                  <a:pt x="9913233" y="439843"/>
                </a:lnTo>
                <a:lnTo>
                  <a:pt x="10403548" y="0"/>
                </a:lnTo>
                <a:close/>
              </a:path>
            </a:pathLst>
          </a:custGeom>
          <a:solidFill>
            <a:srgbClr val="434B73"/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7" name="任意多边形 6"/>
          <p:cNvSpPr/>
          <p:nvPr userDrawn="1"/>
        </p:nvSpPr>
        <p:spPr>
          <a:xfrm>
            <a:off x="10241714" y="6543973"/>
            <a:ext cx="1642300" cy="1642292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11642921" y="6126823"/>
            <a:ext cx="355185" cy="355183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633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6375"/>
                    </a14:imgEffect>
                    <a14:imgEffect>
                      <a14:saturation sat="0"/>
                    </a14:imgEffect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 userDrawn="1"/>
        </p:nvSpPr>
        <p:spPr>
          <a:xfrm>
            <a:off x="0" y="0"/>
            <a:ext cx="12192000" cy="6859588"/>
          </a:xfrm>
          <a:prstGeom prst="roundRect">
            <a:avLst>
              <a:gd name="adj" fmla="val 0"/>
            </a:avLst>
          </a:prstGeom>
          <a:solidFill>
            <a:schemeClr val="bg1">
              <a:alpha val="46000"/>
            </a:schemeClr>
          </a:solidFill>
          <a:ln w="762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569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1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9" indent="-228539" algn="l" defTabSz="91415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17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95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72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51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28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06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85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62" indent="-228539" algn="l" defTabSz="91415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8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6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34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12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90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68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45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24" algn="l" defTabSz="9141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8.xml"/><Relationship Id="rId7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>
            <a:off x="1446269" y="-9538"/>
            <a:ext cx="9262450" cy="9262404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434B73"/>
                </a:gs>
                <a:gs pos="100000">
                  <a:srgbClr val="D87D30"/>
                </a:gs>
              </a:gsLst>
              <a:lin ang="5400000" scaled="1"/>
            </a:gradFill>
            <a:prstDash val="dash"/>
          </a:ln>
          <a:effectLst>
            <a:outerShdw blurRad="88900" dist="203200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solidFill>
                <a:srgbClr val="000000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171700" y="3371736"/>
            <a:ext cx="7848600" cy="850647"/>
          </a:xfrm>
          <a:prstGeom prst="roundRect">
            <a:avLst>
              <a:gd name="adj" fmla="val 0"/>
            </a:avLst>
          </a:prstGeom>
          <a:solidFill>
            <a:srgbClr val="434B73"/>
          </a:solidFill>
          <a:ln w="28575">
            <a:solidFill>
              <a:srgbClr val="F2F2F2"/>
            </a:solidFill>
          </a:ln>
          <a:effectLst>
            <a:outerShdw blurRad="88900" dist="75434" dir="270000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307567" y="-1148234"/>
            <a:ext cx="11539854" cy="11539796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="" xmlns:a16="http://schemas.microsoft.com/office/drawing/2014/main" id="{42C57105-2C90-46A9-8987-D42EBD813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584" y="4406220"/>
            <a:ext cx="565484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年终总结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新年计划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述职报告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工作汇报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年终报告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246235" y="5598777"/>
            <a:ext cx="3882904" cy="258742"/>
            <a:chOff x="4517881" y="5474893"/>
            <a:chExt cx="3882904" cy="258742"/>
          </a:xfrm>
        </p:grpSpPr>
        <p:grpSp>
          <p:nvGrpSpPr>
            <p:cNvPr id="39" name="组合 38"/>
            <p:cNvGrpSpPr/>
            <p:nvPr/>
          </p:nvGrpSpPr>
          <p:grpSpPr>
            <a:xfrm>
              <a:off x="4517881" y="5476829"/>
              <a:ext cx="1686193" cy="251825"/>
              <a:chOff x="4386674" y="5568125"/>
              <a:chExt cx="3077583" cy="45962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86674" y="5568125"/>
                <a:ext cx="398835" cy="398837"/>
                <a:chOff x="1805935" y="1198168"/>
                <a:chExt cx="2011674" cy="2011680"/>
              </a:xfrm>
            </p:grpSpPr>
            <p:sp>
              <p:nvSpPr>
                <p:cNvPr id="43" name="圆角矩形 2"/>
                <p:cNvSpPr/>
                <p:nvPr/>
              </p:nvSpPr>
              <p:spPr>
                <a:xfrm>
                  <a:off x="1805935" y="1198168"/>
                  <a:ext cx="2011674" cy="2011680"/>
                </a:xfrm>
                <a:prstGeom prst="ellipse">
                  <a:avLst/>
                </a:prstGeom>
                <a:solidFill>
                  <a:srgbClr val="434B73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圆角矩形 3"/>
                <p:cNvSpPr/>
                <p:nvPr/>
              </p:nvSpPr>
              <p:spPr>
                <a:xfrm>
                  <a:off x="2029233" y="1421484"/>
                  <a:ext cx="1565073" cy="1565084"/>
                </a:xfrm>
                <a:prstGeom prst="ellipse">
                  <a:avLst/>
                </a:prstGeom>
                <a:gradFill>
                  <a:gsLst>
                    <a:gs pos="100000">
                      <a:srgbClr val="E0E0E0"/>
                    </a:gs>
                    <a:gs pos="0">
                      <a:schemeClr val="bg1"/>
                    </a:gs>
                  </a:gsLst>
                  <a:lin ang="2700000" scaled="1"/>
                </a:gradFill>
                <a:ln w="1016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4499450" y="5661193"/>
                <a:ext cx="164880" cy="198605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34B7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780567" y="5578353"/>
                <a:ext cx="2683690" cy="449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汇报人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：</a:t>
                </a:r>
                <a:r>
                  <a:rPr lang="en-US" altLang="zh-CN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模板网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489982" y="5474893"/>
              <a:ext cx="1910803" cy="258742"/>
              <a:chOff x="6382204" y="5563019"/>
              <a:chExt cx="3487532" cy="4722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382204" y="5563019"/>
                <a:ext cx="398835" cy="398836"/>
                <a:chOff x="1780117" y="1172422"/>
                <a:chExt cx="2011680" cy="2011680"/>
              </a:xfrm>
            </p:grpSpPr>
            <p:sp>
              <p:nvSpPr>
                <p:cNvPr id="50" name="圆角矩形 2"/>
                <p:cNvSpPr/>
                <p:nvPr/>
              </p:nvSpPr>
              <p:spPr>
                <a:xfrm>
                  <a:off x="1780117" y="1172422"/>
                  <a:ext cx="2011680" cy="2011680"/>
                </a:xfrm>
                <a:prstGeom prst="ellipse">
                  <a:avLst/>
                </a:prstGeom>
                <a:solidFill>
                  <a:srgbClr val="D87D30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圆角矩形 3"/>
                <p:cNvSpPr/>
                <p:nvPr/>
              </p:nvSpPr>
              <p:spPr>
                <a:xfrm>
                  <a:off x="2028035" y="1420346"/>
                  <a:ext cx="1567483" cy="1567477"/>
                </a:xfrm>
                <a:prstGeom prst="ellipse">
                  <a:avLst/>
                </a:prstGeom>
                <a:gradFill>
                  <a:gsLst>
                    <a:gs pos="100000">
                      <a:srgbClr val="E0E0E0"/>
                    </a:gs>
                    <a:gs pos="0">
                      <a:schemeClr val="bg1"/>
                    </a:gs>
                  </a:gsLst>
                  <a:lin ang="2700000" scaled="1"/>
                </a:gradFill>
                <a:ln w="1016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488000" y="5668710"/>
                <a:ext cx="192049" cy="198606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87D3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782702" y="5585874"/>
                <a:ext cx="3087034" cy="449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汇报时间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：</a:t>
                </a:r>
                <a:r>
                  <a:rPr lang="en-US" altLang="zh-CN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2021.07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3433162" y="1838691"/>
            <a:ext cx="1230359" cy="1230355"/>
          </a:xfrm>
          <a:prstGeom prst="ellipse">
            <a:avLst/>
          </a:prstGeom>
          <a:solidFill>
            <a:srgbClr val="434B73"/>
          </a:solidFill>
          <a:ln w="28575">
            <a:noFill/>
          </a:ln>
          <a:effectLst>
            <a:outerShdw blurRad="88900" dist="75434" dir="2699986" algn="tl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85" name="TextBox 25"/>
          <p:cNvSpPr txBox="1"/>
          <p:nvPr/>
        </p:nvSpPr>
        <p:spPr>
          <a:xfrm>
            <a:off x="2966215" y="3494543"/>
            <a:ext cx="6222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3600" b="1" dirty="0" smtClean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几何风微立体工作总结报告</a:t>
            </a:r>
            <a:endParaRPr lang="zh-CN" altLang="en-US" sz="3600" b="1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793428" y="1838691"/>
            <a:ext cx="1230359" cy="1230355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0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6153694" y="1838691"/>
            <a:ext cx="1230359" cy="1230355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513960" y="1838691"/>
            <a:ext cx="1230359" cy="1230355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1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490598" y="1509742"/>
            <a:ext cx="657898" cy="657895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8919755" y="4805501"/>
            <a:ext cx="1392721" cy="1392718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rgbClr val="D87D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7681" y="4821680"/>
            <a:ext cx="529663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285472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组合 245"/>
          <p:cNvGrpSpPr/>
          <p:nvPr/>
        </p:nvGrpSpPr>
        <p:grpSpPr>
          <a:xfrm>
            <a:off x="2533655" y="1624258"/>
            <a:ext cx="1848534" cy="4026957"/>
            <a:chOff x="1682499" y="1823781"/>
            <a:chExt cx="1848534" cy="4477063"/>
          </a:xfrm>
        </p:grpSpPr>
        <p:sp>
          <p:nvSpPr>
            <p:cNvPr id="247" name="圆角矩形 246"/>
            <p:cNvSpPr/>
            <p:nvPr/>
          </p:nvSpPr>
          <p:spPr>
            <a:xfrm>
              <a:off x="1682499" y="1823781"/>
              <a:ext cx="1848534" cy="4477063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8" name="矩形 247"/>
            <p:cNvSpPr/>
            <p:nvPr/>
          </p:nvSpPr>
          <p:spPr>
            <a:xfrm>
              <a:off x="1817297" y="5086333"/>
              <a:ext cx="1576393" cy="34923"/>
            </a:xfrm>
            <a:prstGeom prst="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1" name="TextBox 260"/>
          <p:cNvSpPr txBox="1"/>
          <p:nvPr/>
        </p:nvSpPr>
        <p:spPr>
          <a:xfrm>
            <a:off x="3012395" y="4711266"/>
            <a:ext cx="8630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spc="600" dirty="0">
                <a:cs typeface="+mn-ea"/>
                <a:sym typeface="+mn-lt"/>
              </a:rPr>
              <a:t>表现力</a:t>
            </a:r>
          </a:p>
        </p:txBody>
      </p:sp>
      <p:sp>
        <p:nvSpPr>
          <p:cNvPr id="234" name="椭圆 233"/>
          <p:cNvSpPr/>
          <p:nvPr/>
        </p:nvSpPr>
        <p:spPr bwMode="blackWhite">
          <a:xfrm>
            <a:off x="2843062" y="1876367"/>
            <a:ext cx="1256192" cy="1256192"/>
          </a:xfrm>
          <a:prstGeom prst="ellipse">
            <a:avLst/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35" name="组合 234"/>
          <p:cNvGrpSpPr/>
          <p:nvPr/>
        </p:nvGrpSpPr>
        <p:grpSpPr>
          <a:xfrm>
            <a:off x="2978497" y="2032244"/>
            <a:ext cx="958850" cy="958850"/>
            <a:chOff x="2853235" y="1786005"/>
            <a:chExt cx="958850" cy="958850"/>
          </a:xfrm>
        </p:grpSpPr>
        <p:sp>
          <p:nvSpPr>
            <p:cNvPr id="236" name="椭圆 235"/>
            <p:cNvSpPr/>
            <p:nvPr/>
          </p:nvSpPr>
          <p:spPr bwMode="auto">
            <a:xfrm>
              <a:off x="2853235" y="1786005"/>
              <a:ext cx="958850" cy="958850"/>
            </a:xfrm>
            <a:prstGeom prst="ellipse">
              <a:avLst/>
            </a:prstGeom>
            <a:solidFill>
              <a:srgbClr val="434B73"/>
            </a:solidFill>
            <a:ln w="31750" cap="flat">
              <a:solidFill>
                <a:srgbClr val="434B73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7" name="文本框 11"/>
            <p:cNvSpPr txBox="1"/>
            <p:nvPr/>
          </p:nvSpPr>
          <p:spPr>
            <a:xfrm>
              <a:off x="3048025" y="2111549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0" name="TextBox 219"/>
          <p:cNvSpPr txBox="1"/>
          <p:nvPr/>
        </p:nvSpPr>
        <p:spPr>
          <a:xfrm>
            <a:off x="2852516" y="3274242"/>
            <a:ext cx="1277360" cy="1189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7" name="文本框 59"/>
          <p:cNvSpPr txBox="1"/>
          <p:nvPr/>
        </p:nvSpPr>
        <p:spPr>
          <a:xfrm>
            <a:off x="2950208" y="4908348"/>
            <a:ext cx="1000118" cy="523196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98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90" name="组合 389"/>
          <p:cNvGrpSpPr/>
          <p:nvPr/>
        </p:nvGrpSpPr>
        <p:grpSpPr>
          <a:xfrm>
            <a:off x="5225087" y="1624258"/>
            <a:ext cx="1848534" cy="4026957"/>
            <a:chOff x="1682499" y="1823781"/>
            <a:chExt cx="1848534" cy="4477063"/>
          </a:xfrm>
        </p:grpSpPr>
        <p:sp>
          <p:nvSpPr>
            <p:cNvPr id="391" name="圆角矩形 390"/>
            <p:cNvSpPr/>
            <p:nvPr/>
          </p:nvSpPr>
          <p:spPr>
            <a:xfrm>
              <a:off x="1682499" y="1823781"/>
              <a:ext cx="1848534" cy="4477063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2" name="矩形 391"/>
            <p:cNvSpPr/>
            <p:nvPr/>
          </p:nvSpPr>
          <p:spPr>
            <a:xfrm>
              <a:off x="1817297" y="5086333"/>
              <a:ext cx="1576393" cy="34923"/>
            </a:xfrm>
            <a:prstGeom prst="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3" name="TextBox 392"/>
          <p:cNvSpPr txBox="1"/>
          <p:nvPr/>
        </p:nvSpPr>
        <p:spPr>
          <a:xfrm>
            <a:off x="5703827" y="4711266"/>
            <a:ext cx="8630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spc="600" dirty="0">
                <a:cs typeface="+mn-ea"/>
                <a:sym typeface="+mn-lt"/>
              </a:rPr>
              <a:t>表现力</a:t>
            </a:r>
          </a:p>
        </p:txBody>
      </p:sp>
      <p:sp>
        <p:nvSpPr>
          <p:cNvPr id="394" name="椭圆 393"/>
          <p:cNvSpPr/>
          <p:nvPr/>
        </p:nvSpPr>
        <p:spPr bwMode="blackWhite">
          <a:xfrm>
            <a:off x="5534494" y="1876367"/>
            <a:ext cx="1256192" cy="1256192"/>
          </a:xfrm>
          <a:prstGeom prst="ellipse">
            <a:avLst/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5" name="组合 394"/>
          <p:cNvGrpSpPr/>
          <p:nvPr/>
        </p:nvGrpSpPr>
        <p:grpSpPr>
          <a:xfrm>
            <a:off x="5669929" y="2032244"/>
            <a:ext cx="958850" cy="958850"/>
            <a:chOff x="2853235" y="1786005"/>
            <a:chExt cx="958850" cy="958850"/>
          </a:xfrm>
        </p:grpSpPr>
        <p:sp>
          <p:nvSpPr>
            <p:cNvPr id="396" name="椭圆 395"/>
            <p:cNvSpPr/>
            <p:nvPr/>
          </p:nvSpPr>
          <p:spPr bwMode="auto">
            <a:xfrm>
              <a:off x="2853235" y="1786005"/>
              <a:ext cx="958850" cy="958850"/>
            </a:xfrm>
            <a:prstGeom prst="ellipse">
              <a:avLst/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7" name="文本框 11"/>
            <p:cNvSpPr txBox="1"/>
            <p:nvPr/>
          </p:nvSpPr>
          <p:spPr>
            <a:xfrm>
              <a:off x="3048025" y="2097035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98" name="TextBox 397"/>
          <p:cNvSpPr txBox="1"/>
          <p:nvPr/>
        </p:nvSpPr>
        <p:spPr>
          <a:xfrm>
            <a:off x="5543948" y="3274242"/>
            <a:ext cx="1277360" cy="1189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9" name="文本框 59"/>
          <p:cNvSpPr txBox="1"/>
          <p:nvPr/>
        </p:nvSpPr>
        <p:spPr>
          <a:xfrm>
            <a:off x="5641640" y="4908348"/>
            <a:ext cx="1000118" cy="523196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88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0" name="组合 399"/>
          <p:cNvGrpSpPr/>
          <p:nvPr/>
        </p:nvGrpSpPr>
        <p:grpSpPr>
          <a:xfrm>
            <a:off x="7969673" y="1624258"/>
            <a:ext cx="1848534" cy="4026957"/>
            <a:chOff x="1682499" y="1823781"/>
            <a:chExt cx="1848534" cy="4477063"/>
          </a:xfrm>
        </p:grpSpPr>
        <p:sp>
          <p:nvSpPr>
            <p:cNvPr id="401" name="圆角矩形 400"/>
            <p:cNvSpPr/>
            <p:nvPr/>
          </p:nvSpPr>
          <p:spPr>
            <a:xfrm>
              <a:off x="1682499" y="1823781"/>
              <a:ext cx="1848534" cy="4477063"/>
            </a:xfrm>
            <a:prstGeom prst="roundRect">
              <a:avLst>
                <a:gd name="adj" fmla="val 5000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2" name="矩形 401"/>
            <p:cNvSpPr/>
            <p:nvPr/>
          </p:nvSpPr>
          <p:spPr>
            <a:xfrm>
              <a:off x="1817297" y="5086333"/>
              <a:ext cx="1576393" cy="34923"/>
            </a:xfrm>
            <a:prstGeom prst="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3" name="TextBox 402"/>
          <p:cNvSpPr txBox="1"/>
          <p:nvPr/>
        </p:nvSpPr>
        <p:spPr>
          <a:xfrm>
            <a:off x="8448413" y="4711266"/>
            <a:ext cx="8630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spc="600" dirty="0">
                <a:cs typeface="+mn-ea"/>
                <a:sym typeface="+mn-lt"/>
              </a:rPr>
              <a:t>表现力</a:t>
            </a:r>
          </a:p>
        </p:txBody>
      </p:sp>
      <p:sp>
        <p:nvSpPr>
          <p:cNvPr id="404" name="椭圆 403"/>
          <p:cNvSpPr/>
          <p:nvPr/>
        </p:nvSpPr>
        <p:spPr bwMode="blackWhite">
          <a:xfrm>
            <a:off x="8279080" y="1876367"/>
            <a:ext cx="1256192" cy="1256192"/>
          </a:xfrm>
          <a:prstGeom prst="ellipse">
            <a:avLst/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05" name="组合 404"/>
          <p:cNvGrpSpPr/>
          <p:nvPr/>
        </p:nvGrpSpPr>
        <p:grpSpPr>
          <a:xfrm>
            <a:off x="8407328" y="2032244"/>
            <a:ext cx="992579" cy="958850"/>
            <a:chOff x="2846048" y="1786005"/>
            <a:chExt cx="992579" cy="958850"/>
          </a:xfrm>
        </p:grpSpPr>
        <p:sp>
          <p:nvSpPr>
            <p:cNvPr id="406" name="椭圆 405"/>
            <p:cNvSpPr/>
            <p:nvPr/>
          </p:nvSpPr>
          <p:spPr bwMode="auto">
            <a:xfrm>
              <a:off x="2853235" y="1786005"/>
              <a:ext cx="958850" cy="958850"/>
            </a:xfrm>
            <a:prstGeom prst="ellipse">
              <a:avLst/>
            </a:prstGeom>
            <a:solidFill>
              <a:srgbClr val="434B73"/>
            </a:solidFill>
            <a:ln w="31750" cap="flat">
              <a:solidFill>
                <a:srgbClr val="434B73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7" name="文本框 11"/>
            <p:cNvSpPr txBox="1"/>
            <p:nvPr/>
          </p:nvSpPr>
          <p:spPr>
            <a:xfrm>
              <a:off x="2846048" y="2097035"/>
              <a:ext cx="9925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执标题行</a:t>
              </a:r>
            </a:p>
          </p:txBody>
        </p:sp>
      </p:grpSp>
      <p:sp>
        <p:nvSpPr>
          <p:cNvPr id="408" name="TextBox 407"/>
          <p:cNvSpPr txBox="1"/>
          <p:nvPr/>
        </p:nvSpPr>
        <p:spPr>
          <a:xfrm>
            <a:off x="8288534" y="3274242"/>
            <a:ext cx="1277360" cy="1189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9" name="文本框 59"/>
          <p:cNvSpPr txBox="1"/>
          <p:nvPr/>
        </p:nvSpPr>
        <p:spPr>
          <a:xfrm>
            <a:off x="8386226" y="4908348"/>
            <a:ext cx="1000118" cy="523196"/>
          </a:xfrm>
          <a:prstGeom prst="rect">
            <a:avLst/>
          </a:prstGeom>
          <a:noFill/>
        </p:spPr>
        <p:txBody>
          <a:bodyPr wrap="square" lIns="91415" tIns="45708" rIns="91415" bIns="45708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6" name="矩形 35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9351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圆角矩形 77"/>
          <p:cNvSpPr/>
          <p:nvPr/>
        </p:nvSpPr>
        <p:spPr>
          <a:xfrm>
            <a:off x="4772588" y="2093526"/>
            <a:ext cx="2573316" cy="3228043"/>
          </a:xfrm>
          <a:prstGeom prst="roundRect">
            <a:avLst>
              <a:gd name="adj" fmla="val 1152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7698095" y="2096432"/>
            <a:ext cx="2573186" cy="3228043"/>
          </a:xfrm>
          <a:prstGeom prst="roundRect">
            <a:avLst>
              <a:gd name="adj" fmla="val 1152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1884845" y="2096432"/>
            <a:ext cx="2573186" cy="3228043"/>
          </a:xfrm>
          <a:prstGeom prst="roundRect">
            <a:avLst>
              <a:gd name="adj" fmla="val 1152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48230" y="2183235"/>
            <a:ext cx="2096670" cy="2753466"/>
            <a:chOff x="2148230" y="1897485"/>
            <a:chExt cx="2096670" cy="2753466"/>
          </a:xfrm>
        </p:grpSpPr>
        <p:sp>
          <p:nvSpPr>
            <p:cNvPr id="120" name="矩形 119"/>
            <p:cNvSpPr/>
            <p:nvPr/>
          </p:nvSpPr>
          <p:spPr>
            <a:xfrm>
              <a:off x="2310517" y="3474672"/>
              <a:ext cx="1777618" cy="1176279"/>
            </a:xfrm>
            <a:prstGeom prst="rect">
              <a:avLst/>
            </a:prstGeom>
          </p:spPr>
          <p:txBody>
            <a:bodyPr wrap="square" lIns="91816" tIns="45908" rIns="91816" bIns="4590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148230" y="1897485"/>
              <a:ext cx="2096670" cy="1062229"/>
              <a:chOff x="615404" y="1960044"/>
              <a:chExt cx="2096670" cy="1062229"/>
            </a:xfrm>
          </p:grpSpPr>
          <p:sp>
            <p:nvSpPr>
              <p:cNvPr id="122" name="文本框 3629"/>
              <p:cNvSpPr txBox="1"/>
              <p:nvPr/>
            </p:nvSpPr>
            <p:spPr>
              <a:xfrm>
                <a:off x="962950" y="1960044"/>
                <a:ext cx="1305498" cy="830972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434B73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01</a:t>
                </a:r>
                <a:endParaRPr lang="zh-CN" altLang="en-US" sz="4800" dirty="0">
                  <a:solidFill>
                    <a:srgbClr val="434B73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3" name="文本框 60"/>
              <p:cNvSpPr txBox="1"/>
              <p:nvPr/>
            </p:nvSpPr>
            <p:spPr>
              <a:xfrm>
                <a:off x="1083829" y="2555435"/>
                <a:ext cx="1063739" cy="338530"/>
              </a:xfrm>
              <a:prstGeom prst="rect">
                <a:avLst/>
              </a:prstGeom>
              <a:noFill/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圆角矩形 124"/>
              <p:cNvSpPr/>
              <p:nvPr/>
            </p:nvSpPr>
            <p:spPr>
              <a:xfrm>
                <a:off x="615404" y="2937724"/>
                <a:ext cx="2096670" cy="84549"/>
              </a:xfrm>
              <a:prstGeom prst="roundRect">
                <a:avLst>
                  <a:gd name="adj" fmla="val 8586"/>
                </a:avLst>
              </a:prstGeom>
              <a:solidFill>
                <a:srgbClr val="434B73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5" tIns="45708" rIns="91415" bIns="45708"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8" name="TextBox 127"/>
            <p:cNvSpPr txBox="1"/>
            <p:nvPr/>
          </p:nvSpPr>
          <p:spPr>
            <a:xfrm>
              <a:off x="2614505" y="3105340"/>
              <a:ext cx="1107945" cy="369308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项目形式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10910" y="2183367"/>
            <a:ext cx="2096670" cy="2777763"/>
            <a:chOff x="5010910" y="1897617"/>
            <a:chExt cx="2096670" cy="2777763"/>
          </a:xfrm>
        </p:grpSpPr>
        <p:grpSp>
          <p:nvGrpSpPr>
            <p:cNvPr id="82" name="组合 81"/>
            <p:cNvGrpSpPr/>
            <p:nvPr/>
          </p:nvGrpSpPr>
          <p:grpSpPr>
            <a:xfrm>
              <a:off x="5010910" y="1897617"/>
              <a:ext cx="2096670" cy="1062097"/>
              <a:chOff x="3478084" y="1960176"/>
              <a:chExt cx="2096670" cy="1062097"/>
            </a:xfrm>
          </p:grpSpPr>
          <p:sp>
            <p:nvSpPr>
              <p:cNvPr id="83" name="文本框 1538"/>
              <p:cNvSpPr txBox="1"/>
              <p:nvPr/>
            </p:nvSpPr>
            <p:spPr>
              <a:xfrm>
                <a:off x="3844643" y="1960176"/>
                <a:ext cx="1305498" cy="830972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D87D30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02</a:t>
                </a:r>
                <a:endParaRPr lang="zh-CN" altLang="en-US" sz="4800" dirty="0">
                  <a:solidFill>
                    <a:srgbClr val="D87D30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4" name="文本框 1"/>
              <p:cNvSpPr txBox="1"/>
              <p:nvPr/>
            </p:nvSpPr>
            <p:spPr>
              <a:xfrm>
                <a:off x="3961941" y="2555567"/>
                <a:ext cx="1063739" cy="338530"/>
              </a:xfrm>
              <a:prstGeom prst="rect">
                <a:avLst/>
              </a:prstGeom>
              <a:noFill/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3478084" y="2937724"/>
                <a:ext cx="2096670" cy="84549"/>
              </a:xfrm>
              <a:prstGeom prst="roundRect">
                <a:avLst>
                  <a:gd name="adj" fmla="val 8586"/>
                </a:avLst>
              </a:prstGeom>
              <a:solidFill>
                <a:srgbClr val="D87D30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5" tIns="45708" rIns="91415" bIns="45708"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5185099" y="3474672"/>
              <a:ext cx="1777618" cy="1200708"/>
            </a:xfrm>
            <a:prstGeom prst="rect">
              <a:avLst/>
            </a:prstGeom>
          </p:spPr>
          <p:txBody>
            <a:bodyPr wrap="square" lIns="91816" tIns="45908" rIns="91816" bIns="4590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5489086" y="3105340"/>
              <a:ext cx="1107945" cy="369308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项目形式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36353" y="2183235"/>
            <a:ext cx="2096670" cy="2777871"/>
            <a:chOff x="7936353" y="1897485"/>
            <a:chExt cx="2096670" cy="2777871"/>
          </a:xfrm>
        </p:grpSpPr>
        <p:grpSp>
          <p:nvGrpSpPr>
            <p:cNvPr id="89" name="组合 88"/>
            <p:cNvGrpSpPr/>
            <p:nvPr/>
          </p:nvGrpSpPr>
          <p:grpSpPr>
            <a:xfrm>
              <a:off x="7936353" y="1897485"/>
              <a:ext cx="2096670" cy="1062229"/>
              <a:chOff x="6403527" y="1960044"/>
              <a:chExt cx="2096670" cy="1062229"/>
            </a:xfrm>
          </p:grpSpPr>
          <p:sp>
            <p:nvSpPr>
              <p:cNvPr id="90" name="文本框 1540"/>
              <p:cNvSpPr txBox="1"/>
              <p:nvPr/>
            </p:nvSpPr>
            <p:spPr>
              <a:xfrm>
                <a:off x="6783364" y="1960044"/>
                <a:ext cx="1305498" cy="830972"/>
              </a:xfrm>
              <a:prstGeom prst="rect">
                <a:avLst/>
              </a:prstGeom>
              <a:noFill/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4800" dirty="0">
                    <a:solidFill>
                      <a:srgbClr val="434B73"/>
                    </a:solidFill>
                    <a:effectLst>
                      <a:innerShdw blurRad="50800" dist="25400" dir="108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03</a:t>
                </a:r>
                <a:endParaRPr lang="zh-CN" altLang="en-US" sz="4800" dirty="0">
                  <a:solidFill>
                    <a:srgbClr val="434B73"/>
                  </a:solidFill>
                  <a:effectLst>
                    <a:innerShdw blurRad="50800" dist="25400" dir="108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2" name="文本框 61"/>
              <p:cNvSpPr txBox="1"/>
              <p:nvPr/>
            </p:nvSpPr>
            <p:spPr>
              <a:xfrm>
                <a:off x="6897080" y="2555435"/>
                <a:ext cx="1063739" cy="338530"/>
              </a:xfrm>
              <a:prstGeom prst="rect">
                <a:avLst/>
              </a:prstGeom>
              <a:noFill/>
            </p:spPr>
            <p:txBody>
              <a:bodyPr wrap="square" lIns="91415" tIns="45708" rIns="91415" bIns="45708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圆角矩形 92"/>
              <p:cNvSpPr/>
              <p:nvPr/>
            </p:nvSpPr>
            <p:spPr>
              <a:xfrm>
                <a:off x="6403527" y="2937724"/>
                <a:ext cx="2096670" cy="84549"/>
              </a:xfrm>
              <a:prstGeom prst="roundRect">
                <a:avLst>
                  <a:gd name="adj" fmla="val 8586"/>
                </a:avLst>
              </a:prstGeom>
              <a:solidFill>
                <a:srgbClr val="434B73"/>
              </a:solidFill>
              <a:ln w="25400">
                <a:gradFill flip="none" rotWithShape="1">
                  <a:gsLst>
                    <a:gs pos="0">
                      <a:schemeClr val="bg1">
                        <a:lumMod val="71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15" tIns="45708" rIns="91415" bIns="45708"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8095879" y="3474648"/>
              <a:ext cx="1777618" cy="1200708"/>
            </a:xfrm>
            <a:prstGeom prst="rect">
              <a:avLst/>
            </a:prstGeom>
          </p:spPr>
          <p:txBody>
            <a:bodyPr wrap="square" lIns="91816" tIns="45908" rIns="91816" bIns="4590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8523218" y="3105340"/>
              <a:ext cx="1107945" cy="369308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项目形式</a:t>
              </a:r>
            </a:p>
          </p:txBody>
        </p:sp>
      </p:grpSp>
      <p:sp>
        <p:nvSpPr>
          <p:cNvPr id="28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9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0" name="矩形 29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7342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337931" y="1859663"/>
            <a:ext cx="1493022" cy="149302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337931" y="1859663"/>
            <a:ext cx="1493022" cy="1493020"/>
          </a:xfrm>
          <a:prstGeom prst="pie">
            <a:avLst/>
          </a:prstGeom>
          <a:solidFill>
            <a:srgbClr val="434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21640" y="2143372"/>
            <a:ext cx="925604" cy="92560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52358" y="1859663"/>
            <a:ext cx="1493022" cy="149302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652358" y="1859663"/>
            <a:ext cx="1493022" cy="1493020"/>
          </a:xfrm>
          <a:prstGeom prst="pie">
            <a:avLst/>
          </a:prstGeom>
          <a:solidFill>
            <a:srgbClr val="D87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936067" y="2143372"/>
            <a:ext cx="925604" cy="92560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337931" y="4084126"/>
            <a:ext cx="1493022" cy="149302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1337931" y="4084126"/>
            <a:ext cx="1493022" cy="1493020"/>
          </a:xfrm>
          <a:prstGeom prst="pie">
            <a:avLst/>
          </a:prstGeom>
          <a:solidFill>
            <a:srgbClr val="D87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621640" y="4367835"/>
            <a:ext cx="925604" cy="92560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52358" y="4084126"/>
            <a:ext cx="1493022" cy="149302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6652358" y="4084126"/>
            <a:ext cx="1493022" cy="1493020"/>
          </a:xfrm>
          <a:prstGeom prst="pie">
            <a:avLst/>
          </a:prstGeom>
          <a:solidFill>
            <a:srgbClr val="434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936067" y="4367835"/>
            <a:ext cx="925604" cy="925602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8104" y="2423360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53842" y="2405555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60%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9415" y="4658938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96040" y="4658937"/>
            <a:ext cx="10900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40%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3114662" y="1993134"/>
            <a:ext cx="2959289" cy="1054328"/>
            <a:chOff x="8548024" y="1459078"/>
            <a:chExt cx="2959289" cy="1054328"/>
          </a:xfrm>
        </p:grpSpPr>
        <p:sp>
          <p:nvSpPr>
            <p:cNvPr id="51" name="矩形 50"/>
            <p:cNvSpPr/>
            <p:nvPr/>
          </p:nvSpPr>
          <p:spPr>
            <a:xfrm>
              <a:off x="8548025" y="1766855"/>
              <a:ext cx="2959288" cy="746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8346864" y="1993134"/>
            <a:ext cx="2959289" cy="1064907"/>
            <a:chOff x="8548024" y="1459078"/>
            <a:chExt cx="2959289" cy="1064907"/>
          </a:xfrm>
        </p:grpSpPr>
        <p:sp>
          <p:nvSpPr>
            <p:cNvPr id="54" name="矩形 53"/>
            <p:cNvSpPr/>
            <p:nvPr/>
          </p:nvSpPr>
          <p:spPr>
            <a:xfrm>
              <a:off x="8548025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3114662" y="4290640"/>
            <a:ext cx="2959289" cy="1064907"/>
            <a:chOff x="8548024" y="1459078"/>
            <a:chExt cx="2959289" cy="1064907"/>
          </a:xfrm>
        </p:grpSpPr>
        <p:sp>
          <p:nvSpPr>
            <p:cNvPr id="57" name="矩形 56"/>
            <p:cNvSpPr/>
            <p:nvPr/>
          </p:nvSpPr>
          <p:spPr>
            <a:xfrm>
              <a:off x="8548025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9" name="组合 5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8346864" y="4290640"/>
            <a:ext cx="2959289" cy="1064907"/>
            <a:chOff x="8548024" y="1459078"/>
            <a:chExt cx="2959289" cy="1064907"/>
          </a:xfrm>
        </p:grpSpPr>
        <p:sp>
          <p:nvSpPr>
            <p:cNvPr id="60" name="矩形 59"/>
            <p:cNvSpPr/>
            <p:nvPr/>
          </p:nvSpPr>
          <p:spPr>
            <a:xfrm>
              <a:off x="8548025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4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6" name="矩形 35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14000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1738" y="-8901627"/>
            <a:ext cx="11539854" cy="11539796"/>
            <a:chOff x="307567" y="-1148234"/>
            <a:chExt cx="11539854" cy="11539796"/>
          </a:xfrm>
        </p:grpSpPr>
        <p:sp>
          <p:nvSpPr>
            <p:cNvPr id="16" name="任意多边形 15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78" name="TextBox 30">
            <a:extLst>
              <a:ext uri="{FF2B5EF4-FFF2-40B4-BE49-F238E27FC236}">
                <a16:creationId xmlns="" xmlns:a16="http://schemas.microsoft.com/office/drawing/2014/main" id="{BA8EA202-F87D-45AF-91DB-F2B3A7B8F57B}"/>
              </a:ext>
            </a:extLst>
          </p:cNvPr>
          <p:cNvSpPr txBox="1"/>
          <p:nvPr/>
        </p:nvSpPr>
        <p:spPr>
          <a:xfrm>
            <a:off x="2358452" y="2726970"/>
            <a:ext cx="7475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8800" dirty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PART </a:t>
            </a:r>
            <a:r>
              <a:rPr lang="en-US" altLang="zh-CN" sz="8800" dirty="0" smtClean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THREE</a:t>
            </a:r>
            <a:endParaRPr lang="zh-CN" altLang="en-US" sz="8800" dirty="0">
              <a:solidFill>
                <a:schemeClr val="bg1">
                  <a:lumMod val="65000"/>
                  <a:alpha val="20000"/>
                </a:schemeClr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92062" y="3181582"/>
            <a:ext cx="4407876" cy="991938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作</a:t>
            </a: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不足之处</a:t>
            </a:r>
          </a:p>
        </p:txBody>
      </p:sp>
      <p:sp>
        <p:nvSpPr>
          <p:cNvPr id="80" name="矩形 79"/>
          <p:cNvSpPr/>
          <p:nvPr/>
        </p:nvSpPr>
        <p:spPr>
          <a:xfrm>
            <a:off x="5902012" y="4351123"/>
            <a:ext cx="387976" cy="79048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Rectangle 3"/>
          <p:cNvSpPr>
            <a:spLocks/>
          </p:cNvSpPr>
          <p:nvPr/>
        </p:nvSpPr>
        <p:spPr bwMode="auto">
          <a:xfrm>
            <a:off x="3052768" y="4650893"/>
            <a:ext cx="6091232" cy="6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000" dirty="0">
              <a:solidFill>
                <a:schemeClr val="tx1">
                  <a:lumMod val="50000"/>
                  <a:lumOff val="50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057318" y="1062967"/>
            <a:ext cx="1209264" cy="1209259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03</a:t>
            </a:r>
            <a:endParaRPr lang="zh-CN" altLang="en-US" sz="4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586929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16200000">
            <a:off x="3617895" y="3680659"/>
            <a:ext cx="4704441" cy="143686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 cap="flat" cmpd="sng" algn="ctr">
            <a:solidFill>
              <a:srgbClr val="F2F2F2"/>
            </a:solidFill>
            <a:prstDash val="solid"/>
            <a:miter lim="800000"/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5672034" y="1785276"/>
            <a:ext cx="602722" cy="602722"/>
            <a:chOff x="1792756" y="4149080"/>
            <a:chExt cx="2304000" cy="230400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椭圆 10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solidFill>
              <a:srgbClr val="434B7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文本框 17"/>
          <p:cNvSpPr txBox="1"/>
          <p:nvPr/>
        </p:nvSpPr>
        <p:spPr>
          <a:xfrm>
            <a:off x="2648988" y="1756649"/>
            <a:ext cx="3010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7" name="文本框 18"/>
          <p:cNvSpPr txBox="1"/>
          <p:nvPr/>
        </p:nvSpPr>
        <p:spPr>
          <a:xfrm>
            <a:off x="2145920" y="2063184"/>
            <a:ext cx="3526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 algn="r" defTabSz="914400"/>
            <a:r>
              <a:rPr lang="zh-CN" altLang="en-US" sz="1200" kern="0" dirty="0" smtClean="0">
                <a:solidFill>
                  <a:srgbClr val="91909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rgbClr val="919098"/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文本框 26"/>
          <p:cNvSpPr txBox="1"/>
          <p:nvPr/>
        </p:nvSpPr>
        <p:spPr>
          <a:xfrm>
            <a:off x="2648988" y="2856582"/>
            <a:ext cx="3010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0" name="文本框 27"/>
          <p:cNvSpPr txBox="1"/>
          <p:nvPr/>
        </p:nvSpPr>
        <p:spPr>
          <a:xfrm>
            <a:off x="2145920" y="3163117"/>
            <a:ext cx="3526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 algn="r" defTabSz="914400"/>
            <a:r>
              <a:rPr lang="zh-CN" altLang="en-US" sz="1200" kern="0" dirty="0" smtClean="0">
                <a:solidFill>
                  <a:srgbClr val="91909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rgbClr val="919098"/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2" name="文本框 34"/>
          <p:cNvSpPr txBox="1"/>
          <p:nvPr/>
        </p:nvSpPr>
        <p:spPr>
          <a:xfrm>
            <a:off x="6387374" y="4030231"/>
            <a:ext cx="2564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3" name="文本框 35"/>
          <p:cNvSpPr txBox="1"/>
          <p:nvPr/>
        </p:nvSpPr>
        <p:spPr>
          <a:xfrm>
            <a:off x="6399731" y="4336766"/>
            <a:ext cx="3756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 defTabSz="914400"/>
            <a:r>
              <a:rPr lang="zh-CN" altLang="en-US" sz="1200" kern="0" dirty="0" smtClean="0">
                <a:solidFill>
                  <a:srgbClr val="91909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rgbClr val="919098"/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文本框 42"/>
          <p:cNvSpPr txBox="1"/>
          <p:nvPr/>
        </p:nvSpPr>
        <p:spPr>
          <a:xfrm>
            <a:off x="6387374" y="5225242"/>
            <a:ext cx="2564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6" name="文本框 43"/>
          <p:cNvSpPr txBox="1"/>
          <p:nvPr/>
        </p:nvSpPr>
        <p:spPr>
          <a:xfrm>
            <a:off x="6399731" y="5531777"/>
            <a:ext cx="3756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 defTabSz="914400"/>
            <a:r>
              <a:rPr lang="zh-CN" altLang="en-US" sz="1200" kern="0" dirty="0" smtClean="0">
                <a:solidFill>
                  <a:srgbClr val="919098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rgbClr val="919098"/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5672034" y="2864746"/>
            <a:ext cx="602722" cy="602722"/>
            <a:chOff x="1792756" y="4149080"/>
            <a:chExt cx="2304000" cy="2304000"/>
          </a:xfrm>
        </p:grpSpPr>
        <p:grpSp>
          <p:nvGrpSpPr>
            <p:cNvPr id="119" name="组合 11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0" name="椭圆 11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solidFill>
              <a:srgbClr val="D87D30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672034" y="4038395"/>
            <a:ext cx="602722" cy="602722"/>
            <a:chOff x="1792756" y="4149080"/>
            <a:chExt cx="2304000" cy="2304000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5" name="椭圆 124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solidFill>
              <a:srgbClr val="434B7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672034" y="5226836"/>
            <a:ext cx="602722" cy="602722"/>
            <a:chOff x="1792756" y="4149080"/>
            <a:chExt cx="2304000" cy="2304000"/>
          </a:xfrm>
        </p:grpSpPr>
        <p:grpSp>
          <p:nvGrpSpPr>
            <p:cNvPr id="129" name="组合 12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 cap="flat" cmpd="sng" algn="ctr">
                <a:noFill/>
                <a:prstDash val="solid"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0" name="椭圆 12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solidFill>
              <a:srgbClr val="D87D30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8" name="矩形 37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6182" y="1498747"/>
            <a:ext cx="3214688" cy="2143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9574" y="3961598"/>
            <a:ext cx="3214688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27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443625" y="1814310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434B73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443625" y="3284636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D87D30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443625" y="4652389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434B73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355300" y="1799304"/>
            <a:ext cx="4149853" cy="832729"/>
            <a:chOff x="8548024" y="1459078"/>
            <a:chExt cx="4149853" cy="832729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4149852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16810" y="4813334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11944" y="1977147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568992" y="3435857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74628" y="1594421"/>
            <a:ext cx="5123436" cy="5263579"/>
            <a:chOff x="6751320" y="1594421"/>
            <a:chExt cx="5123436" cy="5263579"/>
          </a:xfrm>
        </p:grpSpPr>
        <p:pic>
          <p:nvPicPr>
            <p:cNvPr id="13" name="H0009(S3)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1320" y="1594421"/>
              <a:ext cx="5123436" cy="5263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6160" y="1951704"/>
              <a:ext cx="1859280" cy="3364193"/>
            </a:xfrm>
            <a:prstGeom prst="rect">
              <a:avLst/>
            </a:prstGeom>
          </p:spPr>
        </p:pic>
      </p:grpSp>
      <p:grpSp>
        <p:nvGrpSpPr>
          <p:cNvPr id="57" name="组合 5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355300" y="3228111"/>
            <a:ext cx="4149853" cy="832729"/>
            <a:chOff x="8548024" y="1459078"/>
            <a:chExt cx="4149853" cy="832729"/>
          </a:xfrm>
        </p:grpSpPr>
        <p:sp>
          <p:nvSpPr>
            <p:cNvPr id="58" name="矩形 57"/>
            <p:cNvSpPr/>
            <p:nvPr/>
          </p:nvSpPr>
          <p:spPr>
            <a:xfrm>
              <a:off x="8548025" y="1766855"/>
              <a:ext cx="4149852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0" name="组合 5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355300" y="4655117"/>
            <a:ext cx="4149853" cy="832729"/>
            <a:chOff x="8548024" y="1459078"/>
            <a:chExt cx="4149853" cy="832729"/>
          </a:xfrm>
        </p:grpSpPr>
        <p:sp>
          <p:nvSpPr>
            <p:cNvPr id="61" name="矩形 60"/>
            <p:cNvSpPr/>
            <p:nvPr/>
          </p:nvSpPr>
          <p:spPr>
            <a:xfrm>
              <a:off x="8548025" y="1766855"/>
              <a:ext cx="4149852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8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9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3" name="矩形 52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092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36087" y="1791809"/>
            <a:ext cx="5365933" cy="4029392"/>
            <a:chOff x="802737" y="1981200"/>
            <a:chExt cx="5365933" cy="4029392"/>
          </a:xfrm>
        </p:grpSpPr>
        <p:pic>
          <p:nvPicPr>
            <p:cNvPr id="33" name="imac-mockup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737" y="1981200"/>
              <a:ext cx="5365933" cy="402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0028" y="2221294"/>
              <a:ext cx="4090400" cy="2569780"/>
            </a:xfrm>
            <a:prstGeom prst="rect">
              <a:avLst/>
            </a:prstGeom>
          </p:spPr>
        </p:pic>
      </p:grpSp>
      <p:grpSp>
        <p:nvGrpSpPr>
          <p:cNvPr id="53" name="组合 5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681579" y="1658799"/>
            <a:ext cx="688368" cy="688368"/>
            <a:chOff x="7242071" y="1820434"/>
            <a:chExt cx="688368" cy="688368"/>
          </a:xfrm>
        </p:grpSpPr>
        <p:sp>
          <p:nvSpPr>
            <p:cNvPr id="54" name="椭圆 53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solidFill>
              <a:srgbClr val="434B73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681579" y="3062138"/>
            <a:ext cx="688368" cy="688368"/>
            <a:chOff x="7242071" y="3488471"/>
            <a:chExt cx="688368" cy="688368"/>
          </a:xfrm>
        </p:grpSpPr>
        <p:sp>
          <p:nvSpPr>
            <p:cNvPr id="57" name="椭圆 56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solidFill>
              <a:srgbClr val="D87D30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681579" y="4484521"/>
            <a:ext cx="688368" cy="688368"/>
            <a:chOff x="7242071" y="5103361"/>
            <a:chExt cx="688368" cy="688368"/>
          </a:xfrm>
        </p:grpSpPr>
        <p:sp>
          <p:nvSpPr>
            <p:cNvPr id="60" name="椭圆 59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3556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solidFill>
              <a:srgbClr val="434B73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" name="组合 7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854764" y="464546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72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组合 7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849898" y="1821636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9" name="组合 7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6806946" y="3213359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533054" y="1498747"/>
            <a:ext cx="3273715" cy="832729"/>
            <a:chOff x="8548024" y="1459078"/>
            <a:chExt cx="3273715" cy="832729"/>
          </a:xfrm>
        </p:grpSpPr>
        <p:sp>
          <p:nvSpPr>
            <p:cNvPr id="41" name="矩形 40"/>
            <p:cNvSpPr/>
            <p:nvPr/>
          </p:nvSpPr>
          <p:spPr>
            <a:xfrm>
              <a:off x="8548025" y="1766855"/>
              <a:ext cx="3273714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3" name="组合 4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533054" y="2900838"/>
            <a:ext cx="3273715" cy="832729"/>
            <a:chOff x="8548024" y="1459078"/>
            <a:chExt cx="3273715" cy="832729"/>
          </a:xfrm>
        </p:grpSpPr>
        <p:sp>
          <p:nvSpPr>
            <p:cNvPr id="44" name="矩形 43"/>
            <p:cNvSpPr/>
            <p:nvPr/>
          </p:nvSpPr>
          <p:spPr>
            <a:xfrm>
              <a:off x="8548025" y="1766855"/>
              <a:ext cx="3273714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6" name="组合 45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533054" y="4375120"/>
            <a:ext cx="3273715" cy="832729"/>
            <a:chOff x="8548024" y="1459078"/>
            <a:chExt cx="3273715" cy="832729"/>
          </a:xfrm>
        </p:grpSpPr>
        <p:sp>
          <p:nvSpPr>
            <p:cNvPr id="47" name="矩形 46"/>
            <p:cNvSpPr/>
            <p:nvPr/>
          </p:nvSpPr>
          <p:spPr>
            <a:xfrm>
              <a:off x="8548025" y="1766855"/>
              <a:ext cx="3273714" cy="524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8548024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9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0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1" name="矩形 50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0006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237874"/>
            <a:ext cx="12192000" cy="3396443"/>
          </a:xfrm>
          <a:prstGeom prst="rect">
            <a:avLst/>
          </a:prstGeom>
          <a:solidFill>
            <a:srgbClr val="434B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05745" y="1528358"/>
            <a:ext cx="4550938" cy="5329451"/>
            <a:chOff x="6215569" y="1528358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24994" y="1838326"/>
              <a:ext cx="2704806" cy="3552824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15569" y="1528358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9" name="Shape 1619"/>
          <p:cNvSpPr>
            <a:spLocks/>
          </p:cNvSpPr>
          <p:nvPr/>
        </p:nvSpPr>
        <p:spPr bwMode="auto">
          <a:xfrm>
            <a:off x="5034754" y="4193084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3556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7" y="4422406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solidFill>
            <a:srgbClr val="D87D3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5033818" y="2816186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3556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5313685" y="3093245"/>
            <a:ext cx="360365" cy="365980"/>
            <a:chOff x="0" y="0"/>
            <a:chExt cx="611749" cy="619876"/>
          </a:xfrm>
          <a:solidFill>
            <a:srgbClr val="D87D30"/>
          </a:soli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组合 2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421766" y="2839137"/>
            <a:ext cx="2959288" cy="843308"/>
            <a:chOff x="8548025" y="1459078"/>
            <a:chExt cx="2959288" cy="843308"/>
          </a:xfrm>
        </p:grpSpPr>
        <p:sp>
          <p:nvSpPr>
            <p:cNvPr id="29" name="矩形 28"/>
            <p:cNvSpPr/>
            <p:nvPr/>
          </p:nvSpPr>
          <p:spPr>
            <a:xfrm>
              <a:off x="8548025" y="1766855"/>
              <a:ext cx="2959288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9646098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421766" y="4231011"/>
            <a:ext cx="2959288" cy="843308"/>
            <a:chOff x="8548025" y="1459078"/>
            <a:chExt cx="2959288" cy="843308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59288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646098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5" name="矩形 34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2928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3818847" y="2154694"/>
            <a:ext cx="4470891" cy="4470869"/>
            <a:chOff x="307567" y="-1148234"/>
            <a:chExt cx="11539854" cy="11539796"/>
          </a:xfrm>
        </p:grpSpPr>
        <p:sp>
          <p:nvSpPr>
            <p:cNvPr id="68" name="任意多边形 67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11072" y="2482780"/>
            <a:ext cx="2423850" cy="2999300"/>
            <a:chOff x="865232" y="1286330"/>
            <a:chExt cx="4013321" cy="4966128"/>
          </a:xfrm>
        </p:grpSpPr>
        <p:pic>
          <p:nvPicPr>
            <p:cNvPr id="13" name="Picture 3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4" name="Rectangle 4"/>
            <p:cNvSpPr/>
            <p:nvPr/>
          </p:nvSpPr>
          <p:spPr>
            <a:xfrm>
              <a:off x="1452500" y="1760509"/>
              <a:ext cx="2838784" cy="3883933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99"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569529" y="2971528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857486" y="2678428"/>
            <a:ext cx="2087687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857486" y="3002107"/>
            <a:ext cx="2624129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958359" y="2665480"/>
            <a:ext cx="750956" cy="741172"/>
            <a:chOff x="6217935" y="1158425"/>
            <a:chExt cx="527724" cy="520849"/>
          </a:xfrm>
        </p:grpSpPr>
        <p:grpSp>
          <p:nvGrpSpPr>
            <p:cNvPr id="33" name="组合 32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D87D3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6217935" y="1271633"/>
              <a:ext cx="527724" cy="32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1560677" y="4555292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848635" y="4262192"/>
            <a:ext cx="2087687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1848634" y="4585871"/>
            <a:ext cx="2624129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949507" y="4249244"/>
            <a:ext cx="750956" cy="741172"/>
            <a:chOff x="6217935" y="1158425"/>
            <a:chExt cx="527724" cy="520849"/>
          </a:xfrm>
        </p:grpSpPr>
        <p:grpSp>
          <p:nvGrpSpPr>
            <p:cNvPr id="41" name="组合 40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434B73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217935" y="1271633"/>
              <a:ext cx="527724" cy="32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8583108" y="2951317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8871066" y="2658217"/>
            <a:ext cx="2087687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871065" y="2981896"/>
            <a:ext cx="2624129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7971939" y="2645269"/>
            <a:ext cx="750956" cy="741172"/>
            <a:chOff x="6217935" y="1158425"/>
            <a:chExt cx="527724" cy="520849"/>
          </a:xfrm>
        </p:grpSpPr>
        <p:grpSp>
          <p:nvGrpSpPr>
            <p:cNvPr id="49" name="组合 48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434B73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6217935" y="1271633"/>
              <a:ext cx="527724" cy="32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8574257" y="4535081"/>
            <a:ext cx="266360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8862214" y="4241981"/>
            <a:ext cx="2087687" cy="338522"/>
          </a:xfrm>
          <a:prstGeom prst="rect">
            <a:avLst/>
          </a:prstGeom>
        </p:spPr>
        <p:txBody>
          <a:bodyPr wrap="square" lIns="91407" tIns="45704" rIns="91407" bIns="45704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862213" y="4565660"/>
            <a:ext cx="2624129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7963087" y="4229033"/>
            <a:ext cx="750956" cy="741172"/>
            <a:chOff x="6217935" y="1158425"/>
            <a:chExt cx="527724" cy="520849"/>
          </a:xfrm>
        </p:grpSpPr>
        <p:grpSp>
          <p:nvGrpSpPr>
            <p:cNvPr id="57" name="组合 56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D87D3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rgbClr val="2F55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6217935" y="1271633"/>
              <a:ext cx="527724" cy="324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1632666" y="1423148"/>
            <a:ext cx="8927399" cy="535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7" tIns="45704" rIns="91407" bIns="4570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4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5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66" name="矩形 65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7464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270" y="1665538"/>
            <a:ext cx="3805432" cy="524505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639150" y="2473539"/>
            <a:ext cx="1585130" cy="1585130"/>
            <a:chOff x="1705099" y="2564904"/>
            <a:chExt cx="1800200" cy="1800200"/>
          </a:xfrm>
        </p:grpSpPr>
        <p:sp>
          <p:nvSpPr>
            <p:cNvPr id="14" name="椭圆 13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434B73"/>
            </a:solidFill>
            <a:ln>
              <a:noFill/>
            </a:ln>
            <a:effectLst>
              <a:outerShdw blurRad="4445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709370" y="2850714"/>
            <a:ext cx="1442921" cy="830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9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</a:t>
            </a:r>
            <a:endParaRPr lang="en-US" altLang="zh-CN" sz="2399" b="1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2399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en-US" altLang="zh-CN" sz="2399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475050" y="1817751"/>
            <a:ext cx="3980476" cy="2285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75049" y="1817751"/>
            <a:ext cx="1553207" cy="228540"/>
          </a:xfrm>
          <a:prstGeom prst="roundRect">
            <a:avLst>
              <a:gd name="adj" fmla="val 50000"/>
            </a:avLst>
          </a:prstGeom>
          <a:solidFill>
            <a:srgbClr val="D87D3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475050" y="2451978"/>
            <a:ext cx="3980476" cy="2285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475049" y="2451978"/>
            <a:ext cx="2513445" cy="228540"/>
          </a:xfrm>
          <a:prstGeom prst="roundRect">
            <a:avLst>
              <a:gd name="adj" fmla="val 50000"/>
            </a:avLst>
          </a:prstGeom>
          <a:solidFill>
            <a:srgbClr val="434B73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475050" y="3086205"/>
            <a:ext cx="3980476" cy="2285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475050" y="3098237"/>
            <a:ext cx="1918425" cy="228540"/>
          </a:xfrm>
          <a:prstGeom prst="roundRect">
            <a:avLst>
              <a:gd name="adj" fmla="val 50000"/>
            </a:avLst>
          </a:prstGeom>
          <a:solidFill>
            <a:srgbClr val="D87D30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475050" y="3720433"/>
            <a:ext cx="3980476" cy="2285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475049" y="3720433"/>
            <a:ext cx="3447010" cy="228540"/>
          </a:xfrm>
          <a:prstGeom prst="roundRect">
            <a:avLst>
              <a:gd name="adj" fmla="val 50000"/>
            </a:avLst>
          </a:prstGeom>
          <a:solidFill>
            <a:srgbClr val="434B73"/>
          </a:solidFill>
          <a:ln w="12700" cap="flat">
            <a:noFill/>
            <a:prstDash val="solid"/>
            <a:miter lim="800000"/>
          </a:ln>
          <a:effectLst>
            <a:outerShdw blurRad="241300" dist="63500" dir="5400000" algn="t" rotWithShape="0">
              <a:schemeClr val="tx1">
                <a:lumMod val="85000"/>
                <a:lumOff val="15000"/>
                <a:alpha val="43000"/>
              </a:scheme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99">
              <a:solidFill>
                <a:srgbClr val="2F5597"/>
              </a:solidFill>
              <a:cs typeface="+mn-ea"/>
              <a:sym typeface="+mn-lt"/>
            </a:endParaRPr>
          </a:p>
        </p:txBody>
      </p:sp>
      <p:sp>
        <p:nvSpPr>
          <p:cNvPr id="25" name="TextBox 31"/>
          <p:cNvSpPr txBox="1"/>
          <p:nvPr/>
        </p:nvSpPr>
        <p:spPr>
          <a:xfrm>
            <a:off x="9583974" y="1689631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35%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32"/>
          <p:cNvSpPr txBox="1"/>
          <p:nvPr/>
        </p:nvSpPr>
        <p:spPr>
          <a:xfrm>
            <a:off x="9583974" y="232385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65%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33"/>
          <p:cNvSpPr txBox="1"/>
          <p:nvPr/>
        </p:nvSpPr>
        <p:spPr>
          <a:xfrm>
            <a:off x="9583974" y="2958085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45%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34"/>
          <p:cNvSpPr txBox="1"/>
          <p:nvPr/>
        </p:nvSpPr>
        <p:spPr>
          <a:xfrm>
            <a:off x="9583974" y="3592313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85%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508054" y="4571522"/>
            <a:ext cx="51759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0" name="TextBox 31"/>
          <p:cNvSpPr txBox="1"/>
          <p:nvPr/>
        </p:nvSpPr>
        <p:spPr>
          <a:xfrm>
            <a:off x="5436466" y="204957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第一季度</a:t>
            </a:r>
          </a:p>
        </p:txBody>
      </p:sp>
      <p:sp>
        <p:nvSpPr>
          <p:cNvPr id="31" name="TextBox 32"/>
          <p:cNvSpPr txBox="1"/>
          <p:nvPr/>
        </p:nvSpPr>
        <p:spPr>
          <a:xfrm>
            <a:off x="5436466" y="26838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第二季度</a:t>
            </a:r>
          </a:p>
        </p:txBody>
      </p:sp>
      <p:sp>
        <p:nvSpPr>
          <p:cNvPr id="32" name="TextBox 33"/>
          <p:cNvSpPr txBox="1"/>
          <p:nvPr/>
        </p:nvSpPr>
        <p:spPr>
          <a:xfrm>
            <a:off x="5436466" y="331803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第三季度</a:t>
            </a:r>
          </a:p>
        </p:txBody>
      </p:sp>
      <p:sp>
        <p:nvSpPr>
          <p:cNvPr id="33" name="TextBox 34"/>
          <p:cNvSpPr txBox="1"/>
          <p:nvPr/>
        </p:nvSpPr>
        <p:spPr>
          <a:xfrm>
            <a:off x="5436466" y="395225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第四季度</a:t>
            </a: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7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8" name="矩形 37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7100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1738" y="-7539644"/>
            <a:ext cx="11539854" cy="11539796"/>
            <a:chOff x="307567" y="-1148234"/>
            <a:chExt cx="11539854" cy="11539796"/>
          </a:xfrm>
        </p:grpSpPr>
        <p:sp>
          <p:nvSpPr>
            <p:cNvPr id="35" name="任意多边形 34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264925" y="934710"/>
            <a:ext cx="1473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400" dist="254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目</a:t>
            </a:r>
            <a:r>
              <a: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25400" dist="254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录</a:t>
            </a:r>
            <a:endParaRPr lang="zh-CN" altLang="en-US" sz="4800" b="1" spc="3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25400" dist="25400" dir="270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300720" y="526638"/>
            <a:ext cx="34018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spc="3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74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CONTENTS</a:t>
            </a:r>
            <a:endParaRPr lang="zh-CN" altLang="en-US" sz="4400" spc="300" dirty="0">
              <a:gradFill>
                <a:gsLst>
                  <a:gs pos="0">
                    <a:schemeClr val="bg1">
                      <a:lumMod val="50000"/>
                    </a:schemeClr>
                  </a:gs>
                  <a:gs pos="74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1470593" y="2399005"/>
            <a:ext cx="1140466" cy="1140462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01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20" name="标题 1"/>
          <p:cNvSpPr txBox="1">
            <a:spLocks/>
          </p:cNvSpPr>
          <p:nvPr/>
        </p:nvSpPr>
        <p:spPr>
          <a:xfrm>
            <a:off x="700881" y="3713457"/>
            <a:ext cx="2679891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21" name="PA_文本框 62"/>
          <p:cNvSpPr txBox="1"/>
          <p:nvPr>
            <p:custDataLst>
              <p:tags r:id="rId1"/>
            </p:custDataLst>
          </p:nvPr>
        </p:nvSpPr>
        <p:spPr>
          <a:xfrm>
            <a:off x="940665" y="4286847"/>
            <a:ext cx="2200322" cy="44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64" name="椭圆 163"/>
          <p:cNvSpPr/>
          <p:nvPr/>
        </p:nvSpPr>
        <p:spPr>
          <a:xfrm>
            <a:off x="4091486" y="3146385"/>
            <a:ext cx="1140466" cy="1140462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02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61" name="标题 1"/>
          <p:cNvSpPr txBox="1">
            <a:spLocks/>
          </p:cNvSpPr>
          <p:nvPr/>
        </p:nvSpPr>
        <p:spPr>
          <a:xfrm>
            <a:off x="3321774" y="4460837"/>
            <a:ext cx="2679891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62" name="PA_文本框 62"/>
          <p:cNvSpPr txBox="1"/>
          <p:nvPr>
            <p:custDataLst>
              <p:tags r:id="rId2"/>
            </p:custDataLst>
          </p:nvPr>
        </p:nvSpPr>
        <p:spPr>
          <a:xfrm>
            <a:off x="3561558" y="5034227"/>
            <a:ext cx="2200322" cy="44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70" name="椭圆 169"/>
          <p:cNvSpPr/>
          <p:nvPr/>
        </p:nvSpPr>
        <p:spPr>
          <a:xfrm>
            <a:off x="6712379" y="3146385"/>
            <a:ext cx="1140466" cy="1140462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03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67" name="标题 1"/>
          <p:cNvSpPr txBox="1">
            <a:spLocks/>
          </p:cNvSpPr>
          <p:nvPr/>
        </p:nvSpPr>
        <p:spPr>
          <a:xfrm>
            <a:off x="5942667" y="4460837"/>
            <a:ext cx="2679891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工作不足之处</a:t>
            </a:r>
          </a:p>
        </p:txBody>
      </p:sp>
      <p:sp>
        <p:nvSpPr>
          <p:cNvPr id="168" name="PA_文本框 62"/>
          <p:cNvSpPr txBox="1"/>
          <p:nvPr>
            <p:custDataLst>
              <p:tags r:id="rId3"/>
            </p:custDataLst>
          </p:nvPr>
        </p:nvSpPr>
        <p:spPr>
          <a:xfrm>
            <a:off x="6182451" y="5034227"/>
            <a:ext cx="2200322" cy="44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76" name="椭圆 175"/>
          <p:cNvSpPr/>
          <p:nvPr/>
        </p:nvSpPr>
        <p:spPr>
          <a:xfrm>
            <a:off x="9333271" y="2399005"/>
            <a:ext cx="1140466" cy="1140462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cs typeface="+mn-ea"/>
                <a:sym typeface="+mn-lt"/>
              </a:rPr>
              <a:t>04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173" name="标题 1"/>
          <p:cNvSpPr txBox="1">
            <a:spLocks/>
          </p:cNvSpPr>
          <p:nvPr/>
        </p:nvSpPr>
        <p:spPr>
          <a:xfrm>
            <a:off x="8563559" y="3713457"/>
            <a:ext cx="2679891" cy="683927"/>
          </a:xfrm>
          <a:prstGeom prst="rect">
            <a:avLst/>
          </a:prstGeom>
        </p:spPr>
        <p:txBody>
          <a:bodyPr lIns="91415" tIns="45708" rIns="91415" bIns="45708" anchor="ctr">
            <a:norm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174" name="PA_文本框 62"/>
          <p:cNvSpPr txBox="1"/>
          <p:nvPr>
            <p:custDataLst>
              <p:tags r:id="rId4"/>
            </p:custDataLst>
          </p:nvPr>
        </p:nvSpPr>
        <p:spPr>
          <a:xfrm>
            <a:off x="8803343" y="4286847"/>
            <a:ext cx="2200322" cy="6300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993327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 flipH="1">
            <a:off x="6106419" y="2970979"/>
            <a:ext cx="5060540" cy="1130052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10122204" y="2991258"/>
            <a:ext cx="885303" cy="885303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4" name="文本框 114"/>
          <p:cNvSpPr txBox="1"/>
          <p:nvPr/>
        </p:nvSpPr>
        <p:spPr>
          <a:xfrm>
            <a:off x="10271376" y="3163279"/>
            <a:ext cx="604653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7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rot="17113113" flipV="1">
            <a:off x="5855539" y="1208362"/>
            <a:ext cx="1145163" cy="3023854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 flipH="1">
            <a:off x="4818913" y="1741577"/>
            <a:ext cx="5060540" cy="1130052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8834699" y="1863952"/>
            <a:ext cx="885303" cy="885303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8" name="文本框 118"/>
          <p:cNvSpPr txBox="1"/>
          <p:nvPr/>
        </p:nvSpPr>
        <p:spPr>
          <a:xfrm>
            <a:off x="8983870" y="2035972"/>
            <a:ext cx="604653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7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17113113" flipV="1">
            <a:off x="5855539" y="3661581"/>
            <a:ext cx="1145163" cy="3023854"/>
          </a:xfrm>
          <a:prstGeom prst="rect">
            <a:avLst/>
          </a:prstGeom>
          <a:gradFill>
            <a:gsLst>
              <a:gs pos="0">
                <a:schemeClr val="tx1">
                  <a:alpha val="21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flipH="1">
            <a:off x="4818913" y="4194796"/>
            <a:ext cx="5060540" cy="1130052"/>
          </a:xfrm>
          <a:custGeom>
            <a:avLst/>
            <a:gdLst>
              <a:gd name="connsiteX0" fmla="*/ 5061858 w 5061858"/>
              <a:gd name="connsiteY0" fmla="*/ 0 h 1130346"/>
              <a:gd name="connsiteX1" fmla="*/ 565173 w 5061858"/>
              <a:gd name="connsiteY1" fmla="*/ 0 h 1130346"/>
              <a:gd name="connsiteX2" fmla="*/ 562794 w 5061858"/>
              <a:gd name="connsiteY2" fmla="*/ 0 h 1130346"/>
              <a:gd name="connsiteX3" fmla="*/ 562794 w 5061858"/>
              <a:gd name="connsiteY3" fmla="*/ 240 h 1130346"/>
              <a:gd name="connsiteX4" fmla="*/ 451271 w 5061858"/>
              <a:gd name="connsiteY4" fmla="*/ 11482 h 1130346"/>
              <a:gd name="connsiteX5" fmla="*/ 0 w 5061858"/>
              <a:gd name="connsiteY5" fmla="*/ 565173 h 1130346"/>
              <a:gd name="connsiteX6" fmla="*/ 451271 w 5061858"/>
              <a:gd name="connsiteY6" fmla="*/ 1118864 h 1130346"/>
              <a:gd name="connsiteX7" fmla="*/ 562794 w 5061858"/>
              <a:gd name="connsiteY7" fmla="*/ 1130106 h 1130346"/>
              <a:gd name="connsiteX8" fmla="*/ 562794 w 5061858"/>
              <a:gd name="connsiteY8" fmla="*/ 1130345 h 1130346"/>
              <a:gd name="connsiteX9" fmla="*/ 565163 w 5061858"/>
              <a:gd name="connsiteY9" fmla="*/ 1130345 h 1130346"/>
              <a:gd name="connsiteX10" fmla="*/ 565173 w 5061858"/>
              <a:gd name="connsiteY10" fmla="*/ 1130346 h 1130346"/>
              <a:gd name="connsiteX11" fmla="*/ 565183 w 5061858"/>
              <a:gd name="connsiteY11" fmla="*/ 1130345 h 1130346"/>
              <a:gd name="connsiteX12" fmla="*/ 5061858 w 5061858"/>
              <a:gd name="connsiteY12" fmla="*/ 1130345 h 113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61858" h="1130346">
                <a:moveTo>
                  <a:pt x="5061858" y="0"/>
                </a:moveTo>
                <a:lnTo>
                  <a:pt x="565173" y="0"/>
                </a:lnTo>
                <a:lnTo>
                  <a:pt x="562794" y="0"/>
                </a:lnTo>
                <a:lnTo>
                  <a:pt x="562794" y="240"/>
                </a:lnTo>
                <a:lnTo>
                  <a:pt x="451271" y="11482"/>
                </a:lnTo>
                <a:cubicBezTo>
                  <a:pt x="193731" y="64183"/>
                  <a:pt x="0" y="292054"/>
                  <a:pt x="0" y="565173"/>
                </a:cubicBezTo>
                <a:cubicBezTo>
                  <a:pt x="0" y="838292"/>
                  <a:pt x="193731" y="1066163"/>
                  <a:pt x="451271" y="1118864"/>
                </a:cubicBezTo>
                <a:lnTo>
                  <a:pt x="562794" y="1130106"/>
                </a:lnTo>
                <a:lnTo>
                  <a:pt x="562794" y="1130345"/>
                </a:lnTo>
                <a:lnTo>
                  <a:pt x="565163" y="1130345"/>
                </a:lnTo>
                <a:lnTo>
                  <a:pt x="565173" y="1130346"/>
                </a:lnTo>
                <a:lnTo>
                  <a:pt x="565183" y="1130345"/>
                </a:lnTo>
                <a:lnTo>
                  <a:pt x="5061858" y="1130345"/>
                </a:lnTo>
                <a:close/>
              </a:path>
            </a:pathLst>
          </a:custGeom>
          <a:gradFill>
            <a:gsLst>
              <a:gs pos="0">
                <a:srgbClr val="F8F8F8"/>
              </a:gs>
              <a:gs pos="100000">
                <a:srgbClr val="EDEEEF"/>
              </a:gs>
            </a:gsLst>
            <a:lin ang="1800000" scaled="0"/>
          </a:gradFill>
          <a:ln>
            <a:noFill/>
          </a:ln>
          <a:effectLst>
            <a:outerShdw blurRad="127000" dist="635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8834699" y="4317171"/>
            <a:ext cx="885303" cy="885303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innerShdw blurRad="114300">
              <a:schemeClr val="tx1">
                <a:lumMod val="65000"/>
                <a:lumOff val="3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22" name="文本框 122"/>
          <p:cNvSpPr txBox="1"/>
          <p:nvPr/>
        </p:nvSpPr>
        <p:spPr>
          <a:xfrm>
            <a:off x="8983870" y="4489192"/>
            <a:ext cx="604653" cy="523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799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7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14189" y="3474904"/>
            <a:ext cx="384975" cy="317669"/>
            <a:chOff x="2778125" y="844550"/>
            <a:chExt cx="971550" cy="801688"/>
          </a:xfrm>
          <a:solidFill>
            <a:srgbClr val="D87D30"/>
          </a:solidFill>
        </p:grpSpPr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2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26" name="Freeform 86"/>
          <p:cNvSpPr>
            <a:spLocks noEditPoints="1"/>
          </p:cNvSpPr>
          <p:nvPr/>
        </p:nvSpPr>
        <p:spPr bwMode="auto">
          <a:xfrm>
            <a:off x="5095828" y="2085787"/>
            <a:ext cx="393283" cy="441633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rgbClr val="434B7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17476" y="4539007"/>
            <a:ext cx="371634" cy="441631"/>
            <a:chOff x="3386138" y="1465263"/>
            <a:chExt cx="817563" cy="971551"/>
          </a:xfrm>
          <a:solidFill>
            <a:srgbClr val="434B73"/>
          </a:solidFill>
        </p:grpSpPr>
        <p:sp>
          <p:nvSpPr>
            <p:cNvPr id="28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29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586807" y="2200168"/>
            <a:ext cx="2630505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586807" y="1920539"/>
            <a:ext cx="26141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6286480" y="3459180"/>
            <a:ext cx="269739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86479" y="3179552"/>
            <a:ext cx="26141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5547916" y="4695385"/>
            <a:ext cx="2697390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47916" y="4415757"/>
            <a:ext cx="26141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02590" y="1741577"/>
            <a:ext cx="4728436" cy="3978147"/>
            <a:chOff x="254728" y="2282797"/>
            <a:chExt cx="3973859" cy="3343304"/>
          </a:xfrm>
        </p:grpSpPr>
        <p:grpSp>
          <p:nvGrpSpPr>
            <p:cNvPr id="37" name="组合 36"/>
            <p:cNvGrpSpPr/>
            <p:nvPr/>
          </p:nvGrpSpPr>
          <p:grpSpPr>
            <a:xfrm>
              <a:off x="254728" y="2282797"/>
              <a:ext cx="3973859" cy="3343304"/>
              <a:chOff x="254728" y="2282797"/>
              <a:chExt cx="3973859" cy="3343304"/>
            </a:xfrm>
          </p:grpSpPr>
          <p:pic>
            <p:nvPicPr>
              <p:cNvPr id="39" name="Picture 5" descr="ipad.png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12250"/>
              <a:stretch/>
            </p:blipFill>
            <p:spPr>
              <a:xfrm>
                <a:off x="254728" y="2282797"/>
                <a:ext cx="3973859" cy="3343304"/>
              </a:xfrm>
              <a:prstGeom prst="rect">
                <a:avLst/>
              </a:prstGeom>
            </p:spPr>
          </p:pic>
          <p:pic>
            <p:nvPicPr>
              <p:cNvPr id="40" name="Picture 7" descr="ipad-light.png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2106494" y="2366788"/>
                <a:ext cx="1220616" cy="2762237"/>
              </a:xfrm>
              <a:prstGeom prst="rect">
                <a:avLst/>
              </a:prstGeom>
            </p:spPr>
          </p:pic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0137" y="2530212"/>
              <a:ext cx="2079627" cy="2543908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</p:spPr>
        </p:pic>
      </p:grpSp>
      <p:sp>
        <p:nvSpPr>
          <p:cNvPr id="43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4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5" name="矩形 44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8542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1738" y="-8901627"/>
            <a:ext cx="11539854" cy="11539796"/>
            <a:chOff x="307567" y="-1148234"/>
            <a:chExt cx="11539854" cy="11539796"/>
          </a:xfrm>
        </p:grpSpPr>
        <p:sp>
          <p:nvSpPr>
            <p:cNvPr id="16" name="任意多边形 15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78" name="TextBox 30">
            <a:extLst>
              <a:ext uri="{FF2B5EF4-FFF2-40B4-BE49-F238E27FC236}">
                <a16:creationId xmlns="" xmlns:a16="http://schemas.microsoft.com/office/drawing/2014/main" id="{BA8EA202-F87D-45AF-91DB-F2B3A7B8F57B}"/>
              </a:ext>
            </a:extLst>
          </p:cNvPr>
          <p:cNvSpPr txBox="1"/>
          <p:nvPr/>
        </p:nvSpPr>
        <p:spPr>
          <a:xfrm>
            <a:off x="2358452" y="2726970"/>
            <a:ext cx="7475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8800" dirty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PART </a:t>
            </a:r>
            <a:r>
              <a:rPr lang="en-US" altLang="zh-CN" sz="8800" dirty="0" smtClean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FOUR</a:t>
            </a:r>
            <a:endParaRPr lang="zh-CN" altLang="en-US" sz="8800" dirty="0">
              <a:solidFill>
                <a:schemeClr val="bg1">
                  <a:lumMod val="65000"/>
                  <a:alpha val="20000"/>
                </a:schemeClr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92062" y="3181582"/>
            <a:ext cx="4407876" cy="991938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未来工作计划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902012" y="4351123"/>
            <a:ext cx="387976" cy="79048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Rectangle 3"/>
          <p:cNvSpPr>
            <a:spLocks/>
          </p:cNvSpPr>
          <p:nvPr/>
        </p:nvSpPr>
        <p:spPr bwMode="auto">
          <a:xfrm>
            <a:off x="3052768" y="4650893"/>
            <a:ext cx="6091232" cy="6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000" dirty="0">
              <a:solidFill>
                <a:schemeClr val="tx1">
                  <a:lumMod val="50000"/>
                  <a:lumOff val="50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057318" y="1062967"/>
            <a:ext cx="1209264" cy="1209259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04</a:t>
            </a:r>
            <a:endParaRPr lang="zh-CN" altLang="en-US" sz="4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426447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弧形 84"/>
          <p:cNvSpPr/>
          <p:nvPr/>
        </p:nvSpPr>
        <p:spPr>
          <a:xfrm>
            <a:off x="-272212" y="1000831"/>
            <a:ext cx="5137018" cy="5137018"/>
          </a:xfrm>
          <a:prstGeom prst="arc">
            <a:avLst>
              <a:gd name="adj1" fmla="val 18743766"/>
              <a:gd name="adj2" fmla="val 2405686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5" tIns="45708" rIns="91415" bIns="45708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170636" y="1699957"/>
            <a:ext cx="5270936" cy="1198080"/>
            <a:chOff x="5314442" y="1720989"/>
            <a:chExt cx="4845558" cy="1198080"/>
          </a:xfrm>
        </p:grpSpPr>
        <p:sp>
          <p:nvSpPr>
            <p:cNvPr id="87" name="MH_SubTitle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5314442" y="1720989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8" name="Rectangle 5"/>
            <p:cNvSpPr>
              <a:spLocks/>
            </p:cNvSpPr>
            <p:nvPr/>
          </p:nvSpPr>
          <p:spPr bwMode="auto">
            <a:xfrm>
              <a:off x="5411788" y="2106561"/>
              <a:ext cx="4748212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625382" y="3210259"/>
            <a:ext cx="5414663" cy="1224827"/>
            <a:chOff x="5748372" y="3390944"/>
            <a:chExt cx="4977684" cy="1224827"/>
          </a:xfrm>
        </p:grpSpPr>
        <p:sp>
          <p:nvSpPr>
            <p:cNvPr id="90" name="MH_SubTitle_1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5748372" y="3390944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Rectangle 5"/>
            <p:cNvSpPr>
              <a:spLocks/>
            </p:cNvSpPr>
            <p:nvPr/>
          </p:nvSpPr>
          <p:spPr bwMode="auto">
            <a:xfrm>
              <a:off x="5820963" y="3803263"/>
              <a:ext cx="4905093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017697" y="4889789"/>
            <a:ext cx="5575594" cy="1259973"/>
            <a:chOff x="5179513" y="5026932"/>
            <a:chExt cx="5125629" cy="1259973"/>
          </a:xfrm>
        </p:grpSpPr>
        <p:sp>
          <p:nvSpPr>
            <p:cNvPr id="94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5179513" y="5026932"/>
              <a:ext cx="3195637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Rectangle 5"/>
            <p:cNvSpPr>
              <a:spLocks/>
            </p:cNvSpPr>
            <p:nvPr/>
          </p:nvSpPr>
          <p:spPr bwMode="auto">
            <a:xfrm>
              <a:off x="5268273" y="5474397"/>
              <a:ext cx="5036869" cy="81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45439" y="1699957"/>
            <a:ext cx="829882" cy="731017"/>
            <a:chOff x="4363225" y="1720989"/>
            <a:chExt cx="829882" cy="731017"/>
          </a:xfrm>
        </p:grpSpPr>
        <p:grpSp>
          <p:nvGrpSpPr>
            <p:cNvPr id="97" name="组合 96"/>
            <p:cNvGrpSpPr/>
            <p:nvPr/>
          </p:nvGrpSpPr>
          <p:grpSpPr>
            <a:xfrm>
              <a:off x="4363225" y="1720989"/>
              <a:ext cx="824803" cy="731017"/>
              <a:chOff x="3047319" y="2392254"/>
              <a:chExt cx="3255222" cy="2885079"/>
            </a:xfrm>
          </p:grpSpPr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7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10800000">
                <a:off x="3349874" y="2660406"/>
                <a:ext cx="2650111" cy="234877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5" name="文本框 35"/>
            <p:cNvSpPr txBox="1"/>
            <p:nvPr/>
          </p:nvSpPr>
          <p:spPr>
            <a:xfrm>
              <a:off x="4369860" y="1875728"/>
              <a:ext cx="82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19766" y="3271774"/>
            <a:ext cx="845723" cy="731017"/>
            <a:chOff x="4937552" y="3292806"/>
            <a:chExt cx="845723" cy="731017"/>
          </a:xfrm>
        </p:grpSpPr>
        <p:grpSp>
          <p:nvGrpSpPr>
            <p:cNvPr id="102" name="组合 101"/>
            <p:cNvGrpSpPr/>
            <p:nvPr/>
          </p:nvGrpSpPr>
          <p:grpSpPr>
            <a:xfrm>
              <a:off x="4937552" y="3292806"/>
              <a:ext cx="824802" cy="731017"/>
              <a:chOff x="3047319" y="2392254"/>
              <a:chExt cx="3255222" cy="2885080"/>
            </a:xfrm>
          </p:grpSpPr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10800000">
                <a:off x="3349873" y="2660405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25400">
                <a:solidFill>
                  <a:srgbClr val="D87D30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6" name="文本框 35"/>
            <p:cNvSpPr txBox="1"/>
            <p:nvPr/>
          </p:nvSpPr>
          <p:spPr>
            <a:xfrm>
              <a:off x="4960028" y="3427482"/>
              <a:ext cx="82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kern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38965" y="4850736"/>
            <a:ext cx="840070" cy="731017"/>
            <a:chOff x="4356751" y="4871768"/>
            <a:chExt cx="840070" cy="731017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372018" y="4871768"/>
              <a:ext cx="824803" cy="731017"/>
              <a:chOff x="3047319" y="2392254"/>
              <a:chExt cx="3255222" cy="2885080"/>
            </a:xfrm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10800000">
                <a:off x="3349873" y="2660405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7" name="文本框 35"/>
            <p:cNvSpPr txBox="1"/>
            <p:nvPr/>
          </p:nvSpPr>
          <p:spPr>
            <a:xfrm>
              <a:off x="4356751" y="5012419"/>
              <a:ext cx="8232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894" y="1886487"/>
            <a:ext cx="2395418" cy="3624251"/>
            <a:chOff x="1195150" y="2390252"/>
            <a:chExt cx="1897219" cy="2870479"/>
          </a:xfrm>
        </p:grpSpPr>
        <p:pic>
          <p:nvPicPr>
            <p:cNvPr id="130" name="Picture 2" descr="C:\Users\Administrator\Desktop\新建文件夹 (3)\01.pn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5150" y="2390252"/>
              <a:ext cx="1897219" cy="2870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" name="MH_SubTitl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20880000" flipH="1">
              <a:off x="1797725" y="3585102"/>
              <a:ext cx="722241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</a:t>
              </a:r>
              <a:endPara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4" name="矩形 33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5801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饼形 56"/>
          <p:cNvSpPr/>
          <p:nvPr/>
        </p:nvSpPr>
        <p:spPr>
          <a:xfrm>
            <a:off x="3833333" y="40785"/>
            <a:ext cx="4642888" cy="4644567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  <a:alpha val="45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58" name="饼形 57"/>
          <p:cNvSpPr/>
          <p:nvPr/>
        </p:nvSpPr>
        <p:spPr>
          <a:xfrm>
            <a:off x="2164334" y="-1599363"/>
            <a:ext cx="7980889" cy="7983776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  <a:alpha val="45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59" name="饼形 58"/>
          <p:cNvSpPr/>
          <p:nvPr/>
        </p:nvSpPr>
        <p:spPr>
          <a:xfrm>
            <a:off x="2748146" y="-1030199"/>
            <a:ext cx="6813265" cy="6815730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  <a:alpha val="45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60" name="饼形 59"/>
          <p:cNvSpPr/>
          <p:nvPr/>
        </p:nvSpPr>
        <p:spPr>
          <a:xfrm>
            <a:off x="3278718" y="-499436"/>
            <a:ext cx="5752127" cy="5754208"/>
          </a:xfrm>
          <a:prstGeom prst="pie">
            <a:avLst>
              <a:gd name="adj1" fmla="val 0"/>
              <a:gd name="adj2" fmla="val 10800000"/>
            </a:avLst>
          </a:prstGeom>
          <a:ln w="3175">
            <a:gradFill flip="none" rotWithShape="1">
              <a:gsLst>
                <a:gs pos="0">
                  <a:schemeClr val="accent5">
                    <a:lumMod val="0"/>
                    <a:lumOff val="100000"/>
                    <a:alpha val="0"/>
                  </a:schemeClr>
                </a:gs>
                <a:gs pos="100000">
                  <a:schemeClr val="tx1">
                    <a:lumMod val="75000"/>
                    <a:lumOff val="25000"/>
                    <a:alpha val="45000"/>
                  </a:schemeClr>
                </a:gs>
              </a:gsLst>
              <a:lin ang="5400000" scaled="1"/>
              <a:tileRect/>
            </a:gra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8" tIns="45704" rIns="91408" bIns="45704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cs typeface="+mn-ea"/>
              <a:sym typeface="+mn-lt"/>
            </a:endParaRPr>
          </a:p>
        </p:txBody>
      </p:sp>
      <p:cxnSp>
        <p:nvCxnSpPr>
          <p:cNvPr id="61" name="直接连接符 60"/>
          <p:cNvCxnSpPr>
            <a:stCxn id="67" idx="1"/>
          </p:cNvCxnSpPr>
          <p:nvPr/>
        </p:nvCxnSpPr>
        <p:spPr>
          <a:xfrm>
            <a:off x="6751595" y="2592383"/>
            <a:ext cx="2497515" cy="1378768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67" idx="6"/>
          </p:cNvCxnSpPr>
          <p:nvPr/>
        </p:nvCxnSpPr>
        <p:spPr>
          <a:xfrm flipH="1" flipV="1">
            <a:off x="3407696" y="2131244"/>
            <a:ext cx="1858191" cy="2116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endCxn id="67" idx="2"/>
          </p:cNvCxnSpPr>
          <p:nvPr/>
        </p:nvCxnSpPr>
        <p:spPr>
          <a:xfrm flipH="1" flipV="1">
            <a:off x="6467852" y="2963415"/>
            <a:ext cx="677950" cy="2015473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endCxn id="67" idx="4"/>
          </p:cNvCxnSpPr>
          <p:nvPr/>
        </p:nvCxnSpPr>
        <p:spPr>
          <a:xfrm flipV="1">
            <a:off x="4891661" y="2963415"/>
            <a:ext cx="657968" cy="198655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stCxn id="67" idx="5"/>
          </p:cNvCxnSpPr>
          <p:nvPr/>
        </p:nvCxnSpPr>
        <p:spPr>
          <a:xfrm flipH="1">
            <a:off x="2840671" y="2592383"/>
            <a:ext cx="2425215" cy="136431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endCxn id="67" idx="0"/>
          </p:cNvCxnSpPr>
          <p:nvPr/>
        </p:nvCxnSpPr>
        <p:spPr>
          <a:xfrm flipH="1">
            <a:off x="6751591" y="2133358"/>
            <a:ext cx="1904752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十角星 66"/>
          <p:cNvSpPr/>
          <p:nvPr/>
        </p:nvSpPr>
        <p:spPr>
          <a:xfrm>
            <a:off x="5265887" y="1621006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4796534" y="1428675"/>
            <a:ext cx="2349268" cy="2082140"/>
            <a:chOff x="943748" y="2545721"/>
            <a:chExt cx="2814093" cy="2494111"/>
          </a:xfrm>
        </p:grpSpPr>
        <p:grpSp>
          <p:nvGrpSpPr>
            <p:cNvPr id="90" name="组合 89"/>
            <p:cNvGrpSpPr/>
            <p:nvPr/>
          </p:nvGrpSpPr>
          <p:grpSpPr>
            <a:xfrm>
              <a:off x="943748" y="2545721"/>
              <a:ext cx="2814093" cy="2494111"/>
              <a:chOff x="3047319" y="2392254"/>
              <a:chExt cx="3255222" cy="2885080"/>
            </a:xfrm>
          </p:grpSpPr>
          <p:sp>
            <p:nvSpPr>
              <p:cNvPr id="95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5"/>
              <p:cNvSpPr>
                <a:spLocks/>
              </p:cNvSpPr>
              <p:nvPr/>
            </p:nvSpPr>
            <p:spPr bwMode="auto">
              <a:xfrm rot="10800000">
                <a:off x="3349873" y="2660404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4" name="矩形 93"/>
            <p:cNvSpPr/>
            <p:nvPr/>
          </p:nvSpPr>
          <p:spPr>
            <a:xfrm>
              <a:off x="1514366" y="3357070"/>
              <a:ext cx="1672854" cy="9954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单击此</a:t>
              </a:r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处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添</a:t>
              </a:r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加标</a:t>
              </a:r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250255" y="1487097"/>
            <a:ext cx="1408007" cy="1247908"/>
            <a:chOff x="3628279" y="1777502"/>
            <a:chExt cx="1408007" cy="1247908"/>
          </a:xfrm>
        </p:grpSpPr>
        <p:grpSp>
          <p:nvGrpSpPr>
            <p:cNvPr id="126" name="组合 125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28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31750" cap="flat">
                <a:solidFill>
                  <a:srgbClr val="D87D30"/>
                </a:soli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7" name="文本框 11"/>
            <p:cNvSpPr txBox="1"/>
            <p:nvPr/>
          </p:nvSpPr>
          <p:spPr>
            <a:xfrm>
              <a:off x="3990496" y="2219042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250255" y="3274538"/>
            <a:ext cx="1408007" cy="1247908"/>
            <a:chOff x="3628279" y="1777502"/>
            <a:chExt cx="1408007" cy="1247908"/>
          </a:xfrm>
        </p:grpSpPr>
        <p:grpSp>
          <p:nvGrpSpPr>
            <p:cNvPr id="131" name="组合 130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33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2" name="文本框 11"/>
            <p:cNvSpPr txBox="1"/>
            <p:nvPr/>
          </p:nvSpPr>
          <p:spPr>
            <a:xfrm>
              <a:off x="3971445" y="2234738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092529" y="4856777"/>
            <a:ext cx="1408007" cy="1247908"/>
            <a:chOff x="3628279" y="1777502"/>
            <a:chExt cx="1408007" cy="1247908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38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31750" cap="flat">
                <a:solidFill>
                  <a:srgbClr val="D87D30"/>
                </a:soli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7" name="文本框 11"/>
            <p:cNvSpPr txBox="1"/>
            <p:nvPr/>
          </p:nvSpPr>
          <p:spPr>
            <a:xfrm>
              <a:off x="3990495" y="2219042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592345" y="4856777"/>
            <a:ext cx="1408007" cy="1247908"/>
            <a:chOff x="3628279" y="1777502"/>
            <a:chExt cx="1408007" cy="124790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43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2" name="文本框 11"/>
            <p:cNvSpPr txBox="1"/>
            <p:nvPr/>
          </p:nvSpPr>
          <p:spPr>
            <a:xfrm>
              <a:off x="3990495" y="2219042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656343" y="3347197"/>
            <a:ext cx="1408007" cy="1247908"/>
            <a:chOff x="3628279" y="1777502"/>
            <a:chExt cx="1408007" cy="1247908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48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31750" cap="flat">
                <a:solidFill>
                  <a:srgbClr val="D87D30"/>
                </a:soli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7" name="文本框 11"/>
            <p:cNvSpPr txBox="1"/>
            <p:nvPr/>
          </p:nvSpPr>
          <p:spPr>
            <a:xfrm>
              <a:off x="3990495" y="2240359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8656342" y="1509406"/>
            <a:ext cx="1408007" cy="1247908"/>
            <a:chOff x="3628279" y="1777502"/>
            <a:chExt cx="1408007" cy="1247908"/>
          </a:xfrm>
        </p:grpSpPr>
        <p:grpSp>
          <p:nvGrpSpPr>
            <p:cNvPr id="151" name="组合 150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157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4" name="文本框 11"/>
            <p:cNvSpPr txBox="1"/>
            <p:nvPr/>
          </p:nvSpPr>
          <p:spPr>
            <a:xfrm>
              <a:off x="3990495" y="2219042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</a:t>
              </a:r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1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2" name="矩形 51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0543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组合 213"/>
          <p:cNvGrpSpPr/>
          <p:nvPr/>
        </p:nvGrpSpPr>
        <p:grpSpPr>
          <a:xfrm>
            <a:off x="7814104" y="4175619"/>
            <a:ext cx="3085709" cy="1259800"/>
            <a:chOff x="5947699" y="908862"/>
            <a:chExt cx="3874057" cy="1581660"/>
          </a:xfrm>
        </p:grpSpPr>
        <p:grpSp>
          <p:nvGrpSpPr>
            <p:cNvPr id="215" name="组合 214"/>
            <p:cNvGrpSpPr/>
            <p:nvPr/>
          </p:nvGrpSpPr>
          <p:grpSpPr>
            <a:xfrm flipV="1">
              <a:off x="5947699" y="1317984"/>
              <a:ext cx="3760980" cy="333367"/>
              <a:chOff x="5272248" y="4626108"/>
              <a:chExt cx="3760980" cy="333367"/>
            </a:xfrm>
          </p:grpSpPr>
          <p:sp>
            <p:nvSpPr>
              <p:cNvPr id="218" name="椭圆 217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任意多边形 218"/>
              <p:cNvSpPr/>
              <p:nvPr/>
            </p:nvSpPr>
            <p:spPr>
              <a:xfrm>
                <a:off x="5335428" y="4686870"/>
                <a:ext cx="3697800" cy="272605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6" name="文本框 90"/>
            <p:cNvSpPr txBox="1"/>
            <p:nvPr/>
          </p:nvSpPr>
          <p:spPr>
            <a:xfrm>
              <a:off x="8040504" y="908862"/>
              <a:ext cx="1780467" cy="42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7" name="文本框 91"/>
            <p:cNvSpPr txBox="1"/>
            <p:nvPr/>
          </p:nvSpPr>
          <p:spPr>
            <a:xfrm>
              <a:off x="6290683" y="1331295"/>
              <a:ext cx="3531073" cy="115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6" name="组合 225"/>
          <p:cNvGrpSpPr/>
          <p:nvPr/>
        </p:nvGrpSpPr>
        <p:grpSpPr>
          <a:xfrm flipH="1">
            <a:off x="1164798" y="4163957"/>
            <a:ext cx="2963817" cy="1259800"/>
            <a:chOff x="5947699" y="908862"/>
            <a:chExt cx="3721025" cy="1581660"/>
          </a:xfrm>
        </p:grpSpPr>
        <p:grpSp>
          <p:nvGrpSpPr>
            <p:cNvPr id="227" name="组合 226"/>
            <p:cNvGrpSpPr/>
            <p:nvPr/>
          </p:nvGrpSpPr>
          <p:grpSpPr>
            <a:xfrm flipV="1">
              <a:off x="5947699" y="1317984"/>
              <a:ext cx="3588965" cy="333367"/>
              <a:chOff x="5272248" y="4626108"/>
              <a:chExt cx="3588965" cy="333367"/>
            </a:xfrm>
          </p:grpSpPr>
          <p:sp>
            <p:nvSpPr>
              <p:cNvPr id="230" name="椭圆 229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>
                <a:off x="5335428" y="4686870"/>
                <a:ext cx="3525785" cy="272605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8" name="文本框 106"/>
            <p:cNvSpPr txBox="1"/>
            <p:nvPr/>
          </p:nvSpPr>
          <p:spPr>
            <a:xfrm>
              <a:off x="7887595" y="908862"/>
              <a:ext cx="1780467" cy="42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9" name="文本框 107"/>
            <p:cNvSpPr txBox="1"/>
            <p:nvPr/>
          </p:nvSpPr>
          <p:spPr>
            <a:xfrm>
              <a:off x="6290685" y="1331295"/>
              <a:ext cx="3378039" cy="115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0" name="组合 219"/>
          <p:cNvGrpSpPr/>
          <p:nvPr/>
        </p:nvGrpSpPr>
        <p:grpSpPr>
          <a:xfrm flipH="1">
            <a:off x="1064513" y="1746515"/>
            <a:ext cx="3064101" cy="1259800"/>
            <a:chOff x="5947699" y="908862"/>
            <a:chExt cx="3846929" cy="1581660"/>
          </a:xfrm>
        </p:grpSpPr>
        <p:grpSp>
          <p:nvGrpSpPr>
            <p:cNvPr id="221" name="组合 220"/>
            <p:cNvGrpSpPr/>
            <p:nvPr/>
          </p:nvGrpSpPr>
          <p:grpSpPr>
            <a:xfrm flipV="1">
              <a:off x="5947699" y="1317984"/>
              <a:ext cx="3721024" cy="333367"/>
              <a:chOff x="5272248" y="4626108"/>
              <a:chExt cx="3721024" cy="333367"/>
            </a:xfrm>
          </p:grpSpPr>
          <p:sp>
            <p:nvSpPr>
              <p:cNvPr id="224" name="椭圆 223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任意多边形 224"/>
              <p:cNvSpPr/>
              <p:nvPr/>
            </p:nvSpPr>
            <p:spPr>
              <a:xfrm>
                <a:off x="5335429" y="4686870"/>
                <a:ext cx="3657843" cy="272605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2" name="文本框 106"/>
            <p:cNvSpPr txBox="1"/>
            <p:nvPr/>
          </p:nvSpPr>
          <p:spPr>
            <a:xfrm>
              <a:off x="8005093" y="908862"/>
              <a:ext cx="1780467" cy="42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3" name="文本框 107"/>
            <p:cNvSpPr txBox="1"/>
            <p:nvPr/>
          </p:nvSpPr>
          <p:spPr>
            <a:xfrm>
              <a:off x="6290683" y="1331295"/>
              <a:ext cx="3503945" cy="115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7814104" y="1792272"/>
            <a:ext cx="3085709" cy="1259800"/>
            <a:chOff x="5947699" y="908862"/>
            <a:chExt cx="3874057" cy="1581660"/>
          </a:xfrm>
        </p:grpSpPr>
        <p:grpSp>
          <p:nvGrpSpPr>
            <p:cNvPr id="209" name="组合 208"/>
            <p:cNvGrpSpPr/>
            <p:nvPr/>
          </p:nvGrpSpPr>
          <p:grpSpPr>
            <a:xfrm flipV="1">
              <a:off x="5947699" y="1317984"/>
              <a:ext cx="3760979" cy="333367"/>
              <a:chOff x="5272248" y="4626108"/>
              <a:chExt cx="3760979" cy="333367"/>
            </a:xfrm>
          </p:grpSpPr>
          <p:sp>
            <p:nvSpPr>
              <p:cNvPr id="212" name="椭圆 211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任意多边形 212"/>
              <p:cNvSpPr/>
              <p:nvPr/>
            </p:nvSpPr>
            <p:spPr>
              <a:xfrm>
                <a:off x="5335428" y="4686870"/>
                <a:ext cx="3697799" cy="272605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3200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0" name="文本框 90"/>
            <p:cNvSpPr txBox="1"/>
            <p:nvPr/>
          </p:nvSpPr>
          <p:spPr>
            <a:xfrm>
              <a:off x="8041289" y="908862"/>
              <a:ext cx="1780467" cy="425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1" name="文本框 91"/>
            <p:cNvSpPr txBox="1"/>
            <p:nvPr/>
          </p:nvSpPr>
          <p:spPr>
            <a:xfrm>
              <a:off x="6290683" y="1331295"/>
              <a:ext cx="3531073" cy="1159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40731" y="1664742"/>
            <a:ext cx="1858362" cy="1859065"/>
            <a:chOff x="687034" y="1465440"/>
            <a:chExt cx="2333143" cy="2334026"/>
          </a:xfrm>
        </p:grpSpPr>
        <p:sp>
          <p:nvSpPr>
            <p:cNvPr id="55" name="任意多边形 54"/>
            <p:cNvSpPr/>
            <p:nvPr/>
          </p:nvSpPr>
          <p:spPr>
            <a:xfrm>
              <a:off x="687034" y="1465440"/>
              <a:ext cx="2333142" cy="2333141"/>
            </a:xfrm>
            <a:custGeom>
              <a:avLst/>
              <a:gdLst>
                <a:gd name="connsiteX0" fmla="*/ 325357 w 2333142"/>
                <a:gd name="connsiteY0" fmla="*/ 0 h 2333142"/>
                <a:gd name="connsiteX1" fmla="*/ 2007785 w 2333142"/>
                <a:gd name="connsiteY1" fmla="*/ 0 h 2333142"/>
                <a:gd name="connsiteX2" fmla="*/ 2333142 w 2333142"/>
                <a:gd name="connsiteY2" fmla="*/ 325357 h 2333142"/>
                <a:gd name="connsiteX3" fmla="*/ 2333142 w 2333142"/>
                <a:gd name="connsiteY3" fmla="*/ 1307600 h 2333142"/>
                <a:gd name="connsiteX4" fmla="*/ 2260334 w 2333142"/>
                <a:gd name="connsiteY4" fmla="*/ 1307600 h 2333142"/>
                <a:gd name="connsiteX5" fmla="*/ 1919778 w 2333142"/>
                <a:gd name="connsiteY5" fmla="*/ 1307600 h 2333142"/>
                <a:gd name="connsiteX6" fmla="*/ 1720799 w 2333142"/>
                <a:gd name="connsiteY6" fmla="*/ 1421890 h 2333142"/>
                <a:gd name="connsiteX7" fmla="*/ 1204927 w 2333142"/>
                <a:gd name="connsiteY7" fmla="*/ 2315931 h 2333142"/>
                <a:gd name="connsiteX8" fmla="*/ 1198574 w 2333142"/>
                <a:gd name="connsiteY8" fmla="*/ 2333142 h 2333142"/>
                <a:gd name="connsiteX9" fmla="*/ 325357 w 2333142"/>
                <a:gd name="connsiteY9" fmla="*/ 2333142 h 2333142"/>
                <a:gd name="connsiteX10" fmla="*/ 0 w 2333142"/>
                <a:gd name="connsiteY10" fmla="*/ 2007785 h 2333142"/>
                <a:gd name="connsiteX11" fmla="*/ 0 w 2333142"/>
                <a:gd name="connsiteY11" fmla="*/ 325357 h 2333142"/>
                <a:gd name="connsiteX12" fmla="*/ 325357 w 2333142"/>
                <a:gd name="connsiteY12" fmla="*/ 0 h 233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142" h="2333142">
                  <a:moveTo>
                    <a:pt x="325357" y="0"/>
                  </a:moveTo>
                  <a:lnTo>
                    <a:pt x="2007785" y="0"/>
                  </a:lnTo>
                  <a:cubicBezTo>
                    <a:pt x="2187475" y="0"/>
                    <a:pt x="2333142" y="145667"/>
                    <a:pt x="2333142" y="325357"/>
                  </a:cubicBezTo>
                  <a:lnTo>
                    <a:pt x="2333142" y="1307600"/>
                  </a:lnTo>
                  <a:lnTo>
                    <a:pt x="2260334" y="1307600"/>
                  </a:lnTo>
                  <a:cubicBezTo>
                    <a:pt x="2161593" y="1307600"/>
                    <a:pt x="2048746" y="1307600"/>
                    <a:pt x="1919778" y="1307600"/>
                  </a:cubicBezTo>
                  <a:cubicBezTo>
                    <a:pt x="1847924" y="1307600"/>
                    <a:pt x="1757647" y="1359215"/>
                    <a:pt x="1720799" y="1421890"/>
                  </a:cubicBezTo>
                  <a:cubicBezTo>
                    <a:pt x="1720799" y="1421890"/>
                    <a:pt x="1720799" y="1421890"/>
                    <a:pt x="1204927" y="2315931"/>
                  </a:cubicBezTo>
                  <a:lnTo>
                    <a:pt x="1198574" y="2333142"/>
                  </a:lnTo>
                  <a:lnTo>
                    <a:pt x="325357" y="2333142"/>
                  </a:lnTo>
                  <a:cubicBezTo>
                    <a:pt x="145667" y="2333142"/>
                    <a:pt x="0" y="2187475"/>
                    <a:pt x="0" y="2007785"/>
                  </a:cubicBezTo>
                  <a:lnTo>
                    <a:pt x="0" y="325357"/>
                  </a:lnTo>
                  <a:cubicBezTo>
                    <a:pt x="0" y="145667"/>
                    <a:pt x="145667" y="0"/>
                    <a:pt x="32535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BFBFB"/>
                </a:gs>
                <a:gs pos="100000">
                  <a:srgbClr val="E6E6E6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01600" dist="50800" dir="2700000" algn="tl" rotWithShape="0">
                <a:prstClr val="black">
                  <a:alpha val="29000"/>
                </a:prstClr>
              </a:outerShdw>
            </a:effectLst>
          </p:spPr>
          <p:txBody>
            <a:bodyPr lIns="91415" tIns="45708" rIns="91415" bIns="45708"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687034" y="1466325"/>
              <a:ext cx="2333142" cy="2333141"/>
            </a:xfrm>
            <a:custGeom>
              <a:avLst/>
              <a:gdLst>
                <a:gd name="connsiteX0" fmla="*/ 325357 w 2333142"/>
                <a:gd name="connsiteY0" fmla="*/ 0 h 2333142"/>
                <a:gd name="connsiteX1" fmla="*/ 2007785 w 2333142"/>
                <a:gd name="connsiteY1" fmla="*/ 0 h 2333142"/>
                <a:gd name="connsiteX2" fmla="*/ 2333142 w 2333142"/>
                <a:gd name="connsiteY2" fmla="*/ 325357 h 2333142"/>
                <a:gd name="connsiteX3" fmla="*/ 2333142 w 2333142"/>
                <a:gd name="connsiteY3" fmla="*/ 1307600 h 2333142"/>
                <a:gd name="connsiteX4" fmla="*/ 2260334 w 2333142"/>
                <a:gd name="connsiteY4" fmla="*/ 1307600 h 2333142"/>
                <a:gd name="connsiteX5" fmla="*/ 1919778 w 2333142"/>
                <a:gd name="connsiteY5" fmla="*/ 1307600 h 2333142"/>
                <a:gd name="connsiteX6" fmla="*/ 1720799 w 2333142"/>
                <a:gd name="connsiteY6" fmla="*/ 1421890 h 2333142"/>
                <a:gd name="connsiteX7" fmla="*/ 1204927 w 2333142"/>
                <a:gd name="connsiteY7" fmla="*/ 2315931 h 2333142"/>
                <a:gd name="connsiteX8" fmla="*/ 1198574 w 2333142"/>
                <a:gd name="connsiteY8" fmla="*/ 2333142 h 2333142"/>
                <a:gd name="connsiteX9" fmla="*/ 325357 w 2333142"/>
                <a:gd name="connsiteY9" fmla="*/ 2333142 h 2333142"/>
                <a:gd name="connsiteX10" fmla="*/ 0 w 2333142"/>
                <a:gd name="connsiteY10" fmla="*/ 2007785 h 2333142"/>
                <a:gd name="connsiteX11" fmla="*/ 0 w 2333142"/>
                <a:gd name="connsiteY11" fmla="*/ 325357 h 2333142"/>
                <a:gd name="connsiteX12" fmla="*/ 325357 w 2333142"/>
                <a:gd name="connsiteY12" fmla="*/ 0 h 2333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33142" h="2333142">
                  <a:moveTo>
                    <a:pt x="325357" y="0"/>
                  </a:moveTo>
                  <a:lnTo>
                    <a:pt x="2007785" y="0"/>
                  </a:lnTo>
                  <a:cubicBezTo>
                    <a:pt x="2187475" y="0"/>
                    <a:pt x="2333142" y="145667"/>
                    <a:pt x="2333142" y="325357"/>
                  </a:cubicBezTo>
                  <a:lnTo>
                    <a:pt x="2333142" y="1307600"/>
                  </a:lnTo>
                  <a:lnTo>
                    <a:pt x="2260334" y="1307600"/>
                  </a:lnTo>
                  <a:cubicBezTo>
                    <a:pt x="2161593" y="1307600"/>
                    <a:pt x="2048746" y="1307600"/>
                    <a:pt x="1919778" y="1307600"/>
                  </a:cubicBezTo>
                  <a:cubicBezTo>
                    <a:pt x="1847924" y="1307600"/>
                    <a:pt x="1757647" y="1359215"/>
                    <a:pt x="1720799" y="1421890"/>
                  </a:cubicBezTo>
                  <a:cubicBezTo>
                    <a:pt x="1720799" y="1421890"/>
                    <a:pt x="1720799" y="1421890"/>
                    <a:pt x="1204927" y="2315931"/>
                  </a:cubicBezTo>
                  <a:lnTo>
                    <a:pt x="1198574" y="2333142"/>
                  </a:lnTo>
                  <a:lnTo>
                    <a:pt x="325357" y="2333142"/>
                  </a:lnTo>
                  <a:cubicBezTo>
                    <a:pt x="145667" y="2333142"/>
                    <a:pt x="0" y="2187475"/>
                    <a:pt x="0" y="2007785"/>
                  </a:cubicBezTo>
                  <a:lnTo>
                    <a:pt x="0" y="325357"/>
                  </a:lnTo>
                  <a:cubicBezTo>
                    <a:pt x="0" y="145667"/>
                    <a:pt x="145667" y="0"/>
                    <a:pt x="325357" y="0"/>
                  </a:cubicBezTo>
                  <a:close/>
                </a:path>
              </a:pathLst>
            </a:custGeom>
            <a:solidFill>
              <a:srgbClr val="F7F7F7"/>
            </a:soli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lIns="91415" tIns="45708" rIns="91415" bIns="45708"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7" name="同侧圆角矩形 56"/>
            <p:cNvSpPr/>
            <p:nvPr/>
          </p:nvSpPr>
          <p:spPr>
            <a:xfrm>
              <a:off x="797369" y="1564383"/>
              <a:ext cx="2112475" cy="1144429"/>
            </a:xfrm>
            <a:prstGeom prst="round2SameRect">
              <a:avLst>
                <a:gd name="adj1" fmla="val 24657"/>
                <a:gd name="adj2" fmla="val 0"/>
              </a:avLst>
            </a:prstGeom>
            <a:solidFill>
              <a:srgbClr val="434B73"/>
            </a:solidFill>
            <a:ln w="25400" cap="flat" cmpd="sng" algn="ctr">
              <a:noFill/>
              <a:prstDash val="solid"/>
            </a:ln>
            <a:effectLst/>
          </p:spPr>
          <p:txBody>
            <a:bodyPr lIns="91415" tIns="45708" rIns="91415" bIns="45708" rtlCol="0" anchor="ctr"/>
            <a:lstStyle/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95"/>
            <p:cNvSpPr txBox="1"/>
            <p:nvPr/>
          </p:nvSpPr>
          <p:spPr>
            <a:xfrm>
              <a:off x="1501012" y="1750339"/>
              <a:ext cx="1519165" cy="888709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962594" y="2451536"/>
              <a:ext cx="558350" cy="558351"/>
              <a:chOff x="3984978" y="1984433"/>
              <a:chExt cx="558350" cy="55835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984978" y="1984433"/>
                <a:ext cx="558350" cy="558350"/>
              </a:xfrm>
              <a:prstGeom prst="ellipse">
                <a:avLst/>
              </a:prstGeom>
              <a:solidFill>
                <a:srgbClr val="434B73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043706" y="2043161"/>
                <a:ext cx="440894" cy="440894"/>
              </a:xfrm>
              <a:prstGeom prst="ellipse">
                <a:avLst/>
              </a:prstGeom>
              <a:solidFill>
                <a:srgbClr val="F7F7F7"/>
              </a:solidFill>
              <a:ln w="34925" cap="flat" cmpd="sng" algn="ctr">
                <a:solidFill>
                  <a:srgbClr val="434B73"/>
                </a:solidFill>
                <a:prstDash val="solid"/>
              </a:ln>
              <a:effectLst>
                <a:innerShdw blurRad="50800" dist="38100" dir="135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125"/>
            <p:cNvSpPr txBox="1"/>
            <p:nvPr/>
          </p:nvSpPr>
          <p:spPr>
            <a:xfrm>
              <a:off x="929512" y="2498831"/>
              <a:ext cx="639869" cy="463660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131"/>
            <p:cNvSpPr txBox="1"/>
            <p:nvPr/>
          </p:nvSpPr>
          <p:spPr>
            <a:xfrm>
              <a:off x="864315" y="3020029"/>
              <a:ext cx="926182" cy="386378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>
                <a:defRPr/>
              </a:pPr>
              <a:r>
                <a:rPr lang="en-US" altLang="zh-CN" sz="1400" kern="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cs typeface="+mn-ea"/>
                  <a:sym typeface="+mn-lt"/>
                </a:rPr>
                <a:t>STEP</a:t>
              </a:r>
              <a:endParaRPr lang="zh-CN" altLang="en-US" sz="14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052834" y="1949325"/>
              <a:ext cx="382345" cy="337558"/>
              <a:chOff x="10044251" y="4522834"/>
              <a:chExt cx="745082" cy="657806"/>
            </a:xfrm>
            <a:solidFill>
              <a:sysClr val="window" lastClr="FFFFFF"/>
            </a:solidFill>
            <a:effectLst/>
          </p:grpSpPr>
          <p:sp>
            <p:nvSpPr>
              <p:cNvPr id="63" name="Oval 423"/>
              <p:cNvSpPr>
                <a:spLocks noChangeArrowheads="1"/>
              </p:cNvSpPr>
              <p:nvPr/>
            </p:nvSpPr>
            <p:spPr bwMode="auto">
              <a:xfrm>
                <a:off x="10603243" y="4610108"/>
                <a:ext cx="173829" cy="2012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424"/>
              <p:cNvSpPr>
                <a:spLocks/>
              </p:cNvSpPr>
              <p:nvPr/>
            </p:nvSpPr>
            <p:spPr bwMode="auto">
              <a:xfrm>
                <a:off x="10567179" y="4817837"/>
                <a:ext cx="222154" cy="298610"/>
              </a:xfrm>
              <a:custGeom>
                <a:avLst/>
                <a:gdLst>
                  <a:gd name="T0" fmla="*/ 65 w 130"/>
                  <a:gd name="T1" fmla="*/ 3 h 175"/>
                  <a:gd name="T2" fmla="*/ 52 w 130"/>
                  <a:gd name="T3" fmla="*/ 89 h 175"/>
                  <a:gd name="T4" fmla="*/ 14 w 130"/>
                  <a:gd name="T5" fmla="*/ 112 h 175"/>
                  <a:gd name="T6" fmla="*/ 14 w 130"/>
                  <a:gd name="T7" fmla="*/ 78 h 175"/>
                  <a:gd name="T8" fmla="*/ 65 w 130"/>
                  <a:gd name="T9" fmla="*/ 3 h 175"/>
                  <a:gd name="T10" fmla="*/ 9 w 130"/>
                  <a:gd name="T11" fmla="*/ 58 h 175"/>
                  <a:gd name="T12" fmla="*/ 0 w 130"/>
                  <a:gd name="T13" fmla="*/ 89 h 175"/>
                  <a:gd name="T14" fmla="*/ 0 w 130"/>
                  <a:gd name="T15" fmla="*/ 137 h 175"/>
                  <a:gd name="T16" fmla="*/ 7 w 130"/>
                  <a:gd name="T17" fmla="*/ 160 h 175"/>
                  <a:gd name="T18" fmla="*/ 65 w 130"/>
                  <a:gd name="T19" fmla="*/ 175 h 175"/>
                  <a:gd name="T20" fmla="*/ 130 w 130"/>
                  <a:gd name="T21" fmla="*/ 149 h 175"/>
                  <a:gd name="T22" fmla="*/ 130 w 130"/>
                  <a:gd name="T23" fmla="*/ 45 h 175"/>
                  <a:gd name="T24" fmla="*/ 65 w 130"/>
                  <a:gd name="T25" fmla="*/ 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75">
                    <a:moveTo>
                      <a:pt x="65" y="3"/>
                    </a:move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35" y="3"/>
                      <a:pt x="18" y="33"/>
                      <a:pt x="9" y="58"/>
                    </a:cubicBezTo>
                    <a:cubicBezTo>
                      <a:pt x="3" y="75"/>
                      <a:pt x="0" y="89"/>
                      <a:pt x="0" y="89"/>
                    </a:cubicBezTo>
                    <a:cubicBezTo>
                      <a:pt x="0" y="89"/>
                      <a:pt x="0" y="116"/>
                      <a:pt x="0" y="137"/>
                    </a:cubicBezTo>
                    <a:cubicBezTo>
                      <a:pt x="0" y="146"/>
                      <a:pt x="2" y="153"/>
                      <a:pt x="7" y="160"/>
                    </a:cubicBezTo>
                    <a:cubicBezTo>
                      <a:pt x="14" y="169"/>
                      <a:pt x="31" y="175"/>
                      <a:pt x="65" y="175"/>
                    </a:cubicBezTo>
                    <a:cubicBezTo>
                      <a:pt x="122" y="175"/>
                      <a:pt x="130" y="149"/>
                      <a:pt x="130" y="149"/>
                    </a:cubicBezTo>
                    <a:cubicBezTo>
                      <a:pt x="130" y="149"/>
                      <a:pt x="130" y="89"/>
                      <a:pt x="130" y="45"/>
                    </a:cubicBezTo>
                    <a:cubicBezTo>
                      <a:pt x="130" y="0"/>
                      <a:pt x="65" y="3"/>
                      <a:pt x="6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425"/>
              <p:cNvSpPr>
                <a:spLocks/>
              </p:cNvSpPr>
              <p:nvPr/>
            </p:nvSpPr>
            <p:spPr bwMode="auto">
              <a:xfrm>
                <a:off x="10229620" y="5001763"/>
                <a:ext cx="362082" cy="178877"/>
              </a:xfrm>
              <a:custGeom>
                <a:avLst/>
                <a:gdLst>
                  <a:gd name="T0" fmla="*/ 187 w 212"/>
                  <a:gd name="T1" fmla="*/ 55 h 105"/>
                  <a:gd name="T2" fmla="*/ 178 w 212"/>
                  <a:gd name="T3" fmla="*/ 0 h 105"/>
                  <a:gd name="T4" fmla="*/ 110 w 212"/>
                  <a:gd name="T5" fmla="*/ 20 h 105"/>
                  <a:gd name="T6" fmla="*/ 44 w 212"/>
                  <a:gd name="T7" fmla="*/ 0 h 105"/>
                  <a:gd name="T8" fmla="*/ 30 w 212"/>
                  <a:gd name="T9" fmla="*/ 56 h 105"/>
                  <a:gd name="T10" fmla="*/ 0 w 212"/>
                  <a:gd name="T11" fmla="*/ 72 h 105"/>
                  <a:gd name="T12" fmla="*/ 110 w 212"/>
                  <a:gd name="T13" fmla="*/ 105 h 105"/>
                  <a:gd name="T14" fmla="*/ 212 w 212"/>
                  <a:gd name="T15" fmla="*/ 72 h 105"/>
                  <a:gd name="T16" fmla="*/ 187 w 212"/>
                  <a:gd name="T17" fmla="*/ 5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05">
                    <a:moveTo>
                      <a:pt x="187" y="55"/>
                    </a:moveTo>
                    <a:cubicBezTo>
                      <a:pt x="173" y="33"/>
                      <a:pt x="178" y="0"/>
                      <a:pt x="178" y="0"/>
                    </a:cubicBezTo>
                    <a:cubicBezTo>
                      <a:pt x="178" y="0"/>
                      <a:pt x="156" y="20"/>
                      <a:pt x="110" y="20"/>
                    </a:cubicBezTo>
                    <a:cubicBezTo>
                      <a:pt x="64" y="20"/>
                      <a:pt x="44" y="0"/>
                      <a:pt x="44" y="0"/>
                    </a:cubicBezTo>
                    <a:cubicBezTo>
                      <a:pt x="44" y="0"/>
                      <a:pt x="49" y="34"/>
                      <a:pt x="30" y="56"/>
                    </a:cubicBezTo>
                    <a:cubicBezTo>
                      <a:pt x="23" y="64"/>
                      <a:pt x="14" y="70"/>
                      <a:pt x="0" y="72"/>
                    </a:cubicBezTo>
                    <a:cubicBezTo>
                      <a:pt x="0" y="72"/>
                      <a:pt x="32" y="105"/>
                      <a:pt x="110" y="105"/>
                    </a:cubicBezTo>
                    <a:cubicBezTo>
                      <a:pt x="187" y="105"/>
                      <a:pt x="212" y="72"/>
                      <a:pt x="212" y="72"/>
                    </a:cubicBezTo>
                    <a:cubicBezTo>
                      <a:pt x="200" y="70"/>
                      <a:pt x="193" y="63"/>
                      <a:pt x="18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Freeform 426"/>
              <p:cNvSpPr>
                <a:spLocks/>
              </p:cNvSpPr>
              <p:nvPr/>
            </p:nvSpPr>
            <p:spPr bwMode="auto">
              <a:xfrm>
                <a:off x="10275782" y="4701711"/>
                <a:ext cx="283463" cy="256054"/>
              </a:xfrm>
              <a:custGeom>
                <a:avLst/>
                <a:gdLst>
                  <a:gd name="T0" fmla="*/ 75 w 166"/>
                  <a:gd name="T1" fmla="*/ 150 h 150"/>
                  <a:gd name="T2" fmla="*/ 91 w 166"/>
                  <a:gd name="T3" fmla="*/ 150 h 150"/>
                  <a:gd name="T4" fmla="*/ 166 w 166"/>
                  <a:gd name="T5" fmla="*/ 125 h 150"/>
                  <a:gd name="T6" fmla="*/ 166 w 166"/>
                  <a:gd name="T7" fmla="*/ 122 h 150"/>
                  <a:gd name="T8" fmla="*/ 166 w 166"/>
                  <a:gd name="T9" fmla="*/ 59 h 150"/>
                  <a:gd name="T10" fmla="*/ 108 w 166"/>
                  <a:gd name="T11" fmla="*/ 0 h 150"/>
                  <a:gd name="T12" fmla="*/ 108 w 166"/>
                  <a:gd name="T13" fmla="*/ 0 h 150"/>
                  <a:gd name="T14" fmla="*/ 83 w 166"/>
                  <a:gd name="T15" fmla="*/ 10 h 150"/>
                  <a:gd name="T16" fmla="*/ 102 w 166"/>
                  <a:gd name="T17" fmla="*/ 82 h 150"/>
                  <a:gd name="T18" fmla="*/ 83 w 166"/>
                  <a:gd name="T19" fmla="*/ 111 h 150"/>
                  <a:gd name="T20" fmla="*/ 63 w 166"/>
                  <a:gd name="T21" fmla="*/ 82 h 150"/>
                  <a:gd name="T22" fmla="*/ 83 w 166"/>
                  <a:gd name="T23" fmla="*/ 10 h 150"/>
                  <a:gd name="T24" fmla="*/ 58 w 166"/>
                  <a:gd name="T25" fmla="*/ 0 h 150"/>
                  <a:gd name="T26" fmla="*/ 0 w 166"/>
                  <a:gd name="T27" fmla="*/ 59 h 150"/>
                  <a:gd name="T28" fmla="*/ 0 w 166"/>
                  <a:gd name="T29" fmla="*/ 122 h 150"/>
                  <a:gd name="T30" fmla="*/ 0 w 166"/>
                  <a:gd name="T31" fmla="*/ 123 h 150"/>
                  <a:gd name="T32" fmla="*/ 75 w 166"/>
                  <a:gd name="T33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150">
                    <a:moveTo>
                      <a:pt x="75" y="150"/>
                    </a:moveTo>
                    <a:cubicBezTo>
                      <a:pt x="91" y="150"/>
                      <a:pt x="91" y="150"/>
                      <a:pt x="91" y="150"/>
                    </a:cubicBezTo>
                    <a:cubicBezTo>
                      <a:pt x="150" y="150"/>
                      <a:pt x="163" y="132"/>
                      <a:pt x="166" y="125"/>
                    </a:cubicBezTo>
                    <a:cubicBezTo>
                      <a:pt x="166" y="123"/>
                      <a:pt x="166" y="122"/>
                      <a:pt x="166" y="122"/>
                    </a:cubicBezTo>
                    <a:cubicBezTo>
                      <a:pt x="166" y="122"/>
                      <a:pt x="166" y="113"/>
                      <a:pt x="166" y="59"/>
                    </a:cubicBezTo>
                    <a:cubicBezTo>
                      <a:pt x="166" y="22"/>
                      <a:pt x="130" y="6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6" y="6"/>
                      <a:pt x="0" y="22"/>
                      <a:pt x="0" y="59"/>
                    </a:cubicBezTo>
                    <a:cubicBezTo>
                      <a:pt x="0" y="113"/>
                      <a:pt x="0" y="122"/>
                      <a:pt x="0" y="122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1" y="127"/>
                      <a:pt x="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Oval 427"/>
              <p:cNvSpPr>
                <a:spLocks noChangeArrowheads="1"/>
              </p:cNvSpPr>
              <p:nvPr/>
            </p:nvSpPr>
            <p:spPr bwMode="auto">
              <a:xfrm>
                <a:off x="10345746" y="4522834"/>
                <a:ext cx="143535" cy="167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Freeform 428"/>
              <p:cNvSpPr>
                <a:spLocks/>
              </p:cNvSpPr>
              <p:nvPr/>
            </p:nvSpPr>
            <p:spPr bwMode="auto">
              <a:xfrm>
                <a:off x="10044251" y="4816394"/>
                <a:ext cx="219990" cy="297889"/>
              </a:xfrm>
              <a:custGeom>
                <a:avLst/>
                <a:gdLst>
                  <a:gd name="T0" fmla="*/ 129 w 129"/>
                  <a:gd name="T1" fmla="*/ 138 h 175"/>
                  <a:gd name="T2" fmla="*/ 129 w 129"/>
                  <a:gd name="T3" fmla="*/ 89 h 175"/>
                  <a:gd name="T4" fmla="*/ 121 w 129"/>
                  <a:gd name="T5" fmla="*/ 58 h 175"/>
                  <a:gd name="T6" fmla="*/ 65 w 129"/>
                  <a:gd name="T7" fmla="*/ 3 h 175"/>
                  <a:gd name="T8" fmla="*/ 116 w 129"/>
                  <a:gd name="T9" fmla="*/ 78 h 175"/>
                  <a:gd name="T10" fmla="*/ 116 w 129"/>
                  <a:gd name="T11" fmla="*/ 113 h 175"/>
                  <a:gd name="T12" fmla="*/ 78 w 129"/>
                  <a:gd name="T13" fmla="*/ 89 h 175"/>
                  <a:gd name="T14" fmla="*/ 65 w 129"/>
                  <a:gd name="T15" fmla="*/ 3 h 175"/>
                  <a:gd name="T16" fmla="*/ 0 w 129"/>
                  <a:gd name="T17" fmla="*/ 45 h 175"/>
                  <a:gd name="T18" fmla="*/ 0 w 129"/>
                  <a:gd name="T19" fmla="*/ 149 h 175"/>
                  <a:gd name="T20" fmla="*/ 65 w 129"/>
                  <a:gd name="T21" fmla="*/ 175 h 175"/>
                  <a:gd name="T22" fmla="*/ 122 w 129"/>
                  <a:gd name="T23" fmla="*/ 161 h 175"/>
                  <a:gd name="T24" fmla="*/ 129 w 129"/>
                  <a:gd name="T25" fmla="*/ 1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75">
                    <a:moveTo>
                      <a:pt x="129" y="138"/>
                    </a:moveTo>
                    <a:cubicBezTo>
                      <a:pt x="129" y="117"/>
                      <a:pt x="129" y="89"/>
                      <a:pt x="129" y="89"/>
                    </a:cubicBezTo>
                    <a:cubicBezTo>
                      <a:pt x="129" y="89"/>
                      <a:pt x="127" y="75"/>
                      <a:pt x="121" y="58"/>
                    </a:cubicBezTo>
                    <a:cubicBezTo>
                      <a:pt x="112" y="33"/>
                      <a:pt x="95" y="3"/>
                      <a:pt x="65" y="3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0" y="0"/>
                      <a:pt x="0" y="45"/>
                    </a:cubicBezTo>
                    <a:cubicBezTo>
                      <a:pt x="0" y="90"/>
                      <a:pt x="0" y="149"/>
                      <a:pt x="0" y="149"/>
                    </a:cubicBezTo>
                    <a:cubicBezTo>
                      <a:pt x="0" y="149"/>
                      <a:pt x="8" y="175"/>
                      <a:pt x="65" y="175"/>
                    </a:cubicBezTo>
                    <a:cubicBezTo>
                      <a:pt x="97" y="175"/>
                      <a:pt x="114" y="170"/>
                      <a:pt x="122" y="161"/>
                    </a:cubicBezTo>
                    <a:cubicBezTo>
                      <a:pt x="128" y="155"/>
                      <a:pt x="129" y="147"/>
                      <a:pt x="12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Oval 429"/>
              <p:cNvSpPr>
                <a:spLocks noChangeArrowheads="1"/>
              </p:cNvSpPr>
              <p:nvPr/>
            </p:nvSpPr>
            <p:spPr bwMode="auto">
              <a:xfrm>
                <a:off x="10055791" y="4607944"/>
                <a:ext cx="173829" cy="2034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043625" y="1664743"/>
            <a:ext cx="1858361" cy="1859065"/>
            <a:chOff x="3201634" y="1465441"/>
            <a:chExt cx="2333142" cy="2334026"/>
          </a:xfrm>
        </p:grpSpPr>
        <p:grpSp>
          <p:nvGrpSpPr>
            <p:cNvPr id="73" name="组合 72"/>
            <p:cNvGrpSpPr/>
            <p:nvPr/>
          </p:nvGrpSpPr>
          <p:grpSpPr>
            <a:xfrm flipH="1">
              <a:off x="3201634" y="1465441"/>
              <a:ext cx="2333142" cy="2334026"/>
              <a:chOff x="3630019" y="998779"/>
              <a:chExt cx="2333142" cy="2334026"/>
            </a:xfrm>
          </p:grpSpPr>
          <p:sp>
            <p:nvSpPr>
              <p:cNvPr id="114" name="任意多边形 113"/>
              <p:cNvSpPr/>
              <p:nvPr/>
            </p:nvSpPr>
            <p:spPr>
              <a:xfrm>
                <a:off x="3630019" y="998779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B"/>
                  </a:gs>
                  <a:gs pos="100000">
                    <a:srgbClr val="E6E6E6"/>
                  </a:gs>
                </a:gsLst>
                <a:lin ang="81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dist="508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3630019" y="999663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 w="25400" cap="flat" cmpd="sng" algn="ctr">
                <a:noFill/>
                <a:prstDash val="solid"/>
              </a:ln>
              <a:effectLst>
                <a:softEdge rad="508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同侧圆角矩形 73"/>
            <p:cNvSpPr/>
            <p:nvPr/>
          </p:nvSpPr>
          <p:spPr>
            <a:xfrm>
              <a:off x="3311968" y="1564383"/>
              <a:ext cx="2112475" cy="1144429"/>
            </a:xfrm>
            <a:prstGeom prst="round2SameRect">
              <a:avLst>
                <a:gd name="adj1" fmla="val 24657"/>
                <a:gd name="adj2" fmla="val 0"/>
              </a:avLst>
            </a:prstGeom>
            <a:solidFill>
              <a:srgbClr val="D87D30"/>
            </a:solidFill>
            <a:ln w="25400" cap="flat" cmpd="sng" algn="ctr">
              <a:noFill/>
              <a:prstDash val="solid"/>
            </a:ln>
            <a:effectLst/>
          </p:spPr>
          <p:txBody>
            <a:bodyPr lIns="91415" tIns="45708" rIns="91415" bIns="45708" rtlCol="0" anchor="ctr"/>
            <a:lstStyle/>
            <a:p>
              <a:pPr algn="ctr">
                <a:defRPr/>
              </a:pPr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103"/>
            <p:cNvSpPr txBox="1"/>
            <p:nvPr/>
          </p:nvSpPr>
          <p:spPr>
            <a:xfrm>
              <a:off x="3333777" y="1750339"/>
              <a:ext cx="1519165" cy="888709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700868" y="2451537"/>
              <a:ext cx="558350" cy="558351"/>
              <a:chOff x="3984978" y="1984434"/>
              <a:chExt cx="558350" cy="558350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3984978" y="1984434"/>
                <a:ext cx="558350" cy="558350"/>
              </a:xfrm>
              <a:prstGeom prst="ellipse">
                <a:avLst/>
              </a:prstGeom>
              <a:solidFill>
                <a:srgbClr val="D87D30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4043706" y="2043161"/>
                <a:ext cx="440894" cy="440894"/>
              </a:xfrm>
              <a:prstGeom prst="ellipse">
                <a:avLst/>
              </a:prstGeom>
              <a:solidFill>
                <a:srgbClr val="F7F7F7"/>
              </a:solidFill>
              <a:ln w="34925" cap="flat" cmpd="sng" algn="ctr">
                <a:solidFill>
                  <a:srgbClr val="D87D30"/>
                </a:solidFill>
                <a:prstDash val="solid"/>
              </a:ln>
              <a:effectLst>
                <a:innerShdw blurRad="50800" dist="38100" dir="135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文本框 126"/>
            <p:cNvSpPr txBox="1"/>
            <p:nvPr/>
          </p:nvSpPr>
          <p:spPr>
            <a:xfrm>
              <a:off x="4670117" y="2514369"/>
              <a:ext cx="639869" cy="463660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132"/>
            <p:cNvSpPr txBox="1"/>
            <p:nvPr/>
          </p:nvSpPr>
          <p:spPr>
            <a:xfrm>
              <a:off x="4599825" y="3020029"/>
              <a:ext cx="887796" cy="386378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sz="1400" kern="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cs typeface="+mn-ea"/>
                  <a:sym typeface="+mn-lt"/>
                </a:rPr>
                <a:t>STEP</a:t>
              </a:r>
              <a:endParaRPr lang="zh-CN" altLang="en-US" sz="14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4829544" y="1949139"/>
              <a:ext cx="372722" cy="337930"/>
              <a:chOff x="10054349" y="2685014"/>
              <a:chExt cx="726328" cy="658528"/>
            </a:xfrm>
            <a:solidFill>
              <a:sysClr val="window" lastClr="FFFFFF"/>
            </a:solidFill>
            <a:effectLst/>
          </p:grpSpPr>
          <p:sp>
            <p:nvSpPr>
              <p:cNvPr id="80" name="Oval 440"/>
              <p:cNvSpPr>
                <a:spLocks noChangeArrowheads="1"/>
              </p:cNvSpPr>
              <p:nvPr/>
            </p:nvSpPr>
            <p:spPr bwMode="auto">
              <a:xfrm>
                <a:off x="10639307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441"/>
              <p:cNvSpPr>
                <a:spLocks/>
              </p:cNvSpPr>
              <p:nvPr/>
            </p:nvSpPr>
            <p:spPr bwMode="auto">
              <a:xfrm>
                <a:off x="10606849" y="2685014"/>
                <a:ext cx="119011" cy="119732"/>
              </a:xfrm>
              <a:custGeom>
                <a:avLst/>
                <a:gdLst>
                  <a:gd name="T0" fmla="*/ 55 w 70"/>
                  <a:gd name="T1" fmla="*/ 70 h 70"/>
                  <a:gd name="T2" fmla="*/ 70 w 70"/>
                  <a:gd name="T3" fmla="*/ 70 h 70"/>
                  <a:gd name="T4" fmla="*/ 0 w 70"/>
                  <a:gd name="T5" fmla="*/ 0 h 70"/>
                  <a:gd name="T6" fmla="*/ 0 w 70"/>
                  <a:gd name="T7" fmla="*/ 14 h 70"/>
                  <a:gd name="T8" fmla="*/ 55 w 7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55" y="70"/>
                    </a:move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31"/>
                      <a:pt x="39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1" y="14"/>
                      <a:pt x="55" y="39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442"/>
              <p:cNvSpPr>
                <a:spLocks/>
              </p:cNvSpPr>
              <p:nvPr/>
            </p:nvSpPr>
            <p:spPr bwMode="auto">
              <a:xfrm>
                <a:off x="10606849" y="2727569"/>
                <a:ext cx="76456" cy="77177"/>
              </a:xfrm>
              <a:custGeom>
                <a:avLst/>
                <a:gdLst>
                  <a:gd name="T0" fmla="*/ 33 w 45"/>
                  <a:gd name="T1" fmla="*/ 45 h 45"/>
                  <a:gd name="T2" fmla="*/ 45 w 45"/>
                  <a:gd name="T3" fmla="*/ 45 h 45"/>
                  <a:gd name="T4" fmla="*/ 0 w 45"/>
                  <a:gd name="T5" fmla="*/ 0 h 45"/>
                  <a:gd name="T6" fmla="*/ 0 w 45"/>
                  <a:gd name="T7" fmla="*/ 12 h 45"/>
                  <a:gd name="T8" fmla="*/ 33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3" y="45"/>
                    </a:move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20"/>
                      <a:pt x="25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8" y="12"/>
                      <a:pt x="33" y="27"/>
                      <a:pt x="3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Freeform 443"/>
              <p:cNvSpPr>
                <a:spLocks/>
              </p:cNvSpPr>
              <p:nvPr/>
            </p:nvSpPr>
            <p:spPr bwMode="auto">
              <a:xfrm>
                <a:off x="10606849" y="2762190"/>
                <a:ext cx="42556" cy="42556"/>
              </a:xfrm>
              <a:custGeom>
                <a:avLst/>
                <a:gdLst>
                  <a:gd name="T0" fmla="*/ 13 w 25"/>
                  <a:gd name="T1" fmla="*/ 25 h 25"/>
                  <a:gd name="T2" fmla="*/ 25 w 25"/>
                  <a:gd name="T3" fmla="*/ 25 h 25"/>
                  <a:gd name="T4" fmla="*/ 0 w 25"/>
                  <a:gd name="T5" fmla="*/ 0 h 25"/>
                  <a:gd name="T6" fmla="*/ 0 w 25"/>
                  <a:gd name="T7" fmla="*/ 12 h 25"/>
                  <a:gd name="T8" fmla="*/ 13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11"/>
                      <a:pt x="14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2"/>
                      <a:pt x="13" y="18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44"/>
              <p:cNvSpPr>
                <a:spLocks/>
              </p:cNvSpPr>
              <p:nvPr/>
            </p:nvSpPr>
            <p:spPr bwMode="auto">
              <a:xfrm>
                <a:off x="10611898" y="3114896"/>
                <a:ext cx="168779" cy="228646"/>
              </a:xfrm>
              <a:custGeom>
                <a:avLst/>
                <a:gdLst>
                  <a:gd name="T0" fmla="*/ 49 w 99"/>
                  <a:gd name="T1" fmla="*/ 2 h 134"/>
                  <a:gd name="T2" fmla="*/ 40 w 99"/>
                  <a:gd name="T3" fmla="*/ 68 h 134"/>
                  <a:gd name="T4" fmla="*/ 10 w 99"/>
                  <a:gd name="T5" fmla="*/ 87 h 134"/>
                  <a:gd name="T6" fmla="*/ 10 w 99"/>
                  <a:gd name="T7" fmla="*/ 60 h 134"/>
                  <a:gd name="T8" fmla="*/ 49 w 99"/>
                  <a:gd name="T9" fmla="*/ 2 h 134"/>
                  <a:gd name="T10" fmla="*/ 0 w 99"/>
                  <a:gd name="T11" fmla="*/ 68 h 134"/>
                  <a:gd name="T12" fmla="*/ 0 w 99"/>
                  <a:gd name="T13" fmla="*/ 106 h 134"/>
                  <a:gd name="T14" fmla="*/ 49 w 99"/>
                  <a:gd name="T15" fmla="*/ 134 h 134"/>
                  <a:gd name="T16" fmla="*/ 99 w 99"/>
                  <a:gd name="T17" fmla="*/ 115 h 134"/>
                  <a:gd name="T18" fmla="*/ 99 w 99"/>
                  <a:gd name="T19" fmla="*/ 35 h 134"/>
                  <a:gd name="T20" fmla="*/ 49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49" y="2"/>
                    </a:moveTo>
                    <a:cubicBezTo>
                      <a:pt x="40" y="68"/>
                      <a:pt x="40" y="68"/>
                      <a:pt x="40" y="6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11" y="2"/>
                      <a:pt x="0" y="68"/>
                      <a:pt x="0" y="68"/>
                    </a:cubicBezTo>
                    <a:cubicBezTo>
                      <a:pt x="0" y="68"/>
                      <a:pt x="0" y="90"/>
                      <a:pt x="0" y="106"/>
                    </a:cubicBezTo>
                    <a:cubicBezTo>
                      <a:pt x="0" y="122"/>
                      <a:pt x="5" y="134"/>
                      <a:pt x="49" y="134"/>
                    </a:cubicBezTo>
                    <a:cubicBezTo>
                      <a:pt x="94" y="134"/>
                      <a:pt x="99" y="115"/>
                      <a:pt x="99" y="115"/>
                    </a:cubicBezTo>
                    <a:cubicBezTo>
                      <a:pt x="99" y="115"/>
                      <a:pt x="99" y="69"/>
                      <a:pt x="99" y="35"/>
                    </a:cubicBezTo>
                    <a:cubicBezTo>
                      <a:pt x="99" y="0"/>
                      <a:pt x="49" y="2"/>
                      <a:pt x="4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445"/>
              <p:cNvSpPr>
                <a:spLocks/>
              </p:cNvSpPr>
              <p:nvPr/>
            </p:nvSpPr>
            <p:spPr bwMode="auto">
              <a:xfrm>
                <a:off x="10344303" y="3058636"/>
                <a:ext cx="170222" cy="22360"/>
              </a:xfrm>
              <a:custGeom>
                <a:avLst/>
                <a:gdLst>
                  <a:gd name="T0" fmla="*/ 94 w 100"/>
                  <a:gd name="T1" fmla="*/ 0 h 13"/>
                  <a:gd name="T2" fmla="*/ 7 w 100"/>
                  <a:gd name="T3" fmla="*/ 0 h 13"/>
                  <a:gd name="T4" fmla="*/ 2 w 100"/>
                  <a:gd name="T5" fmla="*/ 2 h 13"/>
                  <a:gd name="T6" fmla="*/ 0 w 100"/>
                  <a:gd name="T7" fmla="*/ 6 h 13"/>
                  <a:gd name="T8" fmla="*/ 7 w 100"/>
                  <a:gd name="T9" fmla="*/ 13 h 13"/>
                  <a:gd name="T10" fmla="*/ 94 w 100"/>
                  <a:gd name="T11" fmla="*/ 13 h 13"/>
                  <a:gd name="T12" fmla="*/ 100 w 100"/>
                  <a:gd name="T13" fmla="*/ 6 h 13"/>
                  <a:gd name="T14" fmla="*/ 94 w 100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">
                    <a:moveTo>
                      <a:pt x="9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7" y="13"/>
                      <a:pt x="100" y="10"/>
                      <a:pt x="100" y="6"/>
                    </a:cubicBezTo>
                    <a:cubicBezTo>
                      <a:pt x="100" y="3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446"/>
              <p:cNvSpPr>
                <a:spLocks/>
              </p:cNvSpPr>
              <p:nvPr/>
            </p:nvSpPr>
            <p:spPr bwMode="auto">
              <a:xfrm>
                <a:off x="10465478" y="2847301"/>
                <a:ext cx="56260" cy="64915"/>
              </a:xfrm>
              <a:custGeom>
                <a:avLst/>
                <a:gdLst>
                  <a:gd name="T0" fmla="*/ 17 w 33"/>
                  <a:gd name="T1" fmla="*/ 38 h 38"/>
                  <a:gd name="T2" fmla="*/ 33 w 33"/>
                  <a:gd name="T3" fmla="*/ 24 h 38"/>
                  <a:gd name="T4" fmla="*/ 33 w 33"/>
                  <a:gd name="T5" fmla="*/ 19 h 38"/>
                  <a:gd name="T6" fmla="*/ 18 w 33"/>
                  <a:gd name="T7" fmla="*/ 0 h 38"/>
                  <a:gd name="T8" fmla="*/ 17 w 33"/>
                  <a:gd name="T9" fmla="*/ 0 h 38"/>
                  <a:gd name="T10" fmla="*/ 0 w 33"/>
                  <a:gd name="T11" fmla="*/ 19 h 38"/>
                  <a:gd name="T12" fmla="*/ 17 w 33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8">
                    <a:moveTo>
                      <a:pt x="17" y="38"/>
                    </a:moveTo>
                    <a:cubicBezTo>
                      <a:pt x="24" y="38"/>
                      <a:pt x="31" y="32"/>
                      <a:pt x="33" y="24"/>
                    </a:cubicBezTo>
                    <a:cubicBezTo>
                      <a:pt x="33" y="22"/>
                      <a:pt x="33" y="21"/>
                      <a:pt x="33" y="19"/>
                    </a:cubicBezTo>
                    <a:cubicBezTo>
                      <a:pt x="33" y="9"/>
                      <a:pt x="26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9"/>
                    </a:cubicBezTo>
                    <a:cubicBezTo>
                      <a:pt x="0" y="30"/>
                      <a:pt x="7" y="38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447"/>
              <p:cNvSpPr>
                <a:spLocks/>
              </p:cNvSpPr>
              <p:nvPr/>
            </p:nvSpPr>
            <p:spPr bwMode="auto">
              <a:xfrm>
                <a:off x="10434463" y="2918708"/>
                <a:ext cx="117569" cy="68522"/>
              </a:xfrm>
              <a:custGeom>
                <a:avLst/>
                <a:gdLst>
                  <a:gd name="T0" fmla="*/ 50 w 69"/>
                  <a:gd name="T1" fmla="*/ 0 h 40"/>
                  <a:gd name="T2" fmla="*/ 36 w 69"/>
                  <a:gd name="T3" fmla="*/ 5 h 40"/>
                  <a:gd name="T4" fmla="*/ 42 w 69"/>
                  <a:gd name="T5" fmla="*/ 25 h 40"/>
                  <a:gd name="T6" fmla="*/ 36 w 69"/>
                  <a:gd name="T7" fmla="*/ 35 h 40"/>
                  <a:gd name="T8" fmla="*/ 29 w 69"/>
                  <a:gd name="T9" fmla="*/ 25 h 40"/>
                  <a:gd name="T10" fmla="*/ 36 w 69"/>
                  <a:gd name="T11" fmla="*/ 5 h 40"/>
                  <a:gd name="T12" fmla="*/ 19 w 69"/>
                  <a:gd name="T13" fmla="*/ 0 h 40"/>
                  <a:gd name="T14" fmla="*/ 0 w 69"/>
                  <a:gd name="T15" fmla="*/ 20 h 40"/>
                  <a:gd name="T16" fmla="*/ 0 w 69"/>
                  <a:gd name="T17" fmla="*/ 40 h 40"/>
                  <a:gd name="T18" fmla="*/ 32 w 69"/>
                  <a:gd name="T19" fmla="*/ 40 h 40"/>
                  <a:gd name="T20" fmla="*/ 37 w 69"/>
                  <a:gd name="T21" fmla="*/ 40 h 40"/>
                  <a:gd name="T22" fmla="*/ 69 w 69"/>
                  <a:gd name="T23" fmla="*/ 40 h 40"/>
                  <a:gd name="T24" fmla="*/ 69 w 69"/>
                  <a:gd name="T25" fmla="*/ 20 h 40"/>
                  <a:gd name="T26" fmla="*/ 50 w 69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40">
                    <a:moveTo>
                      <a:pt x="50" y="0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3"/>
                      <a:pt x="0" y="8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20"/>
                    </a:cubicBezTo>
                    <a:cubicBezTo>
                      <a:pt x="69" y="8"/>
                      <a:pt x="59" y="3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448"/>
              <p:cNvSpPr>
                <a:spLocks/>
              </p:cNvSpPr>
              <p:nvPr/>
            </p:nvSpPr>
            <p:spPr bwMode="auto">
              <a:xfrm>
                <a:off x="10280831" y="2814844"/>
                <a:ext cx="119732" cy="196188"/>
              </a:xfrm>
              <a:custGeom>
                <a:avLst/>
                <a:gdLst>
                  <a:gd name="T0" fmla="*/ 66 w 70"/>
                  <a:gd name="T1" fmla="*/ 0 h 115"/>
                  <a:gd name="T2" fmla="*/ 61 w 70"/>
                  <a:gd name="T3" fmla="*/ 4 h 115"/>
                  <a:gd name="T4" fmla="*/ 61 w 70"/>
                  <a:gd name="T5" fmla="*/ 56 h 115"/>
                  <a:gd name="T6" fmla="*/ 3 w 70"/>
                  <a:gd name="T7" fmla="*/ 56 h 115"/>
                  <a:gd name="T8" fmla="*/ 1 w 70"/>
                  <a:gd name="T9" fmla="*/ 57 h 115"/>
                  <a:gd name="T10" fmla="*/ 0 w 70"/>
                  <a:gd name="T11" fmla="*/ 61 h 115"/>
                  <a:gd name="T12" fmla="*/ 3 w 70"/>
                  <a:gd name="T13" fmla="*/ 65 h 115"/>
                  <a:gd name="T14" fmla="*/ 29 w 70"/>
                  <a:gd name="T15" fmla="*/ 65 h 115"/>
                  <a:gd name="T16" fmla="*/ 61 w 70"/>
                  <a:gd name="T17" fmla="*/ 65 h 115"/>
                  <a:gd name="T18" fmla="*/ 61 w 70"/>
                  <a:gd name="T19" fmla="*/ 111 h 115"/>
                  <a:gd name="T20" fmla="*/ 63 w 70"/>
                  <a:gd name="T21" fmla="*/ 114 h 115"/>
                  <a:gd name="T22" fmla="*/ 66 w 70"/>
                  <a:gd name="T23" fmla="*/ 115 h 115"/>
                  <a:gd name="T24" fmla="*/ 70 w 70"/>
                  <a:gd name="T25" fmla="*/ 111 h 115"/>
                  <a:gd name="T26" fmla="*/ 70 w 70"/>
                  <a:gd name="T27" fmla="*/ 61 h 115"/>
                  <a:gd name="T28" fmla="*/ 70 w 70"/>
                  <a:gd name="T29" fmla="*/ 4 h 115"/>
                  <a:gd name="T30" fmla="*/ 69 w 70"/>
                  <a:gd name="T31" fmla="*/ 1 h 115"/>
                  <a:gd name="T32" fmla="*/ 66 w 70"/>
                  <a:gd name="T3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115">
                    <a:moveTo>
                      <a:pt x="66" y="0"/>
                    </a:moveTo>
                    <a:cubicBezTo>
                      <a:pt x="63" y="0"/>
                      <a:pt x="61" y="2"/>
                      <a:pt x="61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1" y="57"/>
                      <a:pt x="1" y="57"/>
                    </a:cubicBezTo>
                    <a:cubicBezTo>
                      <a:pt x="0" y="58"/>
                      <a:pt x="0" y="59"/>
                      <a:pt x="0" y="61"/>
                    </a:cubicBezTo>
                    <a:cubicBezTo>
                      <a:pt x="0" y="63"/>
                      <a:pt x="1" y="65"/>
                      <a:pt x="3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2"/>
                      <a:pt x="62" y="113"/>
                      <a:pt x="63" y="114"/>
                    </a:cubicBezTo>
                    <a:cubicBezTo>
                      <a:pt x="63" y="115"/>
                      <a:pt x="65" y="115"/>
                      <a:pt x="66" y="115"/>
                    </a:cubicBezTo>
                    <a:cubicBezTo>
                      <a:pt x="68" y="115"/>
                      <a:pt x="70" y="113"/>
                      <a:pt x="70" y="11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3"/>
                      <a:pt x="70" y="2"/>
                      <a:pt x="69" y="1"/>
                    </a:cubicBezTo>
                    <a:cubicBezTo>
                      <a:pt x="68" y="0"/>
                      <a:pt x="67" y="0"/>
                      <a:pt x="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449"/>
              <p:cNvSpPr>
                <a:spLocks/>
              </p:cNvSpPr>
              <p:nvPr/>
            </p:nvSpPr>
            <p:spPr bwMode="auto">
              <a:xfrm>
                <a:off x="10298141" y="2974968"/>
                <a:ext cx="62752" cy="37507"/>
              </a:xfrm>
              <a:custGeom>
                <a:avLst/>
                <a:gdLst>
                  <a:gd name="T0" fmla="*/ 27 w 37"/>
                  <a:gd name="T1" fmla="*/ 0 h 22"/>
                  <a:gd name="T2" fmla="*/ 19 w 37"/>
                  <a:gd name="T3" fmla="*/ 3 h 22"/>
                  <a:gd name="T4" fmla="*/ 23 w 37"/>
                  <a:gd name="T5" fmla="*/ 14 h 22"/>
                  <a:gd name="T6" fmla="*/ 19 w 37"/>
                  <a:gd name="T7" fmla="*/ 19 h 22"/>
                  <a:gd name="T8" fmla="*/ 15 w 37"/>
                  <a:gd name="T9" fmla="*/ 14 h 22"/>
                  <a:gd name="T10" fmla="*/ 19 w 37"/>
                  <a:gd name="T11" fmla="*/ 3 h 22"/>
                  <a:gd name="T12" fmla="*/ 15 w 37"/>
                  <a:gd name="T13" fmla="*/ 2 h 22"/>
                  <a:gd name="T14" fmla="*/ 10 w 37"/>
                  <a:gd name="T15" fmla="*/ 0 h 22"/>
                  <a:gd name="T16" fmla="*/ 0 w 37"/>
                  <a:gd name="T17" fmla="*/ 11 h 22"/>
                  <a:gd name="T18" fmla="*/ 0 w 37"/>
                  <a:gd name="T19" fmla="*/ 22 h 22"/>
                  <a:gd name="T20" fmla="*/ 17 w 37"/>
                  <a:gd name="T21" fmla="*/ 22 h 22"/>
                  <a:gd name="T22" fmla="*/ 19 w 37"/>
                  <a:gd name="T23" fmla="*/ 22 h 22"/>
                  <a:gd name="T24" fmla="*/ 20 w 37"/>
                  <a:gd name="T25" fmla="*/ 22 h 22"/>
                  <a:gd name="T26" fmla="*/ 37 w 37"/>
                  <a:gd name="T27" fmla="*/ 22 h 22"/>
                  <a:gd name="T28" fmla="*/ 37 w 37"/>
                  <a:gd name="T29" fmla="*/ 11 h 22"/>
                  <a:gd name="T30" fmla="*/ 27 w 37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2">
                    <a:moveTo>
                      <a:pt x="27" y="0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2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11"/>
                    </a:cubicBezTo>
                    <a:cubicBezTo>
                      <a:pt x="37" y="5"/>
                      <a:pt x="32" y="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450"/>
              <p:cNvSpPr>
                <a:spLocks/>
              </p:cNvSpPr>
              <p:nvPr/>
            </p:nvSpPr>
            <p:spPr bwMode="auto">
              <a:xfrm>
                <a:off x="10313288" y="2936019"/>
                <a:ext cx="32458" cy="35343"/>
              </a:xfrm>
              <a:custGeom>
                <a:avLst/>
                <a:gdLst>
                  <a:gd name="T0" fmla="*/ 8 w 19"/>
                  <a:gd name="T1" fmla="*/ 21 h 21"/>
                  <a:gd name="T2" fmla="*/ 10 w 19"/>
                  <a:gd name="T3" fmla="*/ 21 h 21"/>
                  <a:gd name="T4" fmla="*/ 19 w 19"/>
                  <a:gd name="T5" fmla="*/ 10 h 21"/>
                  <a:gd name="T6" fmla="*/ 10 w 19"/>
                  <a:gd name="T7" fmla="*/ 0 h 21"/>
                  <a:gd name="T8" fmla="*/ 0 w 19"/>
                  <a:gd name="T9" fmla="*/ 10 h 21"/>
                  <a:gd name="T10" fmla="*/ 8 w 1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8" y="21"/>
                    </a:moveTo>
                    <a:cubicBezTo>
                      <a:pt x="8" y="21"/>
                      <a:pt x="9" y="21"/>
                      <a:pt x="10" y="21"/>
                    </a:cubicBezTo>
                    <a:cubicBezTo>
                      <a:pt x="15" y="21"/>
                      <a:pt x="19" y="16"/>
                      <a:pt x="19" y="10"/>
                    </a:cubicBezTo>
                    <a:cubicBezTo>
                      <a:pt x="19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3" y="2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Oval 451"/>
              <p:cNvSpPr>
                <a:spLocks noChangeArrowheads="1"/>
              </p:cNvSpPr>
              <p:nvPr/>
            </p:nvSpPr>
            <p:spPr bwMode="auto">
              <a:xfrm>
                <a:off x="10313288" y="2816286"/>
                <a:ext cx="31015" cy="375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452"/>
              <p:cNvSpPr>
                <a:spLocks/>
              </p:cNvSpPr>
              <p:nvPr/>
            </p:nvSpPr>
            <p:spPr bwMode="auto">
              <a:xfrm>
                <a:off x="10296699" y="2857399"/>
                <a:ext cx="64194" cy="36064"/>
              </a:xfrm>
              <a:custGeom>
                <a:avLst/>
                <a:gdLst>
                  <a:gd name="T0" fmla="*/ 20 w 38"/>
                  <a:gd name="T1" fmla="*/ 21 h 21"/>
                  <a:gd name="T2" fmla="*/ 20 w 38"/>
                  <a:gd name="T3" fmla="*/ 21 h 21"/>
                  <a:gd name="T4" fmla="*/ 38 w 38"/>
                  <a:gd name="T5" fmla="*/ 21 h 21"/>
                  <a:gd name="T6" fmla="*/ 38 w 38"/>
                  <a:gd name="T7" fmla="*/ 10 h 21"/>
                  <a:gd name="T8" fmla="*/ 28 w 38"/>
                  <a:gd name="T9" fmla="*/ 0 h 21"/>
                  <a:gd name="T10" fmla="*/ 20 w 38"/>
                  <a:gd name="T11" fmla="*/ 3 h 21"/>
                  <a:gd name="T12" fmla="*/ 23 w 38"/>
                  <a:gd name="T13" fmla="*/ 13 h 21"/>
                  <a:gd name="T14" fmla="*/ 20 w 38"/>
                  <a:gd name="T15" fmla="*/ 19 h 21"/>
                  <a:gd name="T16" fmla="*/ 16 w 38"/>
                  <a:gd name="T17" fmla="*/ 13 h 21"/>
                  <a:gd name="T18" fmla="*/ 20 w 38"/>
                  <a:gd name="T19" fmla="*/ 3 h 21"/>
                  <a:gd name="T20" fmla="*/ 10 w 38"/>
                  <a:gd name="T21" fmla="*/ 0 h 21"/>
                  <a:gd name="T22" fmla="*/ 0 w 38"/>
                  <a:gd name="T23" fmla="*/ 10 h 21"/>
                  <a:gd name="T24" fmla="*/ 0 w 38"/>
                  <a:gd name="T25" fmla="*/ 21 h 21"/>
                  <a:gd name="T26" fmla="*/ 18 w 38"/>
                  <a:gd name="T27" fmla="*/ 21 h 21"/>
                  <a:gd name="T28" fmla="*/ 20 w 38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21"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10"/>
                    </a:cubicBezTo>
                    <a:cubicBezTo>
                      <a:pt x="38" y="4"/>
                      <a:pt x="32" y="1"/>
                      <a:pt x="2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1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2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453"/>
              <p:cNvSpPr>
                <a:spLocks noEditPoints="1"/>
              </p:cNvSpPr>
              <p:nvPr/>
            </p:nvSpPr>
            <p:spPr bwMode="auto">
              <a:xfrm>
                <a:off x="10238275" y="2785993"/>
                <a:ext cx="383721" cy="262546"/>
              </a:xfrm>
              <a:custGeom>
                <a:avLst/>
                <a:gdLst>
                  <a:gd name="T0" fmla="*/ 225 w 225"/>
                  <a:gd name="T1" fmla="*/ 137 h 154"/>
                  <a:gd name="T2" fmla="*/ 225 w 225"/>
                  <a:gd name="T3" fmla="*/ 80 h 154"/>
                  <a:gd name="T4" fmla="*/ 225 w 225"/>
                  <a:gd name="T5" fmla="*/ 66 h 154"/>
                  <a:gd name="T6" fmla="*/ 225 w 225"/>
                  <a:gd name="T7" fmla="*/ 56 h 154"/>
                  <a:gd name="T8" fmla="*/ 225 w 225"/>
                  <a:gd name="T9" fmla="*/ 42 h 154"/>
                  <a:gd name="T10" fmla="*/ 225 w 225"/>
                  <a:gd name="T11" fmla="*/ 35 h 154"/>
                  <a:gd name="T12" fmla="*/ 225 w 225"/>
                  <a:gd name="T13" fmla="*/ 21 h 154"/>
                  <a:gd name="T14" fmla="*/ 225 w 225"/>
                  <a:gd name="T15" fmla="*/ 18 h 154"/>
                  <a:gd name="T16" fmla="*/ 223 w 225"/>
                  <a:gd name="T17" fmla="*/ 11 h 154"/>
                  <a:gd name="T18" fmla="*/ 216 w 225"/>
                  <a:gd name="T19" fmla="*/ 3 h 154"/>
                  <a:gd name="T20" fmla="*/ 209 w 225"/>
                  <a:gd name="T21" fmla="*/ 0 h 154"/>
                  <a:gd name="T22" fmla="*/ 207 w 225"/>
                  <a:gd name="T23" fmla="*/ 0 h 154"/>
                  <a:gd name="T24" fmla="*/ 193 w 225"/>
                  <a:gd name="T25" fmla="*/ 0 h 154"/>
                  <a:gd name="T26" fmla="*/ 185 w 225"/>
                  <a:gd name="T27" fmla="*/ 0 h 154"/>
                  <a:gd name="T28" fmla="*/ 172 w 225"/>
                  <a:gd name="T29" fmla="*/ 0 h 154"/>
                  <a:gd name="T30" fmla="*/ 161 w 225"/>
                  <a:gd name="T31" fmla="*/ 0 h 154"/>
                  <a:gd name="T32" fmla="*/ 147 w 225"/>
                  <a:gd name="T33" fmla="*/ 0 h 154"/>
                  <a:gd name="T34" fmla="*/ 18 w 225"/>
                  <a:gd name="T35" fmla="*/ 0 h 154"/>
                  <a:gd name="T36" fmla="*/ 0 w 225"/>
                  <a:gd name="T37" fmla="*/ 18 h 154"/>
                  <a:gd name="T38" fmla="*/ 0 w 225"/>
                  <a:gd name="T39" fmla="*/ 137 h 154"/>
                  <a:gd name="T40" fmla="*/ 18 w 225"/>
                  <a:gd name="T41" fmla="*/ 154 h 154"/>
                  <a:gd name="T42" fmla="*/ 207 w 225"/>
                  <a:gd name="T43" fmla="*/ 154 h 154"/>
                  <a:gd name="T44" fmla="*/ 225 w 225"/>
                  <a:gd name="T45" fmla="*/ 137 h 154"/>
                  <a:gd name="T46" fmla="*/ 211 w 225"/>
                  <a:gd name="T47" fmla="*/ 126 h 154"/>
                  <a:gd name="T48" fmla="*/ 196 w 225"/>
                  <a:gd name="T49" fmla="*/ 141 h 154"/>
                  <a:gd name="T50" fmla="*/ 55 w 225"/>
                  <a:gd name="T51" fmla="*/ 141 h 154"/>
                  <a:gd name="T52" fmla="*/ 29 w 225"/>
                  <a:gd name="T53" fmla="*/ 141 h 154"/>
                  <a:gd name="T54" fmla="*/ 13 w 225"/>
                  <a:gd name="T55" fmla="*/ 126 h 154"/>
                  <a:gd name="T56" fmla="*/ 13 w 225"/>
                  <a:gd name="T57" fmla="*/ 26 h 154"/>
                  <a:gd name="T58" fmla="*/ 29 w 225"/>
                  <a:gd name="T59" fmla="*/ 11 h 154"/>
                  <a:gd name="T60" fmla="*/ 91 w 225"/>
                  <a:gd name="T61" fmla="*/ 11 h 154"/>
                  <a:gd name="T62" fmla="*/ 146 w 225"/>
                  <a:gd name="T63" fmla="*/ 11 h 154"/>
                  <a:gd name="T64" fmla="*/ 160 w 225"/>
                  <a:gd name="T65" fmla="*/ 11 h 154"/>
                  <a:gd name="T66" fmla="*/ 170 w 225"/>
                  <a:gd name="T67" fmla="*/ 11 h 154"/>
                  <a:gd name="T68" fmla="*/ 183 w 225"/>
                  <a:gd name="T69" fmla="*/ 11 h 154"/>
                  <a:gd name="T70" fmla="*/ 191 w 225"/>
                  <a:gd name="T71" fmla="*/ 11 h 154"/>
                  <a:gd name="T72" fmla="*/ 196 w 225"/>
                  <a:gd name="T73" fmla="*/ 11 h 154"/>
                  <a:gd name="T74" fmla="*/ 203 w 225"/>
                  <a:gd name="T75" fmla="*/ 13 h 154"/>
                  <a:gd name="T76" fmla="*/ 211 w 225"/>
                  <a:gd name="T77" fmla="*/ 23 h 154"/>
                  <a:gd name="T78" fmla="*/ 211 w 225"/>
                  <a:gd name="T79" fmla="*/ 26 h 154"/>
                  <a:gd name="T80" fmla="*/ 211 w 225"/>
                  <a:gd name="T81" fmla="*/ 36 h 154"/>
                  <a:gd name="T82" fmla="*/ 211 w 225"/>
                  <a:gd name="T83" fmla="*/ 43 h 154"/>
                  <a:gd name="T84" fmla="*/ 211 w 225"/>
                  <a:gd name="T85" fmla="*/ 57 h 154"/>
                  <a:gd name="T86" fmla="*/ 211 w 225"/>
                  <a:gd name="T87" fmla="*/ 66 h 154"/>
                  <a:gd name="T88" fmla="*/ 211 w 225"/>
                  <a:gd name="T89" fmla="*/ 81 h 154"/>
                  <a:gd name="T90" fmla="*/ 211 w 225"/>
                  <a:gd name="T9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5" h="154">
                    <a:moveTo>
                      <a:pt x="225" y="137"/>
                    </a:moveTo>
                    <a:cubicBezTo>
                      <a:pt x="225" y="80"/>
                      <a:pt x="225" y="80"/>
                      <a:pt x="225" y="80"/>
                    </a:cubicBezTo>
                    <a:cubicBezTo>
                      <a:pt x="225" y="66"/>
                      <a:pt x="225" y="66"/>
                      <a:pt x="225" y="66"/>
                    </a:cubicBezTo>
                    <a:cubicBezTo>
                      <a:pt x="225" y="56"/>
                      <a:pt x="225" y="56"/>
                      <a:pt x="225" y="56"/>
                    </a:cubicBezTo>
                    <a:cubicBezTo>
                      <a:pt x="225" y="42"/>
                      <a:pt x="225" y="42"/>
                      <a:pt x="225" y="42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21"/>
                      <a:pt x="225" y="21"/>
                      <a:pt x="225" y="21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5" y="15"/>
                      <a:pt x="224" y="13"/>
                      <a:pt x="223" y="11"/>
                    </a:cubicBezTo>
                    <a:cubicBezTo>
                      <a:pt x="222" y="7"/>
                      <a:pt x="219" y="5"/>
                      <a:pt x="216" y="3"/>
                    </a:cubicBezTo>
                    <a:cubicBezTo>
                      <a:pt x="214" y="1"/>
                      <a:pt x="212" y="1"/>
                      <a:pt x="209" y="0"/>
                    </a:cubicBezTo>
                    <a:cubicBezTo>
                      <a:pt x="208" y="0"/>
                      <a:pt x="208" y="0"/>
                      <a:pt x="207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6"/>
                      <a:pt x="8" y="154"/>
                      <a:pt x="18" y="154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17" y="154"/>
                      <a:pt x="225" y="146"/>
                      <a:pt x="225" y="137"/>
                    </a:cubicBezTo>
                    <a:close/>
                    <a:moveTo>
                      <a:pt x="211" y="126"/>
                    </a:moveTo>
                    <a:cubicBezTo>
                      <a:pt x="211" y="135"/>
                      <a:pt x="204" y="141"/>
                      <a:pt x="196" y="141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0" y="141"/>
                      <a:pt x="13" y="135"/>
                      <a:pt x="13" y="1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18"/>
                      <a:pt x="20" y="11"/>
                      <a:pt x="29" y="11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83" y="11"/>
                      <a:pt x="183" y="11"/>
                      <a:pt x="183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6" y="11"/>
                      <a:pt x="196" y="11"/>
                      <a:pt x="196" y="11"/>
                    </a:cubicBezTo>
                    <a:cubicBezTo>
                      <a:pt x="198" y="11"/>
                      <a:pt x="201" y="12"/>
                      <a:pt x="203" y="13"/>
                    </a:cubicBezTo>
                    <a:cubicBezTo>
                      <a:pt x="207" y="15"/>
                      <a:pt x="210" y="19"/>
                      <a:pt x="211" y="23"/>
                    </a:cubicBezTo>
                    <a:cubicBezTo>
                      <a:pt x="211" y="24"/>
                      <a:pt x="211" y="25"/>
                      <a:pt x="211" y="26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57"/>
                      <a:pt x="211" y="57"/>
                      <a:pt x="211" y="57"/>
                    </a:cubicBezTo>
                    <a:cubicBezTo>
                      <a:pt x="211" y="66"/>
                      <a:pt x="211" y="66"/>
                      <a:pt x="211" y="66"/>
                    </a:cubicBezTo>
                    <a:cubicBezTo>
                      <a:pt x="211" y="81"/>
                      <a:pt x="211" y="81"/>
                      <a:pt x="211" y="81"/>
                    </a:cubicBezTo>
                    <a:lnTo>
                      <a:pt x="211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454"/>
              <p:cNvSpPr>
                <a:spLocks/>
              </p:cNvSpPr>
              <p:nvPr/>
            </p:nvSpPr>
            <p:spPr bwMode="auto">
              <a:xfrm>
                <a:off x="10054349" y="3114896"/>
                <a:ext cx="168779" cy="228646"/>
              </a:xfrm>
              <a:custGeom>
                <a:avLst/>
                <a:gdLst>
                  <a:gd name="T0" fmla="*/ 50 w 99"/>
                  <a:gd name="T1" fmla="*/ 2 h 134"/>
                  <a:gd name="T2" fmla="*/ 89 w 99"/>
                  <a:gd name="T3" fmla="*/ 59 h 134"/>
                  <a:gd name="T4" fmla="*/ 89 w 99"/>
                  <a:gd name="T5" fmla="*/ 86 h 134"/>
                  <a:gd name="T6" fmla="*/ 59 w 99"/>
                  <a:gd name="T7" fmla="*/ 68 h 134"/>
                  <a:gd name="T8" fmla="*/ 50 w 99"/>
                  <a:gd name="T9" fmla="*/ 2 h 134"/>
                  <a:gd name="T10" fmla="*/ 0 w 99"/>
                  <a:gd name="T11" fmla="*/ 34 h 134"/>
                  <a:gd name="T12" fmla="*/ 0 w 99"/>
                  <a:gd name="T13" fmla="*/ 114 h 134"/>
                  <a:gd name="T14" fmla="*/ 50 w 99"/>
                  <a:gd name="T15" fmla="*/ 134 h 134"/>
                  <a:gd name="T16" fmla="*/ 99 w 99"/>
                  <a:gd name="T17" fmla="*/ 105 h 134"/>
                  <a:gd name="T18" fmla="*/ 99 w 99"/>
                  <a:gd name="T19" fmla="*/ 68 h 134"/>
                  <a:gd name="T20" fmla="*/ 50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50" y="2"/>
                    </a:move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86"/>
                      <a:pt x="89" y="86"/>
                      <a:pt x="89" y="86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0" y="0"/>
                      <a:pt x="0" y="34"/>
                    </a:cubicBezTo>
                    <a:cubicBezTo>
                      <a:pt x="0" y="68"/>
                      <a:pt x="0" y="114"/>
                      <a:pt x="0" y="114"/>
                    </a:cubicBezTo>
                    <a:cubicBezTo>
                      <a:pt x="0" y="114"/>
                      <a:pt x="5" y="134"/>
                      <a:pt x="50" y="134"/>
                    </a:cubicBezTo>
                    <a:cubicBezTo>
                      <a:pt x="94" y="134"/>
                      <a:pt x="99" y="121"/>
                      <a:pt x="99" y="105"/>
                    </a:cubicBezTo>
                    <a:cubicBezTo>
                      <a:pt x="99" y="89"/>
                      <a:pt x="99" y="68"/>
                      <a:pt x="99" y="68"/>
                    </a:cubicBezTo>
                    <a:cubicBezTo>
                      <a:pt x="99" y="68"/>
                      <a:pt x="88" y="2"/>
                      <a:pt x="5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Oval 455"/>
              <p:cNvSpPr>
                <a:spLocks noChangeArrowheads="1"/>
              </p:cNvSpPr>
              <p:nvPr/>
            </p:nvSpPr>
            <p:spPr bwMode="auto">
              <a:xfrm>
                <a:off x="10063004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4040731" y="3677751"/>
            <a:ext cx="1858362" cy="1859065"/>
            <a:chOff x="687034" y="3992740"/>
            <a:chExt cx="2333143" cy="2334026"/>
          </a:xfrm>
        </p:grpSpPr>
        <p:grpSp>
          <p:nvGrpSpPr>
            <p:cNvPr id="118" name="组合 117"/>
            <p:cNvGrpSpPr/>
            <p:nvPr/>
          </p:nvGrpSpPr>
          <p:grpSpPr>
            <a:xfrm flipV="1">
              <a:off x="687034" y="3992740"/>
              <a:ext cx="2333142" cy="2334026"/>
              <a:chOff x="3630019" y="998779"/>
              <a:chExt cx="2333142" cy="2334026"/>
            </a:xfrm>
          </p:grpSpPr>
          <p:sp>
            <p:nvSpPr>
              <p:cNvPr id="141" name="任意多边形 140"/>
              <p:cNvSpPr/>
              <p:nvPr/>
            </p:nvSpPr>
            <p:spPr>
              <a:xfrm>
                <a:off x="3630019" y="998779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B"/>
                  </a:gs>
                  <a:gs pos="100000">
                    <a:srgbClr val="E6E6E6"/>
                  </a:gs>
                </a:gsLst>
                <a:lin ang="189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dist="508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>
              <a:xfrm>
                <a:off x="3630019" y="999663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 w="25400" cap="flat" cmpd="sng" algn="ctr">
                <a:noFill/>
                <a:prstDash val="solid"/>
              </a:ln>
              <a:effectLst>
                <a:softEdge rad="508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2" name="同侧圆角矩形 121"/>
            <p:cNvSpPr/>
            <p:nvPr/>
          </p:nvSpPr>
          <p:spPr>
            <a:xfrm flipV="1">
              <a:off x="797369" y="5097812"/>
              <a:ext cx="2112475" cy="1144429"/>
            </a:xfrm>
            <a:prstGeom prst="round2SameRect">
              <a:avLst>
                <a:gd name="adj1" fmla="val 24657"/>
                <a:gd name="adj2" fmla="val 0"/>
              </a:avLst>
            </a:prstGeom>
            <a:solidFill>
              <a:srgbClr val="D87D30"/>
            </a:solidFill>
            <a:ln w="25400" cap="flat" cmpd="sng" algn="ctr">
              <a:noFill/>
              <a:prstDash val="solid"/>
            </a:ln>
            <a:effectLst/>
          </p:spPr>
          <p:txBody>
            <a:bodyPr lIns="91415" tIns="45708" rIns="91415" bIns="45708" rtlCol="0" anchor="ctr"/>
            <a:lstStyle/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文本框 106"/>
            <p:cNvSpPr txBox="1"/>
            <p:nvPr/>
          </p:nvSpPr>
          <p:spPr>
            <a:xfrm>
              <a:off x="1501012" y="5249298"/>
              <a:ext cx="1519165" cy="888709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962594" y="4776423"/>
              <a:ext cx="558350" cy="558351"/>
              <a:chOff x="3984978" y="1984433"/>
              <a:chExt cx="558350" cy="558350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3984978" y="1984433"/>
                <a:ext cx="558350" cy="558350"/>
              </a:xfrm>
              <a:prstGeom prst="ellipse">
                <a:avLst/>
              </a:prstGeom>
              <a:solidFill>
                <a:srgbClr val="D87D30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4043706" y="2043161"/>
                <a:ext cx="440894" cy="440894"/>
              </a:xfrm>
              <a:prstGeom prst="ellipse">
                <a:avLst/>
              </a:prstGeom>
              <a:solidFill>
                <a:srgbClr val="F7F7F7"/>
              </a:solidFill>
              <a:ln w="34925" cap="flat" cmpd="sng" algn="ctr">
                <a:solidFill>
                  <a:srgbClr val="D87D30"/>
                </a:solidFill>
                <a:prstDash val="solid"/>
              </a:ln>
              <a:effectLst>
                <a:innerShdw blurRad="50800" dist="38100" dir="135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6" name="文本框 127"/>
            <p:cNvSpPr txBox="1"/>
            <p:nvPr/>
          </p:nvSpPr>
          <p:spPr>
            <a:xfrm>
              <a:off x="916682" y="4835871"/>
              <a:ext cx="639869" cy="463660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3" name="文本框 133"/>
            <p:cNvSpPr txBox="1"/>
            <p:nvPr/>
          </p:nvSpPr>
          <p:spPr>
            <a:xfrm>
              <a:off x="864315" y="4448540"/>
              <a:ext cx="913226" cy="386378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sz="1400" kern="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cs typeface="+mn-ea"/>
                  <a:sym typeface="+mn-lt"/>
                </a:rPr>
                <a:t>STEP</a:t>
              </a:r>
              <a:endParaRPr lang="zh-CN" altLang="en-US" sz="14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cs typeface="+mn-ea"/>
                <a:sym typeface="+mn-lt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1094645" y="5438147"/>
              <a:ext cx="298721" cy="446513"/>
              <a:chOff x="10182016" y="3597432"/>
              <a:chExt cx="481093" cy="719115"/>
            </a:xfrm>
            <a:solidFill>
              <a:sysClr val="window" lastClr="FFFFFF"/>
            </a:solidFill>
            <a:effectLst/>
          </p:grpSpPr>
          <p:sp>
            <p:nvSpPr>
              <p:cNvPr id="135" name="Freeform 456"/>
              <p:cNvSpPr>
                <a:spLocks noEditPoints="1"/>
              </p:cNvSpPr>
              <p:nvPr/>
            </p:nvSpPr>
            <p:spPr bwMode="auto">
              <a:xfrm>
                <a:off x="10274339" y="3841224"/>
                <a:ext cx="388770" cy="347657"/>
              </a:xfrm>
              <a:custGeom>
                <a:avLst/>
                <a:gdLst>
                  <a:gd name="T0" fmla="*/ 148 w 228"/>
                  <a:gd name="T1" fmla="*/ 0 h 204"/>
                  <a:gd name="T2" fmla="*/ 148 w 228"/>
                  <a:gd name="T3" fmla="*/ 0 h 204"/>
                  <a:gd name="T4" fmla="*/ 114 w 228"/>
                  <a:gd name="T5" fmla="*/ 13 h 204"/>
                  <a:gd name="T6" fmla="*/ 80 w 228"/>
                  <a:gd name="T7" fmla="*/ 0 h 204"/>
                  <a:gd name="T8" fmla="*/ 0 w 228"/>
                  <a:gd name="T9" fmla="*/ 80 h 204"/>
                  <a:gd name="T10" fmla="*/ 0 w 228"/>
                  <a:gd name="T11" fmla="*/ 98 h 204"/>
                  <a:gd name="T12" fmla="*/ 7 w 228"/>
                  <a:gd name="T13" fmla="*/ 84 h 204"/>
                  <a:gd name="T14" fmla="*/ 17 w 228"/>
                  <a:gd name="T15" fmla="*/ 84 h 204"/>
                  <a:gd name="T16" fmla="*/ 93 w 228"/>
                  <a:gd name="T17" fmla="*/ 137 h 204"/>
                  <a:gd name="T18" fmla="*/ 93 w 228"/>
                  <a:gd name="T19" fmla="*/ 204 h 204"/>
                  <a:gd name="T20" fmla="*/ 104 w 228"/>
                  <a:gd name="T21" fmla="*/ 204 h 204"/>
                  <a:gd name="T22" fmla="*/ 124 w 228"/>
                  <a:gd name="T23" fmla="*/ 204 h 204"/>
                  <a:gd name="T24" fmla="*/ 228 w 228"/>
                  <a:gd name="T25" fmla="*/ 167 h 204"/>
                  <a:gd name="T26" fmla="*/ 228 w 228"/>
                  <a:gd name="T27" fmla="*/ 80 h 204"/>
                  <a:gd name="T28" fmla="*/ 148 w 228"/>
                  <a:gd name="T29" fmla="*/ 0 h 204"/>
                  <a:gd name="T30" fmla="*/ 114 w 228"/>
                  <a:gd name="T31" fmla="*/ 151 h 204"/>
                  <a:gd name="T32" fmla="*/ 101 w 228"/>
                  <a:gd name="T33" fmla="*/ 132 h 204"/>
                  <a:gd name="T34" fmla="*/ 87 w 228"/>
                  <a:gd name="T35" fmla="*/ 112 h 204"/>
                  <a:gd name="T36" fmla="*/ 114 w 228"/>
                  <a:gd name="T37" fmla="*/ 13 h 204"/>
                  <a:gd name="T38" fmla="*/ 141 w 228"/>
                  <a:gd name="T39" fmla="*/ 112 h 204"/>
                  <a:gd name="T40" fmla="*/ 114 w 228"/>
                  <a:gd name="T41" fmla="*/ 15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8" h="204"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0" y="9"/>
                      <a:pt x="0" y="30"/>
                      <a:pt x="0" y="80"/>
                    </a:cubicBezTo>
                    <a:cubicBezTo>
                      <a:pt x="0" y="87"/>
                      <a:pt x="0" y="92"/>
                      <a:pt x="0" y="98"/>
                    </a:cubicBezTo>
                    <a:cubicBezTo>
                      <a:pt x="5" y="90"/>
                      <a:pt x="7" y="84"/>
                      <a:pt x="7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33" y="137"/>
                      <a:pt x="93" y="137"/>
                    </a:cubicBezTo>
                    <a:cubicBezTo>
                      <a:pt x="93" y="204"/>
                      <a:pt x="93" y="204"/>
                      <a:pt x="93" y="204"/>
                    </a:cubicBezTo>
                    <a:cubicBezTo>
                      <a:pt x="97" y="204"/>
                      <a:pt x="100" y="204"/>
                      <a:pt x="10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225" y="204"/>
                      <a:pt x="228" y="167"/>
                      <a:pt x="228" y="167"/>
                    </a:cubicBezTo>
                    <a:cubicBezTo>
                      <a:pt x="228" y="167"/>
                      <a:pt x="228" y="154"/>
                      <a:pt x="228" y="80"/>
                    </a:cubicBezTo>
                    <a:cubicBezTo>
                      <a:pt x="228" y="30"/>
                      <a:pt x="178" y="9"/>
                      <a:pt x="148" y="0"/>
                    </a:cubicBezTo>
                    <a:close/>
                    <a:moveTo>
                      <a:pt x="114" y="151"/>
                    </a:moveTo>
                    <a:cubicBezTo>
                      <a:pt x="101" y="132"/>
                      <a:pt x="101" y="132"/>
                      <a:pt x="101" y="13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1" y="112"/>
                      <a:pt x="141" y="112"/>
                      <a:pt x="141" y="112"/>
                    </a:cubicBezTo>
                    <a:lnTo>
                      <a:pt x="11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Oval 457"/>
              <p:cNvSpPr>
                <a:spLocks noChangeArrowheads="1"/>
              </p:cNvSpPr>
              <p:nvPr/>
            </p:nvSpPr>
            <p:spPr bwMode="auto">
              <a:xfrm>
                <a:off x="10371712" y="3597432"/>
                <a:ext cx="195467" cy="2279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Freeform 458"/>
              <p:cNvSpPr>
                <a:spLocks/>
              </p:cNvSpPr>
              <p:nvPr/>
            </p:nvSpPr>
            <p:spPr bwMode="auto">
              <a:xfrm>
                <a:off x="10241882" y="4125408"/>
                <a:ext cx="108913" cy="109634"/>
              </a:xfrm>
              <a:custGeom>
                <a:avLst/>
                <a:gdLst>
                  <a:gd name="T0" fmla="*/ 20 w 64"/>
                  <a:gd name="T1" fmla="*/ 2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64 w 64"/>
                  <a:gd name="T9" fmla="*/ 31 h 64"/>
                  <a:gd name="T10" fmla="*/ 32 w 64"/>
                  <a:gd name="T11" fmla="*/ 0 h 64"/>
                  <a:gd name="T12" fmla="*/ 20 w 64"/>
                  <a:gd name="T1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20" y="2"/>
                    </a:moveTo>
                    <a:cubicBezTo>
                      <a:pt x="8" y="7"/>
                      <a:pt x="0" y="18"/>
                      <a:pt x="0" y="32"/>
                    </a:cubicBezTo>
                    <a:cubicBezTo>
                      <a:pt x="0" y="49"/>
                      <a:pt x="14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8" y="0"/>
                      <a:pt x="24" y="1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Freeform 459"/>
              <p:cNvSpPr>
                <a:spLocks noEditPoints="1"/>
              </p:cNvSpPr>
              <p:nvPr/>
            </p:nvSpPr>
            <p:spPr bwMode="auto">
              <a:xfrm>
                <a:off x="10182016" y="4011446"/>
                <a:ext cx="228646" cy="305101"/>
              </a:xfrm>
              <a:custGeom>
                <a:avLst/>
                <a:gdLst>
                  <a:gd name="T0" fmla="*/ 66 w 134"/>
                  <a:gd name="T1" fmla="*/ 0 h 179"/>
                  <a:gd name="T2" fmla="*/ 54 w 134"/>
                  <a:gd name="T3" fmla="*/ 18 h 179"/>
                  <a:gd name="T4" fmla="*/ 0 w 134"/>
                  <a:gd name="T5" fmla="*/ 48 h 179"/>
                  <a:gd name="T6" fmla="*/ 0 w 134"/>
                  <a:gd name="T7" fmla="*/ 117 h 179"/>
                  <a:gd name="T8" fmla="*/ 66 w 134"/>
                  <a:gd name="T9" fmla="*/ 179 h 179"/>
                  <a:gd name="T10" fmla="*/ 134 w 134"/>
                  <a:gd name="T11" fmla="*/ 116 h 179"/>
                  <a:gd name="T12" fmla="*/ 134 w 134"/>
                  <a:gd name="T13" fmla="*/ 104 h 179"/>
                  <a:gd name="T14" fmla="*/ 134 w 134"/>
                  <a:gd name="T15" fmla="*/ 48 h 179"/>
                  <a:gd name="T16" fmla="*/ 66 w 134"/>
                  <a:gd name="T17" fmla="*/ 0 h 179"/>
                  <a:gd name="T18" fmla="*/ 107 w 134"/>
                  <a:gd name="T19" fmla="*/ 99 h 179"/>
                  <a:gd name="T20" fmla="*/ 107 w 134"/>
                  <a:gd name="T21" fmla="*/ 100 h 179"/>
                  <a:gd name="T22" fmla="*/ 67 w 134"/>
                  <a:gd name="T23" fmla="*/ 139 h 179"/>
                  <a:gd name="T24" fmla="*/ 27 w 134"/>
                  <a:gd name="T25" fmla="*/ 99 h 179"/>
                  <a:gd name="T26" fmla="*/ 54 w 134"/>
                  <a:gd name="T27" fmla="*/ 60 h 179"/>
                  <a:gd name="T28" fmla="*/ 67 w 134"/>
                  <a:gd name="T29" fmla="*/ 58 h 179"/>
                  <a:gd name="T30" fmla="*/ 107 w 134"/>
                  <a:gd name="T31" fmla="*/ 9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79">
                    <a:moveTo>
                      <a:pt x="66" y="0"/>
                    </a:moveTo>
                    <a:cubicBezTo>
                      <a:pt x="66" y="0"/>
                      <a:pt x="62" y="9"/>
                      <a:pt x="54" y="18"/>
                    </a:cubicBezTo>
                    <a:cubicBezTo>
                      <a:pt x="44" y="30"/>
                      <a:pt x="27" y="45"/>
                      <a:pt x="0" y="4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53"/>
                      <a:pt x="66" y="179"/>
                      <a:pt x="66" y="179"/>
                    </a:cubicBezTo>
                    <a:cubicBezTo>
                      <a:pt x="124" y="164"/>
                      <a:pt x="134" y="116"/>
                      <a:pt x="134" y="116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81" y="46"/>
                      <a:pt x="66" y="0"/>
                      <a:pt x="66" y="0"/>
                    </a:cubicBezTo>
                    <a:close/>
                    <a:moveTo>
                      <a:pt x="107" y="99"/>
                    </a:moveTo>
                    <a:cubicBezTo>
                      <a:pt x="107" y="99"/>
                      <a:pt x="107" y="100"/>
                      <a:pt x="107" y="100"/>
                    </a:cubicBezTo>
                    <a:cubicBezTo>
                      <a:pt x="106" y="122"/>
                      <a:pt x="89" y="139"/>
                      <a:pt x="67" y="139"/>
                    </a:cubicBezTo>
                    <a:cubicBezTo>
                      <a:pt x="45" y="139"/>
                      <a:pt x="27" y="121"/>
                      <a:pt x="27" y="99"/>
                    </a:cubicBezTo>
                    <a:cubicBezTo>
                      <a:pt x="27" y="81"/>
                      <a:pt x="38" y="66"/>
                      <a:pt x="54" y="60"/>
                    </a:cubicBezTo>
                    <a:cubicBezTo>
                      <a:pt x="58" y="59"/>
                      <a:pt x="63" y="58"/>
                      <a:pt x="67" y="58"/>
                    </a:cubicBezTo>
                    <a:cubicBezTo>
                      <a:pt x="89" y="58"/>
                      <a:pt x="107" y="76"/>
                      <a:pt x="10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6043625" y="3677751"/>
            <a:ext cx="1858361" cy="1859065"/>
            <a:chOff x="3201634" y="3992740"/>
            <a:chExt cx="2333142" cy="2334026"/>
          </a:xfrm>
        </p:grpSpPr>
        <p:grpSp>
          <p:nvGrpSpPr>
            <p:cNvPr id="144" name="组合 143"/>
            <p:cNvGrpSpPr/>
            <p:nvPr/>
          </p:nvGrpSpPr>
          <p:grpSpPr>
            <a:xfrm flipH="1" flipV="1">
              <a:off x="3201634" y="3992740"/>
              <a:ext cx="2333142" cy="2334026"/>
              <a:chOff x="3630019" y="998779"/>
              <a:chExt cx="2333142" cy="2334026"/>
            </a:xfrm>
          </p:grpSpPr>
          <p:sp>
            <p:nvSpPr>
              <p:cNvPr id="180" name="任意多边形 179"/>
              <p:cNvSpPr/>
              <p:nvPr/>
            </p:nvSpPr>
            <p:spPr>
              <a:xfrm>
                <a:off x="3630019" y="998779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BFBFB"/>
                  </a:gs>
                  <a:gs pos="100000">
                    <a:srgbClr val="E6E6E6"/>
                  </a:gs>
                </a:gsLst>
                <a:lin ang="135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01600" dist="508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1" name="任意多边形 180"/>
              <p:cNvSpPr/>
              <p:nvPr/>
            </p:nvSpPr>
            <p:spPr>
              <a:xfrm>
                <a:off x="3630019" y="999663"/>
                <a:ext cx="2333142" cy="2333142"/>
              </a:xfrm>
              <a:custGeom>
                <a:avLst/>
                <a:gdLst>
                  <a:gd name="connsiteX0" fmla="*/ 325357 w 2333142"/>
                  <a:gd name="connsiteY0" fmla="*/ 0 h 2333142"/>
                  <a:gd name="connsiteX1" fmla="*/ 2007785 w 2333142"/>
                  <a:gd name="connsiteY1" fmla="*/ 0 h 2333142"/>
                  <a:gd name="connsiteX2" fmla="*/ 2333142 w 2333142"/>
                  <a:gd name="connsiteY2" fmla="*/ 325357 h 2333142"/>
                  <a:gd name="connsiteX3" fmla="*/ 2333142 w 2333142"/>
                  <a:gd name="connsiteY3" fmla="*/ 1307600 h 2333142"/>
                  <a:gd name="connsiteX4" fmla="*/ 2260334 w 2333142"/>
                  <a:gd name="connsiteY4" fmla="*/ 1307600 h 2333142"/>
                  <a:gd name="connsiteX5" fmla="*/ 1919778 w 2333142"/>
                  <a:gd name="connsiteY5" fmla="*/ 1307600 h 2333142"/>
                  <a:gd name="connsiteX6" fmla="*/ 1720799 w 2333142"/>
                  <a:gd name="connsiteY6" fmla="*/ 1421890 h 2333142"/>
                  <a:gd name="connsiteX7" fmla="*/ 1204927 w 2333142"/>
                  <a:gd name="connsiteY7" fmla="*/ 2315931 h 2333142"/>
                  <a:gd name="connsiteX8" fmla="*/ 1198574 w 2333142"/>
                  <a:gd name="connsiteY8" fmla="*/ 2333142 h 2333142"/>
                  <a:gd name="connsiteX9" fmla="*/ 325357 w 2333142"/>
                  <a:gd name="connsiteY9" fmla="*/ 2333142 h 2333142"/>
                  <a:gd name="connsiteX10" fmla="*/ 0 w 2333142"/>
                  <a:gd name="connsiteY10" fmla="*/ 2007785 h 2333142"/>
                  <a:gd name="connsiteX11" fmla="*/ 0 w 2333142"/>
                  <a:gd name="connsiteY11" fmla="*/ 325357 h 2333142"/>
                  <a:gd name="connsiteX12" fmla="*/ 325357 w 2333142"/>
                  <a:gd name="connsiteY12" fmla="*/ 0 h 233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33142" h="2333142">
                    <a:moveTo>
                      <a:pt x="325357" y="0"/>
                    </a:moveTo>
                    <a:lnTo>
                      <a:pt x="2007785" y="0"/>
                    </a:lnTo>
                    <a:cubicBezTo>
                      <a:pt x="2187475" y="0"/>
                      <a:pt x="2333142" y="145667"/>
                      <a:pt x="2333142" y="325357"/>
                    </a:cubicBezTo>
                    <a:lnTo>
                      <a:pt x="2333142" y="1307600"/>
                    </a:lnTo>
                    <a:lnTo>
                      <a:pt x="2260334" y="1307600"/>
                    </a:lnTo>
                    <a:cubicBezTo>
                      <a:pt x="2161593" y="1307600"/>
                      <a:pt x="2048746" y="1307600"/>
                      <a:pt x="1919778" y="1307600"/>
                    </a:cubicBezTo>
                    <a:cubicBezTo>
                      <a:pt x="1847924" y="1307600"/>
                      <a:pt x="1757647" y="1359215"/>
                      <a:pt x="1720799" y="1421890"/>
                    </a:cubicBezTo>
                    <a:cubicBezTo>
                      <a:pt x="1720799" y="1421890"/>
                      <a:pt x="1720799" y="1421890"/>
                      <a:pt x="1204927" y="2315931"/>
                    </a:cubicBezTo>
                    <a:lnTo>
                      <a:pt x="1198574" y="2333142"/>
                    </a:lnTo>
                    <a:lnTo>
                      <a:pt x="325357" y="2333142"/>
                    </a:lnTo>
                    <a:cubicBezTo>
                      <a:pt x="145667" y="2333142"/>
                      <a:pt x="0" y="2187475"/>
                      <a:pt x="0" y="2007785"/>
                    </a:cubicBezTo>
                    <a:lnTo>
                      <a:pt x="0" y="325357"/>
                    </a:lnTo>
                    <a:cubicBezTo>
                      <a:pt x="0" y="145667"/>
                      <a:pt x="145667" y="0"/>
                      <a:pt x="325357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 w="25400" cap="flat" cmpd="sng" algn="ctr">
                <a:noFill/>
                <a:prstDash val="solid"/>
              </a:ln>
              <a:effectLst>
                <a:softEdge rad="508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1" name="同侧圆角矩形 150"/>
            <p:cNvSpPr/>
            <p:nvPr/>
          </p:nvSpPr>
          <p:spPr>
            <a:xfrm flipV="1">
              <a:off x="3311968" y="5097812"/>
              <a:ext cx="2112475" cy="1144429"/>
            </a:xfrm>
            <a:prstGeom prst="round2SameRect">
              <a:avLst>
                <a:gd name="adj1" fmla="val 24657"/>
                <a:gd name="adj2" fmla="val 0"/>
              </a:avLst>
            </a:prstGeom>
            <a:solidFill>
              <a:srgbClr val="434B73"/>
            </a:solidFill>
            <a:ln w="25400" cap="flat" cmpd="sng" algn="ctr">
              <a:noFill/>
              <a:prstDash val="solid"/>
            </a:ln>
            <a:effectLst/>
          </p:spPr>
          <p:txBody>
            <a:bodyPr lIns="91415" tIns="45708" rIns="91415" bIns="45708" rtlCol="0" anchor="ctr"/>
            <a:lstStyle/>
            <a:p>
              <a:pPr algn="ctr"/>
              <a:endParaRPr lang="zh-CN" altLang="en-US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54" name="文本框 109"/>
            <p:cNvSpPr txBox="1"/>
            <p:nvPr/>
          </p:nvSpPr>
          <p:spPr>
            <a:xfrm>
              <a:off x="3333777" y="5249298"/>
              <a:ext cx="1519165" cy="888709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4700868" y="4776423"/>
              <a:ext cx="558350" cy="558351"/>
              <a:chOff x="3984978" y="1984433"/>
              <a:chExt cx="558350" cy="55835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984978" y="1984433"/>
                <a:ext cx="558350" cy="558350"/>
              </a:xfrm>
              <a:prstGeom prst="ellipse">
                <a:avLst/>
              </a:prstGeom>
              <a:solidFill>
                <a:srgbClr val="434B73"/>
              </a:solidFill>
              <a:ln w="25400" cap="flat" cmpd="sng" algn="ctr">
                <a:noFill/>
                <a:prstDash val="solid"/>
              </a:ln>
              <a:effectLst>
                <a:outerShdw blurRad="1016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4043706" y="2043161"/>
                <a:ext cx="440895" cy="440893"/>
              </a:xfrm>
              <a:prstGeom prst="ellipse">
                <a:avLst/>
              </a:prstGeom>
              <a:solidFill>
                <a:srgbClr val="F7F7F7"/>
              </a:solidFill>
              <a:ln w="34925" cap="flat" cmpd="sng" algn="ctr">
                <a:solidFill>
                  <a:srgbClr val="434B73"/>
                </a:solidFill>
                <a:prstDash val="solid"/>
              </a:ln>
              <a:effectLst>
                <a:innerShdw blurRad="50800" dist="38100" dir="13500000">
                  <a:prstClr val="black">
                    <a:alpha val="3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0" name="文本框 128"/>
            <p:cNvSpPr txBox="1"/>
            <p:nvPr/>
          </p:nvSpPr>
          <p:spPr>
            <a:xfrm>
              <a:off x="4659936" y="4842753"/>
              <a:ext cx="639869" cy="463660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4" name="文本框 134"/>
            <p:cNvSpPr txBox="1"/>
            <p:nvPr/>
          </p:nvSpPr>
          <p:spPr>
            <a:xfrm>
              <a:off x="4599825" y="4448540"/>
              <a:ext cx="905638" cy="386378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/>
              <a:r>
                <a:rPr lang="en-US" altLang="zh-CN" sz="1400" kern="0" dirty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cs typeface="+mn-ea"/>
                  <a:sym typeface="+mn-lt"/>
                </a:rPr>
                <a:t>STEP</a:t>
              </a:r>
              <a:endParaRPr lang="zh-CN" altLang="en-US" sz="14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cs typeface="+mn-ea"/>
                <a:sym typeface="+mn-lt"/>
              </a:endParaRPr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4826788" y="5447857"/>
              <a:ext cx="378236" cy="427094"/>
              <a:chOff x="1027865" y="1177546"/>
              <a:chExt cx="670069" cy="756622"/>
            </a:xfrm>
            <a:solidFill>
              <a:sysClr val="window" lastClr="FFFFFF"/>
            </a:solidFill>
            <a:effectLst/>
          </p:grpSpPr>
          <p:sp>
            <p:nvSpPr>
              <p:cNvPr id="166" name="Oval 648"/>
              <p:cNvSpPr>
                <a:spLocks noChangeArrowheads="1"/>
              </p:cNvSpPr>
              <p:nvPr/>
            </p:nvSpPr>
            <p:spPr bwMode="auto">
              <a:xfrm>
                <a:off x="1494533" y="1264821"/>
                <a:ext cx="189697" cy="2192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649"/>
              <p:cNvSpPr>
                <a:spLocks noEditPoints="1"/>
              </p:cNvSpPr>
              <p:nvPr/>
            </p:nvSpPr>
            <p:spPr bwMode="auto">
              <a:xfrm>
                <a:off x="1301951" y="1177546"/>
                <a:ext cx="199795" cy="173829"/>
              </a:xfrm>
              <a:custGeom>
                <a:avLst/>
                <a:gdLst>
                  <a:gd name="T0" fmla="*/ 106 w 117"/>
                  <a:gd name="T1" fmla="*/ 67 h 102"/>
                  <a:gd name="T2" fmla="*/ 117 w 117"/>
                  <a:gd name="T3" fmla="*/ 45 h 102"/>
                  <a:gd name="T4" fmla="*/ 117 w 117"/>
                  <a:gd name="T5" fmla="*/ 24 h 102"/>
                  <a:gd name="T6" fmla="*/ 94 w 117"/>
                  <a:gd name="T7" fmla="*/ 0 h 102"/>
                  <a:gd name="T8" fmla="*/ 23 w 117"/>
                  <a:gd name="T9" fmla="*/ 0 h 102"/>
                  <a:gd name="T10" fmla="*/ 0 w 117"/>
                  <a:gd name="T11" fmla="*/ 24 h 102"/>
                  <a:gd name="T12" fmla="*/ 0 w 117"/>
                  <a:gd name="T13" fmla="*/ 45 h 102"/>
                  <a:gd name="T14" fmla="*/ 23 w 117"/>
                  <a:gd name="T15" fmla="*/ 70 h 102"/>
                  <a:gd name="T16" fmla="*/ 73 w 117"/>
                  <a:gd name="T17" fmla="*/ 70 h 102"/>
                  <a:gd name="T18" fmla="*/ 110 w 117"/>
                  <a:gd name="T19" fmla="*/ 102 h 102"/>
                  <a:gd name="T20" fmla="*/ 106 w 117"/>
                  <a:gd name="T21" fmla="*/ 67 h 102"/>
                  <a:gd name="T22" fmla="*/ 88 w 117"/>
                  <a:gd name="T23" fmla="*/ 60 h 102"/>
                  <a:gd name="T24" fmla="*/ 31 w 117"/>
                  <a:gd name="T25" fmla="*/ 60 h 102"/>
                  <a:gd name="T26" fmla="*/ 13 w 117"/>
                  <a:gd name="T27" fmla="*/ 43 h 102"/>
                  <a:gd name="T28" fmla="*/ 13 w 117"/>
                  <a:gd name="T29" fmla="*/ 27 h 102"/>
                  <a:gd name="T30" fmla="*/ 31 w 117"/>
                  <a:gd name="T31" fmla="*/ 9 h 102"/>
                  <a:gd name="T32" fmla="*/ 88 w 117"/>
                  <a:gd name="T33" fmla="*/ 9 h 102"/>
                  <a:gd name="T34" fmla="*/ 106 w 117"/>
                  <a:gd name="T35" fmla="*/ 27 h 102"/>
                  <a:gd name="T36" fmla="*/ 106 w 117"/>
                  <a:gd name="T37" fmla="*/ 43 h 102"/>
                  <a:gd name="T38" fmla="*/ 88 w 117"/>
                  <a:gd name="T39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102">
                    <a:moveTo>
                      <a:pt x="106" y="67"/>
                    </a:moveTo>
                    <a:cubicBezTo>
                      <a:pt x="112" y="62"/>
                      <a:pt x="117" y="55"/>
                      <a:pt x="117" y="45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1"/>
                      <a:pt x="107" y="0"/>
                      <a:pt x="9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9"/>
                      <a:pt x="10" y="70"/>
                      <a:pt x="2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110" y="102"/>
                      <a:pt x="110" y="102"/>
                      <a:pt x="110" y="102"/>
                    </a:cubicBezTo>
                    <a:lnTo>
                      <a:pt x="106" y="67"/>
                    </a:lnTo>
                    <a:close/>
                    <a:moveTo>
                      <a:pt x="88" y="60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1" y="60"/>
                      <a:pt x="13" y="52"/>
                      <a:pt x="13" y="43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17"/>
                      <a:pt x="21" y="9"/>
                      <a:pt x="31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98" y="9"/>
                      <a:pt x="106" y="17"/>
                      <a:pt x="106" y="27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6" y="52"/>
                      <a:pt x="98" y="60"/>
                      <a:pt x="8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Freeform 650"/>
              <p:cNvSpPr>
                <a:spLocks/>
              </p:cNvSpPr>
              <p:nvPr/>
            </p:nvSpPr>
            <p:spPr bwMode="auto">
              <a:xfrm>
                <a:off x="1455584" y="1491302"/>
                <a:ext cx="242350" cy="325297"/>
              </a:xfrm>
              <a:custGeom>
                <a:avLst/>
                <a:gdLst>
                  <a:gd name="T0" fmla="*/ 71 w 142"/>
                  <a:gd name="T1" fmla="*/ 3 h 191"/>
                  <a:gd name="T2" fmla="*/ 57 w 142"/>
                  <a:gd name="T3" fmla="*/ 97 h 191"/>
                  <a:gd name="T4" fmla="*/ 15 w 142"/>
                  <a:gd name="T5" fmla="*/ 123 h 191"/>
                  <a:gd name="T6" fmla="*/ 15 w 142"/>
                  <a:gd name="T7" fmla="*/ 85 h 191"/>
                  <a:gd name="T8" fmla="*/ 71 w 142"/>
                  <a:gd name="T9" fmla="*/ 3 h 191"/>
                  <a:gd name="T10" fmla="*/ 0 w 142"/>
                  <a:gd name="T11" fmla="*/ 97 h 191"/>
                  <a:gd name="T12" fmla="*/ 0 w 142"/>
                  <a:gd name="T13" fmla="*/ 150 h 191"/>
                  <a:gd name="T14" fmla="*/ 71 w 142"/>
                  <a:gd name="T15" fmla="*/ 191 h 191"/>
                  <a:gd name="T16" fmla="*/ 142 w 142"/>
                  <a:gd name="T17" fmla="*/ 163 h 191"/>
                  <a:gd name="T18" fmla="*/ 142 w 142"/>
                  <a:gd name="T19" fmla="*/ 49 h 191"/>
                  <a:gd name="T20" fmla="*/ 71 w 142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191">
                    <a:moveTo>
                      <a:pt x="71" y="3"/>
                    </a:moveTo>
                    <a:cubicBezTo>
                      <a:pt x="57" y="97"/>
                      <a:pt x="57" y="97"/>
                      <a:pt x="57" y="97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16" y="3"/>
                      <a:pt x="0" y="97"/>
                      <a:pt x="0" y="97"/>
                    </a:cubicBezTo>
                    <a:cubicBezTo>
                      <a:pt x="0" y="97"/>
                      <a:pt x="0" y="128"/>
                      <a:pt x="0" y="150"/>
                    </a:cubicBezTo>
                    <a:cubicBezTo>
                      <a:pt x="0" y="173"/>
                      <a:pt x="8" y="191"/>
                      <a:pt x="71" y="191"/>
                    </a:cubicBezTo>
                    <a:cubicBezTo>
                      <a:pt x="134" y="191"/>
                      <a:pt x="142" y="163"/>
                      <a:pt x="142" y="163"/>
                    </a:cubicBezTo>
                    <a:cubicBezTo>
                      <a:pt x="142" y="163"/>
                      <a:pt x="142" y="98"/>
                      <a:pt x="142" y="49"/>
                    </a:cubicBezTo>
                    <a:cubicBezTo>
                      <a:pt x="142" y="0"/>
                      <a:pt x="71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Oval 651"/>
              <p:cNvSpPr>
                <a:spLocks noChangeArrowheads="1"/>
              </p:cNvSpPr>
              <p:nvPr/>
            </p:nvSpPr>
            <p:spPr bwMode="auto">
              <a:xfrm>
                <a:off x="1421683" y="1225150"/>
                <a:ext cx="21638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Oval 652"/>
              <p:cNvSpPr>
                <a:spLocks noChangeArrowheads="1"/>
              </p:cNvSpPr>
              <p:nvPr/>
            </p:nvSpPr>
            <p:spPr bwMode="auto">
              <a:xfrm>
                <a:off x="1387062" y="1225150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Oval 653"/>
              <p:cNvSpPr>
                <a:spLocks noChangeArrowheads="1"/>
              </p:cNvSpPr>
              <p:nvPr/>
            </p:nvSpPr>
            <p:spPr bwMode="auto">
              <a:xfrm>
                <a:off x="1351719" y="1223708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Oval 654"/>
              <p:cNvSpPr>
                <a:spLocks noChangeArrowheads="1"/>
              </p:cNvSpPr>
              <p:nvPr/>
            </p:nvSpPr>
            <p:spPr bwMode="auto">
              <a:xfrm>
                <a:off x="1353162" y="1396094"/>
                <a:ext cx="22360" cy="21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3" name="Oval 655"/>
              <p:cNvSpPr>
                <a:spLocks noChangeArrowheads="1"/>
              </p:cNvSpPr>
              <p:nvPr/>
            </p:nvSpPr>
            <p:spPr bwMode="auto">
              <a:xfrm>
                <a:off x="1317098" y="1397536"/>
                <a:ext cx="22360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Oval 656"/>
              <p:cNvSpPr>
                <a:spLocks noChangeArrowheads="1"/>
              </p:cNvSpPr>
              <p:nvPr/>
            </p:nvSpPr>
            <p:spPr bwMode="auto">
              <a:xfrm>
                <a:off x="1283198" y="1397536"/>
                <a:ext cx="23802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Freeform 657"/>
              <p:cNvSpPr>
                <a:spLocks/>
              </p:cNvSpPr>
              <p:nvPr/>
            </p:nvSpPr>
            <p:spPr bwMode="auto">
              <a:xfrm>
                <a:off x="1027865" y="1608871"/>
                <a:ext cx="240186" cy="325297"/>
              </a:xfrm>
              <a:custGeom>
                <a:avLst/>
                <a:gdLst>
                  <a:gd name="T0" fmla="*/ 71 w 141"/>
                  <a:gd name="T1" fmla="*/ 3 h 191"/>
                  <a:gd name="T2" fmla="*/ 127 w 141"/>
                  <a:gd name="T3" fmla="*/ 84 h 191"/>
                  <a:gd name="T4" fmla="*/ 127 w 141"/>
                  <a:gd name="T5" fmla="*/ 122 h 191"/>
                  <a:gd name="T6" fmla="*/ 85 w 141"/>
                  <a:gd name="T7" fmla="*/ 97 h 191"/>
                  <a:gd name="T8" fmla="*/ 71 w 141"/>
                  <a:gd name="T9" fmla="*/ 3 h 191"/>
                  <a:gd name="T10" fmla="*/ 0 w 141"/>
                  <a:gd name="T11" fmla="*/ 48 h 191"/>
                  <a:gd name="T12" fmla="*/ 0 w 141"/>
                  <a:gd name="T13" fmla="*/ 163 h 191"/>
                  <a:gd name="T14" fmla="*/ 71 w 141"/>
                  <a:gd name="T15" fmla="*/ 191 h 191"/>
                  <a:gd name="T16" fmla="*/ 141 w 141"/>
                  <a:gd name="T17" fmla="*/ 150 h 191"/>
                  <a:gd name="T18" fmla="*/ 141 w 141"/>
                  <a:gd name="T19" fmla="*/ 97 h 191"/>
                  <a:gd name="T20" fmla="*/ 71 w 141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191">
                    <a:moveTo>
                      <a:pt x="71" y="3"/>
                    </a:move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0" y="0"/>
                      <a:pt x="0" y="48"/>
                    </a:cubicBezTo>
                    <a:cubicBezTo>
                      <a:pt x="0" y="98"/>
                      <a:pt x="0" y="163"/>
                      <a:pt x="0" y="163"/>
                    </a:cubicBezTo>
                    <a:cubicBezTo>
                      <a:pt x="0" y="163"/>
                      <a:pt x="8" y="191"/>
                      <a:pt x="71" y="191"/>
                    </a:cubicBezTo>
                    <a:cubicBezTo>
                      <a:pt x="134" y="191"/>
                      <a:pt x="141" y="173"/>
                      <a:pt x="141" y="150"/>
                    </a:cubicBezTo>
                    <a:cubicBezTo>
                      <a:pt x="141" y="127"/>
                      <a:pt x="141" y="97"/>
                      <a:pt x="141" y="97"/>
                    </a:cubicBezTo>
                    <a:cubicBezTo>
                      <a:pt x="141" y="97"/>
                      <a:pt x="126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Freeform 658"/>
              <p:cNvSpPr>
                <a:spLocks noEditPoints="1"/>
              </p:cNvSpPr>
              <p:nvPr/>
            </p:nvSpPr>
            <p:spPr bwMode="auto">
              <a:xfrm>
                <a:off x="1226938" y="1347768"/>
                <a:ext cx="197631" cy="175992"/>
              </a:xfrm>
              <a:custGeom>
                <a:avLst/>
                <a:gdLst>
                  <a:gd name="T0" fmla="*/ 94 w 116"/>
                  <a:gd name="T1" fmla="*/ 0 h 103"/>
                  <a:gd name="T2" fmla="*/ 22 w 116"/>
                  <a:gd name="T3" fmla="*/ 0 h 103"/>
                  <a:gd name="T4" fmla="*/ 0 w 116"/>
                  <a:gd name="T5" fmla="*/ 25 h 103"/>
                  <a:gd name="T6" fmla="*/ 0 w 116"/>
                  <a:gd name="T7" fmla="*/ 46 h 103"/>
                  <a:gd name="T8" fmla="*/ 11 w 116"/>
                  <a:gd name="T9" fmla="*/ 67 h 103"/>
                  <a:gd name="T10" fmla="*/ 6 w 116"/>
                  <a:gd name="T11" fmla="*/ 103 h 103"/>
                  <a:gd name="T12" fmla="*/ 43 w 116"/>
                  <a:gd name="T13" fmla="*/ 71 h 103"/>
                  <a:gd name="T14" fmla="*/ 94 w 116"/>
                  <a:gd name="T15" fmla="*/ 71 h 103"/>
                  <a:gd name="T16" fmla="*/ 116 w 116"/>
                  <a:gd name="T17" fmla="*/ 46 h 103"/>
                  <a:gd name="T18" fmla="*/ 116 w 116"/>
                  <a:gd name="T19" fmla="*/ 25 h 103"/>
                  <a:gd name="T20" fmla="*/ 94 w 116"/>
                  <a:gd name="T21" fmla="*/ 0 h 103"/>
                  <a:gd name="T22" fmla="*/ 104 w 116"/>
                  <a:gd name="T23" fmla="*/ 43 h 103"/>
                  <a:gd name="T24" fmla="*/ 86 w 116"/>
                  <a:gd name="T25" fmla="*/ 61 h 103"/>
                  <a:gd name="T26" fmla="*/ 29 w 116"/>
                  <a:gd name="T27" fmla="*/ 61 h 103"/>
                  <a:gd name="T28" fmla="*/ 11 w 116"/>
                  <a:gd name="T29" fmla="*/ 43 h 103"/>
                  <a:gd name="T30" fmla="*/ 11 w 116"/>
                  <a:gd name="T31" fmla="*/ 28 h 103"/>
                  <a:gd name="T32" fmla="*/ 29 w 116"/>
                  <a:gd name="T33" fmla="*/ 10 h 103"/>
                  <a:gd name="T34" fmla="*/ 86 w 116"/>
                  <a:gd name="T35" fmla="*/ 10 h 103"/>
                  <a:gd name="T36" fmla="*/ 104 w 116"/>
                  <a:gd name="T37" fmla="*/ 28 h 103"/>
                  <a:gd name="T38" fmla="*/ 104 w 116"/>
                  <a:gd name="T39" fmla="*/ 4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6" h="103">
                    <a:moveTo>
                      <a:pt x="9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5"/>
                      <a:pt x="4" y="63"/>
                      <a:pt x="11" y="67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106" y="71"/>
                      <a:pt x="116" y="60"/>
                      <a:pt x="116" y="46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11"/>
                      <a:pt x="106" y="0"/>
                      <a:pt x="94" y="0"/>
                    </a:cubicBezTo>
                    <a:close/>
                    <a:moveTo>
                      <a:pt x="104" y="43"/>
                    </a:moveTo>
                    <a:cubicBezTo>
                      <a:pt x="104" y="53"/>
                      <a:pt x="96" y="61"/>
                      <a:pt x="86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19" y="61"/>
                      <a:pt x="11" y="53"/>
                      <a:pt x="11" y="4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18"/>
                      <a:pt x="19" y="10"/>
                      <a:pt x="29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96" y="10"/>
                      <a:pt x="104" y="18"/>
                      <a:pt x="104" y="28"/>
                    </a:cubicBezTo>
                    <a:lnTo>
                      <a:pt x="10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Oval 659"/>
              <p:cNvSpPr>
                <a:spLocks noChangeArrowheads="1"/>
              </p:cNvSpPr>
              <p:nvPr/>
            </p:nvSpPr>
            <p:spPr bwMode="auto">
              <a:xfrm>
                <a:off x="1041569" y="1380225"/>
                <a:ext cx="188975" cy="2221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2" name="组合 181"/>
          <p:cNvGrpSpPr/>
          <p:nvPr/>
        </p:nvGrpSpPr>
        <p:grpSpPr>
          <a:xfrm>
            <a:off x="5064178" y="2794751"/>
            <a:ext cx="1814364" cy="1612057"/>
            <a:chOff x="1971954" y="2884148"/>
            <a:chExt cx="2277905" cy="2023912"/>
          </a:xfrm>
        </p:grpSpPr>
        <p:grpSp>
          <p:nvGrpSpPr>
            <p:cNvPr id="183" name="组合 182"/>
            <p:cNvGrpSpPr/>
            <p:nvPr/>
          </p:nvGrpSpPr>
          <p:grpSpPr>
            <a:xfrm>
              <a:off x="1971954" y="2884148"/>
              <a:ext cx="2277905" cy="2023912"/>
              <a:chOff x="4955253" y="2421147"/>
              <a:chExt cx="2277905" cy="2023912"/>
            </a:xfrm>
          </p:grpSpPr>
          <p:sp>
            <p:nvSpPr>
              <p:cNvPr id="186" name="Freeform 5"/>
              <p:cNvSpPr>
                <a:spLocks/>
              </p:cNvSpPr>
              <p:nvPr/>
            </p:nvSpPr>
            <p:spPr bwMode="auto">
              <a:xfrm>
                <a:off x="4958842" y="2421147"/>
                <a:ext cx="2274316" cy="201570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CECEC"/>
                  </a:gs>
                </a:gsLst>
                <a:lin ang="2700000" scaled="1"/>
                <a:tileRect/>
              </a:gradFill>
              <a:ln w="15875">
                <a:noFill/>
              </a:ln>
              <a:effectLst>
                <a:outerShdw blurRad="127000" dist="50800" dir="2700000" algn="tl" rotWithShape="0">
                  <a:prstClr val="black">
                    <a:alpha val="29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5"/>
              <p:cNvSpPr>
                <a:spLocks/>
              </p:cNvSpPr>
              <p:nvPr/>
            </p:nvSpPr>
            <p:spPr bwMode="auto">
              <a:xfrm>
                <a:off x="4955253" y="2429352"/>
                <a:ext cx="2274316" cy="201570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F7F7F7"/>
              </a:solidFill>
              <a:ln w="15875">
                <a:noFill/>
              </a:ln>
              <a:effectLst>
                <a:softEdge rad="508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 sz="1600" kern="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4" name="文本框 181"/>
            <p:cNvSpPr txBox="1"/>
            <p:nvPr/>
          </p:nvSpPr>
          <p:spPr>
            <a:xfrm>
              <a:off x="2271883" y="3795461"/>
              <a:ext cx="1674459" cy="572015"/>
            </a:xfrm>
            <a:prstGeom prst="rect">
              <a:avLst/>
            </a:prstGeom>
            <a:noFill/>
          </p:spPr>
          <p:txBody>
            <a:bodyPr wrap="square" lIns="91415" tIns="45708" rIns="91415" bIns="45708" rtlCol="0">
              <a:spAutoFit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48"/>
            <p:cNvSpPr>
              <a:spLocks noEditPoints="1"/>
            </p:cNvSpPr>
            <p:nvPr/>
          </p:nvSpPr>
          <p:spPr bwMode="auto">
            <a:xfrm>
              <a:off x="2906126" y="3161817"/>
              <a:ext cx="404502" cy="439937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434B73"/>
            </a:solidFill>
            <a:ln>
              <a:noFill/>
            </a:ln>
          </p:spPr>
          <p:txBody>
            <a:bodyPr vert="horz" wrap="square" lIns="91415" tIns="45708" rIns="91415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sp>
        <p:nvSpPr>
          <p:cNvPr id="120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21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23" name="矩形 122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30269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54"/>
          <p:cNvSpPr/>
          <p:nvPr/>
        </p:nvSpPr>
        <p:spPr bwMode="auto">
          <a:xfrm>
            <a:off x="3054799" y="1463348"/>
            <a:ext cx="3648075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 bwMode="auto">
          <a:xfrm>
            <a:off x="5237611" y="1463348"/>
            <a:ext cx="3649663" cy="3648075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68" name="直接连接符 67"/>
          <p:cNvCxnSpPr>
            <a:cxnSpLocks noChangeShapeType="1"/>
          </p:cNvCxnSpPr>
          <p:nvPr/>
        </p:nvCxnSpPr>
        <p:spPr bwMode="auto">
          <a:xfrm>
            <a:off x="4056511" y="2353936"/>
            <a:ext cx="1057235" cy="47756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69" name="直接连接符 68"/>
          <p:cNvCxnSpPr>
            <a:cxnSpLocks noChangeShapeType="1"/>
          </p:cNvCxnSpPr>
          <p:nvPr/>
        </p:nvCxnSpPr>
        <p:spPr bwMode="auto">
          <a:xfrm>
            <a:off x="3751711" y="3177848"/>
            <a:ext cx="1290027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70" name="直接连接符 69"/>
          <p:cNvCxnSpPr>
            <a:cxnSpLocks noChangeShapeType="1"/>
          </p:cNvCxnSpPr>
          <p:nvPr/>
        </p:nvCxnSpPr>
        <p:spPr bwMode="auto">
          <a:xfrm flipV="1">
            <a:off x="4056511" y="3479572"/>
            <a:ext cx="1057235" cy="5444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71" name="直接连接符 70"/>
          <p:cNvCxnSpPr>
            <a:cxnSpLocks noChangeShapeType="1"/>
          </p:cNvCxnSpPr>
          <p:nvPr/>
        </p:nvCxnSpPr>
        <p:spPr bwMode="auto">
          <a:xfrm flipH="1" flipV="1">
            <a:off x="6913946" y="3479572"/>
            <a:ext cx="1065278" cy="53171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72" name="直接连接符 71"/>
          <p:cNvCxnSpPr>
            <a:cxnSpLocks noChangeShapeType="1"/>
          </p:cNvCxnSpPr>
          <p:nvPr/>
        </p:nvCxnSpPr>
        <p:spPr bwMode="auto">
          <a:xfrm flipH="1">
            <a:off x="6913946" y="3174673"/>
            <a:ext cx="136055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73" name="直接连接符 72"/>
          <p:cNvCxnSpPr>
            <a:cxnSpLocks noChangeShapeType="1"/>
          </p:cNvCxnSpPr>
          <p:nvPr/>
        </p:nvCxnSpPr>
        <p:spPr bwMode="auto">
          <a:xfrm flipH="1">
            <a:off x="6913946" y="2353936"/>
            <a:ext cx="1065278" cy="477564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sp>
        <p:nvSpPr>
          <p:cNvPr id="101" name="TextBox 100"/>
          <p:cNvSpPr txBox="1"/>
          <p:nvPr/>
        </p:nvSpPr>
        <p:spPr>
          <a:xfrm>
            <a:off x="1104909" y="5265047"/>
            <a:ext cx="10225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08" name="十角星 107"/>
          <p:cNvSpPr/>
          <p:nvPr/>
        </p:nvSpPr>
        <p:spPr>
          <a:xfrm>
            <a:off x="5360250" y="2294657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890897" y="2102326"/>
            <a:ext cx="2349268" cy="2082140"/>
            <a:chOff x="943748" y="2545721"/>
            <a:chExt cx="2814093" cy="2494111"/>
          </a:xfrm>
        </p:grpSpPr>
        <p:grpSp>
          <p:nvGrpSpPr>
            <p:cNvPr id="110" name="组合 109"/>
            <p:cNvGrpSpPr/>
            <p:nvPr/>
          </p:nvGrpSpPr>
          <p:grpSpPr>
            <a:xfrm>
              <a:off x="943748" y="2545721"/>
              <a:ext cx="2814093" cy="2494111"/>
              <a:chOff x="3047319" y="2392254"/>
              <a:chExt cx="3255222" cy="2885080"/>
            </a:xfrm>
          </p:grpSpPr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5"/>
              <p:cNvSpPr>
                <a:spLocks/>
              </p:cNvSpPr>
              <p:nvPr/>
            </p:nvSpPr>
            <p:spPr bwMode="auto">
              <a:xfrm rot="10800000">
                <a:off x="3349873" y="2660404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1" name="矩形 110"/>
            <p:cNvSpPr/>
            <p:nvPr/>
          </p:nvSpPr>
          <p:spPr>
            <a:xfrm>
              <a:off x="1817753" y="3198407"/>
              <a:ext cx="1066079" cy="1142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8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240692" y="1630623"/>
            <a:ext cx="1043947" cy="925243"/>
            <a:chOff x="3810311" y="1938833"/>
            <a:chExt cx="1043947" cy="925243"/>
          </a:xfrm>
        </p:grpSpPr>
        <p:sp>
          <p:nvSpPr>
            <p:cNvPr id="118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87D30"/>
            </a:solidFill>
            <a:ln w="31750" cap="flat">
              <a:solidFill>
                <a:srgbClr val="D87D30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文本框 11"/>
            <p:cNvSpPr txBox="1"/>
            <p:nvPr/>
          </p:nvSpPr>
          <p:spPr>
            <a:xfrm>
              <a:off x="4049807" y="2219042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2879222" y="2699521"/>
            <a:ext cx="1043947" cy="925243"/>
            <a:chOff x="3810311" y="1938833"/>
            <a:chExt cx="1043947" cy="925243"/>
          </a:xfrm>
        </p:grpSpPr>
        <p:sp>
          <p:nvSpPr>
            <p:cNvPr id="181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2" name="文本框 11"/>
            <p:cNvSpPr txBox="1"/>
            <p:nvPr/>
          </p:nvSpPr>
          <p:spPr>
            <a:xfrm>
              <a:off x="4049807" y="2219042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270897" y="3819972"/>
            <a:ext cx="1043947" cy="925243"/>
            <a:chOff x="3810311" y="1938833"/>
            <a:chExt cx="1043947" cy="925243"/>
          </a:xfrm>
        </p:grpSpPr>
        <p:sp>
          <p:nvSpPr>
            <p:cNvPr id="184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87D30"/>
            </a:solidFill>
            <a:ln w="31750" cap="flat">
              <a:solidFill>
                <a:srgbClr val="D87D30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5" name="文本框 11"/>
            <p:cNvSpPr txBox="1"/>
            <p:nvPr/>
          </p:nvSpPr>
          <p:spPr>
            <a:xfrm>
              <a:off x="4035293" y="2248070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838250" y="1630623"/>
            <a:ext cx="1043947" cy="925243"/>
            <a:chOff x="3810311" y="1938833"/>
            <a:chExt cx="1043947" cy="925243"/>
          </a:xfrm>
        </p:grpSpPr>
        <p:sp>
          <p:nvSpPr>
            <p:cNvPr id="187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87D30"/>
            </a:solidFill>
            <a:ln w="31750" cap="flat">
              <a:solidFill>
                <a:srgbClr val="D87D30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8" name="文本框 11"/>
            <p:cNvSpPr txBox="1"/>
            <p:nvPr/>
          </p:nvSpPr>
          <p:spPr>
            <a:xfrm>
              <a:off x="4049807" y="2219042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8171434" y="2699521"/>
            <a:ext cx="1043947" cy="925243"/>
            <a:chOff x="3810311" y="1938833"/>
            <a:chExt cx="1043947" cy="925243"/>
          </a:xfrm>
        </p:grpSpPr>
        <p:sp>
          <p:nvSpPr>
            <p:cNvPr id="190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1" name="文本框 11"/>
            <p:cNvSpPr txBox="1"/>
            <p:nvPr/>
          </p:nvSpPr>
          <p:spPr>
            <a:xfrm>
              <a:off x="4049807" y="2219042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7620267" y="3819972"/>
            <a:ext cx="1043947" cy="925243"/>
            <a:chOff x="3810311" y="1938833"/>
            <a:chExt cx="1043947" cy="925243"/>
          </a:xfrm>
        </p:grpSpPr>
        <p:sp>
          <p:nvSpPr>
            <p:cNvPr id="193" name="Freeform 5"/>
            <p:cNvSpPr>
              <a:spLocks/>
            </p:cNvSpPr>
            <p:nvPr/>
          </p:nvSpPr>
          <p:spPr bwMode="auto">
            <a:xfrm rot="10800000">
              <a:off x="3810311" y="1938833"/>
              <a:ext cx="1043947" cy="92524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D87D30"/>
            </a:solidFill>
            <a:ln w="31750" cap="flat">
              <a:solidFill>
                <a:srgbClr val="D87D30"/>
              </a:soli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4" name="文本框 11"/>
            <p:cNvSpPr txBox="1"/>
            <p:nvPr/>
          </p:nvSpPr>
          <p:spPr>
            <a:xfrm>
              <a:off x="4049807" y="2233556"/>
              <a:ext cx="588572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37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9" name="矩形 38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2386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等腰三角形 130"/>
          <p:cNvSpPr/>
          <p:nvPr/>
        </p:nvSpPr>
        <p:spPr>
          <a:xfrm>
            <a:off x="1636808" y="2237655"/>
            <a:ext cx="3250272" cy="2801958"/>
          </a:xfrm>
          <a:prstGeom prst="triangl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6800" rIns="0" bIns="57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884906" y="2033409"/>
            <a:ext cx="4290358" cy="918603"/>
            <a:chOff x="6975351" y="1787585"/>
            <a:chExt cx="4290358" cy="918603"/>
          </a:xfrm>
        </p:grpSpPr>
        <p:sp>
          <p:nvSpPr>
            <p:cNvPr id="97" name="TextBox 96"/>
            <p:cNvSpPr txBox="1"/>
            <p:nvPr/>
          </p:nvSpPr>
          <p:spPr>
            <a:xfrm>
              <a:off x="6975351" y="1787585"/>
              <a:ext cx="3304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98" name="矩形 97"/>
            <p:cNvSpPr/>
            <p:nvPr/>
          </p:nvSpPr>
          <p:spPr>
            <a:xfrm>
              <a:off x="6975351" y="2059857"/>
              <a:ext cx="42903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2" name="Freeform 6"/>
          <p:cNvSpPr>
            <a:spLocks noEditPoints="1"/>
          </p:cNvSpPr>
          <p:nvPr/>
        </p:nvSpPr>
        <p:spPr bwMode="auto">
          <a:xfrm>
            <a:off x="1162754" y="2102682"/>
            <a:ext cx="4103742" cy="3750128"/>
          </a:xfrm>
          <a:custGeom>
            <a:avLst/>
            <a:gdLst>
              <a:gd name="T0" fmla="*/ 1146 w 1469"/>
              <a:gd name="T1" fmla="*/ 0 h 1342"/>
              <a:gd name="T2" fmla="*/ 1469 w 1469"/>
              <a:gd name="T3" fmla="*/ 604 h 1342"/>
              <a:gd name="T4" fmla="*/ 1047 w 1469"/>
              <a:gd name="T5" fmla="*/ 1272 h 1342"/>
              <a:gd name="T6" fmla="*/ 734 w 1469"/>
              <a:gd name="T7" fmla="*/ 1342 h 1342"/>
              <a:gd name="T8" fmla="*/ 422 w 1469"/>
              <a:gd name="T9" fmla="*/ 1272 h 1342"/>
              <a:gd name="T10" fmla="*/ 0 w 1469"/>
              <a:gd name="T11" fmla="*/ 604 h 1342"/>
              <a:gd name="T12" fmla="*/ 322 w 1469"/>
              <a:gd name="T13" fmla="*/ 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69" h="1342">
                <a:moveTo>
                  <a:pt x="1146" y="0"/>
                </a:moveTo>
                <a:cubicBezTo>
                  <a:pt x="1340" y="131"/>
                  <a:pt x="1468" y="353"/>
                  <a:pt x="1469" y="604"/>
                </a:cubicBezTo>
                <a:moveTo>
                  <a:pt x="1047" y="1272"/>
                </a:moveTo>
                <a:cubicBezTo>
                  <a:pt x="952" y="1317"/>
                  <a:pt x="846" y="1342"/>
                  <a:pt x="734" y="1342"/>
                </a:cubicBezTo>
                <a:cubicBezTo>
                  <a:pt x="623" y="1342"/>
                  <a:pt x="517" y="1317"/>
                  <a:pt x="422" y="1272"/>
                </a:cubicBezTo>
                <a:moveTo>
                  <a:pt x="0" y="604"/>
                </a:moveTo>
                <a:cubicBezTo>
                  <a:pt x="1" y="353"/>
                  <a:pt x="129" y="131"/>
                  <a:pt x="322" y="0"/>
                </a:cubicBezTo>
              </a:path>
            </a:pathLst>
          </a:custGeom>
          <a:noFill/>
          <a:ln w="12700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sm" len="sm"/>
            <a:tailEnd type="arrow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43811" y="2096344"/>
            <a:ext cx="733708" cy="733707"/>
            <a:chOff x="6082019" y="2336928"/>
            <a:chExt cx="733708" cy="733707"/>
          </a:xfrm>
        </p:grpSpPr>
        <p:grpSp>
          <p:nvGrpSpPr>
            <p:cNvPr id="82" name="组合 81"/>
            <p:cNvGrpSpPr/>
            <p:nvPr/>
          </p:nvGrpSpPr>
          <p:grpSpPr>
            <a:xfrm>
              <a:off x="6082019" y="2336928"/>
              <a:ext cx="733708" cy="733707"/>
              <a:chOff x="4565675" y="907548"/>
              <a:chExt cx="1794376" cy="1794376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4776826" y="1118698"/>
                <a:ext cx="1372075" cy="1372076"/>
              </a:xfrm>
              <a:prstGeom prst="ellipse">
                <a:avLst/>
              </a:prstGeom>
              <a:solidFill>
                <a:srgbClr val="434B7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>
              <a:off x="6221173" y="2434287"/>
              <a:ext cx="233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43809" y="3290417"/>
            <a:ext cx="733707" cy="733707"/>
            <a:chOff x="6082017" y="3458431"/>
            <a:chExt cx="733707" cy="733707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082017" y="3458431"/>
              <a:ext cx="733707" cy="733707"/>
              <a:chOff x="4565675" y="907548"/>
              <a:chExt cx="1794376" cy="1794376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4776826" y="1118698"/>
                <a:ext cx="1372075" cy="1372076"/>
              </a:xfrm>
              <a:prstGeom prst="ellipse">
                <a:avLst/>
              </a:prstGeom>
              <a:solidFill>
                <a:srgbClr val="D87D30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49" name="TextBox 148"/>
            <p:cNvSpPr txBox="1"/>
            <p:nvPr/>
          </p:nvSpPr>
          <p:spPr>
            <a:xfrm>
              <a:off x="6221173" y="3568367"/>
              <a:ext cx="233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√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43809" y="4526221"/>
            <a:ext cx="733707" cy="733707"/>
            <a:chOff x="6082017" y="4579935"/>
            <a:chExt cx="733707" cy="733707"/>
          </a:xfrm>
        </p:grpSpPr>
        <p:grpSp>
          <p:nvGrpSpPr>
            <p:cNvPr id="123" name="组合 122"/>
            <p:cNvGrpSpPr/>
            <p:nvPr/>
          </p:nvGrpSpPr>
          <p:grpSpPr>
            <a:xfrm>
              <a:off x="6082017" y="4579935"/>
              <a:ext cx="733707" cy="733707"/>
              <a:chOff x="4565675" y="907548"/>
              <a:chExt cx="1794376" cy="1794376"/>
            </a:xfrm>
          </p:grpSpPr>
          <p:sp>
            <p:nvSpPr>
              <p:cNvPr id="127" name="椭圆 126"/>
              <p:cNvSpPr/>
              <p:nvPr/>
            </p:nvSpPr>
            <p:spPr>
              <a:xfrm>
                <a:off x="4565675" y="907548"/>
                <a:ext cx="1794376" cy="1794376"/>
              </a:xfrm>
              <a:prstGeom prst="ellipse">
                <a:avLst/>
              </a:prstGeom>
              <a:gradFill>
                <a:gsLst>
                  <a:gs pos="20000">
                    <a:schemeClr val="bg1"/>
                  </a:gs>
                  <a:gs pos="92000">
                    <a:srgbClr val="C7C8C4"/>
                  </a:gs>
                </a:gsLst>
                <a:lin ang="8400000" scaled="0"/>
              </a:gradFill>
              <a:ln>
                <a:noFill/>
              </a:ln>
              <a:effectLst>
                <a:outerShdw blurRad="165100" dist="762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4776826" y="1118699"/>
                <a:ext cx="1372074" cy="1372077"/>
              </a:xfrm>
              <a:prstGeom prst="ellipse">
                <a:avLst/>
              </a:prstGeom>
              <a:solidFill>
                <a:srgbClr val="434B7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50" name="TextBox 149"/>
            <p:cNvSpPr txBox="1"/>
            <p:nvPr/>
          </p:nvSpPr>
          <p:spPr>
            <a:xfrm>
              <a:off x="6221173" y="4697334"/>
              <a:ext cx="233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√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59156" y="1423148"/>
            <a:ext cx="2134802" cy="2396396"/>
            <a:chOff x="1695583" y="1523241"/>
            <a:chExt cx="2134802" cy="2396396"/>
          </a:xfrm>
        </p:grpSpPr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1695583" y="1523241"/>
              <a:ext cx="2134802" cy="239639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1" name="Freeform 13"/>
            <p:cNvSpPr>
              <a:spLocks/>
            </p:cNvSpPr>
            <p:nvPr/>
          </p:nvSpPr>
          <p:spPr bwMode="auto">
            <a:xfrm>
              <a:off x="1838475" y="1673554"/>
              <a:ext cx="1869095" cy="2098130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434B73"/>
            </a:solidFill>
            <a:ln w="22225">
              <a:noFill/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2355749" y="2296235"/>
              <a:ext cx="79060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4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ctr"/>
              <a:r>
                <a:rPr lang="zh-CN" altLang="en-US" sz="24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63694" y="3341249"/>
            <a:ext cx="2134802" cy="2396396"/>
            <a:chOff x="600121" y="3441342"/>
            <a:chExt cx="2134802" cy="2396396"/>
          </a:xfrm>
        </p:grpSpPr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600121" y="3441342"/>
              <a:ext cx="2134802" cy="239639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2" name="Freeform 13"/>
            <p:cNvSpPr>
              <a:spLocks/>
            </p:cNvSpPr>
            <p:nvPr/>
          </p:nvSpPr>
          <p:spPr bwMode="auto">
            <a:xfrm>
              <a:off x="732973" y="3575581"/>
              <a:ext cx="1869095" cy="2098130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D87D30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1267411" y="4209148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54618" y="3341249"/>
            <a:ext cx="2134802" cy="2396396"/>
            <a:chOff x="2791045" y="3441342"/>
            <a:chExt cx="2134802" cy="2396396"/>
          </a:xfrm>
        </p:grpSpPr>
        <p:sp>
          <p:nvSpPr>
            <p:cNvPr id="47" name="Freeform 13"/>
            <p:cNvSpPr>
              <a:spLocks/>
            </p:cNvSpPr>
            <p:nvPr/>
          </p:nvSpPr>
          <p:spPr bwMode="auto">
            <a:xfrm>
              <a:off x="2791045" y="3441342"/>
              <a:ext cx="2134802" cy="2396396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3" name="Freeform 13"/>
            <p:cNvSpPr>
              <a:spLocks/>
            </p:cNvSpPr>
            <p:nvPr/>
          </p:nvSpPr>
          <p:spPr bwMode="auto">
            <a:xfrm>
              <a:off x="2923176" y="3617208"/>
              <a:ext cx="1869095" cy="2098130"/>
            </a:xfrm>
            <a:custGeom>
              <a:avLst/>
              <a:gdLst>
                <a:gd name="T0" fmla="*/ 1036 w 1102"/>
                <a:gd name="T1" fmla="*/ 975 h 1238"/>
                <a:gd name="T2" fmla="*/ 1102 w 1102"/>
                <a:gd name="T3" fmla="*/ 861 h 1238"/>
                <a:gd name="T4" fmla="*/ 1102 w 1102"/>
                <a:gd name="T5" fmla="*/ 377 h 1238"/>
                <a:gd name="T6" fmla="*/ 1036 w 1102"/>
                <a:gd name="T7" fmla="*/ 262 h 1238"/>
                <a:gd name="T8" fmla="*/ 617 w 1102"/>
                <a:gd name="T9" fmla="*/ 21 h 1238"/>
                <a:gd name="T10" fmla="*/ 485 w 1102"/>
                <a:gd name="T11" fmla="*/ 21 h 1238"/>
                <a:gd name="T12" fmla="*/ 66 w 1102"/>
                <a:gd name="T13" fmla="*/ 262 h 1238"/>
                <a:gd name="T14" fmla="*/ 0 w 1102"/>
                <a:gd name="T15" fmla="*/ 377 h 1238"/>
                <a:gd name="T16" fmla="*/ 0 w 1102"/>
                <a:gd name="T17" fmla="*/ 861 h 1238"/>
                <a:gd name="T18" fmla="*/ 66 w 1102"/>
                <a:gd name="T19" fmla="*/ 975 h 1238"/>
                <a:gd name="T20" fmla="*/ 485 w 1102"/>
                <a:gd name="T21" fmla="*/ 1217 h 1238"/>
                <a:gd name="T22" fmla="*/ 617 w 1102"/>
                <a:gd name="T23" fmla="*/ 1217 h 1238"/>
                <a:gd name="T24" fmla="*/ 1036 w 1102"/>
                <a:gd name="T25" fmla="*/ 97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1238">
                  <a:moveTo>
                    <a:pt x="1036" y="975"/>
                  </a:moveTo>
                  <a:cubicBezTo>
                    <a:pt x="1073" y="954"/>
                    <a:pt x="1102" y="903"/>
                    <a:pt x="1102" y="861"/>
                  </a:cubicBezTo>
                  <a:cubicBezTo>
                    <a:pt x="1102" y="377"/>
                    <a:pt x="1102" y="377"/>
                    <a:pt x="1102" y="377"/>
                  </a:cubicBezTo>
                  <a:cubicBezTo>
                    <a:pt x="1102" y="335"/>
                    <a:pt x="1073" y="283"/>
                    <a:pt x="1036" y="262"/>
                  </a:cubicBezTo>
                  <a:cubicBezTo>
                    <a:pt x="617" y="21"/>
                    <a:pt x="617" y="21"/>
                    <a:pt x="617" y="21"/>
                  </a:cubicBezTo>
                  <a:cubicBezTo>
                    <a:pt x="581" y="0"/>
                    <a:pt x="521" y="0"/>
                    <a:pt x="485" y="21"/>
                  </a:cubicBezTo>
                  <a:cubicBezTo>
                    <a:pt x="66" y="262"/>
                    <a:pt x="66" y="262"/>
                    <a:pt x="66" y="262"/>
                  </a:cubicBezTo>
                  <a:cubicBezTo>
                    <a:pt x="30" y="283"/>
                    <a:pt x="0" y="335"/>
                    <a:pt x="0" y="377"/>
                  </a:cubicBezTo>
                  <a:cubicBezTo>
                    <a:pt x="0" y="861"/>
                    <a:pt x="0" y="861"/>
                    <a:pt x="0" y="861"/>
                  </a:cubicBezTo>
                  <a:cubicBezTo>
                    <a:pt x="0" y="903"/>
                    <a:pt x="30" y="954"/>
                    <a:pt x="66" y="975"/>
                  </a:cubicBezTo>
                  <a:cubicBezTo>
                    <a:pt x="485" y="1217"/>
                    <a:pt x="485" y="1217"/>
                    <a:pt x="485" y="1217"/>
                  </a:cubicBezTo>
                  <a:cubicBezTo>
                    <a:pt x="521" y="1238"/>
                    <a:pt x="581" y="1238"/>
                    <a:pt x="617" y="1217"/>
                  </a:cubicBezTo>
                  <a:lnTo>
                    <a:pt x="1036" y="975"/>
                  </a:lnTo>
                  <a:close/>
                </a:path>
              </a:pathLst>
            </a:custGeom>
            <a:solidFill>
              <a:srgbClr val="D87D30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3469398" y="4209148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输入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42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4" name="矩形 43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884906" y="3305873"/>
            <a:ext cx="4290358" cy="918603"/>
            <a:chOff x="6975351" y="1787585"/>
            <a:chExt cx="4290358" cy="918603"/>
          </a:xfrm>
        </p:grpSpPr>
        <p:sp>
          <p:nvSpPr>
            <p:cNvPr id="49" name="TextBox 96"/>
            <p:cNvSpPr txBox="1"/>
            <p:nvPr/>
          </p:nvSpPr>
          <p:spPr>
            <a:xfrm>
              <a:off x="6975351" y="1787585"/>
              <a:ext cx="3304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6975351" y="2059857"/>
              <a:ext cx="42903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884906" y="4549309"/>
            <a:ext cx="4290358" cy="918603"/>
            <a:chOff x="6975351" y="1787585"/>
            <a:chExt cx="4290358" cy="918603"/>
          </a:xfrm>
        </p:grpSpPr>
        <p:sp>
          <p:nvSpPr>
            <p:cNvPr id="54" name="TextBox 96"/>
            <p:cNvSpPr txBox="1"/>
            <p:nvPr/>
          </p:nvSpPr>
          <p:spPr>
            <a:xfrm>
              <a:off x="6975351" y="1787585"/>
              <a:ext cx="33041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6975351" y="2059857"/>
              <a:ext cx="429035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3380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9205952">
            <a:off x="4999978" y="3766990"/>
            <a:ext cx="2246483" cy="249754"/>
          </a:xfrm>
          <a:prstGeom prst="rect">
            <a:avLst/>
          </a:prstGeom>
          <a:solidFill>
            <a:srgbClr val="D87D3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2256138">
            <a:off x="4723091" y="4959576"/>
            <a:ext cx="2539210" cy="233931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innerShdw blurRad="50800" dist="508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2256138">
            <a:off x="4723091" y="2428652"/>
            <a:ext cx="2539210" cy="233931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rgbClr val="46CEB2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77788" y="1425625"/>
            <a:ext cx="823149" cy="769210"/>
            <a:chOff x="4609713" y="938201"/>
            <a:chExt cx="823363" cy="769410"/>
          </a:xfrm>
        </p:grpSpPr>
        <p:grpSp>
          <p:nvGrpSpPr>
            <p:cNvPr id="16" name="组合 15"/>
            <p:cNvGrpSpPr/>
            <p:nvPr/>
          </p:nvGrpSpPr>
          <p:grpSpPr>
            <a:xfrm>
              <a:off x="4609713" y="938201"/>
              <a:ext cx="769410" cy="769410"/>
              <a:chOff x="1273629" y="1224643"/>
              <a:chExt cx="2171700" cy="217170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23"/>
            <p:cNvSpPr txBox="1"/>
            <p:nvPr/>
          </p:nvSpPr>
          <p:spPr>
            <a:xfrm>
              <a:off x="4708489" y="1058526"/>
              <a:ext cx="724587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86622" y="2852494"/>
            <a:ext cx="769210" cy="769210"/>
            <a:chOff x="6619070" y="2365442"/>
            <a:chExt cx="769410" cy="769410"/>
          </a:xfrm>
        </p:grpSpPr>
        <p:grpSp>
          <p:nvGrpSpPr>
            <p:cNvPr id="21" name="组合 20"/>
            <p:cNvGrpSpPr/>
            <p:nvPr/>
          </p:nvGrpSpPr>
          <p:grpSpPr>
            <a:xfrm>
              <a:off x="6619070" y="2365442"/>
              <a:ext cx="769410" cy="769410"/>
              <a:chOff x="1273629" y="1224643"/>
              <a:chExt cx="2171700" cy="2171700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4"/>
            <p:cNvSpPr txBox="1"/>
            <p:nvPr/>
          </p:nvSpPr>
          <p:spPr>
            <a:xfrm>
              <a:off x="6700219" y="2496463"/>
              <a:ext cx="686188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77788" y="4117323"/>
            <a:ext cx="769210" cy="769210"/>
            <a:chOff x="4609713" y="3630601"/>
            <a:chExt cx="769410" cy="769410"/>
          </a:xfrm>
        </p:grpSpPr>
        <p:grpSp>
          <p:nvGrpSpPr>
            <p:cNvPr id="26" name="组合 25"/>
            <p:cNvGrpSpPr/>
            <p:nvPr/>
          </p:nvGrpSpPr>
          <p:grpSpPr>
            <a:xfrm>
              <a:off x="4609713" y="3630601"/>
              <a:ext cx="769410" cy="769410"/>
              <a:chOff x="1273629" y="1224643"/>
              <a:chExt cx="2171700" cy="2171700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5"/>
            <p:cNvSpPr txBox="1"/>
            <p:nvPr/>
          </p:nvSpPr>
          <p:spPr>
            <a:xfrm>
              <a:off x="4688057" y="3734475"/>
              <a:ext cx="691066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84550" y="5374296"/>
            <a:ext cx="769210" cy="769210"/>
            <a:chOff x="6616997" y="4887901"/>
            <a:chExt cx="769410" cy="769410"/>
          </a:xfrm>
        </p:grpSpPr>
        <p:grpSp>
          <p:nvGrpSpPr>
            <p:cNvPr id="31" name="组合 30"/>
            <p:cNvGrpSpPr/>
            <p:nvPr/>
          </p:nvGrpSpPr>
          <p:grpSpPr>
            <a:xfrm>
              <a:off x="6616997" y="4887901"/>
              <a:ext cx="769410" cy="769410"/>
              <a:chOff x="1273629" y="1224643"/>
              <a:chExt cx="2171700" cy="2171700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1273629" y="1224643"/>
                <a:ext cx="2171700" cy="2171700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8100000" scaled="0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1532996" y="1484010"/>
                <a:ext cx="1652966" cy="1652966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8100000" scaled="0"/>
              </a:gradFill>
              <a:ln w="190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EEEEE"/>
                    </a:gs>
                  </a:gsLst>
                  <a:lin ang="5400000" scaled="1"/>
                </a:gradFill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26"/>
            <p:cNvSpPr txBox="1"/>
            <p:nvPr/>
          </p:nvSpPr>
          <p:spPr>
            <a:xfrm>
              <a:off x="6694267" y="5004465"/>
              <a:ext cx="692140" cy="52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21239" y="2413445"/>
            <a:ext cx="3984717" cy="1227315"/>
            <a:chOff x="1852445" y="1926278"/>
            <a:chExt cx="3985755" cy="1227635"/>
          </a:xfrm>
        </p:grpSpPr>
        <p:sp>
          <p:nvSpPr>
            <p:cNvPr id="36" name="任意多边形 35"/>
            <p:cNvSpPr/>
            <p:nvPr/>
          </p:nvSpPr>
          <p:spPr>
            <a:xfrm>
              <a:off x="1852445" y="1926278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702241" y="3017954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921239" y="4935492"/>
            <a:ext cx="3984717" cy="1227315"/>
            <a:chOff x="1852445" y="4448982"/>
            <a:chExt cx="3985755" cy="1227635"/>
          </a:xfrm>
        </p:grpSpPr>
        <p:sp>
          <p:nvSpPr>
            <p:cNvPr id="39" name="任意多边形 38"/>
            <p:cNvSpPr/>
            <p:nvPr/>
          </p:nvSpPr>
          <p:spPr>
            <a:xfrm>
              <a:off x="1852445" y="4448982"/>
              <a:ext cx="3947477" cy="1170281"/>
            </a:xfrm>
            <a:custGeom>
              <a:avLst/>
              <a:gdLst>
                <a:gd name="connsiteX0" fmla="*/ 2409371 w 2409371"/>
                <a:gd name="connsiteY0" fmla="*/ 537029 h 537029"/>
                <a:gd name="connsiteX1" fmla="*/ 1741714 w 2409371"/>
                <a:gd name="connsiteY1" fmla="*/ 0 h 537029"/>
                <a:gd name="connsiteX2" fmla="*/ 0 w 2409371"/>
                <a:gd name="connsiteY2" fmla="*/ 0 h 537029"/>
                <a:gd name="connsiteX0" fmla="*/ 2975428 w 2975428"/>
                <a:gd name="connsiteY0" fmla="*/ 537029 h 537029"/>
                <a:gd name="connsiteX1" fmla="*/ 2307771 w 2975428"/>
                <a:gd name="connsiteY1" fmla="*/ 0 h 537029"/>
                <a:gd name="connsiteX2" fmla="*/ 0 w 2975428"/>
                <a:gd name="connsiteY2" fmla="*/ 0 h 537029"/>
                <a:gd name="connsiteX0" fmla="*/ 3004456 w 3004456"/>
                <a:gd name="connsiteY0" fmla="*/ 537029 h 537029"/>
                <a:gd name="connsiteX1" fmla="*/ 2336799 w 3004456"/>
                <a:gd name="connsiteY1" fmla="*/ 0 h 537029"/>
                <a:gd name="connsiteX2" fmla="*/ 0 w 3004456"/>
                <a:gd name="connsiteY2" fmla="*/ 0 h 537029"/>
                <a:gd name="connsiteX0" fmla="*/ 3156340 w 3156340"/>
                <a:gd name="connsiteY0" fmla="*/ 537029 h 537029"/>
                <a:gd name="connsiteX1" fmla="*/ 2488683 w 3156340"/>
                <a:gd name="connsiteY1" fmla="*/ 0 h 537029"/>
                <a:gd name="connsiteX2" fmla="*/ 0 w 3156340"/>
                <a:gd name="connsiteY2" fmla="*/ 0 h 537029"/>
                <a:gd name="connsiteX0" fmla="*/ 3788175 w 3788175"/>
                <a:gd name="connsiteY0" fmla="*/ 537029 h 537029"/>
                <a:gd name="connsiteX1" fmla="*/ 3120518 w 3788175"/>
                <a:gd name="connsiteY1" fmla="*/ 0 h 537029"/>
                <a:gd name="connsiteX2" fmla="*/ 0 w 3788175"/>
                <a:gd name="connsiteY2" fmla="*/ 0 h 537029"/>
                <a:gd name="connsiteX0" fmla="*/ 5035644 w 5035644"/>
                <a:gd name="connsiteY0" fmla="*/ 1492882 h 1492882"/>
                <a:gd name="connsiteX1" fmla="*/ 3120518 w 5035644"/>
                <a:gd name="connsiteY1" fmla="*/ 0 h 1492882"/>
                <a:gd name="connsiteX2" fmla="*/ 0 w 5035644"/>
                <a:gd name="connsiteY2" fmla="*/ 0 h 1492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35644" h="1492882">
                  <a:moveTo>
                    <a:pt x="5035644" y="1492882"/>
                  </a:moveTo>
                  <a:lnTo>
                    <a:pt x="3120518" y="0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702241" y="5540658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11570" y="4159118"/>
            <a:ext cx="4245174" cy="1268717"/>
            <a:chOff x="6243920" y="3672406"/>
            <a:chExt cx="4246280" cy="1269047"/>
          </a:xfrm>
        </p:grpSpPr>
        <p:sp>
          <p:nvSpPr>
            <p:cNvPr id="42" name="任意多边形 41"/>
            <p:cNvSpPr/>
            <p:nvPr/>
          </p:nvSpPr>
          <p:spPr>
            <a:xfrm flipV="1">
              <a:off x="6286500" y="3734953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243920" y="3672406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11570" y="1593207"/>
            <a:ext cx="4245174" cy="1268717"/>
            <a:chOff x="6243920" y="1105827"/>
            <a:chExt cx="4246280" cy="1269047"/>
          </a:xfrm>
        </p:grpSpPr>
        <p:sp>
          <p:nvSpPr>
            <p:cNvPr id="45" name="任意多边形 44"/>
            <p:cNvSpPr/>
            <p:nvPr/>
          </p:nvSpPr>
          <p:spPr>
            <a:xfrm flipV="1">
              <a:off x="6286500" y="1168374"/>
              <a:ext cx="4203700" cy="1206500"/>
            </a:xfrm>
            <a:custGeom>
              <a:avLst/>
              <a:gdLst>
                <a:gd name="connsiteX0" fmla="*/ 0 w 4419600"/>
                <a:gd name="connsiteY0" fmla="*/ 1066800 h 1066800"/>
                <a:gd name="connsiteX1" fmla="*/ 1917700 w 4419600"/>
                <a:gd name="connsiteY1" fmla="*/ 25400 h 1066800"/>
                <a:gd name="connsiteX2" fmla="*/ 4419600 w 4419600"/>
                <a:gd name="connsiteY2" fmla="*/ 0 h 1066800"/>
                <a:gd name="connsiteX0" fmla="*/ 0 w 4203700"/>
                <a:gd name="connsiteY0" fmla="*/ 1206500 h 1206500"/>
                <a:gd name="connsiteX1" fmla="*/ 1701800 w 4203700"/>
                <a:gd name="connsiteY1" fmla="*/ 25400 h 1206500"/>
                <a:gd name="connsiteX2" fmla="*/ 4203700 w 4203700"/>
                <a:gd name="connsiteY2" fmla="*/ 0 h 120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03700" h="1206500">
                  <a:moveTo>
                    <a:pt x="0" y="1206500"/>
                  </a:moveTo>
                  <a:lnTo>
                    <a:pt x="1701800" y="25400"/>
                  </a:lnTo>
                  <a:lnTo>
                    <a:pt x="4203700" y="0"/>
                  </a:lnTo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6243920" y="1105827"/>
              <a:ext cx="135959" cy="135959"/>
            </a:xfrm>
            <a:prstGeom prst="ellipse">
              <a:avLst/>
            </a:prstGeom>
            <a:solidFill>
              <a:srgbClr val="A6A6A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47" name="文本框 44"/>
          <p:cNvSpPr txBox="1"/>
          <p:nvPr/>
        </p:nvSpPr>
        <p:spPr>
          <a:xfrm>
            <a:off x="8396942" y="2466700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矩形 47"/>
          <p:cNvSpPr/>
          <p:nvPr/>
        </p:nvSpPr>
        <p:spPr>
          <a:xfrm>
            <a:off x="8420036" y="2861924"/>
            <a:ext cx="2016463" cy="797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4"/>
          <p:cNvSpPr txBox="1"/>
          <p:nvPr/>
        </p:nvSpPr>
        <p:spPr>
          <a:xfrm>
            <a:off x="8424810" y="5035866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矩形 49"/>
          <p:cNvSpPr/>
          <p:nvPr/>
        </p:nvSpPr>
        <p:spPr>
          <a:xfrm>
            <a:off x="8447905" y="5431090"/>
            <a:ext cx="2016463" cy="797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44"/>
          <p:cNvSpPr txBox="1"/>
          <p:nvPr/>
        </p:nvSpPr>
        <p:spPr>
          <a:xfrm>
            <a:off x="2182008" y="4563678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矩形 51"/>
          <p:cNvSpPr/>
          <p:nvPr/>
        </p:nvSpPr>
        <p:spPr>
          <a:xfrm>
            <a:off x="2205102" y="4958902"/>
            <a:ext cx="2016463" cy="797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44"/>
          <p:cNvSpPr txBox="1"/>
          <p:nvPr/>
        </p:nvSpPr>
        <p:spPr>
          <a:xfrm>
            <a:off x="2182008" y="2044054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2205102" y="2439278"/>
            <a:ext cx="2016463" cy="797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8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9" name="矩形 58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8241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859762" y="2625833"/>
            <a:ext cx="2303707" cy="2303706"/>
            <a:chOff x="5801143" y="2658711"/>
            <a:chExt cx="2303707" cy="2303706"/>
          </a:xfrm>
        </p:grpSpPr>
        <p:grpSp>
          <p:nvGrpSpPr>
            <p:cNvPr id="27" name="组合 26"/>
            <p:cNvGrpSpPr/>
            <p:nvPr/>
          </p:nvGrpSpPr>
          <p:grpSpPr>
            <a:xfrm>
              <a:off x="5801143" y="2658711"/>
              <a:ext cx="2303707" cy="2303706"/>
              <a:chOff x="4926840" y="1732375"/>
              <a:chExt cx="1656097" cy="1656098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D87D30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452935" y="3401381"/>
              <a:ext cx="1000118" cy="766952"/>
              <a:chOff x="4123036" y="1134371"/>
              <a:chExt cx="1000117" cy="766952"/>
            </a:xfrm>
          </p:grpSpPr>
          <p:sp>
            <p:nvSpPr>
              <p:cNvPr id="29" name="文本框 37"/>
              <p:cNvSpPr txBox="1"/>
              <p:nvPr/>
            </p:nvSpPr>
            <p:spPr>
              <a:xfrm>
                <a:off x="4123036" y="11343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4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38"/>
              <p:cNvSpPr txBox="1"/>
              <p:nvPr/>
            </p:nvSpPr>
            <p:spPr>
              <a:xfrm>
                <a:off x="4266701" y="1619515"/>
                <a:ext cx="740410" cy="281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900" kern="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066610" y="2987868"/>
            <a:ext cx="1678068" cy="1678068"/>
            <a:chOff x="4007991" y="3020746"/>
            <a:chExt cx="1678068" cy="1678068"/>
          </a:xfrm>
        </p:grpSpPr>
        <p:grpSp>
          <p:nvGrpSpPr>
            <p:cNvPr id="35" name="组合 34"/>
            <p:cNvGrpSpPr/>
            <p:nvPr/>
          </p:nvGrpSpPr>
          <p:grpSpPr>
            <a:xfrm>
              <a:off x="4007991" y="3020746"/>
              <a:ext cx="1678068" cy="1678068"/>
              <a:chOff x="4926840" y="1732375"/>
              <a:chExt cx="1656097" cy="1656098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D87D30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346966" y="3477192"/>
              <a:ext cx="1000118" cy="766952"/>
              <a:chOff x="4123036" y="1134371"/>
              <a:chExt cx="1000117" cy="766952"/>
            </a:xfrm>
          </p:grpSpPr>
          <p:sp>
            <p:nvSpPr>
              <p:cNvPr id="37" name="文本框 40"/>
              <p:cNvSpPr txBox="1"/>
              <p:nvPr/>
            </p:nvSpPr>
            <p:spPr>
              <a:xfrm>
                <a:off x="4123036" y="11343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4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41"/>
              <p:cNvSpPr txBox="1"/>
              <p:nvPr/>
            </p:nvSpPr>
            <p:spPr>
              <a:xfrm>
                <a:off x="4266701" y="1619515"/>
                <a:ext cx="740410" cy="281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900" kern="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953630" y="1630633"/>
            <a:ext cx="1457575" cy="1457574"/>
            <a:chOff x="4895011" y="1663511"/>
            <a:chExt cx="1457575" cy="1457574"/>
          </a:xfrm>
        </p:grpSpPr>
        <p:grpSp>
          <p:nvGrpSpPr>
            <p:cNvPr id="43" name="组合 42"/>
            <p:cNvGrpSpPr/>
            <p:nvPr/>
          </p:nvGrpSpPr>
          <p:grpSpPr>
            <a:xfrm>
              <a:off x="4895011" y="1663511"/>
              <a:ext cx="1457575" cy="1457574"/>
              <a:chOff x="4926840" y="1732375"/>
              <a:chExt cx="1656097" cy="1656098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434B7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114558" y="2018757"/>
              <a:ext cx="1000118" cy="735202"/>
              <a:chOff x="4123036" y="1134371"/>
              <a:chExt cx="1000117" cy="735202"/>
            </a:xfrm>
          </p:grpSpPr>
          <p:sp>
            <p:nvSpPr>
              <p:cNvPr id="45" name="文本框 43"/>
              <p:cNvSpPr txBox="1"/>
              <p:nvPr/>
            </p:nvSpPr>
            <p:spPr>
              <a:xfrm>
                <a:off x="4123036" y="1134371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6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3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4"/>
              <p:cNvSpPr txBox="1"/>
              <p:nvPr/>
            </p:nvSpPr>
            <p:spPr>
              <a:xfrm>
                <a:off x="4266701" y="1587765"/>
                <a:ext cx="740410" cy="281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900" kern="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780954" y="4545652"/>
            <a:ext cx="1827597" cy="1827597"/>
            <a:chOff x="4722335" y="4578530"/>
            <a:chExt cx="1827597" cy="1827597"/>
          </a:xfrm>
        </p:grpSpPr>
        <p:grpSp>
          <p:nvGrpSpPr>
            <p:cNvPr id="51" name="组合 50"/>
            <p:cNvGrpSpPr/>
            <p:nvPr/>
          </p:nvGrpSpPr>
          <p:grpSpPr>
            <a:xfrm>
              <a:off x="4722335" y="4578530"/>
              <a:ext cx="1827597" cy="1827597"/>
              <a:chOff x="4926840" y="1732375"/>
              <a:chExt cx="1656097" cy="1656098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4926840" y="1732375"/>
                <a:ext cx="1656097" cy="1656098"/>
              </a:xfrm>
              <a:custGeom>
                <a:avLst/>
                <a:gdLst>
                  <a:gd name="connsiteX0" fmla="*/ 734066 w 1656097"/>
                  <a:gd name="connsiteY0" fmla="*/ 0 h 1656098"/>
                  <a:gd name="connsiteX1" fmla="*/ 922032 w 1656097"/>
                  <a:gd name="connsiteY1" fmla="*/ 0 h 1656098"/>
                  <a:gd name="connsiteX2" fmla="*/ 958682 w 1656097"/>
                  <a:gd name="connsiteY2" fmla="*/ 170987 h 1656098"/>
                  <a:gd name="connsiteX3" fmla="*/ 967537 w 1656097"/>
                  <a:gd name="connsiteY3" fmla="*/ 172338 h 1656098"/>
                  <a:gd name="connsiteX4" fmla="*/ 1042604 w 1656097"/>
                  <a:gd name="connsiteY4" fmla="*/ 194634 h 1656098"/>
                  <a:gd name="connsiteX5" fmla="*/ 1160682 w 1656097"/>
                  <a:gd name="connsiteY5" fmla="*/ 63947 h 1656098"/>
                  <a:gd name="connsiteX6" fmla="*/ 1323465 w 1656097"/>
                  <a:gd name="connsiteY6" fmla="*/ 157929 h 1656098"/>
                  <a:gd name="connsiteX7" fmla="*/ 1271151 w 1656097"/>
                  <a:gd name="connsiteY7" fmla="*/ 319877 h 1656098"/>
                  <a:gd name="connsiteX8" fmla="*/ 1280994 w 1656097"/>
                  <a:gd name="connsiteY8" fmla="*/ 327054 h 1656098"/>
                  <a:gd name="connsiteX9" fmla="*/ 1333335 w 1656097"/>
                  <a:gd name="connsiteY9" fmla="*/ 377405 h 1656098"/>
                  <a:gd name="connsiteX10" fmla="*/ 1338950 w 1656097"/>
                  <a:gd name="connsiteY10" fmla="*/ 384065 h 1656098"/>
                  <a:gd name="connsiteX11" fmla="*/ 1498169 w 1656097"/>
                  <a:gd name="connsiteY11" fmla="*/ 332634 h 1656098"/>
                  <a:gd name="connsiteX12" fmla="*/ 1592152 w 1656097"/>
                  <a:gd name="connsiteY12" fmla="*/ 495417 h 1656098"/>
                  <a:gd name="connsiteX13" fmla="*/ 1473528 w 1656097"/>
                  <a:gd name="connsiteY13" fmla="*/ 602595 h 1656098"/>
                  <a:gd name="connsiteX14" fmla="*/ 1483127 w 1656097"/>
                  <a:gd name="connsiteY14" fmla="*/ 626411 h 1656098"/>
                  <a:gd name="connsiteX15" fmla="*/ 1501984 w 1656097"/>
                  <a:gd name="connsiteY15" fmla="*/ 701032 h 1656098"/>
                  <a:gd name="connsiteX16" fmla="*/ 1656097 w 1656097"/>
                  <a:gd name="connsiteY16" fmla="*/ 734067 h 1656098"/>
                  <a:gd name="connsiteX17" fmla="*/ 1656097 w 1656097"/>
                  <a:gd name="connsiteY17" fmla="*/ 922032 h 1656098"/>
                  <a:gd name="connsiteX18" fmla="*/ 1511749 w 1656097"/>
                  <a:gd name="connsiteY18" fmla="*/ 952973 h 1656098"/>
                  <a:gd name="connsiteX19" fmla="*/ 1506114 w 1656097"/>
                  <a:gd name="connsiteY19" fmla="*/ 989892 h 1656098"/>
                  <a:gd name="connsiteX20" fmla="*/ 1491538 w 1656097"/>
                  <a:gd name="connsiteY20" fmla="*/ 1048074 h 1656098"/>
                  <a:gd name="connsiteX21" fmla="*/ 1485827 w 1656097"/>
                  <a:gd name="connsiteY21" fmla="*/ 1064617 h 1656098"/>
                  <a:gd name="connsiteX22" fmla="*/ 1592152 w 1656097"/>
                  <a:gd name="connsiteY22" fmla="*/ 1160683 h 1656098"/>
                  <a:gd name="connsiteX23" fmla="*/ 1498169 w 1656097"/>
                  <a:gd name="connsiteY23" fmla="*/ 1323465 h 1656098"/>
                  <a:gd name="connsiteX24" fmla="*/ 1367507 w 1656097"/>
                  <a:gd name="connsiteY24" fmla="*/ 1281258 h 1656098"/>
                  <a:gd name="connsiteX25" fmla="*/ 1351398 w 1656097"/>
                  <a:gd name="connsiteY25" fmla="*/ 1303350 h 1656098"/>
                  <a:gd name="connsiteX26" fmla="*/ 1301049 w 1656097"/>
                  <a:gd name="connsiteY26" fmla="*/ 1355691 h 1656098"/>
                  <a:gd name="connsiteX27" fmla="*/ 1282493 w 1656097"/>
                  <a:gd name="connsiteY27" fmla="*/ 1371332 h 1656098"/>
                  <a:gd name="connsiteX28" fmla="*/ 1323465 w 1656097"/>
                  <a:gd name="connsiteY28" fmla="*/ 1498169 h 1656098"/>
                  <a:gd name="connsiteX29" fmla="*/ 1160682 w 1656097"/>
                  <a:gd name="connsiteY29" fmla="*/ 1592152 h 1656098"/>
                  <a:gd name="connsiteX30" fmla="*/ 1074277 w 1656097"/>
                  <a:gd name="connsiteY30" fmla="*/ 1496521 h 1656098"/>
                  <a:gd name="connsiteX31" fmla="*/ 1052042 w 1656097"/>
                  <a:gd name="connsiteY31" fmla="*/ 1505484 h 1656098"/>
                  <a:gd name="connsiteX32" fmla="*/ 948719 w 1656097"/>
                  <a:gd name="connsiteY32" fmla="*/ 1531593 h 1656098"/>
                  <a:gd name="connsiteX33" fmla="*/ 922032 w 1656097"/>
                  <a:gd name="connsiteY33" fmla="*/ 1656098 h 1656098"/>
                  <a:gd name="connsiteX34" fmla="*/ 734066 w 1656097"/>
                  <a:gd name="connsiteY34" fmla="*/ 1656098 h 1656098"/>
                  <a:gd name="connsiteX35" fmla="*/ 707323 w 1656097"/>
                  <a:gd name="connsiteY35" fmla="*/ 1531333 h 1656098"/>
                  <a:gd name="connsiteX36" fmla="*/ 688561 w 1656097"/>
                  <a:gd name="connsiteY36" fmla="*/ 1528470 h 1656098"/>
                  <a:gd name="connsiteX37" fmla="*/ 581645 w 1656097"/>
                  <a:gd name="connsiteY37" fmla="*/ 1496716 h 1656098"/>
                  <a:gd name="connsiteX38" fmla="*/ 495416 w 1656097"/>
                  <a:gd name="connsiteY38" fmla="*/ 1592152 h 1656098"/>
                  <a:gd name="connsiteX39" fmla="*/ 332634 w 1656097"/>
                  <a:gd name="connsiteY39" fmla="*/ 1498169 h 1656098"/>
                  <a:gd name="connsiteX40" fmla="*/ 373389 w 1656097"/>
                  <a:gd name="connsiteY40" fmla="*/ 1372000 h 1656098"/>
                  <a:gd name="connsiteX41" fmla="*/ 293970 w 1656097"/>
                  <a:gd name="connsiteY41" fmla="*/ 1290661 h 1656098"/>
                  <a:gd name="connsiteX42" fmla="*/ 287662 w 1656097"/>
                  <a:gd name="connsiteY42" fmla="*/ 1281558 h 1656098"/>
                  <a:gd name="connsiteX43" fmla="*/ 157930 w 1656097"/>
                  <a:gd name="connsiteY43" fmla="*/ 1323465 h 1656098"/>
                  <a:gd name="connsiteX44" fmla="*/ 63947 w 1656097"/>
                  <a:gd name="connsiteY44" fmla="*/ 1160683 h 1656098"/>
                  <a:gd name="connsiteX45" fmla="*/ 170348 w 1656097"/>
                  <a:gd name="connsiteY45" fmla="*/ 1064548 h 1656098"/>
                  <a:gd name="connsiteX46" fmla="*/ 159896 w 1656097"/>
                  <a:gd name="connsiteY46" fmla="*/ 1031651 h 1656098"/>
                  <a:gd name="connsiteX47" fmla="*/ 144063 w 1656097"/>
                  <a:gd name="connsiteY47" fmla="*/ 952912 h 1656098"/>
                  <a:gd name="connsiteX48" fmla="*/ 0 w 1656097"/>
                  <a:gd name="connsiteY48" fmla="*/ 922032 h 1656098"/>
                  <a:gd name="connsiteX49" fmla="*/ 0 w 1656097"/>
                  <a:gd name="connsiteY49" fmla="*/ 734067 h 1656098"/>
                  <a:gd name="connsiteX50" fmla="*/ 152682 w 1656097"/>
                  <a:gd name="connsiteY50" fmla="*/ 701339 h 1656098"/>
                  <a:gd name="connsiteX51" fmla="*/ 159896 w 1656097"/>
                  <a:gd name="connsiteY51" fmla="*/ 669158 h 1656098"/>
                  <a:gd name="connsiteX52" fmla="*/ 182923 w 1656097"/>
                  <a:gd name="connsiteY52" fmla="*/ 602913 h 1656098"/>
                  <a:gd name="connsiteX53" fmla="*/ 63947 w 1656097"/>
                  <a:gd name="connsiteY53" fmla="*/ 495417 h 1656098"/>
                  <a:gd name="connsiteX54" fmla="*/ 157930 w 1656097"/>
                  <a:gd name="connsiteY54" fmla="*/ 332634 h 1656098"/>
                  <a:gd name="connsiteX55" fmla="*/ 318389 w 1656097"/>
                  <a:gd name="connsiteY55" fmla="*/ 384465 h 1656098"/>
                  <a:gd name="connsiteX56" fmla="*/ 353537 w 1656097"/>
                  <a:gd name="connsiteY56" fmla="*/ 346539 h 1656098"/>
                  <a:gd name="connsiteX57" fmla="*/ 385166 w 1656097"/>
                  <a:gd name="connsiteY57" fmla="*/ 320558 h 1656098"/>
                  <a:gd name="connsiteX58" fmla="*/ 332634 w 1656097"/>
                  <a:gd name="connsiteY58" fmla="*/ 157929 h 1656098"/>
                  <a:gd name="connsiteX59" fmla="*/ 495416 w 1656097"/>
                  <a:gd name="connsiteY59" fmla="*/ 63947 h 1656098"/>
                  <a:gd name="connsiteX60" fmla="*/ 612546 w 1656097"/>
                  <a:gd name="connsiteY60" fmla="*/ 193585 h 1656098"/>
                  <a:gd name="connsiteX61" fmla="*/ 688561 w 1656097"/>
                  <a:gd name="connsiteY61" fmla="*/ 172338 h 1656098"/>
                  <a:gd name="connsiteX62" fmla="*/ 697415 w 1656097"/>
                  <a:gd name="connsiteY62" fmla="*/ 170987 h 165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1656097" h="1656098">
                    <a:moveTo>
                      <a:pt x="734066" y="0"/>
                    </a:moveTo>
                    <a:lnTo>
                      <a:pt x="922032" y="0"/>
                    </a:lnTo>
                    <a:lnTo>
                      <a:pt x="958682" y="170987"/>
                    </a:lnTo>
                    <a:lnTo>
                      <a:pt x="967537" y="172338"/>
                    </a:lnTo>
                    <a:lnTo>
                      <a:pt x="1042604" y="194634"/>
                    </a:lnTo>
                    <a:lnTo>
                      <a:pt x="1160682" y="63947"/>
                    </a:lnTo>
                    <a:lnTo>
                      <a:pt x="1323465" y="157929"/>
                    </a:lnTo>
                    <a:lnTo>
                      <a:pt x="1271151" y="319877"/>
                    </a:lnTo>
                    <a:lnTo>
                      <a:pt x="1280994" y="327054"/>
                    </a:lnTo>
                    <a:cubicBezTo>
                      <a:pt x="1299308" y="342918"/>
                      <a:pt x="1316780" y="359726"/>
                      <a:pt x="1333335" y="377405"/>
                    </a:cubicBezTo>
                    <a:lnTo>
                      <a:pt x="1338950" y="384065"/>
                    </a:lnTo>
                    <a:lnTo>
                      <a:pt x="1498169" y="332634"/>
                    </a:lnTo>
                    <a:lnTo>
                      <a:pt x="1592152" y="495417"/>
                    </a:lnTo>
                    <a:lnTo>
                      <a:pt x="1473528" y="602595"/>
                    </a:lnTo>
                    <a:lnTo>
                      <a:pt x="1483127" y="626411"/>
                    </a:lnTo>
                    <a:lnTo>
                      <a:pt x="1501984" y="701032"/>
                    </a:lnTo>
                    <a:lnTo>
                      <a:pt x="1656097" y="734067"/>
                    </a:lnTo>
                    <a:lnTo>
                      <a:pt x="1656097" y="922032"/>
                    </a:lnTo>
                    <a:lnTo>
                      <a:pt x="1511749" y="952973"/>
                    </a:lnTo>
                    <a:lnTo>
                      <a:pt x="1506114" y="989892"/>
                    </a:lnTo>
                    <a:cubicBezTo>
                      <a:pt x="1502081" y="1009604"/>
                      <a:pt x="1497209" y="1029011"/>
                      <a:pt x="1491538" y="1048074"/>
                    </a:cubicBezTo>
                    <a:lnTo>
                      <a:pt x="1485827" y="1064617"/>
                    </a:lnTo>
                    <a:lnTo>
                      <a:pt x="1592152" y="1160683"/>
                    </a:lnTo>
                    <a:lnTo>
                      <a:pt x="1498169" y="1323465"/>
                    </a:lnTo>
                    <a:lnTo>
                      <a:pt x="1367507" y="1281258"/>
                    </a:lnTo>
                    <a:lnTo>
                      <a:pt x="1351398" y="1303350"/>
                    </a:lnTo>
                    <a:cubicBezTo>
                      <a:pt x="1335535" y="1321664"/>
                      <a:pt x="1318727" y="1339136"/>
                      <a:pt x="1301049" y="1355691"/>
                    </a:cubicBezTo>
                    <a:lnTo>
                      <a:pt x="1282493" y="1371332"/>
                    </a:lnTo>
                    <a:lnTo>
                      <a:pt x="1323465" y="1498169"/>
                    </a:lnTo>
                    <a:lnTo>
                      <a:pt x="1160682" y="1592152"/>
                    </a:lnTo>
                    <a:lnTo>
                      <a:pt x="1074277" y="1496521"/>
                    </a:lnTo>
                    <a:lnTo>
                      <a:pt x="1052042" y="1505484"/>
                    </a:lnTo>
                    <a:lnTo>
                      <a:pt x="948719" y="1531593"/>
                    </a:lnTo>
                    <a:lnTo>
                      <a:pt x="922032" y="1656098"/>
                    </a:lnTo>
                    <a:lnTo>
                      <a:pt x="734066" y="1656098"/>
                    </a:lnTo>
                    <a:lnTo>
                      <a:pt x="707323" y="1531333"/>
                    </a:lnTo>
                    <a:lnTo>
                      <a:pt x="688561" y="1528470"/>
                    </a:lnTo>
                    <a:lnTo>
                      <a:pt x="581645" y="1496716"/>
                    </a:lnTo>
                    <a:lnTo>
                      <a:pt x="495416" y="1592152"/>
                    </a:lnTo>
                    <a:lnTo>
                      <a:pt x="332634" y="1498169"/>
                    </a:lnTo>
                    <a:lnTo>
                      <a:pt x="373389" y="1372000"/>
                    </a:lnTo>
                    <a:lnTo>
                      <a:pt x="293970" y="1290661"/>
                    </a:lnTo>
                    <a:lnTo>
                      <a:pt x="287662" y="1281558"/>
                    </a:lnTo>
                    <a:lnTo>
                      <a:pt x="157930" y="1323465"/>
                    </a:lnTo>
                    <a:lnTo>
                      <a:pt x="63947" y="1160683"/>
                    </a:lnTo>
                    <a:lnTo>
                      <a:pt x="170348" y="1064548"/>
                    </a:lnTo>
                    <a:lnTo>
                      <a:pt x="159896" y="1031651"/>
                    </a:lnTo>
                    <a:lnTo>
                      <a:pt x="144063" y="952912"/>
                    </a:lnTo>
                    <a:lnTo>
                      <a:pt x="0" y="922032"/>
                    </a:lnTo>
                    <a:lnTo>
                      <a:pt x="0" y="734067"/>
                    </a:lnTo>
                    <a:lnTo>
                      <a:pt x="152682" y="701339"/>
                    </a:lnTo>
                    <a:lnTo>
                      <a:pt x="159896" y="669158"/>
                    </a:lnTo>
                    <a:lnTo>
                      <a:pt x="182923" y="602913"/>
                    </a:lnTo>
                    <a:lnTo>
                      <a:pt x="63947" y="495417"/>
                    </a:lnTo>
                    <a:lnTo>
                      <a:pt x="157930" y="332634"/>
                    </a:lnTo>
                    <a:lnTo>
                      <a:pt x="318389" y="384465"/>
                    </a:lnTo>
                    <a:lnTo>
                      <a:pt x="353537" y="346539"/>
                    </a:lnTo>
                    <a:lnTo>
                      <a:pt x="385166" y="320558"/>
                    </a:lnTo>
                    <a:lnTo>
                      <a:pt x="332634" y="157929"/>
                    </a:lnTo>
                    <a:lnTo>
                      <a:pt x="495416" y="63947"/>
                    </a:lnTo>
                    <a:lnTo>
                      <a:pt x="612546" y="193585"/>
                    </a:lnTo>
                    <a:lnTo>
                      <a:pt x="688561" y="172338"/>
                    </a:lnTo>
                    <a:lnTo>
                      <a:pt x="697415" y="170987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189938" y="1995474"/>
                <a:ext cx="1129900" cy="1129900"/>
              </a:xfrm>
              <a:prstGeom prst="ellipse">
                <a:avLst/>
              </a:prstGeom>
              <a:solidFill>
                <a:srgbClr val="434B7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313048" y="2122912"/>
                <a:ext cx="883681" cy="883682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outerShdw blurRad="889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136095" y="5112579"/>
              <a:ext cx="1000118" cy="766952"/>
              <a:chOff x="4123036" y="1134371"/>
              <a:chExt cx="1000117" cy="766952"/>
            </a:xfrm>
          </p:grpSpPr>
          <p:sp>
            <p:nvSpPr>
              <p:cNvPr id="53" name="文本框 49"/>
              <p:cNvSpPr txBox="1"/>
              <p:nvPr/>
            </p:nvSpPr>
            <p:spPr>
              <a:xfrm>
                <a:off x="4123036" y="1134371"/>
                <a:ext cx="100011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4000" kern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4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0"/>
              <p:cNvSpPr txBox="1"/>
              <p:nvPr/>
            </p:nvSpPr>
            <p:spPr>
              <a:xfrm>
                <a:off x="4266701" y="1619515"/>
                <a:ext cx="740410" cy="2818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900" kern="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OPTION</a:t>
                </a:r>
                <a:endParaRPr lang="zh-CN" altLang="en-US" sz="9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6211797" y="1355600"/>
            <a:ext cx="2712043" cy="1091846"/>
            <a:chOff x="5947699" y="908862"/>
            <a:chExt cx="2712043" cy="1091847"/>
          </a:xfrm>
        </p:grpSpPr>
        <p:grpSp>
          <p:nvGrpSpPr>
            <p:cNvPr id="59" name="组合 58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文本框 90"/>
            <p:cNvSpPr txBox="1"/>
            <p:nvPr/>
          </p:nvSpPr>
          <p:spPr>
            <a:xfrm>
              <a:off x="6879275" y="908862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91"/>
            <p:cNvSpPr txBox="1"/>
            <p:nvPr/>
          </p:nvSpPr>
          <p:spPr>
            <a:xfrm>
              <a:off x="6290683" y="1331295"/>
              <a:ext cx="2341931" cy="6694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46"/>
          <p:cNvGrpSpPr>
            <a:grpSpLocks noChangeAspect="1"/>
          </p:cNvGrpSpPr>
          <p:nvPr/>
        </p:nvGrpSpPr>
        <p:grpSpPr bwMode="auto">
          <a:xfrm>
            <a:off x="6638723" y="1387281"/>
            <a:ext cx="513393" cy="317847"/>
            <a:chOff x="3098" y="1701"/>
            <a:chExt cx="1486" cy="920"/>
          </a:xfrm>
          <a:solidFill>
            <a:sysClr val="windowText" lastClr="000000">
              <a:lumMod val="50000"/>
              <a:lumOff val="50000"/>
              <a:alpha val="40000"/>
            </a:sysClr>
          </a:solidFill>
        </p:grpSpPr>
        <p:sp>
          <p:nvSpPr>
            <p:cNvPr id="65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912046" y="2546904"/>
            <a:ext cx="2684915" cy="1088578"/>
            <a:chOff x="5947699" y="908862"/>
            <a:chExt cx="2684915" cy="1088580"/>
          </a:xfrm>
        </p:grpSpPr>
        <p:grpSp>
          <p:nvGrpSpPr>
            <p:cNvPr id="69" name="组合 68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100"/>
            <p:cNvSpPr txBox="1"/>
            <p:nvPr/>
          </p:nvSpPr>
          <p:spPr>
            <a:xfrm>
              <a:off x="6852147" y="908862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文本框 101"/>
            <p:cNvSpPr txBox="1"/>
            <p:nvPr/>
          </p:nvSpPr>
          <p:spPr>
            <a:xfrm>
              <a:off x="6290683" y="1331297"/>
              <a:ext cx="2341931" cy="66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1601778" y="2763254"/>
            <a:ext cx="2684915" cy="1088577"/>
            <a:chOff x="5947699" y="908862"/>
            <a:chExt cx="2684915" cy="1088578"/>
          </a:xfrm>
        </p:grpSpPr>
        <p:grpSp>
          <p:nvGrpSpPr>
            <p:cNvPr id="75" name="组合 74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文本框 106"/>
            <p:cNvSpPr txBox="1"/>
            <p:nvPr/>
          </p:nvSpPr>
          <p:spPr>
            <a:xfrm>
              <a:off x="6852147" y="908862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7" name="文本框 107"/>
            <p:cNvSpPr txBox="1"/>
            <p:nvPr/>
          </p:nvSpPr>
          <p:spPr>
            <a:xfrm>
              <a:off x="6290683" y="1331295"/>
              <a:ext cx="2341931" cy="66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36"/>
          <p:cNvGrpSpPr>
            <a:grpSpLocks noChangeAspect="1"/>
          </p:cNvGrpSpPr>
          <p:nvPr/>
        </p:nvGrpSpPr>
        <p:grpSpPr bwMode="auto">
          <a:xfrm>
            <a:off x="3396233" y="2732567"/>
            <a:ext cx="435595" cy="376235"/>
            <a:chOff x="3321" y="1710"/>
            <a:chExt cx="1042" cy="900"/>
          </a:xfrm>
          <a:solidFill>
            <a:sysClr val="windowText" lastClr="000000">
              <a:lumMod val="50000"/>
              <a:lumOff val="50000"/>
              <a:alpha val="40000"/>
            </a:sysClr>
          </a:solidFill>
        </p:grpSpPr>
        <p:sp>
          <p:nvSpPr>
            <p:cNvPr id="81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2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3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Freeform 53"/>
          <p:cNvSpPr>
            <a:spLocks noEditPoints="1"/>
          </p:cNvSpPr>
          <p:nvPr/>
        </p:nvSpPr>
        <p:spPr bwMode="auto">
          <a:xfrm>
            <a:off x="3940651" y="4729511"/>
            <a:ext cx="405877" cy="405877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ysClr val="windowText" lastClr="000000">
              <a:lumMod val="50000"/>
              <a:lumOff val="50000"/>
              <a:alpha val="40000"/>
            </a:sysClr>
          </a:solidFill>
          <a:ln>
            <a:noFill/>
          </a:ln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6" name="Freeform 57"/>
          <p:cNvSpPr>
            <a:spLocks noEditPoints="1"/>
          </p:cNvSpPr>
          <p:nvPr/>
        </p:nvSpPr>
        <p:spPr bwMode="auto">
          <a:xfrm>
            <a:off x="8381345" y="2508767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ysClr val="windowText" lastClr="000000">
              <a:lumMod val="50000"/>
              <a:lumOff val="50000"/>
              <a:alpha val="40000"/>
            </a:sysClr>
          </a:solidFill>
          <a:ln>
            <a:noFill/>
          </a:ln>
        </p:spPr>
        <p:txBody>
          <a:bodyPr vert="horz"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87" name="组合 86"/>
          <p:cNvGrpSpPr/>
          <p:nvPr/>
        </p:nvGrpSpPr>
        <p:grpSpPr>
          <a:xfrm flipH="1">
            <a:off x="2211204" y="4765596"/>
            <a:ext cx="2684915" cy="1088577"/>
            <a:chOff x="5947699" y="908862"/>
            <a:chExt cx="2684915" cy="1088578"/>
          </a:xfrm>
        </p:grpSpPr>
        <p:grpSp>
          <p:nvGrpSpPr>
            <p:cNvPr id="88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ysClr val="window" lastClr="FFFFFF">
                  <a:lumMod val="6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" fmla="*/ 0 w 2815771"/>
                  <a:gd name="connsiteY0" fmla="*/ 0 h 649982"/>
                  <a:gd name="connsiteX1" fmla="*/ 254183 w 2815771"/>
                  <a:gd name="connsiteY1" fmla="*/ 649982 h 649982"/>
                  <a:gd name="connsiteX2" fmla="*/ 2815771 w 2815771"/>
                  <a:gd name="connsiteY2" fmla="*/ 638628 h 64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9" name="文本框 119"/>
            <p:cNvSpPr txBox="1"/>
            <p:nvPr/>
          </p:nvSpPr>
          <p:spPr>
            <a:xfrm>
              <a:off x="6852147" y="908862"/>
              <a:ext cx="17804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0" name="文本框 120"/>
            <p:cNvSpPr txBox="1"/>
            <p:nvPr/>
          </p:nvSpPr>
          <p:spPr>
            <a:xfrm>
              <a:off x="6290683" y="1331295"/>
              <a:ext cx="2341931" cy="66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6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97" name="矩形 96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8347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/>
          <p:cNvGrpSpPr/>
          <p:nvPr/>
        </p:nvGrpSpPr>
        <p:grpSpPr>
          <a:xfrm>
            <a:off x="2156524" y="1322900"/>
            <a:ext cx="8424390" cy="4232961"/>
            <a:chOff x="3650968" y="2196025"/>
            <a:chExt cx="4890106" cy="2457106"/>
          </a:xfrm>
          <a:scene3d>
            <a:camera prst="perspectiveRelaxedModerately">
              <a:rot lat="17390632" lon="0" rev="0"/>
            </a:camera>
            <a:lightRig rig="flat" dir="t">
              <a:rot lat="0" lon="0" rev="4200000"/>
            </a:lightRig>
          </a:scene3d>
        </p:grpSpPr>
        <p:grpSp>
          <p:nvGrpSpPr>
            <p:cNvPr id="87" name="组合 86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圆角矩形 90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3" name="矩形 92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3898" y="2353443"/>
              <a:ext cx="3824204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grpSp>
        <p:nvGrpSpPr>
          <p:cNvPr id="99" name="组合 98"/>
          <p:cNvGrpSpPr/>
          <p:nvPr/>
        </p:nvGrpSpPr>
        <p:grpSpPr>
          <a:xfrm>
            <a:off x="3536286" y="3120679"/>
            <a:ext cx="1187062" cy="691153"/>
            <a:chOff x="3536286" y="3183353"/>
            <a:chExt cx="1187062" cy="691153"/>
          </a:xfrm>
        </p:grpSpPr>
        <p:sp>
          <p:nvSpPr>
            <p:cNvPr id="100" name="Rectangle 8"/>
            <p:cNvSpPr>
              <a:spLocks noChangeArrowheads="1"/>
            </p:cNvSpPr>
            <p:nvPr/>
          </p:nvSpPr>
          <p:spPr bwMode="auto">
            <a:xfrm>
              <a:off x="3612544" y="3183353"/>
              <a:ext cx="1034548" cy="691153"/>
            </a:xfrm>
            <a:prstGeom prst="rect">
              <a:avLst/>
            </a:prstGeom>
            <a:solidFill>
              <a:srgbClr val="D87D30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3536286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948401" y="2769580"/>
            <a:ext cx="1187062" cy="1042251"/>
            <a:chOff x="4948401" y="2832254"/>
            <a:chExt cx="1187062" cy="1042251"/>
          </a:xfrm>
        </p:grpSpPr>
        <p:sp>
          <p:nvSpPr>
            <p:cNvPr id="103" name="Rectangle 5"/>
            <p:cNvSpPr>
              <a:spLocks noChangeArrowheads="1"/>
            </p:cNvSpPr>
            <p:nvPr/>
          </p:nvSpPr>
          <p:spPr bwMode="auto">
            <a:xfrm>
              <a:off x="5017311" y="2832254"/>
              <a:ext cx="1049244" cy="1042251"/>
            </a:xfrm>
            <a:prstGeom prst="rect">
              <a:avLst/>
            </a:prstGeom>
            <a:solidFill>
              <a:srgbClr val="434B73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948401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52245" y="2418484"/>
            <a:ext cx="1187062" cy="1393348"/>
            <a:chOff x="6352245" y="2481158"/>
            <a:chExt cx="1187062" cy="1393348"/>
          </a:xfrm>
        </p:grpSpPr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6423907" y="2481158"/>
              <a:ext cx="1049244" cy="1393348"/>
            </a:xfrm>
            <a:prstGeom prst="rect">
              <a:avLst/>
            </a:prstGeom>
            <a:solidFill>
              <a:srgbClr val="D87D30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352245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67112" y="2078428"/>
            <a:ext cx="1187062" cy="1733404"/>
            <a:chOff x="7767112" y="2141102"/>
            <a:chExt cx="1187062" cy="1733404"/>
          </a:xfrm>
        </p:grpSpPr>
        <p:sp>
          <p:nvSpPr>
            <p:cNvPr id="109" name="Rectangle 7"/>
            <p:cNvSpPr>
              <a:spLocks noChangeArrowheads="1"/>
            </p:cNvSpPr>
            <p:nvPr/>
          </p:nvSpPr>
          <p:spPr bwMode="auto">
            <a:xfrm>
              <a:off x="7843370" y="2141102"/>
              <a:ext cx="1034548" cy="1733404"/>
            </a:xfrm>
            <a:prstGeom prst="rect">
              <a:avLst/>
            </a:prstGeom>
            <a:solidFill>
              <a:srgbClr val="434B73"/>
            </a:solidFill>
            <a:ln>
              <a:noFill/>
            </a:ln>
            <a:effectLst>
              <a:outerShdw blurRad="190500" dist="63500" dir="18900000" algn="b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7767112" y="3427404"/>
              <a:ext cx="1187062" cy="3770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lIns="68580" tIns="34290" rIns="68580" bIns="34290" rtlCol="0">
              <a:spAutoFit/>
              <a:sp3d prstMaterial="softEdge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1" name="Group 4"/>
          <p:cNvGrpSpPr>
            <a:grpSpLocks noChangeAspect="1"/>
          </p:cNvGrpSpPr>
          <p:nvPr/>
        </p:nvGrpSpPr>
        <p:grpSpPr bwMode="auto">
          <a:xfrm flipH="1">
            <a:off x="5288199" y="2246965"/>
            <a:ext cx="592714" cy="526033"/>
            <a:chOff x="330" y="1320"/>
            <a:chExt cx="560" cy="497"/>
          </a:xfrm>
        </p:grpSpPr>
        <p:sp>
          <p:nvSpPr>
            <p:cNvPr id="112" name="Oval 7"/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54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705969" y="4815179"/>
            <a:ext cx="2734846" cy="1064907"/>
            <a:chOff x="8548024" y="1459078"/>
            <a:chExt cx="2959288" cy="1064907"/>
          </a:xfrm>
        </p:grpSpPr>
        <p:sp>
          <p:nvSpPr>
            <p:cNvPr id="48" name="矩形 47"/>
            <p:cNvSpPr/>
            <p:nvPr/>
          </p:nvSpPr>
          <p:spPr>
            <a:xfrm>
              <a:off x="8548024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9098008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4925390" y="4815179"/>
            <a:ext cx="2734846" cy="1064907"/>
            <a:chOff x="8548024" y="1459078"/>
            <a:chExt cx="2959288" cy="1064907"/>
          </a:xfrm>
        </p:grpSpPr>
        <p:sp>
          <p:nvSpPr>
            <p:cNvPr id="51" name="矩形 50"/>
            <p:cNvSpPr/>
            <p:nvPr/>
          </p:nvSpPr>
          <p:spPr>
            <a:xfrm>
              <a:off x="8548024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9098008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8144812" y="4815179"/>
            <a:ext cx="2734846" cy="1064907"/>
            <a:chOff x="8548024" y="1459078"/>
            <a:chExt cx="2959288" cy="1064907"/>
          </a:xfrm>
        </p:grpSpPr>
        <p:sp>
          <p:nvSpPr>
            <p:cNvPr id="54" name="矩形 53"/>
            <p:cNvSpPr/>
            <p:nvPr/>
          </p:nvSpPr>
          <p:spPr>
            <a:xfrm>
              <a:off x="8548024" y="1766855"/>
              <a:ext cx="2959288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098008" y="1459078"/>
              <a:ext cx="185932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6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7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8" name="矩形 57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207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1738" y="-8901627"/>
            <a:ext cx="11539854" cy="11539796"/>
            <a:chOff x="307567" y="-1148234"/>
            <a:chExt cx="11539854" cy="11539796"/>
          </a:xfrm>
        </p:grpSpPr>
        <p:sp>
          <p:nvSpPr>
            <p:cNvPr id="16" name="任意多边形 15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78" name="TextBox 30">
            <a:extLst>
              <a:ext uri="{FF2B5EF4-FFF2-40B4-BE49-F238E27FC236}">
                <a16:creationId xmlns="" xmlns:a16="http://schemas.microsoft.com/office/drawing/2014/main" id="{BA8EA202-F87D-45AF-91DB-F2B3A7B8F57B}"/>
              </a:ext>
            </a:extLst>
          </p:cNvPr>
          <p:cNvSpPr txBox="1"/>
          <p:nvPr/>
        </p:nvSpPr>
        <p:spPr>
          <a:xfrm>
            <a:off x="2358452" y="2726970"/>
            <a:ext cx="7475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8800" dirty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PART ONE</a:t>
            </a:r>
            <a:endParaRPr lang="zh-CN" altLang="en-US" sz="8800" dirty="0">
              <a:solidFill>
                <a:schemeClr val="bg1">
                  <a:lumMod val="65000"/>
                  <a:alpha val="20000"/>
                </a:schemeClr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92062" y="3181582"/>
            <a:ext cx="4407876" cy="991938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80" name="矩形 79"/>
          <p:cNvSpPr/>
          <p:nvPr/>
        </p:nvSpPr>
        <p:spPr>
          <a:xfrm>
            <a:off x="5902012" y="4351123"/>
            <a:ext cx="387976" cy="79048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Rectangle 3"/>
          <p:cNvSpPr>
            <a:spLocks/>
          </p:cNvSpPr>
          <p:nvPr/>
        </p:nvSpPr>
        <p:spPr bwMode="auto">
          <a:xfrm>
            <a:off x="3052768" y="4650893"/>
            <a:ext cx="6091232" cy="6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000" dirty="0">
              <a:solidFill>
                <a:schemeClr val="tx1">
                  <a:lumMod val="50000"/>
                  <a:lumOff val="50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057318" y="1062967"/>
            <a:ext cx="1209264" cy="1209259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01</a:t>
            </a:r>
            <a:endParaRPr lang="zh-CN" altLang="en-US" sz="4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58474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多边形 59"/>
          <p:cNvSpPr/>
          <p:nvPr/>
        </p:nvSpPr>
        <p:spPr>
          <a:xfrm>
            <a:off x="3595911" y="2297041"/>
            <a:ext cx="4997005" cy="2552405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solidFill>
            <a:srgbClr val="434B73"/>
          </a:solidFill>
          <a:ln>
            <a:noFill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343058" y="3169895"/>
            <a:ext cx="3502713" cy="3642600"/>
            <a:chOff x="4344188" y="3169827"/>
            <a:chExt cx="3503625" cy="3643549"/>
          </a:xfrm>
        </p:grpSpPr>
        <p:grpSp>
          <p:nvGrpSpPr>
            <p:cNvPr id="62" name="组合 61"/>
            <p:cNvGrpSpPr/>
            <p:nvPr/>
          </p:nvGrpSpPr>
          <p:grpSpPr>
            <a:xfrm>
              <a:off x="4344188" y="3169827"/>
              <a:ext cx="3503625" cy="3643549"/>
              <a:chOff x="4344188" y="3169827"/>
              <a:chExt cx="3503625" cy="364354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5089121" y="3169827"/>
                <a:ext cx="2013758" cy="3215014"/>
                <a:chOff x="2628900" y="0"/>
                <a:chExt cx="3924300" cy="6265240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4210045" y="6028873"/>
                  <a:ext cx="762006" cy="217714"/>
                </a:xfrm>
                <a:prstGeom prst="round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 rot="18900000">
                  <a:off x="3939602" y="4936160"/>
                  <a:ext cx="1302892" cy="1329080"/>
                </a:xfrm>
                <a:custGeom>
                  <a:avLst/>
                  <a:gdLst>
                    <a:gd name="connsiteX0" fmla="*/ 221518 w 1329080"/>
                    <a:gd name="connsiteY0" fmla="*/ 0 h 1329080"/>
                    <a:gd name="connsiteX1" fmla="*/ 1329080 w 1329080"/>
                    <a:gd name="connsiteY1" fmla="*/ 1107563 h 1329080"/>
                    <a:gd name="connsiteX2" fmla="*/ 1107563 w 1329080"/>
                    <a:gd name="connsiteY2" fmla="*/ 1329080 h 1329080"/>
                    <a:gd name="connsiteX3" fmla="*/ 543947 w 1329080"/>
                    <a:gd name="connsiteY3" fmla="*/ 1329080 h 1329080"/>
                    <a:gd name="connsiteX4" fmla="*/ 0 w 1329080"/>
                    <a:gd name="connsiteY4" fmla="*/ 785133 h 1329080"/>
                    <a:gd name="connsiteX5" fmla="*/ 0 w 1329080"/>
                    <a:gd name="connsiteY5" fmla="*/ 221518 h 1329080"/>
                    <a:gd name="connsiteX6" fmla="*/ 221518 w 1329080"/>
                    <a:gd name="connsiteY6" fmla="*/ 0 h 132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9080" h="1329080">
                      <a:moveTo>
                        <a:pt x="221518" y="0"/>
                      </a:moveTo>
                      <a:lnTo>
                        <a:pt x="1329080" y="1107563"/>
                      </a:lnTo>
                      <a:cubicBezTo>
                        <a:pt x="1329080" y="1229903"/>
                        <a:pt x="1229903" y="1329080"/>
                        <a:pt x="1107563" y="1329080"/>
                      </a:cubicBezTo>
                      <a:lnTo>
                        <a:pt x="543947" y="1329080"/>
                      </a:lnTo>
                      <a:lnTo>
                        <a:pt x="0" y="785133"/>
                      </a:lnTo>
                      <a:lnTo>
                        <a:pt x="0" y="221518"/>
                      </a:lnTo>
                      <a:cubicBezTo>
                        <a:pt x="0" y="99177"/>
                        <a:pt x="99177" y="0"/>
                        <a:pt x="221518" y="0"/>
                      </a:cubicBezTo>
                      <a:close/>
                    </a:path>
                  </a:pathLst>
                </a:custGeom>
                <a:gradFill>
                  <a:gsLst>
                    <a:gs pos="48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75000"/>
                        <a:alpha val="82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748087" y="4667248"/>
                  <a:ext cx="1685925" cy="933452"/>
                </a:xfrm>
                <a:custGeom>
                  <a:avLst/>
                  <a:gdLst>
                    <a:gd name="connsiteX0" fmla="*/ 0 w 1685925"/>
                    <a:gd name="connsiteY0" fmla="*/ 0 h 933452"/>
                    <a:gd name="connsiteX1" fmla="*/ 1685925 w 1685925"/>
                    <a:gd name="connsiteY1" fmla="*/ 0 h 933452"/>
                    <a:gd name="connsiteX2" fmla="*/ 1685925 w 1685925"/>
                    <a:gd name="connsiteY2" fmla="*/ 933452 h 933452"/>
                    <a:gd name="connsiteX3" fmla="*/ 0 w 1685925"/>
                    <a:gd name="connsiteY3" fmla="*/ 933452 h 933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925" h="933452">
                      <a:moveTo>
                        <a:pt x="0" y="0"/>
                      </a:moveTo>
                      <a:lnTo>
                        <a:pt x="1685925" y="0"/>
                      </a:lnTo>
                      <a:lnTo>
                        <a:pt x="1685925" y="933452"/>
                      </a:lnTo>
                      <a:lnTo>
                        <a:pt x="0" y="933452"/>
                      </a:lnTo>
                      <a:close/>
                    </a:path>
                  </a:pathLst>
                </a:custGeom>
                <a:gradFill>
                  <a:gsLst>
                    <a:gs pos="88000">
                      <a:schemeClr val="bg1">
                        <a:lumMod val="75000"/>
                      </a:schemeClr>
                    </a:gs>
                    <a:gs pos="51000">
                      <a:schemeClr val="bg1">
                        <a:lumMod val="65000"/>
                      </a:schemeClr>
                    </a:gs>
                    <a:gs pos="64000">
                      <a:schemeClr val="bg1">
                        <a:lumMod val="85000"/>
                      </a:schemeClr>
                    </a:gs>
                    <a:gs pos="76000">
                      <a:schemeClr val="bg1"/>
                    </a:gs>
                    <a:gs pos="37000">
                      <a:schemeClr val="bg1">
                        <a:lumMod val="85000"/>
                      </a:schemeClr>
                    </a:gs>
                    <a:gs pos="2200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  <a:gs pos="3000">
                      <a:schemeClr val="bg1">
                        <a:lumMod val="6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 rot="-300000">
                  <a:off x="3745777" y="5473848"/>
                  <a:ext cx="1674823" cy="82848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圆角矩形 80"/>
                <p:cNvSpPr/>
                <p:nvPr/>
              </p:nvSpPr>
              <p:spPr>
                <a:xfrm rot="-300000">
                  <a:off x="3745777" y="5003011"/>
                  <a:ext cx="1674823" cy="78828"/>
                </a:xfrm>
                <a:prstGeom prst="roundRect">
                  <a:avLst>
                    <a:gd name="adj" fmla="val 18590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圆角矩形 81"/>
                <p:cNvSpPr/>
                <p:nvPr/>
              </p:nvSpPr>
              <p:spPr>
                <a:xfrm rot="-300000">
                  <a:off x="3745777" y="5169689"/>
                  <a:ext cx="1674823" cy="78828"/>
                </a:xfrm>
                <a:prstGeom prst="roundRect">
                  <a:avLst>
                    <a:gd name="adj" fmla="val 1062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圆角矩形 82"/>
                <p:cNvSpPr/>
                <p:nvPr/>
              </p:nvSpPr>
              <p:spPr>
                <a:xfrm rot="-300000">
                  <a:off x="3745777" y="5338507"/>
                  <a:ext cx="1674823" cy="78828"/>
                </a:xfrm>
                <a:prstGeom prst="roundRect">
                  <a:avLst>
                    <a:gd name="adj" fmla="val 14265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2628900" y="0"/>
                  <a:ext cx="3924300" cy="4667248"/>
                </a:xfrm>
                <a:custGeom>
                  <a:avLst/>
                  <a:gdLst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769902 w 3924300"/>
                    <a:gd name="connsiteY3" fmla="*/ 2726328 h 4667248"/>
                    <a:gd name="connsiteX4" fmla="*/ 3802289 w 3924300"/>
                    <a:gd name="connsiteY4" fmla="*/ 2740482 h 4667248"/>
                    <a:gd name="connsiteX5" fmla="*/ 3076575 w 3924300"/>
                    <a:gd name="connsiteY5" fmla="*/ 4362442 h 4667248"/>
                    <a:gd name="connsiteX6" fmla="*/ 2771769 w 3924300"/>
                    <a:gd name="connsiteY6" fmla="*/ 4667248 h 4667248"/>
                    <a:gd name="connsiteX7" fmla="*/ 1152531 w 3924300"/>
                    <a:gd name="connsiteY7" fmla="*/ 4667248 h 4667248"/>
                    <a:gd name="connsiteX8" fmla="*/ 847725 w 3924300"/>
                    <a:gd name="connsiteY8" fmla="*/ 4362442 h 4667248"/>
                    <a:gd name="connsiteX9" fmla="*/ 165554 w 3924300"/>
                    <a:gd name="connsiteY9" fmla="*/ 2765883 h 4667248"/>
                    <a:gd name="connsiteX10" fmla="*/ 172070 w 3924300"/>
                    <a:gd name="connsiteY10" fmla="*/ 2763013 h 4667248"/>
                    <a:gd name="connsiteX11" fmla="*/ 154196 w 3924300"/>
                    <a:gd name="connsiteY11" fmla="*/ 2725908 h 4667248"/>
                    <a:gd name="connsiteX12" fmla="*/ 0 w 3924300"/>
                    <a:gd name="connsiteY12" fmla="*/ 1962150 h 4667248"/>
                    <a:gd name="connsiteX13" fmla="*/ 1962150 w 3924300"/>
                    <a:gd name="connsiteY13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802289 w 3924300"/>
                    <a:gd name="connsiteY3" fmla="*/ 2740482 h 4667248"/>
                    <a:gd name="connsiteX4" fmla="*/ 3076575 w 3924300"/>
                    <a:gd name="connsiteY4" fmla="*/ 4362442 h 4667248"/>
                    <a:gd name="connsiteX5" fmla="*/ 2771769 w 3924300"/>
                    <a:gd name="connsiteY5" fmla="*/ 4667248 h 4667248"/>
                    <a:gd name="connsiteX6" fmla="*/ 1152531 w 3924300"/>
                    <a:gd name="connsiteY6" fmla="*/ 4667248 h 4667248"/>
                    <a:gd name="connsiteX7" fmla="*/ 847725 w 3924300"/>
                    <a:gd name="connsiteY7" fmla="*/ 4362442 h 4667248"/>
                    <a:gd name="connsiteX8" fmla="*/ 165554 w 3924300"/>
                    <a:gd name="connsiteY8" fmla="*/ 2765883 h 4667248"/>
                    <a:gd name="connsiteX9" fmla="*/ 172070 w 3924300"/>
                    <a:gd name="connsiteY9" fmla="*/ 2763013 h 4667248"/>
                    <a:gd name="connsiteX10" fmla="*/ 154196 w 3924300"/>
                    <a:gd name="connsiteY10" fmla="*/ 2725908 h 4667248"/>
                    <a:gd name="connsiteX11" fmla="*/ 0 w 3924300"/>
                    <a:gd name="connsiteY11" fmla="*/ 1962150 h 4667248"/>
                    <a:gd name="connsiteX12" fmla="*/ 1962150 w 3924300"/>
                    <a:gd name="connsiteY12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  <a:gd name="connsiteX0" fmla="*/ 1962150 w 3924300"/>
                    <a:gd name="connsiteY0" fmla="*/ 0 h 4667248"/>
                    <a:gd name="connsiteX1" fmla="*/ 3924300 w 3924300"/>
                    <a:gd name="connsiteY1" fmla="*/ 1962150 h 4667248"/>
                    <a:gd name="connsiteX2" fmla="*/ 3770105 w 3924300"/>
                    <a:gd name="connsiteY2" fmla="*/ 2725908 h 4667248"/>
                    <a:gd name="connsiteX3" fmla="*/ 3076575 w 3924300"/>
                    <a:gd name="connsiteY3" fmla="*/ 4362442 h 4667248"/>
                    <a:gd name="connsiteX4" fmla="*/ 2771769 w 3924300"/>
                    <a:gd name="connsiteY4" fmla="*/ 4667248 h 4667248"/>
                    <a:gd name="connsiteX5" fmla="*/ 1152531 w 3924300"/>
                    <a:gd name="connsiteY5" fmla="*/ 4667248 h 4667248"/>
                    <a:gd name="connsiteX6" fmla="*/ 847725 w 3924300"/>
                    <a:gd name="connsiteY6" fmla="*/ 4362442 h 4667248"/>
                    <a:gd name="connsiteX7" fmla="*/ 165554 w 3924300"/>
                    <a:gd name="connsiteY7" fmla="*/ 2765883 h 4667248"/>
                    <a:gd name="connsiteX8" fmla="*/ 172070 w 3924300"/>
                    <a:gd name="connsiteY8" fmla="*/ 2763013 h 4667248"/>
                    <a:gd name="connsiteX9" fmla="*/ 154196 w 3924300"/>
                    <a:gd name="connsiteY9" fmla="*/ 2725908 h 4667248"/>
                    <a:gd name="connsiteX10" fmla="*/ 0 w 3924300"/>
                    <a:gd name="connsiteY10" fmla="*/ 1962150 h 4667248"/>
                    <a:gd name="connsiteX11" fmla="*/ 1962150 w 3924300"/>
                    <a:gd name="connsiteY11" fmla="*/ 0 h 4667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24300" h="4667248">
                      <a:moveTo>
                        <a:pt x="1962150" y="0"/>
                      </a:moveTo>
                      <a:cubicBezTo>
                        <a:pt x="3045816" y="0"/>
                        <a:pt x="3924300" y="878484"/>
                        <a:pt x="3924300" y="1962150"/>
                      </a:cubicBezTo>
                      <a:cubicBezTo>
                        <a:pt x="3924300" y="2233067"/>
                        <a:pt x="3869395" y="2491159"/>
                        <a:pt x="3770105" y="2725908"/>
                      </a:cubicBezTo>
                      <a:cubicBezTo>
                        <a:pt x="3628818" y="3125957"/>
                        <a:pt x="3071514" y="3695985"/>
                        <a:pt x="3076575" y="4362442"/>
                      </a:cubicBezTo>
                      <a:cubicBezTo>
                        <a:pt x="3076575" y="4530782"/>
                        <a:pt x="2940109" y="4667248"/>
                        <a:pt x="2771769" y="4667248"/>
                      </a:cubicBezTo>
                      <a:lnTo>
                        <a:pt x="1152531" y="4667248"/>
                      </a:lnTo>
                      <a:cubicBezTo>
                        <a:pt x="984191" y="4667248"/>
                        <a:pt x="847725" y="4530782"/>
                        <a:pt x="847725" y="4362442"/>
                      </a:cubicBezTo>
                      <a:cubicBezTo>
                        <a:pt x="870101" y="3728807"/>
                        <a:pt x="388106" y="3288393"/>
                        <a:pt x="165554" y="2765883"/>
                      </a:cubicBezTo>
                      <a:lnTo>
                        <a:pt x="172070" y="2763013"/>
                      </a:lnTo>
                      <a:lnTo>
                        <a:pt x="154196" y="2725908"/>
                      </a:lnTo>
                      <a:cubicBezTo>
                        <a:pt x="54905" y="2491159"/>
                        <a:pt x="0" y="2233067"/>
                        <a:pt x="0" y="1962150"/>
                      </a:cubicBezTo>
                      <a:cubicBezTo>
                        <a:pt x="0" y="878484"/>
                        <a:pt x="878484" y="0"/>
                        <a:pt x="196215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82000">
                      <a:schemeClr val="bg1"/>
                    </a:gs>
                    <a:gs pos="0">
                      <a:schemeClr val="bg1">
                        <a:lumMod val="9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圆角矩形 84"/>
                <p:cNvSpPr/>
                <p:nvPr/>
              </p:nvSpPr>
              <p:spPr>
                <a:xfrm>
                  <a:off x="3710114" y="4705817"/>
                  <a:ext cx="1788889" cy="3266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1500">
                      <a:schemeClr val="bg1">
                        <a:lumMod val="85000"/>
                      </a:schemeClr>
                    </a:gs>
                    <a:gs pos="300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 rot="-300000">
                  <a:off x="3667323" y="4909975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 rot="-300000">
                  <a:off x="3667323" y="5070121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圆角矩形 87"/>
                <p:cNvSpPr/>
                <p:nvPr/>
              </p:nvSpPr>
              <p:spPr>
                <a:xfrm rot="-300000">
                  <a:off x="3667323" y="5236799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-300000">
                  <a:off x="3667323" y="5405617"/>
                  <a:ext cx="1831730" cy="7882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 rot="-300000">
                  <a:off x="3667323" y="5540958"/>
                  <a:ext cx="1831730" cy="82848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50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009769" y="5933116"/>
                  <a:ext cx="1178588" cy="35135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圆角矩形 91"/>
                <p:cNvSpPr/>
                <p:nvPr/>
              </p:nvSpPr>
              <p:spPr>
                <a:xfrm>
                  <a:off x="4201536" y="6135966"/>
                  <a:ext cx="776005" cy="16227"/>
                </a:xfrm>
                <a:prstGeom prst="roundRect">
                  <a:avLst>
                    <a:gd name="adj" fmla="val 13637"/>
                  </a:avLst>
                </a:prstGeom>
                <a:gradFill>
                  <a:gsLst>
                    <a:gs pos="78000">
                      <a:schemeClr val="bg1"/>
                    </a:gs>
                    <a:gs pos="53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  <a:gs pos="23000">
                      <a:schemeClr val="bg1"/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99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6" name="椭圆 75"/>
              <p:cNvSpPr/>
              <p:nvPr/>
            </p:nvSpPr>
            <p:spPr>
              <a:xfrm>
                <a:off x="4344188" y="6440043"/>
                <a:ext cx="3503625" cy="37333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25000"/>
                    </a:schemeClr>
                  </a:gs>
                  <a:gs pos="100000">
                    <a:srgbClr val="EFEFE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249800" y="3330605"/>
              <a:ext cx="1692399" cy="1675643"/>
              <a:chOff x="5245265" y="2863322"/>
              <a:chExt cx="1538545" cy="1523312"/>
            </a:xfrm>
          </p:grpSpPr>
          <p:grpSp>
            <p:nvGrpSpPr>
              <p:cNvPr id="64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chemeClr val="bg1">
                  <a:lumMod val="85000"/>
                  <a:alpha val="76000"/>
                </a:schemeClr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38"/>
                <p:cNvSpPr>
                  <a:spLocks/>
                </p:cNvSpPr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39"/>
                <p:cNvSpPr>
                  <a:spLocks/>
                </p:cNvSpPr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40"/>
                <p:cNvSpPr>
                  <a:spLocks/>
                </p:cNvSpPr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44"/>
                <p:cNvSpPr>
                  <a:spLocks/>
                </p:cNvSpPr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799" dirty="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椭圆 64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chemeClr val="tx1">
                      <a:alpha val="4000"/>
                    </a:schemeClr>
                  </a:gs>
                  <a:gs pos="26000">
                    <a:schemeClr val="bg1">
                      <a:alpha val="0"/>
                    </a:schemeClr>
                  </a:gs>
                  <a:gs pos="100000">
                    <a:schemeClr val="tx1">
                      <a:alpha val="7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3216430" y="4148893"/>
            <a:ext cx="935860" cy="935860"/>
            <a:chOff x="1677608" y="2996952"/>
            <a:chExt cx="1395643" cy="1395643"/>
          </a:xfrm>
        </p:grpSpPr>
        <p:sp>
          <p:nvSpPr>
            <p:cNvPr id="9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9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434B73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99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</a:t>
              </a:r>
            </a:p>
          </p:txBody>
        </p:sp>
      </p:grpSp>
      <p:sp>
        <p:nvSpPr>
          <p:cNvPr id="96" name="KSO_Shape"/>
          <p:cNvSpPr>
            <a:spLocks/>
          </p:cNvSpPr>
          <p:nvPr/>
        </p:nvSpPr>
        <p:spPr bwMode="auto">
          <a:xfrm>
            <a:off x="3458209" y="4486216"/>
            <a:ext cx="452302" cy="31058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97" name="文本框 9"/>
          <p:cNvSpPr txBox="1"/>
          <p:nvPr/>
        </p:nvSpPr>
        <p:spPr>
          <a:xfrm>
            <a:off x="1920623" y="4306726"/>
            <a:ext cx="1223817" cy="56167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008312" y="2421151"/>
            <a:ext cx="935860" cy="935860"/>
            <a:chOff x="1677608" y="2996952"/>
            <a:chExt cx="1395643" cy="1395643"/>
          </a:xfrm>
        </p:grpSpPr>
        <p:sp>
          <p:nvSpPr>
            <p:cNvPr id="9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10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D87D3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99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</a:t>
              </a:r>
            </a:p>
          </p:txBody>
        </p:sp>
      </p:grpSp>
      <p:sp>
        <p:nvSpPr>
          <p:cNvPr id="101" name="KSO_Shape"/>
          <p:cNvSpPr>
            <a:spLocks/>
          </p:cNvSpPr>
          <p:nvPr/>
        </p:nvSpPr>
        <p:spPr bwMode="auto">
          <a:xfrm>
            <a:off x="4303671" y="2754120"/>
            <a:ext cx="400862" cy="31493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102" name="文本框 9"/>
          <p:cNvSpPr txBox="1"/>
          <p:nvPr/>
        </p:nvSpPr>
        <p:spPr>
          <a:xfrm>
            <a:off x="2280570" y="2603801"/>
            <a:ext cx="1727742" cy="56167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5664065" y="1845237"/>
            <a:ext cx="935860" cy="935860"/>
            <a:chOff x="1677608" y="2996952"/>
            <a:chExt cx="1395643" cy="1395643"/>
          </a:xfrm>
        </p:grpSpPr>
        <p:sp>
          <p:nvSpPr>
            <p:cNvPr id="10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434B73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99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</a:t>
              </a:r>
            </a:p>
          </p:txBody>
        </p:sp>
      </p:grpSp>
      <p:sp>
        <p:nvSpPr>
          <p:cNvPr id="106" name="KSO_Shape"/>
          <p:cNvSpPr>
            <a:spLocks/>
          </p:cNvSpPr>
          <p:nvPr/>
        </p:nvSpPr>
        <p:spPr bwMode="auto">
          <a:xfrm>
            <a:off x="5920440" y="2140857"/>
            <a:ext cx="399954" cy="39595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107" name="文本框 9"/>
          <p:cNvSpPr txBox="1"/>
          <p:nvPr/>
        </p:nvSpPr>
        <p:spPr>
          <a:xfrm>
            <a:off x="5232129" y="1211188"/>
            <a:ext cx="1727742" cy="56167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319817" y="2421151"/>
            <a:ext cx="935860" cy="935860"/>
            <a:chOff x="1677608" y="2996952"/>
            <a:chExt cx="1395643" cy="1395643"/>
          </a:xfrm>
        </p:grpSpPr>
        <p:sp>
          <p:nvSpPr>
            <p:cNvPr id="109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110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D87D30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99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</a:t>
              </a:r>
            </a:p>
          </p:txBody>
        </p:sp>
      </p:grpSp>
      <p:sp>
        <p:nvSpPr>
          <p:cNvPr id="111" name="KSO_Shape"/>
          <p:cNvSpPr>
            <a:spLocks/>
          </p:cNvSpPr>
          <p:nvPr/>
        </p:nvSpPr>
        <p:spPr bwMode="auto">
          <a:xfrm>
            <a:off x="7615177" y="2725764"/>
            <a:ext cx="403872" cy="34329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 dirty="0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112" name="文本框 9"/>
          <p:cNvSpPr txBox="1"/>
          <p:nvPr/>
        </p:nvSpPr>
        <p:spPr>
          <a:xfrm>
            <a:off x="8111699" y="2650973"/>
            <a:ext cx="1727742" cy="56167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8039710" y="4148893"/>
            <a:ext cx="935860" cy="935860"/>
            <a:chOff x="1677608" y="2996952"/>
            <a:chExt cx="1395643" cy="1395643"/>
          </a:xfrm>
        </p:grpSpPr>
        <p:sp>
          <p:nvSpPr>
            <p:cNvPr id="114" name="Oval 60"/>
            <p:cNvSpPr>
              <a:spLocks noChangeAspect="1"/>
            </p:cNvSpPr>
            <p:nvPr/>
          </p:nvSpPr>
          <p:spPr>
            <a:xfrm>
              <a:off x="1677608" y="2996952"/>
              <a:ext cx="1395643" cy="139564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1000"/>
                  </a:schemeClr>
                </a:gs>
                <a:gs pos="0">
                  <a:schemeClr val="bg1">
                    <a:lumMod val="99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dist="1143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A783A"/>
                </a:solidFill>
                <a:cs typeface="+mn-ea"/>
                <a:sym typeface="+mn-lt"/>
              </a:endParaRPr>
            </a:p>
          </p:txBody>
        </p:sp>
        <p:sp>
          <p:nvSpPr>
            <p:cNvPr id="115" name="Oval 29"/>
            <p:cNvSpPr>
              <a:spLocks noChangeAspect="1"/>
            </p:cNvSpPr>
            <p:nvPr/>
          </p:nvSpPr>
          <p:spPr>
            <a:xfrm>
              <a:off x="1850114" y="3169458"/>
              <a:ext cx="1050630" cy="1050630"/>
            </a:xfrm>
            <a:prstGeom prst="ellipse">
              <a:avLst/>
            </a:prstGeom>
            <a:solidFill>
              <a:srgbClr val="434B73"/>
            </a:solidFill>
            <a:ln w="120650">
              <a:gradFill flip="none" rotWithShape="1">
                <a:gsLst>
                  <a:gs pos="0">
                    <a:schemeClr val="bg1">
                      <a:lumMod val="78000"/>
                    </a:schemeClr>
                  </a:gs>
                  <a:gs pos="100000">
                    <a:schemeClr val="bg1">
                      <a:lumMod val="98000"/>
                    </a:schemeClr>
                  </a:gs>
                </a:gsLst>
                <a:lin ang="5400000" scaled="1"/>
                <a:tileRect/>
              </a:gradFill>
            </a:ln>
            <a:effectLst>
              <a:innerShdw blurRad="330200" dist="165100" dir="16200000">
                <a:prstClr val="black">
                  <a:alpha val="53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799" dirty="0">
                  <a:solidFill>
                    <a:srgbClr val="FA783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</a:t>
              </a:r>
            </a:p>
          </p:txBody>
        </p:sp>
      </p:grpSp>
      <p:sp>
        <p:nvSpPr>
          <p:cNvPr id="116" name="KSO_Shape"/>
          <p:cNvSpPr>
            <a:spLocks/>
          </p:cNvSpPr>
          <p:nvPr/>
        </p:nvSpPr>
        <p:spPr bwMode="auto">
          <a:xfrm>
            <a:off x="8338068" y="4430455"/>
            <a:ext cx="353460" cy="33932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99">
              <a:solidFill>
                <a:srgbClr val="1C666E"/>
              </a:solidFill>
              <a:cs typeface="+mn-ea"/>
              <a:sym typeface="+mn-lt"/>
            </a:endParaRPr>
          </a:p>
        </p:txBody>
      </p:sp>
      <p:sp>
        <p:nvSpPr>
          <p:cNvPr id="117" name="文本框 9"/>
          <p:cNvSpPr txBox="1"/>
          <p:nvPr/>
        </p:nvSpPr>
        <p:spPr>
          <a:xfrm>
            <a:off x="8903581" y="4306726"/>
            <a:ext cx="1511774" cy="56167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8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19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20" name="矩形 119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03587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组合 167"/>
          <p:cNvGrpSpPr/>
          <p:nvPr/>
        </p:nvGrpSpPr>
        <p:grpSpPr>
          <a:xfrm>
            <a:off x="4778396" y="4070676"/>
            <a:ext cx="2438807" cy="3155216"/>
            <a:chOff x="4408748" y="2851198"/>
            <a:chExt cx="2806473" cy="3428085"/>
          </a:xfrm>
          <a:solidFill>
            <a:srgbClr val="A6A6A6"/>
          </a:solidFill>
        </p:grpSpPr>
        <p:sp>
          <p:nvSpPr>
            <p:cNvPr id="169" name="矩形 168"/>
            <p:cNvSpPr/>
            <p:nvPr/>
          </p:nvSpPr>
          <p:spPr>
            <a:xfrm>
              <a:off x="5654903" y="2851198"/>
              <a:ext cx="308446" cy="3428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 rot="3628266">
              <a:off x="6344896" y="3307680"/>
              <a:ext cx="2403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rot="3222577">
              <a:off x="6279379" y="4508173"/>
              <a:ext cx="117002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 rot="18144688" flipH="1">
              <a:off x="5094796" y="2855932"/>
              <a:ext cx="152149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 rot="17368525" flipH="1">
              <a:off x="5067148" y="4124428"/>
              <a:ext cx="183475" cy="15002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5088926" y="2287816"/>
            <a:ext cx="1953520" cy="1953520"/>
            <a:chOff x="5088926" y="2005649"/>
            <a:chExt cx="1953520" cy="1953520"/>
          </a:xfrm>
        </p:grpSpPr>
        <p:grpSp>
          <p:nvGrpSpPr>
            <p:cNvPr id="175" name="组合 174"/>
            <p:cNvGrpSpPr/>
            <p:nvPr/>
          </p:nvGrpSpPr>
          <p:grpSpPr>
            <a:xfrm>
              <a:off x="5088926" y="2005649"/>
              <a:ext cx="1953520" cy="1953520"/>
              <a:chOff x="1200760" y="3842074"/>
              <a:chExt cx="1784148" cy="1784148"/>
            </a:xfrm>
          </p:grpSpPr>
          <p:sp>
            <p:nvSpPr>
              <p:cNvPr id="177" name="椭圆 176"/>
              <p:cNvSpPr/>
              <p:nvPr/>
            </p:nvSpPr>
            <p:spPr>
              <a:xfrm>
                <a:off x="1200760" y="3842074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1343907" y="3985223"/>
                <a:ext cx="1497854" cy="1497852"/>
              </a:xfrm>
              <a:prstGeom prst="ellipse">
                <a:avLst/>
              </a:prstGeom>
              <a:solidFill>
                <a:srgbClr val="434B7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76" name="Freeform 987"/>
            <p:cNvSpPr>
              <a:spLocks noEditPoints="1"/>
            </p:cNvSpPr>
            <p:nvPr/>
          </p:nvSpPr>
          <p:spPr bwMode="auto">
            <a:xfrm>
              <a:off x="5830610" y="2511872"/>
              <a:ext cx="469794" cy="755689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6850611" y="3647319"/>
            <a:ext cx="1689073" cy="1689073"/>
            <a:chOff x="6850611" y="3365152"/>
            <a:chExt cx="1689073" cy="1689073"/>
          </a:xfrm>
        </p:grpSpPr>
        <p:grpSp>
          <p:nvGrpSpPr>
            <p:cNvPr id="180" name="组合 179"/>
            <p:cNvGrpSpPr/>
            <p:nvPr/>
          </p:nvGrpSpPr>
          <p:grpSpPr>
            <a:xfrm>
              <a:off x="6850611" y="3365152"/>
              <a:ext cx="1689073" cy="1689073"/>
              <a:chOff x="1200760" y="3842075"/>
              <a:chExt cx="1784148" cy="1784148"/>
            </a:xfrm>
          </p:grpSpPr>
          <p:sp>
            <p:nvSpPr>
              <p:cNvPr id="182" name="椭圆 18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1352684" y="3993999"/>
                <a:ext cx="1480299" cy="1480299"/>
              </a:xfrm>
              <a:prstGeom prst="ellipse">
                <a:avLst/>
              </a:prstGeom>
              <a:solidFill>
                <a:srgbClr val="D87D30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81" name="Freeform 975"/>
            <p:cNvSpPr>
              <a:spLocks noEditPoints="1"/>
            </p:cNvSpPr>
            <p:nvPr/>
          </p:nvSpPr>
          <p:spPr bwMode="auto">
            <a:xfrm>
              <a:off x="7473538" y="3919275"/>
              <a:ext cx="446943" cy="551956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701709" y="4877583"/>
            <a:ext cx="1507790" cy="1507790"/>
            <a:chOff x="3701709" y="4595416"/>
            <a:chExt cx="1507790" cy="1507790"/>
          </a:xfrm>
        </p:grpSpPr>
        <p:grpSp>
          <p:nvGrpSpPr>
            <p:cNvPr id="185" name="组合 184"/>
            <p:cNvGrpSpPr/>
            <p:nvPr/>
          </p:nvGrpSpPr>
          <p:grpSpPr>
            <a:xfrm>
              <a:off x="3701709" y="4595416"/>
              <a:ext cx="1507790" cy="1507790"/>
              <a:chOff x="1200760" y="3842075"/>
              <a:chExt cx="1784148" cy="1784148"/>
            </a:xfrm>
          </p:grpSpPr>
          <p:sp>
            <p:nvSpPr>
              <p:cNvPr id="187" name="椭圆 186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1348529" y="3989845"/>
                <a:ext cx="1488610" cy="1488608"/>
              </a:xfrm>
              <a:prstGeom prst="ellipse">
                <a:avLst/>
              </a:prstGeom>
              <a:solidFill>
                <a:srgbClr val="434B73"/>
              </a:solidFill>
              <a:ln>
                <a:noFill/>
              </a:ln>
              <a:effectLst>
                <a:innerShdw blurRad="1016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6" name="Freeform 979"/>
            <p:cNvSpPr>
              <a:spLocks noEditPoints="1"/>
            </p:cNvSpPr>
            <p:nvPr/>
          </p:nvSpPr>
          <p:spPr bwMode="auto">
            <a:xfrm>
              <a:off x="4169159" y="5078925"/>
              <a:ext cx="614516" cy="549531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3830616" y="3426390"/>
            <a:ext cx="1327008" cy="1327008"/>
            <a:chOff x="3830616" y="3144223"/>
            <a:chExt cx="1327008" cy="1327008"/>
          </a:xfrm>
        </p:grpSpPr>
        <p:grpSp>
          <p:nvGrpSpPr>
            <p:cNvPr id="190" name="组合 189"/>
            <p:cNvGrpSpPr/>
            <p:nvPr/>
          </p:nvGrpSpPr>
          <p:grpSpPr>
            <a:xfrm>
              <a:off x="3830616" y="3144223"/>
              <a:ext cx="1327008" cy="1327008"/>
              <a:chOff x="1200760" y="3842075"/>
              <a:chExt cx="1784148" cy="1784148"/>
            </a:xfrm>
          </p:grpSpPr>
          <p:sp>
            <p:nvSpPr>
              <p:cNvPr id="192" name="椭圆 191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1298914" y="3940231"/>
                <a:ext cx="1587839" cy="1587836"/>
              </a:xfrm>
              <a:prstGeom prst="ellipse">
                <a:avLst/>
              </a:prstGeom>
              <a:solidFill>
                <a:srgbClr val="D87D30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91" name="Freeform 983"/>
            <p:cNvSpPr>
              <a:spLocks noEditPoints="1"/>
            </p:cNvSpPr>
            <p:nvPr/>
          </p:nvSpPr>
          <p:spPr bwMode="auto">
            <a:xfrm>
              <a:off x="4216402" y="3515974"/>
              <a:ext cx="568590" cy="583382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6585402" y="5392351"/>
            <a:ext cx="1063029" cy="1063029"/>
            <a:chOff x="6585402" y="5110184"/>
            <a:chExt cx="1063029" cy="1063029"/>
          </a:xfrm>
        </p:grpSpPr>
        <p:grpSp>
          <p:nvGrpSpPr>
            <p:cNvPr id="195" name="组合 194"/>
            <p:cNvGrpSpPr/>
            <p:nvPr/>
          </p:nvGrpSpPr>
          <p:grpSpPr>
            <a:xfrm>
              <a:off x="6585402" y="5110184"/>
              <a:ext cx="1063029" cy="1063029"/>
              <a:chOff x="1200760" y="3842075"/>
              <a:chExt cx="1784148" cy="1784148"/>
            </a:xfrm>
          </p:grpSpPr>
          <p:sp>
            <p:nvSpPr>
              <p:cNvPr id="199" name="椭圆 198"/>
              <p:cNvSpPr/>
              <p:nvPr/>
            </p:nvSpPr>
            <p:spPr>
              <a:xfrm>
                <a:off x="1200760" y="3842075"/>
                <a:ext cx="1784148" cy="1784148"/>
              </a:xfrm>
              <a:prstGeom prst="ellipse">
                <a:avLst/>
              </a:prstGeom>
              <a:gradFill flip="none" rotWithShape="1">
                <a:gsLst>
                  <a:gs pos="0">
                    <a:srgbClr val="CBCBCB"/>
                  </a:gs>
                  <a:gs pos="100000">
                    <a:srgbClr val="F3F3F3"/>
                  </a:gs>
                </a:gsLst>
                <a:lin ang="2700000" scaled="1"/>
                <a:tileRect/>
              </a:gradFill>
              <a:ln w="31750">
                <a:gradFill flip="none" rotWithShape="1">
                  <a:gsLst>
                    <a:gs pos="0">
                      <a:schemeClr val="bg1"/>
                    </a:gs>
                    <a:gs pos="100000">
                      <a:srgbClr val="CBCBCB"/>
                    </a:gs>
                  </a:gsLst>
                  <a:lin ang="2700000" scaled="1"/>
                  <a:tileRect/>
                </a:gradFill>
              </a:ln>
              <a:effectLst>
                <a:outerShdw blurRad="127000" dist="762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1364741" y="4006056"/>
                <a:ext cx="1456184" cy="1456184"/>
              </a:xfrm>
              <a:prstGeom prst="ellipse">
                <a:avLst/>
              </a:prstGeom>
              <a:solidFill>
                <a:srgbClr val="434B7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96" name="Group 17"/>
            <p:cNvGrpSpPr>
              <a:grpSpLocks noChangeAspect="1"/>
            </p:cNvGrpSpPr>
            <p:nvPr/>
          </p:nvGrpSpPr>
          <p:grpSpPr bwMode="auto">
            <a:xfrm>
              <a:off x="6950319" y="5422129"/>
              <a:ext cx="397293" cy="426471"/>
              <a:chOff x="231" y="1205"/>
              <a:chExt cx="640" cy="6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7" name="Freeform 18"/>
              <p:cNvSpPr>
                <a:spLocks/>
              </p:cNvSpPr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8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1" name="组合 200"/>
          <p:cNvGrpSpPr/>
          <p:nvPr/>
        </p:nvGrpSpPr>
        <p:grpSpPr>
          <a:xfrm>
            <a:off x="5158016" y="6518212"/>
            <a:ext cx="653854" cy="643684"/>
            <a:chOff x="646691" y="2628229"/>
            <a:chExt cx="2672598" cy="2631032"/>
          </a:xfrm>
          <a:solidFill>
            <a:srgbClr val="434B73"/>
          </a:solidFill>
        </p:grpSpPr>
        <p:grpSp>
          <p:nvGrpSpPr>
            <p:cNvPr id="202" name="组合 201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grpFill/>
            <a:effectLst/>
          </p:grpSpPr>
          <p:sp>
            <p:nvSpPr>
              <p:cNvPr id="208" name="矩形 207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9" name="矩形 208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0" name="矩形 209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1" name="矩形 210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2" name="矩形 211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03" name="椭圆 202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4" name="椭圆 203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5" name="椭圆 204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7" name="椭圆 206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6327975" y="6674745"/>
            <a:ext cx="491250" cy="483609"/>
            <a:chOff x="646691" y="2628229"/>
            <a:chExt cx="2672598" cy="2631032"/>
          </a:xfrm>
          <a:solidFill>
            <a:srgbClr val="434B73"/>
          </a:solidFill>
        </p:grpSpPr>
        <p:grpSp>
          <p:nvGrpSpPr>
            <p:cNvPr id="214" name="组合 213"/>
            <p:cNvGrpSpPr/>
            <p:nvPr/>
          </p:nvGrpSpPr>
          <p:grpSpPr>
            <a:xfrm>
              <a:off x="1066991" y="3331434"/>
              <a:ext cx="1712544" cy="1927827"/>
              <a:chOff x="3442680" y="2338959"/>
              <a:chExt cx="3567427" cy="4015885"/>
            </a:xfrm>
            <a:grpFill/>
            <a:effectLst/>
          </p:grpSpPr>
          <p:sp>
            <p:nvSpPr>
              <p:cNvPr id="220" name="矩形 219"/>
              <p:cNvSpPr/>
              <p:nvPr/>
            </p:nvSpPr>
            <p:spPr>
              <a:xfrm>
                <a:off x="5138533" y="2338959"/>
                <a:ext cx="246743" cy="4015885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1" name="矩形 220"/>
              <p:cNvSpPr/>
              <p:nvPr/>
            </p:nvSpPr>
            <p:spPr>
              <a:xfrm rot="3540000">
                <a:off x="5934433" y="3106991"/>
                <a:ext cx="246743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2" name="矩形 221"/>
              <p:cNvSpPr/>
              <p:nvPr/>
            </p:nvSpPr>
            <p:spPr>
              <a:xfrm rot="3000000">
                <a:off x="5675244" y="4619284"/>
                <a:ext cx="246743" cy="1445997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3" name="矩形 222"/>
              <p:cNvSpPr/>
              <p:nvPr/>
            </p:nvSpPr>
            <p:spPr>
              <a:xfrm rot="18060000" flipH="1">
                <a:off x="4447752" y="2660478"/>
                <a:ext cx="160051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 rot="17340000" flipH="1">
                <a:off x="4336072" y="3870037"/>
                <a:ext cx="117819" cy="1904604"/>
              </a:xfrm>
              <a:prstGeom prst="rect">
                <a:avLst/>
              </a:prstGeom>
              <a:grpFill/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5" name="椭圆 214"/>
            <p:cNvSpPr/>
            <p:nvPr/>
          </p:nvSpPr>
          <p:spPr>
            <a:xfrm>
              <a:off x="1413019" y="2628229"/>
              <a:ext cx="1079165" cy="1079165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6" name="椭圆 215"/>
            <p:cNvSpPr/>
            <p:nvPr/>
          </p:nvSpPr>
          <p:spPr>
            <a:xfrm>
              <a:off x="646691" y="4058872"/>
              <a:ext cx="832935" cy="832935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2239703" y="4343238"/>
              <a:ext cx="587239" cy="587239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8" name="椭圆 217"/>
            <p:cNvSpPr/>
            <p:nvPr/>
          </p:nvSpPr>
          <p:spPr>
            <a:xfrm>
              <a:off x="717904" y="3257202"/>
              <a:ext cx="733068" cy="733068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9" name="椭圆 218"/>
            <p:cNvSpPr/>
            <p:nvPr/>
          </p:nvSpPr>
          <p:spPr>
            <a:xfrm>
              <a:off x="2386211" y="3379248"/>
              <a:ext cx="933078" cy="933080"/>
            </a:xfrm>
            <a:prstGeom prst="ellipse">
              <a:avLst/>
            </a:prstGeom>
            <a:grpFill/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3796234" y="1340231"/>
            <a:ext cx="4538546" cy="906617"/>
            <a:chOff x="3866406" y="1198735"/>
            <a:chExt cx="4538546" cy="906617"/>
          </a:xfrm>
        </p:grpSpPr>
        <p:sp>
          <p:nvSpPr>
            <p:cNvPr id="226" name="矩形 225"/>
            <p:cNvSpPr/>
            <p:nvPr/>
          </p:nvSpPr>
          <p:spPr>
            <a:xfrm>
              <a:off x="3866406" y="1459021"/>
              <a:ext cx="45385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7" name="文本框 161"/>
            <p:cNvSpPr txBox="1"/>
            <p:nvPr/>
          </p:nvSpPr>
          <p:spPr>
            <a:xfrm>
              <a:off x="5307786" y="1198735"/>
              <a:ext cx="2435256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1778764" y="2471371"/>
            <a:ext cx="3023012" cy="1057292"/>
            <a:chOff x="2186487" y="2259234"/>
            <a:chExt cx="3023012" cy="1057292"/>
          </a:xfrm>
        </p:grpSpPr>
        <p:sp>
          <p:nvSpPr>
            <p:cNvPr id="229" name="文本框 168"/>
            <p:cNvSpPr txBox="1"/>
            <p:nvPr/>
          </p:nvSpPr>
          <p:spPr>
            <a:xfrm>
              <a:off x="3093725" y="2259234"/>
              <a:ext cx="2115774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0" name="矩形 229"/>
            <p:cNvSpPr/>
            <p:nvPr/>
          </p:nvSpPr>
          <p:spPr>
            <a:xfrm>
              <a:off x="2186487" y="2503996"/>
              <a:ext cx="259718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7907695" y="2590206"/>
            <a:ext cx="2640577" cy="1120640"/>
            <a:chOff x="7316222" y="2421847"/>
            <a:chExt cx="2640577" cy="1120640"/>
          </a:xfrm>
        </p:grpSpPr>
        <p:sp>
          <p:nvSpPr>
            <p:cNvPr id="232" name="文本框 163"/>
            <p:cNvSpPr txBox="1"/>
            <p:nvPr/>
          </p:nvSpPr>
          <p:spPr>
            <a:xfrm>
              <a:off x="8074071" y="2421847"/>
              <a:ext cx="1598546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3" name="矩形 232"/>
            <p:cNvSpPr/>
            <p:nvPr/>
          </p:nvSpPr>
          <p:spPr>
            <a:xfrm>
              <a:off x="7316222" y="2729957"/>
              <a:ext cx="26405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246040" y="4534539"/>
            <a:ext cx="2455668" cy="1053372"/>
            <a:chOff x="1454369" y="4336786"/>
            <a:chExt cx="2455668" cy="1053372"/>
          </a:xfrm>
        </p:grpSpPr>
        <p:sp>
          <p:nvSpPr>
            <p:cNvPr id="235" name="文本框 170"/>
            <p:cNvSpPr txBox="1"/>
            <p:nvPr/>
          </p:nvSpPr>
          <p:spPr>
            <a:xfrm>
              <a:off x="2186487" y="4336786"/>
              <a:ext cx="1723550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6" name="矩形 235"/>
            <p:cNvSpPr/>
            <p:nvPr/>
          </p:nvSpPr>
          <p:spPr>
            <a:xfrm>
              <a:off x="1454369" y="4577628"/>
              <a:ext cx="235639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8074071" y="5181250"/>
            <a:ext cx="2713622" cy="1080489"/>
            <a:chOff x="7925225" y="5090452"/>
            <a:chExt cx="2713622" cy="1080489"/>
          </a:xfrm>
        </p:grpSpPr>
        <p:sp>
          <p:nvSpPr>
            <p:cNvPr id="238" name="文本框 166"/>
            <p:cNvSpPr txBox="1"/>
            <p:nvPr/>
          </p:nvSpPr>
          <p:spPr>
            <a:xfrm>
              <a:off x="8539684" y="5090452"/>
              <a:ext cx="2099163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9" name="矩形 238"/>
            <p:cNvSpPr/>
            <p:nvPr/>
          </p:nvSpPr>
          <p:spPr>
            <a:xfrm>
              <a:off x="7925225" y="5358411"/>
              <a:ext cx="235639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7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78" name="矩形 77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2903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任意多边形 81"/>
          <p:cNvSpPr/>
          <p:nvPr/>
        </p:nvSpPr>
        <p:spPr>
          <a:xfrm flipH="1">
            <a:off x="3369534" y="4845228"/>
            <a:ext cx="5869899" cy="1223748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任意多边形 82"/>
          <p:cNvSpPr/>
          <p:nvPr/>
        </p:nvSpPr>
        <p:spPr>
          <a:xfrm flipH="1">
            <a:off x="3369534" y="2686250"/>
            <a:ext cx="5869899" cy="1223748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2785830" y="3767765"/>
            <a:ext cx="5869899" cy="1223748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3367641" y="5926745"/>
            <a:ext cx="5288089" cy="1223748"/>
          </a:xfrm>
          <a:custGeom>
            <a:avLst/>
            <a:gdLst>
              <a:gd name="connsiteX0" fmla="*/ 0 w 5521552"/>
              <a:gd name="connsiteY0" fmla="*/ 1125265 h 1277774"/>
              <a:gd name="connsiteX1" fmla="*/ 7858 w 5521552"/>
              <a:gd name="connsiteY1" fmla="*/ 1126057 h 1277774"/>
              <a:gd name="connsiteX2" fmla="*/ 7858 w 5521552"/>
              <a:gd name="connsiteY2" fmla="*/ 1277774 h 1277774"/>
              <a:gd name="connsiteX3" fmla="*/ 0 w 5521552"/>
              <a:gd name="connsiteY3" fmla="*/ 1276982 h 1277774"/>
              <a:gd name="connsiteX4" fmla="*/ 32640 w 5521552"/>
              <a:gd name="connsiteY4" fmla="*/ 0 h 1277774"/>
              <a:gd name="connsiteX5" fmla="*/ 5501591 w 5521552"/>
              <a:gd name="connsiteY5" fmla="*/ 0 h 1277774"/>
              <a:gd name="connsiteX6" fmla="*/ 5521552 w 5521552"/>
              <a:gd name="connsiteY6" fmla="*/ 2012 h 1277774"/>
              <a:gd name="connsiteX7" fmla="*/ 5521552 w 5521552"/>
              <a:gd name="connsiteY7" fmla="*/ 149955 h 1277774"/>
              <a:gd name="connsiteX8" fmla="*/ 5472887 w 5521552"/>
              <a:gd name="connsiteY8" fmla="*/ 145049 h 1277774"/>
              <a:gd name="connsiteX9" fmla="*/ 61343 w 5521552"/>
              <a:gd name="connsiteY9" fmla="*/ 145049 h 1277774"/>
              <a:gd name="connsiteX10" fmla="*/ 0 w 5521552"/>
              <a:gd name="connsiteY10" fmla="*/ 151233 h 1277774"/>
              <a:gd name="connsiteX11" fmla="*/ 0 w 5521552"/>
              <a:gd name="connsiteY11" fmla="*/ 3291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1552" h="1277774">
                <a:moveTo>
                  <a:pt x="0" y="1125265"/>
                </a:moveTo>
                <a:lnTo>
                  <a:pt x="7858" y="1126057"/>
                </a:lnTo>
                <a:lnTo>
                  <a:pt x="7858" y="1277774"/>
                </a:lnTo>
                <a:lnTo>
                  <a:pt x="0" y="1276982"/>
                </a:lnTo>
                <a:close/>
                <a:moveTo>
                  <a:pt x="32640" y="0"/>
                </a:moveTo>
                <a:lnTo>
                  <a:pt x="5501591" y="0"/>
                </a:lnTo>
                <a:lnTo>
                  <a:pt x="5521552" y="2012"/>
                </a:lnTo>
                <a:lnTo>
                  <a:pt x="5521552" y="149955"/>
                </a:lnTo>
                <a:lnTo>
                  <a:pt x="5472887" y="145049"/>
                </a:lnTo>
                <a:lnTo>
                  <a:pt x="61343" y="145049"/>
                </a:lnTo>
                <a:lnTo>
                  <a:pt x="0" y="151233"/>
                </a:lnTo>
                <a:lnTo>
                  <a:pt x="0" y="3291"/>
                </a:ln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2813179" y="1598008"/>
            <a:ext cx="5869899" cy="1223748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267584" y="2676990"/>
            <a:ext cx="1226141" cy="1226140"/>
            <a:chOff x="8101114" y="2570729"/>
            <a:chExt cx="1226141" cy="1226140"/>
          </a:xfrm>
        </p:grpSpPr>
        <p:grpSp>
          <p:nvGrpSpPr>
            <p:cNvPr id="88" name="组合 87"/>
            <p:cNvGrpSpPr/>
            <p:nvPr/>
          </p:nvGrpSpPr>
          <p:grpSpPr>
            <a:xfrm>
              <a:off x="8101114" y="2570729"/>
              <a:ext cx="1226141" cy="1226140"/>
              <a:chOff x="2082060" y="4326575"/>
              <a:chExt cx="1280274" cy="128027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solidFill>
                <a:srgbClr val="D87D30"/>
              </a:soli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00AABC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Group 11"/>
            <p:cNvGrpSpPr>
              <a:grpSpLocks noChangeAspect="1"/>
            </p:cNvGrpSpPr>
            <p:nvPr/>
          </p:nvGrpSpPr>
          <p:grpSpPr bwMode="auto">
            <a:xfrm>
              <a:off x="8437945" y="2934119"/>
              <a:ext cx="573806" cy="498762"/>
              <a:chOff x="4838" y="1902"/>
              <a:chExt cx="497" cy="43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0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2549069" y="3762468"/>
            <a:ext cx="1226141" cy="1226140"/>
            <a:chOff x="2894841" y="3656207"/>
            <a:chExt cx="1226141" cy="122614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2894841" y="3656207"/>
              <a:ext cx="1226141" cy="1226140"/>
              <a:chOff x="2082060" y="4326575"/>
              <a:chExt cx="1280274" cy="1280272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solidFill>
                <a:srgbClr val="D87D30"/>
              </a:soli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00AABC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Group 4"/>
            <p:cNvGrpSpPr>
              <a:grpSpLocks noChangeAspect="1"/>
            </p:cNvGrpSpPr>
            <p:nvPr/>
          </p:nvGrpSpPr>
          <p:grpSpPr bwMode="auto">
            <a:xfrm>
              <a:off x="3324796" y="3977888"/>
              <a:ext cx="366231" cy="537771"/>
              <a:chOff x="3540" y="531"/>
              <a:chExt cx="348" cy="511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>
                <a:off x="3540" y="801"/>
                <a:ext cx="348" cy="241"/>
              </a:xfrm>
              <a:custGeom>
                <a:avLst/>
                <a:gdLst>
                  <a:gd name="T0" fmla="*/ 78 w 97"/>
                  <a:gd name="T1" fmla="*/ 0 h 68"/>
                  <a:gd name="T2" fmla="*/ 70 w 97"/>
                  <a:gd name="T3" fmla="*/ 20 h 68"/>
                  <a:gd name="T4" fmla="*/ 49 w 97"/>
                  <a:gd name="T5" fmla="*/ 66 h 68"/>
                  <a:gd name="T6" fmla="*/ 29 w 97"/>
                  <a:gd name="T7" fmla="*/ 20 h 68"/>
                  <a:gd name="T8" fmla="*/ 20 w 97"/>
                  <a:gd name="T9" fmla="*/ 0 h 68"/>
                  <a:gd name="T10" fmla="*/ 0 w 97"/>
                  <a:gd name="T11" fmla="*/ 39 h 68"/>
                  <a:gd name="T12" fmla="*/ 0 w 97"/>
                  <a:gd name="T13" fmla="*/ 50 h 68"/>
                  <a:gd name="T14" fmla="*/ 49 w 97"/>
                  <a:gd name="T15" fmla="*/ 68 h 68"/>
                  <a:gd name="T16" fmla="*/ 97 w 97"/>
                  <a:gd name="T17" fmla="*/ 50 h 68"/>
                  <a:gd name="T18" fmla="*/ 97 w 97"/>
                  <a:gd name="T19" fmla="*/ 39 h 68"/>
                  <a:gd name="T20" fmla="*/ 78 w 97"/>
                  <a:gd name="T2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68">
                    <a:moveTo>
                      <a:pt x="78" y="0"/>
                    </a:moveTo>
                    <a:cubicBezTo>
                      <a:pt x="70" y="20"/>
                      <a:pt x="70" y="20"/>
                      <a:pt x="70" y="20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8" y="8"/>
                      <a:pt x="0" y="23"/>
                      <a:pt x="0" y="3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3" y="61"/>
                      <a:pt x="30" y="68"/>
                      <a:pt x="49" y="68"/>
                    </a:cubicBezTo>
                    <a:cubicBezTo>
                      <a:pt x="67" y="68"/>
                      <a:pt x="84" y="61"/>
                      <a:pt x="97" y="50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7" y="23"/>
                      <a:pt x="90" y="9"/>
                      <a:pt x="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6"/>
              <p:cNvSpPr>
                <a:spLocks/>
              </p:cNvSpPr>
              <p:nvPr/>
            </p:nvSpPr>
            <p:spPr bwMode="auto">
              <a:xfrm>
                <a:off x="3687" y="833"/>
                <a:ext cx="58" cy="156"/>
              </a:xfrm>
              <a:custGeom>
                <a:avLst/>
                <a:gdLst>
                  <a:gd name="T0" fmla="*/ 0 w 16"/>
                  <a:gd name="T1" fmla="*/ 0 h 44"/>
                  <a:gd name="T2" fmla="*/ 3 w 16"/>
                  <a:gd name="T3" fmla="*/ 7 h 44"/>
                  <a:gd name="T4" fmla="*/ 0 w 16"/>
                  <a:gd name="T5" fmla="*/ 36 h 44"/>
                  <a:gd name="T6" fmla="*/ 8 w 16"/>
                  <a:gd name="T7" fmla="*/ 44 h 44"/>
                  <a:gd name="T8" fmla="*/ 15 w 16"/>
                  <a:gd name="T9" fmla="*/ 36 h 44"/>
                  <a:gd name="T10" fmla="*/ 12 w 16"/>
                  <a:gd name="T11" fmla="*/ 7 h 44"/>
                  <a:gd name="T12" fmla="*/ 16 w 16"/>
                  <a:gd name="T13" fmla="*/ 0 h 44"/>
                  <a:gd name="T14" fmla="*/ 8 w 16"/>
                  <a:gd name="T15" fmla="*/ 1 h 44"/>
                  <a:gd name="T16" fmla="*/ 0 w 16"/>
                  <a:gd name="T1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44">
                    <a:moveTo>
                      <a:pt x="0" y="0"/>
                    </a:moveTo>
                    <a:cubicBezTo>
                      <a:pt x="0" y="3"/>
                      <a:pt x="1" y="5"/>
                      <a:pt x="3" y="7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5" y="3"/>
                      <a:pt x="16" y="0"/>
                    </a:cubicBezTo>
                    <a:cubicBezTo>
                      <a:pt x="13" y="1"/>
                      <a:pt x="10" y="1"/>
                      <a:pt x="8" y="1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3609" y="652"/>
                <a:ext cx="215" cy="181"/>
              </a:xfrm>
              <a:custGeom>
                <a:avLst/>
                <a:gdLst>
                  <a:gd name="T0" fmla="*/ 30 w 60"/>
                  <a:gd name="T1" fmla="*/ 5 h 51"/>
                  <a:gd name="T2" fmla="*/ 13 w 60"/>
                  <a:gd name="T3" fmla="*/ 0 h 51"/>
                  <a:gd name="T4" fmla="*/ 1 w 60"/>
                  <a:gd name="T5" fmla="*/ 0 h 51"/>
                  <a:gd name="T6" fmla="*/ 0 w 60"/>
                  <a:gd name="T7" fmla="*/ 0 h 51"/>
                  <a:gd name="T8" fmla="*/ 0 w 60"/>
                  <a:gd name="T9" fmla="*/ 6 h 51"/>
                  <a:gd name="T10" fmla="*/ 0 w 60"/>
                  <a:gd name="T11" fmla="*/ 24 h 51"/>
                  <a:gd name="T12" fmla="*/ 22 w 60"/>
                  <a:gd name="T13" fmla="*/ 50 h 51"/>
                  <a:gd name="T14" fmla="*/ 30 w 60"/>
                  <a:gd name="T15" fmla="*/ 51 h 51"/>
                  <a:gd name="T16" fmla="*/ 38 w 60"/>
                  <a:gd name="T17" fmla="*/ 50 h 51"/>
                  <a:gd name="T18" fmla="*/ 60 w 60"/>
                  <a:gd name="T19" fmla="*/ 24 h 51"/>
                  <a:gd name="T20" fmla="*/ 60 w 60"/>
                  <a:gd name="T21" fmla="*/ 6 h 51"/>
                  <a:gd name="T22" fmla="*/ 59 w 60"/>
                  <a:gd name="T23" fmla="*/ 0 h 51"/>
                  <a:gd name="T24" fmla="*/ 47 w 60"/>
                  <a:gd name="T25" fmla="*/ 0 h 51"/>
                  <a:gd name="T26" fmla="*/ 30 w 60"/>
                  <a:gd name="T27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51">
                    <a:moveTo>
                      <a:pt x="30" y="5"/>
                    </a:moveTo>
                    <a:cubicBezTo>
                      <a:pt x="22" y="5"/>
                      <a:pt x="15" y="3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6"/>
                      <a:pt x="9" y="47"/>
                      <a:pt x="22" y="50"/>
                    </a:cubicBezTo>
                    <a:cubicBezTo>
                      <a:pt x="24" y="51"/>
                      <a:pt x="27" y="51"/>
                      <a:pt x="30" y="51"/>
                    </a:cubicBezTo>
                    <a:cubicBezTo>
                      <a:pt x="32" y="51"/>
                      <a:pt x="35" y="51"/>
                      <a:pt x="38" y="50"/>
                    </a:cubicBezTo>
                    <a:cubicBezTo>
                      <a:pt x="50" y="47"/>
                      <a:pt x="60" y="36"/>
                      <a:pt x="60" y="2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4"/>
                      <a:pt x="59" y="2"/>
                      <a:pt x="5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3"/>
                      <a:pt x="38" y="5"/>
                      <a:pt x="30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8"/>
              <p:cNvSpPr>
                <a:spLocks noEditPoints="1"/>
              </p:cNvSpPr>
              <p:nvPr/>
            </p:nvSpPr>
            <p:spPr bwMode="auto">
              <a:xfrm>
                <a:off x="3598" y="531"/>
                <a:ext cx="240" cy="128"/>
              </a:xfrm>
              <a:custGeom>
                <a:avLst/>
                <a:gdLst>
                  <a:gd name="T0" fmla="*/ 33 w 67"/>
                  <a:gd name="T1" fmla="*/ 0 h 36"/>
                  <a:gd name="T2" fmla="*/ 0 w 67"/>
                  <a:gd name="T3" fmla="*/ 31 h 36"/>
                  <a:gd name="T4" fmla="*/ 4 w 67"/>
                  <a:gd name="T5" fmla="*/ 31 h 36"/>
                  <a:gd name="T6" fmla="*/ 4 w 67"/>
                  <a:gd name="T7" fmla="*/ 31 h 36"/>
                  <a:gd name="T8" fmla="*/ 16 w 67"/>
                  <a:gd name="T9" fmla="*/ 31 h 36"/>
                  <a:gd name="T10" fmla="*/ 33 w 67"/>
                  <a:gd name="T11" fmla="*/ 36 h 36"/>
                  <a:gd name="T12" fmla="*/ 51 w 67"/>
                  <a:gd name="T13" fmla="*/ 31 h 36"/>
                  <a:gd name="T14" fmla="*/ 62 w 67"/>
                  <a:gd name="T15" fmla="*/ 31 h 36"/>
                  <a:gd name="T16" fmla="*/ 64 w 67"/>
                  <a:gd name="T17" fmla="*/ 31 h 36"/>
                  <a:gd name="T18" fmla="*/ 67 w 67"/>
                  <a:gd name="T19" fmla="*/ 31 h 36"/>
                  <a:gd name="T20" fmla="*/ 33 w 67"/>
                  <a:gd name="T21" fmla="*/ 0 h 36"/>
                  <a:gd name="T22" fmla="*/ 33 w 67"/>
                  <a:gd name="T23" fmla="*/ 26 h 36"/>
                  <a:gd name="T24" fmla="*/ 27 w 67"/>
                  <a:gd name="T25" fmla="*/ 20 h 36"/>
                  <a:gd name="T26" fmla="*/ 33 w 67"/>
                  <a:gd name="T27" fmla="*/ 14 h 36"/>
                  <a:gd name="T28" fmla="*/ 40 w 67"/>
                  <a:gd name="T29" fmla="*/ 20 h 36"/>
                  <a:gd name="T30" fmla="*/ 33 w 67"/>
                  <a:gd name="T31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36">
                    <a:moveTo>
                      <a:pt x="33" y="0"/>
                    </a:moveTo>
                    <a:cubicBezTo>
                      <a:pt x="15" y="0"/>
                      <a:pt x="1" y="14"/>
                      <a:pt x="0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8" y="34"/>
                      <a:pt x="25" y="36"/>
                      <a:pt x="33" y="36"/>
                    </a:cubicBezTo>
                    <a:cubicBezTo>
                      <a:pt x="42" y="36"/>
                      <a:pt x="49" y="34"/>
                      <a:pt x="51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26"/>
                    </a:moveTo>
                    <a:cubicBezTo>
                      <a:pt x="30" y="26"/>
                      <a:pt x="27" y="24"/>
                      <a:pt x="27" y="20"/>
                    </a:cubicBezTo>
                    <a:cubicBezTo>
                      <a:pt x="27" y="17"/>
                      <a:pt x="30" y="14"/>
                      <a:pt x="33" y="14"/>
                    </a:cubicBezTo>
                    <a:cubicBezTo>
                      <a:pt x="37" y="14"/>
                      <a:pt x="40" y="17"/>
                      <a:pt x="40" y="20"/>
                    </a:cubicBezTo>
                    <a:cubicBezTo>
                      <a:pt x="40" y="24"/>
                      <a:pt x="37" y="26"/>
                      <a:pt x="33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2590347" y="1584928"/>
            <a:ext cx="1226141" cy="1226140"/>
            <a:chOff x="2923419" y="1478667"/>
            <a:chExt cx="1226141" cy="122614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2923419" y="1478667"/>
              <a:ext cx="1226141" cy="1226140"/>
              <a:chOff x="2082060" y="4326575"/>
              <a:chExt cx="1280274" cy="1280272"/>
            </a:xfrm>
          </p:grpSpPr>
          <p:sp>
            <p:nvSpPr>
              <p:cNvPr id="121" name="椭圆 120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solidFill>
                <a:srgbClr val="434B73"/>
              </a:soli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00AABC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 32"/>
            <p:cNvSpPr>
              <a:spLocks noEditPoints="1"/>
            </p:cNvSpPr>
            <p:nvPr/>
          </p:nvSpPr>
          <p:spPr bwMode="auto">
            <a:xfrm>
              <a:off x="3279544" y="1917940"/>
              <a:ext cx="485619" cy="347594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314541" y="4838482"/>
            <a:ext cx="1226141" cy="1226140"/>
            <a:chOff x="8097271" y="4732221"/>
            <a:chExt cx="1226141" cy="122614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8097271" y="4732221"/>
              <a:ext cx="1226141" cy="1226140"/>
              <a:chOff x="2082060" y="4326575"/>
              <a:chExt cx="1280274" cy="1280272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2082060" y="4326575"/>
                <a:ext cx="1280274" cy="1280272"/>
              </a:xfrm>
              <a:prstGeom prst="ellipse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2220839" y="4480358"/>
                <a:ext cx="985420" cy="985419"/>
              </a:xfrm>
              <a:prstGeom prst="ellipse">
                <a:avLst/>
              </a:prstGeom>
              <a:solidFill>
                <a:srgbClr val="434B73"/>
              </a:solidFill>
              <a:ln w="31750" cap="flat">
                <a:gradFill>
                  <a:gsLst>
                    <a:gs pos="0">
                      <a:schemeClr val="bg1"/>
                    </a:gs>
                    <a:gs pos="100000">
                      <a:srgbClr val="DDDDDD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00AABC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8457253" y="5071488"/>
              <a:ext cx="503962" cy="568741"/>
              <a:chOff x="10815638" y="1174750"/>
              <a:chExt cx="728663" cy="82232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25" name="Freeform 33"/>
              <p:cNvSpPr>
                <a:spLocks noEditPoints="1"/>
              </p:cNvSpPr>
              <p:nvPr/>
            </p:nvSpPr>
            <p:spPr bwMode="auto">
              <a:xfrm>
                <a:off x="10815638" y="1174750"/>
                <a:ext cx="728663" cy="822325"/>
              </a:xfrm>
              <a:custGeom>
                <a:avLst/>
                <a:gdLst>
                  <a:gd name="T0" fmla="*/ 103 w 194"/>
                  <a:gd name="T1" fmla="*/ 26 h 219"/>
                  <a:gd name="T2" fmla="*/ 103 w 194"/>
                  <a:gd name="T3" fmla="*/ 18 h 219"/>
                  <a:gd name="T4" fmla="*/ 120 w 194"/>
                  <a:gd name="T5" fmla="*/ 18 h 219"/>
                  <a:gd name="T6" fmla="*/ 120 w 194"/>
                  <a:gd name="T7" fmla="*/ 0 h 219"/>
                  <a:gd name="T8" fmla="*/ 74 w 194"/>
                  <a:gd name="T9" fmla="*/ 0 h 219"/>
                  <a:gd name="T10" fmla="*/ 74 w 194"/>
                  <a:gd name="T11" fmla="*/ 18 h 219"/>
                  <a:gd name="T12" fmla="*/ 91 w 194"/>
                  <a:gd name="T13" fmla="*/ 18 h 219"/>
                  <a:gd name="T14" fmla="*/ 91 w 194"/>
                  <a:gd name="T15" fmla="*/ 26 h 219"/>
                  <a:gd name="T16" fmla="*/ 0 w 194"/>
                  <a:gd name="T17" fmla="*/ 122 h 219"/>
                  <a:gd name="T18" fmla="*/ 97 w 194"/>
                  <a:gd name="T19" fmla="*/ 219 h 219"/>
                  <a:gd name="T20" fmla="*/ 194 w 194"/>
                  <a:gd name="T21" fmla="*/ 122 h 219"/>
                  <a:gd name="T22" fmla="*/ 103 w 194"/>
                  <a:gd name="T23" fmla="*/ 26 h 219"/>
                  <a:gd name="T24" fmla="*/ 158 w 194"/>
                  <a:gd name="T25" fmla="*/ 180 h 219"/>
                  <a:gd name="T26" fmla="*/ 145 w 194"/>
                  <a:gd name="T27" fmla="*/ 167 h 219"/>
                  <a:gd name="T28" fmla="*/ 142 w 194"/>
                  <a:gd name="T29" fmla="*/ 171 h 219"/>
                  <a:gd name="T30" fmla="*/ 154 w 194"/>
                  <a:gd name="T31" fmla="*/ 183 h 219"/>
                  <a:gd name="T32" fmla="*/ 100 w 194"/>
                  <a:gd name="T33" fmla="*/ 206 h 219"/>
                  <a:gd name="T34" fmla="*/ 100 w 194"/>
                  <a:gd name="T35" fmla="*/ 188 h 219"/>
                  <a:gd name="T36" fmla="*/ 95 w 194"/>
                  <a:gd name="T37" fmla="*/ 188 h 219"/>
                  <a:gd name="T38" fmla="*/ 95 w 194"/>
                  <a:gd name="T39" fmla="*/ 206 h 219"/>
                  <a:gd name="T40" fmla="*/ 40 w 194"/>
                  <a:gd name="T41" fmla="*/ 183 h 219"/>
                  <a:gd name="T42" fmla="*/ 52 w 194"/>
                  <a:gd name="T43" fmla="*/ 171 h 219"/>
                  <a:gd name="T44" fmla="*/ 49 w 194"/>
                  <a:gd name="T45" fmla="*/ 167 h 219"/>
                  <a:gd name="T46" fmla="*/ 36 w 194"/>
                  <a:gd name="T47" fmla="*/ 180 h 219"/>
                  <a:gd name="T48" fmla="*/ 14 w 194"/>
                  <a:gd name="T49" fmla="*/ 125 h 219"/>
                  <a:gd name="T50" fmla="*/ 31 w 194"/>
                  <a:gd name="T51" fmla="*/ 125 h 219"/>
                  <a:gd name="T52" fmla="*/ 31 w 194"/>
                  <a:gd name="T53" fmla="*/ 120 h 219"/>
                  <a:gd name="T54" fmla="*/ 14 w 194"/>
                  <a:gd name="T55" fmla="*/ 120 h 219"/>
                  <a:gd name="T56" fmla="*/ 36 w 194"/>
                  <a:gd name="T57" fmla="*/ 65 h 219"/>
                  <a:gd name="T58" fmla="*/ 49 w 194"/>
                  <a:gd name="T59" fmla="*/ 78 h 219"/>
                  <a:gd name="T60" fmla="*/ 52 w 194"/>
                  <a:gd name="T61" fmla="*/ 74 h 219"/>
                  <a:gd name="T62" fmla="*/ 40 w 194"/>
                  <a:gd name="T63" fmla="*/ 62 h 219"/>
                  <a:gd name="T64" fmla="*/ 95 w 194"/>
                  <a:gd name="T65" fmla="*/ 39 h 219"/>
                  <a:gd name="T66" fmla="*/ 95 w 194"/>
                  <a:gd name="T67" fmla="*/ 56 h 219"/>
                  <a:gd name="T68" fmla="*/ 100 w 194"/>
                  <a:gd name="T69" fmla="*/ 56 h 219"/>
                  <a:gd name="T70" fmla="*/ 100 w 194"/>
                  <a:gd name="T71" fmla="*/ 39 h 219"/>
                  <a:gd name="T72" fmla="*/ 154 w 194"/>
                  <a:gd name="T73" fmla="*/ 62 h 219"/>
                  <a:gd name="T74" fmla="*/ 142 w 194"/>
                  <a:gd name="T75" fmla="*/ 74 h 219"/>
                  <a:gd name="T76" fmla="*/ 145 w 194"/>
                  <a:gd name="T77" fmla="*/ 78 h 219"/>
                  <a:gd name="T78" fmla="*/ 158 w 194"/>
                  <a:gd name="T79" fmla="*/ 65 h 219"/>
                  <a:gd name="T80" fmla="*/ 180 w 194"/>
                  <a:gd name="T81" fmla="*/ 120 h 219"/>
                  <a:gd name="T82" fmla="*/ 163 w 194"/>
                  <a:gd name="T83" fmla="*/ 120 h 219"/>
                  <a:gd name="T84" fmla="*/ 163 w 194"/>
                  <a:gd name="T85" fmla="*/ 125 h 219"/>
                  <a:gd name="T86" fmla="*/ 180 w 194"/>
                  <a:gd name="T87" fmla="*/ 125 h 219"/>
                  <a:gd name="T88" fmla="*/ 158 w 194"/>
                  <a:gd name="T89" fmla="*/ 18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219">
                    <a:moveTo>
                      <a:pt x="103" y="26"/>
                    </a:moveTo>
                    <a:cubicBezTo>
                      <a:pt x="103" y="18"/>
                      <a:pt x="103" y="18"/>
                      <a:pt x="103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41" y="29"/>
                      <a:pt x="0" y="71"/>
                      <a:pt x="0" y="122"/>
                    </a:cubicBezTo>
                    <a:cubicBezTo>
                      <a:pt x="0" y="176"/>
                      <a:pt x="44" y="219"/>
                      <a:pt x="97" y="219"/>
                    </a:cubicBezTo>
                    <a:cubicBezTo>
                      <a:pt x="150" y="219"/>
                      <a:pt x="194" y="176"/>
                      <a:pt x="194" y="122"/>
                    </a:cubicBezTo>
                    <a:cubicBezTo>
                      <a:pt x="194" y="71"/>
                      <a:pt x="154" y="29"/>
                      <a:pt x="103" y="26"/>
                    </a:cubicBezTo>
                    <a:close/>
                    <a:moveTo>
                      <a:pt x="158" y="180"/>
                    </a:move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2" y="171"/>
                      <a:pt x="142" y="171"/>
                      <a:pt x="142" y="171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140" y="197"/>
                      <a:pt x="121" y="205"/>
                      <a:pt x="100" y="206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95" y="188"/>
                      <a:pt x="95" y="188"/>
                      <a:pt x="95" y="188"/>
                    </a:cubicBezTo>
                    <a:cubicBezTo>
                      <a:pt x="95" y="206"/>
                      <a:pt x="95" y="206"/>
                      <a:pt x="95" y="206"/>
                    </a:cubicBezTo>
                    <a:cubicBezTo>
                      <a:pt x="73" y="205"/>
                      <a:pt x="54" y="197"/>
                      <a:pt x="40" y="18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23" y="165"/>
                      <a:pt x="14" y="146"/>
                      <a:pt x="14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99"/>
                      <a:pt x="23" y="80"/>
                      <a:pt x="36" y="65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4" y="48"/>
                      <a:pt x="73" y="40"/>
                      <a:pt x="95" y="39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21" y="40"/>
                      <a:pt x="140" y="48"/>
                      <a:pt x="154" y="62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71" y="80"/>
                      <a:pt x="180" y="99"/>
                      <a:pt x="180" y="120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46"/>
                      <a:pt x="171" y="165"/>
                      <a:pt x="158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34"/>
              <p:cNvSpPr>
                <a:spLocks/>
              </p:cNvSpPr>
              <p:nvPr/>
            </p:nvSpPr>
            <p:spPr bwMode="auto">
              <a:xfrm>
                <a:off x="11153775" y="1404937"/>
                <a:ext cx="160338" cy="273050"/>
              </a:xfrm>
              <a:custGeom>
                <a:avLst/>
                <a:gdLst>
                  <a:gd name="T0" fmla="*/ 101 w 101"/>
                  <a:gd name="T1" fmla="*/ 66 h 172"/>
                  <a:gd name="T2" fmla="*/ 94 w 101"/>
                  <a:gd name="T3" fmla="*/ 59 h 172"/>
                  <a:gd name="T4" fmla="*/ 21 w 101"/>
                  <a:gd name="T5" fmla="*/ 132 h 172"/>
                  <a:gd name="T6" fmla="*/ 21 w 101"/>
                  <a:gd name="T7" fmla="*/ 0 h 172"/>
                  <a:gd name="T8" fmla="*/ 11 w 101"/>
                  <a:gd name="T9" fmla="*/ 0 h 172"/>
                  <a:gd name="T10" fmla="*/ 11 w 101"/>
                  <a:gd name="T11" fmla="*/ 141 h 172"/>
                  <a:gd name="T12" fmla="*/ 0 w 101"/>
                  <a:gd name="T13" fmla="*/ 153 h 172"/>
                  <a:gd name="T14" fmla="*/ 7 w 101"/>
                  <a:gd name="T15" fmla="*/ 163 h 172"/>
                  <a:gd name="T16" fmla="*/ 11 w 101"/>
                  <a:gd name="T17" fmla="*/ 158 h 172"/>
                  <a:gd name="T18" fmla="*/ 11 w 101"/>
                  <a:gd name="T19" fmla="*/ 172 h 172"/>
                  <a:gd name="T20" fmla="*/ 21 w 101"/>
                  <a:gd name="T21" fmla="*/ 172 h 172"/>
                  <a:gd name="T22" fmla="*/ 21 w 101"/>
                  <a:gd name="T23" fmla="*/ 146 h 172"/>
                  <a:gd name="T24" fmla="*/ 101 w 101"/>
                  <a:gd name="T25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72">
                    <a:moveTo>
                      <a:pt x="101" y="66"/>
                    </a:moveTo>
                    <a:lnTo>
                      <a:pt x="94" y="59"/>
                    </a:lnTo>
                    <a:lnTo>
                      <a:pt x="21" y="132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11" y="141"/>
                    </a:lnTo>
                    <a:lnTo>
                      <a:pt x="0" y="153"/>
                    </a:lnTo>
                    <a:lnTo>
                      <a:pt x="7" y="163"/>
                    </a:lnTo>
                    <a:lnTo>
                      <a:pt x="11" y="158"/>
                    </a:lnTo>
                    <a:lnTo>
                      <a:pt x="11" y="172"/>
                    </a:lnTo>
                    <a:lnTo>
                      <a:pt x="21" y="172"/>
                    </a:lnTo>
                    <a:lnTo>
                      <a:pt x="21" y="146"/>
                    </a:lnTo>
                    <a:lnTo>
                      <a:pt x="101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3816488" y="1829772"/>
            <a:ext cx="4446534" cy="791444"/>
            <a:chOff x="4305325" y="1723511"/>
            <a:chExt cx="4446534" cy="791444"/>
          </a:xfrm>
        </p:grpSpPr>
        <p:sp>
          <p:nvSpPr>
            <p:cNvPr id="134" name="文本框 112"/>
            <p:cNvSpPr txBox="1"/>
            <p:nvPr/>
          </p:nvSpPr>
          <p:spPr>
            <a:xfrm>
              <a:off x="5027861" y="1723511"/>
              <a:ext cx="16935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5" name="文本框 114"/>
            <p:cNvSpPr txBox="1"/>
            <p:nvPr/>
          </p:nvSpPr>
          <p:spPr>
            <a:xfrm>
              <a:off x="4305325" y="1737794"/>
              <a:ext cx="8417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434B73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rgbClr val="434B73"/>
                </a:solidFill>
                <a:cs typeface="+mn-ea"/>
                <a:sym typeface="+mn-lt"/>
              </a:endParaRPr>
            </a:p>
          </p:txBody>
        </p:sp>
        <p:sp>
          <p:nvSpPr>
            <p:cNvPr id="136" name="Rectangle 5"/>
            <p:cNvSpPr>
              <a:spLocks/>
            </p:cNvSpPr>
            <p:nvPr/>
          </p:nvSpPr>
          <p:spPr bwMode="auto">
            <a:xfrm>
              <a:off x="5121902" y="2055236"/>
              <a:ext cx="3629957" cy="459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795775" y="2956436"/>
            <a:ext cx="4518766" cy="725664"/>
            <a:chOff x="3660466" y="2850175"/>
            <a:chExt cx="4518766" cy="725664"/>
          </a:xfrm>
        </p:grpSpPr>
        <p:sp>
          <p:nvSpPr>
            <p:cNvPr id="138" name="文本框 116"/>
            <p:cNvSpPr txBox="1"/>
            <p:nvPr/>
          </p:nvSpPr>
          <p:spPr>
            <a:xfrm>
              <a:off x="5691254" y="2862996"/>
              <a:ext cx="1693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9" name="文本框 118"/>
            <p:cNvSpPr txBox="1"/>
            <p:nvPr/>
          </p:nvSpPr>
          <p:spPr>
            <a:xfrm>
              <a:off x="7337496" y="2850175"/>
              <a:ext cx="8417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D87D30"/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rgbClr val="D87D3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Rectangle 5"/>
            <p:cNvSpPr>
              <a:spLocks/>
            </p:cNvSpPr>
            <p:nvPr/>
          </p:nvSpPr>
          <p:spPr bwMode="auto">
            <a:xfrm>
              <a:off x="3660466" y="3200976"/>
              <a:ext cx="3629957" cy="37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816488" y="4039881"/>
            <a:ext cx="4474692" cy="739740"/>
            <a:chOff x="4305325" y="3933620"/>
            <a:chExt cx="4474692" cy="739740"/>
          </a:xfrm>
        </p:grpSpPr>
        <p:sp>
          <p:nvSpPr>
            <p:cNvPr id="142" name="文本框 120"/>
            <p:cNvSpPr txBox="1"/>
            <p:nvPr/>
          </p:nvSpPr>
          <p:spPr>
            <a:xfrm>
              <a:off x="5074781" y="3933620"/>
              <a:ext cx="1693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3" name="文本框 122"/>
            <p:cNvSpPr txBox="1"/>
            <p:nvPr/>
          </p:nvSpPr>
          <p:spPr>
            <a:xfrm>
              <a:off x="4305325" y="3937764"/>
              <a:ext cx="84173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D87D30"/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rgbClr val="D87D3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Rectangle 5"/>
            <p:cNvSpPr>
              <a:spLocks/>
            </p:cNvSpPr>
            <p:nvPr/>
          </p:nvSpPr>
          <p:spPr bwMode="auto">
            <a:xfrm>
              <a:off x="5150060" y="4242987"/>
              <a:ext cx="3629957" cy="43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3892093" y="5098748"/>
            <a:ext cx="4422448" cy="689307"/>
            <a:chOff x="3756784" y="4992487"/>
            <a:chExt cx="4422448" cy="689307"/>
          </a:xfrm>
        </p:grpSpPr>
        <p:sp>
          <p:nvSpPr>
            <p:cNvPr id="146" name="文本框 124"/>
            <p:cNvSpPr txBox="1"/>
            <p:nvPr/>
          </p:nvSpPr>
          <p:spPr>
            <a:xfrm>
              <a:off x="5778730" y="4996216"/>
              <a:ext cx="1693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7" name="文本框 126"/>
            <p:cNvSpPr txBox="1"/>
            <p:nvPr/>
          </p:nvSpPr>
          <p:spPr>
            <a:xfrm>
              <a:off x="7337496" y="4992487"/>
              <a:ext cx="841736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300" dirty="0">
                  <a:solidFill>
                    <a:srgbClr val="434B73"/>
                  </a:solidFill>
                  <a:cs typeface="+mn-ea"/>
                  <a:sym typeface="+mn-lt"/>
                </a:rPr>
                <a:t>04</a:t>
              </a:r>
              <a:endParaRPr lang="zh-CN" altLang="en-US" sz="3300" dirty="0">
                <a:solidFill>
                  <a:srgbClr val="434B73"/>
                </a:solidFill>
                <a:cs typeface="+mn-ea"/>
                <a:sym typeface="+mn-lt"/>
              </a:endParaRPr>
            </a:p>
          </p:txBody>
        </p:sp>
        <p:sp>
          <p:nvSpPr>
            <p:cNvPr id="148" name="Rectangle 5"/>
            <p:cNvSpPr>
              <a:spLocks/>
            </p:cNvSpPr>
            <p:nvPr/>
          </p:nvSpPr>
          <p:spPr bwMode="auto">
            <a:xfrm>
              <a:off x="3756784" y="5306931"/>
              <a:ext cx="3629957" cy="374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4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5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56" name="矩形 55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8473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>
            <a:off x="1446269" y="-9538"/>
            <a:ext cx="9262450" cy="9262404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434B73"/>
                </a:gs>
                <a:gs pos="100000">
                  <a:srgbClr val="D87D30"/>
                </a:gs>
              </a:gsLst>
              <a:lin ang="5400000" scaled="1"/>
            </a:gradFill>
            <a:prstDash val="dash"/>
          </a:ln>
          <a:effectLst>
            <a:outerShdw blurRad="88900" dist="203200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solidFill>
                <a:srgbClr val="000000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171700" y="3371736"/>
            <a:ext cx="7848600" cy="850647"/>
          </a:xfrm>
          <a:prstGeom prst="roundRect">
            <a:avLst>
              <a:gd name="adj" fmla="val 0"/>
            </a:avLst>
          </a:prstGeom>
          <a:solidFill>
            <a:srgbClr val="434B73"/>
          </a:solidFill>
          <a:ln w="28575">
            <a:solidFill>
              <a:srgbClr val="F2F2F2"/>
            </a:solidFill>
          </a:ln>
          <a:effectLst>
            <a:outerShdw blurRad="88900" dist="75434" dir="270000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12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307567" y="-1148234"/>
            <a:ext cx="11539854" cy="11539796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blipFill dpi="0"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35" name="TextBox 7">
            <a:extLst>
              <a:ext uri="{FF2B5EF4-FFF2-40B4-BE49-F238E27FC236}">
                <a16:creationId xmlns="" xmlns:a16="http://schemas.microsoft.com/office/drawing/2014/main" id="{42C57105-2C90-46A9-8987-D42EBD813A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584" y="4406220"/>
            <a:ext cx="565484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年终总结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新年计划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述职报告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工作汇报 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年终报告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246235" y="5598777"/>
            <a:ext cx="3882904" cy="258742"/>
            <a:chOff x="4517881" y="5474893"/>
            <a:chExt cx="3882904" cy="258742"/>
          </a:xfrm>
        </p:grpSpPr>
        <p:grpSp>
          <p:nvGrpSpPr>
            <p:cNvPr id="39" name="组合 38"/>
            <p:cNvGrpSpPr/>
            <p:nvPr/>
          </p:nvGrpSpPr>
          <p:grpSpPr>
            <a:xfrm>
              <a:off x="4517881" y="5476829"/>
              <a:ext cx="1686193" cy="251825"/>
              <a:chOff x="4386674" y="5568125"/>
              <a:chExt cx="3077583" cy="45962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86674" y="5568125"/>
                <a:ext cx="398835" cy="398837"/>
                <a:chOff x="1805935" y="1198168"/>
                <a:chExt cx="2011674" cy="2011680"/>
              </a:xfrm>
            </p:grpSpPr>
            <p:sp>
              <p:nvSpPr>
                <p:cNvPr id="43" name="圆角矩形 2"/>
                <p:cNvSpPr/>
                <p:nvPr/>
              </p:nvSpPr>
              <p:spPr>
                <a:xfrm>
                  <a:off x="1805935" y="1198168"/>
                  <a:ext cx="2011674" cy="2011680"/>
                </a:xfrm>
                <a:prstGeom prst="ellipse">
                  <a:avLst/>
                </a:prstGeom>
                <a:solidFill>
                  <a:srgbClr val="434B73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圆角矩形 3"/>
                <p:cNvSpPr/>
                <p:nvPr/>
              </p:nvSpPr>
              <p:spPr>
                <a:xfrm>
                  <a:off x="2029233" y="1421484"/>
                  <a:ext cx="1565073" cy="1565084"/>
                </a:xfrm>
                <a:prstGeom prst="ellipse">
                  <a:avLst/>
                </a:prstGeom>
                <a:gradFill>
                  <a:gsLst>
                    <a:gs pos="100000">
                      <a:srgbClr val="E0E0E0"/>
                    </a:gs>
                    <a:gs pos="0">
                      <a:schemeClr val="bg1"/>
                    </a:gs>
                  </a:gsLst>
                  <a:lin ang="2700000" scaled="1"/>
                </a:gradFill>
                <a:ln w="1016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4499450" y="5661193"/>
                <a:ext cx="164880" cy="198605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34B73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4780567" y="5578353"/>
                <a:ext cx="2683690" cy="4493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汇报人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：</a:t>
                </a:r>
                <a:r>
                  <a:rPr lang="en-US" altLang="zh-CN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51PPT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模板网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6489982" y="5474893"/>
              <a:ext cx="1910803" cy="258742"/>
              <a:chOff x="6382204" y="5563019"/>
              <a:chExt cx="3487532" cy="4722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6382204" y="5563019"/>
                <a:ext cx="398835" cy="398836"/>
                <a:chOff x="1780117" y="1172422"/>
                <a:chExt cx="2011680" cy="2011680"/>
              </a:xfrm>
            </p:grpSpPr>
            <p:sp>
              <p:nvSpPr>
                <p:cNvPr id="50" name="圆角矩形 2"/>
                <p:cNvSpPr/>
                <p:nvPr/>
              </p:nvSpPr>
              <p:spPr>
                <a:xfrm>
                  <a:off x="1780117" y="1172422"/>
                  <a:ext cx="2011680" cy="2011680"/>
                </a:xfrm>
                <a:prstGeom prst="ellipse">
                  <a:avLst/>
                </a:prstGeom>
                <a:solidFill>
                  <a:srgbClr val="D87D30"/>
                </a:solidFill>
                <a:ln w="25400">
                  <a:gradFill flip="none" rotWithShape="1"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圆角矩形 3"/>
                <p:cNvSpPr/>
                <p:nvPr/>
              </p:nvSpPr>
              <p:spPr>
                <a:xfrm>
                  <a:off x="2028035" y="1420346"/>
                  <a:ext cx="1567483" cy="1567477"/>
                </a:xfrm>
                <a:prstGeom prst="ellipse">
                  <a:avLst/>
                </a:prstGeom>
                <a:gradFill>
                  <a:gsLst>
                    <a:gs pos="100000">
                      <a:srgbClr val="E0E0E0"/>
                    </a:gs>
                    <a:gs pos="0">
                      <a:schemeClr val="bg1"/>
                    </a:gs>
                  </a:gsLst>
                  <a:lin ang="2700000" scaled="1"/>
                </a:gradFill>
                <a:ln w="1016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488000" y="5668710"/>
                <a:ext cx="192049" cy="198606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D87D30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6782702" y="5585874"/>
                <a:ext cx="3087034" cy="449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汇报时间</a:t>
                </a:r>
                <a:r>
                  <a:rPr lang="zh-CN" altLang="en-US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：</a:t>
                </a:r>
                <a:r>
                  <a:rPr lang="en-US" altLang="zh-CN" sz="1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2021.07</a:t>
                </a:r>
                <a:endPara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4" name="椭圆 73"/>
          <p:cNvSpPr/>
          <p:nvPr/>
        </p:nvSpPr>
        <p:spPr>
          <a:xfrm>
            <a:off x="3433162" y="1838691"/>
            <a:ext cx="1230359" cy="1230355"/>
          </a:xfrm>
          <a:prstGeom prst="ellipse">
            <a:avLst/>
          </a:prstGeom>
          <a:solidFill>
            <a:srgbClr val="434B73"/>
          </a:solidFill>
          <a:ln w="28575">
            <a:noFill/>
          </a:ln>
          <a:effectLst>
            <a:outerShdw blurRad="88900" dist="75434" dir="2699986" algn="tl" rotWithShape="0">
              <a:srgbClr val="000000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85" name="TextBox 25"/>
          <p:cNvSpPr txBox="1"/>
          <p:nvPr/>
        </p:nvSpPr>
        <p:spPr>
          <a:xfrm>
            <a:off x="2966215" y="3494543"/>
            <a:ext cx="6222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3600" b="1" dirty="0" smtClean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谢谢观看  </a:t>
            </a:r>
            <a:r>
              <a:rPr lang="en-US" altLang="zh-CN" sz="3600" b="1" dirty="0" smtClean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THANKS</a:t>
            </a:r>
            <a:endParaRPr lang="zh-CN" altLang="en-US" sz="3600" b="1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4793428" y="1838691"/>
            <a:ext cx="1230359" cy="1230355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0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6153694" y="1838691"/>
            <a:ext cx="1230359" cy="1230355"/>
          </a:xfrm>
          <a:prstGeom prst="ellipse">
            <a:avLst/>
          </a:prstGeom>
          <a:solidFill>
            <a:srgbClr val="434B7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2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513960" y="1838691"/>
            <a:ext cx="1230359" cy="1230355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1</a:t>
            </a:r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1490598" y="1509742"/>
            <a:ext cx="657898" cy="657895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8919755" y="4805501"/>
            <a:ext cx="1392721" cy="1392718"/>
          </a:xfrm>
          <a:custGeom>
            <a:avLst/>
            <a:gdLst>
              <a:gd name="connsiteX0" fmla="*/ 799244 w 1598488"/>
              <a:gd name="connsiteY0" fmla="*/ 0 h 1598480"/>
              <a:gd name="connsiteX1" fmla="*/ 1598488 w 1598488"/>
              <a:gd name="connsiteY1" fmla="*/ 799240 h 1598480"/>
              <a:gd name="connsiteX2" fmla="*/ 799244 w 1598488"/>
              <a:gd name="connsiteY2" fmla="*/ 1598480 h 1598480"/>
              <a:gd name="connsiteX3" fmla="*/ 0 w 1598488"/>
              <a:gd name="connsiteY3" fmla="*/ 799240 h 1598480"/>
              <a:gd name="connsiteX4" fmla="*/ 799244 w 1598488"/>
              <a:gd name="connsiteY4" fmla="*/ 0 h 1598480"/>
              <a:gd name="connsiteX5" fmla="*/ 799244 w 1598488"/>
              <a:gd name="connsiteY5" fmla="*/ 184061 h 1598480"/>
              <a:gd name="connsiteX6" fmla="*/ 184064 w 1598488"/>
              <a:gd name="connsiteY6" fmla="*/ 799239 h 1598480"/>
              <a:gd name="connsiteX7" fmla="*/ 799244 w 1598488"/>
              <a:gd name="connsiteY7" fmla="*/ 1414417 h 1598480"/>
              <a:gd name="connsiteX8" fmla="*/ 1414424 w 1598488"/>
              <a:gd name="connsiteY8" fmla="*/ 799239 h 1598480"/>
              <a:gd name="connsiteX9" fmla="*/ 799244 w 1598488"/>
              <a:gd name="connsiteY9" fmla="*/ 184061 h 1598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8488" h="1598480">
                <a:moveTo>
                  <a:pt x="799244" y="0"/>
                </a:moveTo>
                <a:cubicBezTo>
                  <a:pt x="1240654" y="0"/>
                  <a:pt x="1598488" y="357832"/>
                  <a:pt x="1598488" y="799240"/>
                </a:cubicBezTo>
                <a:cubicBezTo>
                  <a:pt x="1598488" y="1240648"/>
                  <a:pt x="1240654" y="1598480"/>
                  <a:pt x="799244" y="1598480"/>
                </a:cubicBezTo>
                <a:cubicBezTo>
                  <a:pt x="357834" y="1598480"/>
                  <a:pt x="0" y="1240648"/>
                  <a:pt x="0" y="799240"/>
                </a:cubicBezTo>
                <a:cubicBezTo>
                  <a:pt x="0" y="357832"/>
                  <a:pt x="357834" y="0"/>
                  <a:pt x="799244" y="0"/>
                </a:cubicBezTo>
                <a:close/>
                <a:moveTo>
                  <a:pt x="799244" y="184061"/>
                </a:moveTo>
                <a:cubicBezTo>
                  <a:pt x="459489" y="184061"/>
                  <a:pt x="184064" y="459486"/>
                  <a:pt x="184064" y="799239"/>
                </a:cubicBezTo>
                <a:cubicBezTo>
                  <a:pt x="184064" y="1138992"/>
                  <a:pt x="459489" y="1414417"/>
                  <a:pt x="799244" y="1414417"/>
                </a:cubicBezTo>
                <a:cubicBezTo>
                  <a:pt x="1138999" y="1414417"/>
                  <a:pt x="1414424" y="1138992"/>
                  <a:pt x="1414424" y="799239"/>
                </a:cubicBezTo>
                <a:cubicBezTo>
                  <a:pt x="1414424" y="459486"/>
                  <a:pt x="1138999" y="184061"/>
                  <a:pt x="799244" y="184061"/>
                </a:cubicBezTo>
                <a:close/>
              </a:path>
            </a:pathLst>
          </a:custGeom>
          <a:solidFill>
            <a:srgbClr val="D87D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47681" y="4821680"/>
            <a:ext cx="529663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/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  <p:extLst>
      <p:ext uri="{BB962C8B-B14F-4D97-AF65-F5344CB8AC3E}">
        <p14:creationId xmlns:p14="http://schemas.microsoft.com/office/powerpoint/2010/main" val="31066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22576" y="2724912"/>
            <a:ext cx="494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0892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5"/>
          <p:cNvGrpSpPr/>
          <p:nvPr/>
        </p:nvGrpSpPr>
        <p:grpSpPr>
          <a:xfrm>
            <a:off x="8965726" y="3051397"/>
            <a:ext cx="2328120" cy="999532"/>
            <a:chOff x="8657822" y="2704651"/>
            <a:chExt cx="2328423" cy="999301"/>
          </a:xfrm>
        </p:grpSpPr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738504" y="3043924"/>
              <a:ext cx="2247741" cy="66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806011">
                <a:lnSpc>
                  <a:spcPct val="130000"/>
                </a:lnSpc>
                <a:defRPr/>
              </a:pPr>
              <a:r>
                <a:rPr lang="zh-CN" altLang="en-US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88"/>
          <p:cNvGrpSpPr/>
          <p:nvPr/>
        </p:nvGrpSpPr>
        <p:grpSpPr>
          <a:xfrm>
            <a:off x="9371088" y="4411592"/>
            <a:ext cx="2328120" cy="999532"/>
            <a:chOff x="8657822" y="2704651"/>
            <a:chExt cx="2328423" cy="999301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738504" y="3043924"/>
              <a:ext cx="2247741" cy="66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806011">
                <a:lnSpc>
                  <a:spcPct val="130000"/>
                </a:lnSpc>
                <a:defRPr/>
              </a:pPr>
              <a:r>
                <a:rPr lang="zh-CN" altLang="en-US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91"/>
          <p:cNvGrpSpPr/>
          <p:nvPr/>
        </p:nvGrpSpPr>
        <p:grpSpPr>
          <a:xfrm>
            <a:off x="876749" y="3051397"/>
            <a:ext cx="2282400" cy="999532"/>
            <a:chOff x="1586753" y="2220559"/>
            <a:chExt cx="2282697" cy="999301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1855990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586753" y="2559832"/>
              <a:ext cx="2231898" cy="66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806011"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94"/>
          <p:cNvGrpSpPr/>
          <p:nvPr/>
        </p:nvGrpSpPr>
        <p:grpSpPr>
          <a:xfrm>
            <a:off x="495799" y="4411592"/>
            <a:ext cx="2282400" cy="999532"/>
            <a:chOff x="1586753" y="2220559"/>
            <a:chExt cx="2282697" cy="999301"/>
          </a:xfrm>
        </p:grpSpPr>
        <p:sp>
          <p:nvSpPr>
            <p:cNvPr id="19" name="Text Placeholder 2"/>
            <p:cNvSpPr txBox="1">
              <a:spLocks/>
            </p:cNvSpPr>
            <p:nvPr/>
          </p:nvSpPr>
          <p:spPr>
            <a:xfrm>
              <a:off x="1855990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86753" y="2559832"/>
              <a:ext cx="2231898" cy="6600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806011">
                <a:lnSpc>
                  <a:spcPct val="130000"/>
                </a:lnSpc>
                <a:defRPr/>
              </a:pPr>
              <a:r>
                <a:rPr lang="zh-CN" altLang="en-US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00"/>
          <p:cNvGrpSpPr/>
          <p:nvPr/>
        </p:nvGrpSpPr>
        <p:grpSpPr>
          <a:xfrm>
            <a:off x="4358005" y="1529524"/>
            <a:ext cx="3379788" cy="816342"/>
            <a:chOff x="4834720" y="2933595"/>
            <a:chExt cx="3380228" cy="816153"/>
          </a:xfrm>
        </p:grpSpPr>
        <p:sp>
          <p:nvSpPr>
            <p:cNvPr id="22" name="TextBox 21"/>
            <p:cNvSpPr txBox="1"/>
            <p:nvPr/>
          </p:nvSpPr>
          <p:spPr>
            <a:xfrm>
              <a:off x="5826475" y="2933595"/>
              <a:ext cx="1396718" cy="3384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102"/>
            <p:cNvSpPr/>
            <p:nvPr/>
          </p:nvSpPr>
          <p:spPr>
            <a:xfrm>
              <a:off x="4834720" y="3217418"/>
              <a:ext cx="3380228" cy="532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6011">
                <a:lnSpc>
                  <a:spcPct val="130000"/>
                </a:lnSpc>
                <a:defRPr/>
              </a:pPr>
              <a:r>
                <a:rPr lang="zh-CN" altLang="en-US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kern="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73"/>
          <p:cNvGrpSpPr/>
          <p:nvPr/>
        </p:nvGrpSpPr>
        <p:grpSpPr>
          <a:xfrm flipH="1">
            <a:off x="2833553" y="4505576"/>
            <a:ext cx="997625" cy="266013"/>
            <a:chOff x="7244864" y="2564012"/>
            <a:chExt cx="1005313" cy="299674"/>
          </a:xfrm>
        </p:grpSpPr>
        <p:cxnSp>
          <p:nvCxnSpPr>
            <p:cNvPr id="25" name="Straight Connector 74"/>
            <p:cNvCxnSpPr/>
            <p:nvPr/>
          </p:nvCxnSpPr>
          <p:spPr>
            <a:xfrm flipV="1">
              <a:off x="7244864" y="2564012"/>
              <a:ext cx="393895" cy="29967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75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76"/>
          <p:cNvGrpSpPr/>
          <p:nvPr/>
        </p:nvGrpSpPr>
        <p:grpSpPr>
          <a:xfrm flipH="1">
            <a:off x="3251973" y="3165279"/>
            <a:ext cx="997627" cy="266013"/>
            <a:chOff x="7244862" y="2564012"/>
            <a:chExt cx="1005315" cy="299674"/>
          </a:xfrm>
        </p:grpSpPr>
        <p:cxnSp>
          <p:nvCxnSpPr>
            <p:cNvPr id="28" name="Straight Connector 77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78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79"/>
          <p:cNvGrpSpPr/>
          <p:nvPr/>
        </p:nvGrpSpPr>
        <p:grpSpPr>
          <a:xfrm>
            <a:off x="7865307" y="3165279"/>
            <a:ext cx="997627" cy="266013"/>
            <a:chOff x="7244862" y="2564012"/>
            <a:chExt cx="1005315" cy="299674"/>
          </a:xfrm>
        </p:grpSpPr>
        <p:cxnSp>
          <p:nvCxnSpPr>
            <p:cNvPr id="31" name="Straight Connector 80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81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82"/>
          <p:cNvGrpSpPr/>
          <p:nvPr/>
        </p:nvGrpSpPr>
        <p:grpSpPr>
          <a:xfrm>
            <a:off x="8279344" y="4505576"/>
            <a:ext cx="997627" cy="266013"/>
            <a:chOff x="7244862" y="2564012"/>
            <a:chExt cx="1005315" cy="299674"/>
          </a:xfrm>
        </p:grpSpPr>
        <p:cxnSp>
          <p:nvCxnSpPr>
            <p:cNvPr id="34" name="Straight Connector 83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84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Freeform 5"/>
          <p:cNvSpPr>
            <a:spLocks/>
          </p:cNvSpPr>
          <p:nvPr/>
        </p:nvSpPr>
        <p:spPr bwMode="auto">
          <a:xfrm rot="16200000">
            <a:off x="5095309" y="1940308"/>
            <a:ext cx="1935882" cy="3798792"/>
          </a:xfrm>
          <a:custGeom>
            <a:avLst/>
            <a:gdLst>
              <a:gd name="T0" fmla="*/ 0 w 1594"/>
              <a:gd name="T1" fmla="*/ 3017 h 3017"/>
              <a:gd name="T2" fmla="*/ 1594 w 1594"/>
              <a:gd name="T3" fmla="*/ 1509 h 3017"/>
              <a:gd name="T4" fmla="*/ 0 w 1594"/>
              <a:gd name="T5" fmla="*/ 0 h 3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94" h="3017">
                <a:moveTo>
                  <a:pt x="0" y="3017"/>
                </a:moveTo>
                <a:cubicBezTo>
                  <a:pt x="880" y="3017"/>
                  <a:pt x="1594" y="2342"/>
                  <a:pt x="1594" y="1509"/>
                </a:cubicBezTo>
                <a:cubicBezTo>
                  <a:pt x="1594" y="676"/>
                  <a:pt x="880" y="0"/>
                  <a:pt x="0" y="0"/>
                </a:cubicBezTo>
              </a:path>
            </a:pathLst>
          </a:custGeom>
          <a:noFill/>
          <a:ln w="57150" cap="flat">
            <a:solidFill>
              <a:schemeClr val="bg1">
                <a:lumMod val="7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08651" y="2530261"/>
            <a:ext cx="678496" cy="683002"/>
            <a:chOff x="5708651" y="2485924"/>
            <a:chExt cx="678496" cy="683002"/>
          </a:xfrm>
        </p:grpSpPr>
        <p:sp>
          <p:nvSpPr>
            <p:cNvPr id="38" name="Oval 6"/>
            <p:cNvSpPr/>
            <p:nvPr/>
          </p:nvSpPr>
          <p:spPr>
            <a:xfrm>
              <a:off x="5708651" y="2485924"/>
              <a:ext cx="678496" cy="6830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2"/>
            <p:cNvSpPr/>
            <p:nvPr/>
          </p:nvSpPr>
          <p:spPr>
            <a:xfrm>
              <a:off x="5847023" y="2602642"/>
              <a:ext cx="401752" cy="404420"/>
            </a:xfrm>
            <a:prstGeom prst="ellipse">
              <a:avLst/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25980" y="3245944"/>
            <a:ext cx="678496" cy="683002"/>
            <a:chOff x="7225980" y="3201607"/>
            <a:chExt cx="678496" cy="683002"/>
          </a:xfrm>
        </p:grpSpPr>
        <p:sp>
          <p:nvSpPr>
            <p:cNvPr id="41" name="Oval 6"/>
            <p:cNvSpPr/>
            <p:nvPr/>
          </p:nvSpPr>
          <p:spPr>
            <a:xfrm>
              <a:off x="7225980" y="3201607"/>
              <a:ext cx="678496" cy="6830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3"/>
            <p:cNvSpPr/>
            <p:nvPr/>
          </p:nvSpPr>
          <p:spPr>
            <a:xfrm>
              <a:off x="7364352" y="3327922"/>
              <a:ext cx="401752" cy="404420"/>
            </a:xfrm>
            <a:prstGeom prst="ellipse">
              <a:avLst/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24605" y="4543676"/>
            <a:ext cx="678496" cy="683002"/>
            <a:chOff x="3824605" y="4499339"/>
            <a:chExt cx="678496" cy="683002"/>
          </a:xfrm>
        </p:grpSpPr>
        <p:sp>
          <p:nvSpPr>
            <p:cNvPr id="44" name="Oval 6"/>
            <p:cNvSpPr/>
            <p:nvPr/>
          </p:nvSpPr>
          <p:spPr>
            <a:xfrm>
              <a:off x="3824605" y="4499339"/>
              <a:ext cx="678496" cy="6830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Oval 4"/>
            <p:cNvSpPr/>
            <p:nvPr/>
          </p:nvSpPr>
          <p:spPr>
            <a:xfrm>
              <a:off x="3962978" y="4609840"/>
              <a:ext cx="401752" cy="404420"/>
            </a:xfrm>
            <a:prstGeom prst="ellipse">
              <a:avLst/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36369" y="4552123"/>
            <a:ext cx="678496" cy="683002"/>
            <a:chOff x="7636369" y="4507786"/>
            <a:chExt cx="678496" cy="683002"/>
          </a:xfrm>
        </p:grpSpPr>
        <p:sp>
          <p:nvSpPr>
            <p:cNvPr id="47" name="Oval 6"/>
            <p:cNvSpPr/>
            <p:nvPr/>
          </p:nvSpPr>
          <p:spPr>
            <a:xfrm>
              <a:off x="7636369" y="4507786"/>
              <a:ext cx="678496" cy="6830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Oval 5"/>
            <p:cNvSpPr/>
            <p:nvPr/>
          </p:nvSpPr>
          <p:spPr>
            <a:xfrm>
              <a:off x="7761770" y="4609840"/>
              <a:ext cx="401752" cy="404420"/>
            </a:xfrm>
            <a:prstGeom prst="ellipse">
              <a:avLst/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240347" y="3252019"/>
            <a:ext cx="678496" cy="683002"/>
            <a:chOff x="4240347" y="3207682"/>
            <a:chExt cx="678496" cy="683002"/>
          </a:xfrm>
        </p:grpSpPr>
        <p:sp>
          <p:nvSpPr>
            <p:cNvPr id="50" name="Oval 6"/>
            <p:cNvSpPr/>
            <p:nvPr/>
          </p:nvSpPr>
          <p:spPr>
            <a:xfrm>
              <a:off x="4240347" y="3207682"/>
              <a:ext cx="678496" cy="68300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6"/>
            <p:cNvSpPr/>
            <p:nvPr/>
          </p:nvSpPr>
          <p:spPr>
            <a:xfrm>
              <a:off x="4364730" y="3327922"/>
              <a:ext cx="401752" cy="404420"/>
            </a:xfrm>
            <a:prstGeom prst="ellipse">
              <a:avLst/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970128" y="3527338"/>
            <a:ext cx="2248820" cy="2263750"/>
            <a:chOff x="4693205" y="3289391"/>
            <a:chExt cx="2971099" cy="2990827"/>
          </a:xfrm>
        </p:grpSpPr>
        <p:sp>
          <p:nvSpPr>
            <p:cNvPr id="53" name="Oval 54"/>
            <p:cNvSpPr/>
            <p:nvPr/>
          </p:nvSpPr>
          <p:spPr>
            <a:xfrm>
              <a:off x="4693205" y="3289391"/>
              <a:ext cx="2971099" cy="299082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00000">
                    <a:srgbClr val="B2B2B2"/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Oval 54"/>
            <p:cNvSpPr/>
            <p:nvPr/>
          </p:nvSpPr>
          <p:spPr>
            <a:xfrm>
              <a:off x="4952004" y="3526616"/>
              <a:ext cx="2457067" cy="2473381"/>
            </a:xfrm>
            <a:prstGeom prst="ellipse">
              <a:avLst/>
            </a:prstGeom>
            <a:gradFill>
              <a:gsLst>
                <a:gs pos="0">
                  <a:srgbClr val="F5F5F5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2222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181"/>
            <p:cNvSpPr txBox="1"/>
            <p:nvPr/>
          </p:nvSpPr>
          <p:spPr>
            <a:xfrm>
              <a:off x="5334173" y="4836905"/>
              <a:ext cx="1603026" cy="601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5796738" y="3949231"/>
              <a:ext cx="707190" cy="769139"/>
            </a:xfrm>
            <a:custGeom>
              <a:avLst/>
              <a:gdLst>
                <a:gd name="T0" fmla="*/ 189 w 311"/>
                <a:gd name="T1" fmla="*/ 220 h 339"/>
                <a:gd name="T2" fmla="*/ 209 w 311"/>
                <a:gd name="T3" fmla="*/ 163 h 339"/>
                <a:gd name="T4" fmla="*/ 221 w 311"/>
                <a:gd name="T5" fmla="*/ 120 h 339"/>
                <a:gd name="T6" fmla="*/ 221 w 311"/>
                <a:gd name="T7" fmla="*/ 120 h 339"/>
                <a:gd name="T8" fmla="*/ 222 w 311"/>
                <a:gd name="T9" fmla="*/ 116 h 339"/>
                <a:gd name="T10" fmla="*/ 222 w 311"/>
                <a:gd name="T11" fmla="*/ 112 h 339"/>
                <a:gd name="T12" fmla="*/ 223 w 311"/>
                <a:gd name="T13" fmla="*/ 109 h 339"/>
                <a:gd name="T14" fmla="*/ 223 w 311"/>
                <a:gd name="T15" fmla="*/ 105 h 339"/>
                <a:gd name="T16" fmla="*/ 223 w 311"/>
                <a:gd name="T17" fmla="*/ 102 h 339"/>
                <a:gd name="T18" fmla="*/ 224 w 311"/>
                <a:gd name="T19" fmla="*/ 98 h 339"/>
                <a:gd name="T20" fmla="*/ 224 w 311"/>
                <a:gd name="T21" fmla="*/ 95 h 339"/>
                <a:gd name="T22" fmla="*/ 224 w 311"/>
                <a:gd name="T23" fmla="*/ 92 h 339"/>
                <a:gd name="T24" fmla="*/ 223 w 311"/>
                <a:gd name="T25" fmla="*/ 89 h 339"/>
                <a:gd name="T26" fmla="*/ 223 w 311"/>
                <a:gd name="T27" fmla="*/ 87 h 339"/>
                <a:gd name="T28" fmla="*/ 223 w 311"/>
                <a:gd name="T29" fmla="*/ 85 h 339"/>
                <a:gd name="T30" fmla="*/ 223 w 311"/>
                <a:gd name="T31" fmla="*/ 83 h 339"/>
                <a:gd name="T32" fmla="*/ 223 w 311"/>
                <a:gd name="T33" fmla="*/ 82 h 339"/>
                <a:gd name="T34" fmla="*/ 223 w 311"/>
                <a:gd name="T35" fmla="*/ 81 h 339"/>
                <a:gd name="T36" fmla="*/ 223 w 311"/>
                <a:gd name="T37" fmla="*/ 81 h 339"/>
                <a:gd name="T38" fmla="*/ 108 w 311"/>
                <a:gd name="T39" fmla="*/ 36 h 339"/>
                <a:gd name="T40" fmla="*/ 78 w 311"/>
                <a:gd name="T41" fmla="*/ 55 h 339"/>
                <a:gd name="T42" fmla="*/ 77 w 311"/>
                <a:gd name="T43" fmla="*/ 59 h 339"/>
                <a:gd name="T44" fmla="*/ 76 w 311"/>
                <a:gd name="T45" fmla="*/ 64 h 339"/>
                <a:gd name="T46" fmla="*/ 76 w 311"/>
                <a:gd name="T47" fmla="*/ 69 h 339"/>
                <a:gd name="T48" fmla="*/ 75 w 311"/>
                <a:gd name="T49" fmla="*/ 74 h 339"/>
                <a:gd name="T50" fmla="*/ 75 w 311"/>
                <a:gd name="T51" fmla="*/ 78 h 339"/>
                <a:gd name="T52" fmla="*/ 76 w 311"/>
                <a:gd name="T53" fmla="*/ 83 h 339"/>
                <a:gd name="T54" fmla="*/ 76 w 311"/>
                <a:gd name="T55" fmla="*/ 87 h 339"/>
                <a:gd name="T56" fmla="*/ 77 w 311"/>
                <a:gd name="T57" fmla="*/ 92 h 339"/>
                <a:gd name="T58" fmla="*/ 77 w 311"/>
                <a:gd name="T59" fmla="*/ 96 h 339"/>
                <a:gd name="T60" fmla="*/ 78 w 311"/>
                <a:gd name="T61" fmla="*/ 100 h 339"/>
                <a:gd name="T62" fmla="*/ 79 w 311"/>
                <a:gd name="T63" fmla="*/ 104 h 339"/>
                <a:gd name="T64" fmla="*/ 80 w 311"/>
                <a:gd name="T65" fmla="*/ 106 h 339"/>
                <a:gd name="T66" fmla="*/ 84 w 311"/>
                <a:gd name="T67" fmla="*/ 119 h 339"/>
                <a:gd name="T68" fmla="*/ 92 w 311"/>
                <a:gd name="T69" fmla="*/ 161 h 339"/>
                <a:gd name="T70" fmla="*/ 104 w 311"/>
                <a:gd name="T71" fmla="*/ 238 h 339"/>
                <a:gd name="T72" fmla="*/ 0 w 311"/>
                <a:gd name="T73" fmla="*/ 339 h 339"/>
                <a:gd name="T74" fmla="*/ 148 w 311"/>
                <a:gd name="T75" fmla="*/ 271 h 339"/>
                <a:gd name="T76" fmla="*/ 146 w 311"/>
                <a:gd name="T77" fmla="*/ 249 h 339"/>
                <a:gd name="T78" fmla="*/ 175 w 311"/>
                <a:gd name="T79" fmla="*/ 258 h 339"/>
                <a:gd name="T80" fmla="*/ 174 w 311"/>
                <a:gd name="T81" fmla="*/ 339 h 339"/>
                <a:gd name="T82" fmla="*/ 216 w 311"/>
                <a:gd name="T83" fmla="*/ 244 h 339"/>
                <a:gd name="T84" fmla="*/ 81 w 311"/>
                <a:gd name="T85" fmla="*/ 139 h 339"/>
                <a:gd name="T86" fmla="*/ 93 w 311"/>
                <a:gd name="T87" fmla="*/ 136 h 339"/>
                <a:gd name="T88" fmla="*/ 105 w 311"/>
                <a:gd name="T89" fmla="*/ 72 h 339"/>
                <a:gd name="T90" fmla="*/ 211 w 311"/>
                <a:gd name="T91" fmla="*/ 131 h 339"/>
                <a:gd name="T92" fmla="*/ 222 w 311"/>
                <a:gd name="T93" fmla="*/ 130 h 339"/>
                <a:gd name="T94" fmla="*/ 183 w 311"/>
                <a:gd name="T95" fmla="*/ 201 h 339"/>
                <a:gd name="T96" fmla="*/ 96 w 311"/>
                <a:gd name="T97" fmla="*/ 158 h 339"/>
                <a:gd name="T98" fmla="*/ 166 w 311"/>
                <a:gd name="T99" fmla="*/ 245 h 339"/>
                <a:gd name="T100" fmla="*/ 117 w 311"/>
                <a:gd name="T101" fmla="*/ 225 h 339"/>
                <a:gd name="T102" fmla="*/ 152 w 311"/>
                <a:gd name="T103" fmla="*/ 220 h 339"/>
                <a:gd name="T104" fmla="*/ 185 w 311"/>
                <a:gd name="T105" fmla="*/ 2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1" h="339">
                  <a:moveTo>
                    <a:pt x="216" y="244"/>
                  </a:moveTo>
                  <a:cubicBezTo>
                    <a:pt x="194" y="236"/>
                    <a:pt x="189" y="220"/>
                    <a:pt x="189" y="220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205" y="182"/>
                    <a:pt x="209" y="163"/>
                    <a:pt x="209" y="163"/>
                  </a:cubicBezTo>
                  <a:cubicBezTo>
                    <a:pt x="212" y="160"/>
                    <a:pt x="218" y="154"/>
                    <a:pt x="218" y="154"/>
                  </a:cubicBezTo>
                  <a:cubicBezTo>
                    <a:pt x="229" y="137"/>
                    <a:pt x="225" y="116"/>
                    <a:pt x="221" y="120"/>
                  </a:cubicBezTo>
                  <a:cubicBezTo>
                    <a:pt x="221" y="120"/>
                    <a:pt x="221" y="121"/>
                    <a:pt x="220" y="122"/>
                  </a:cubicBezTo>
                  <a:cubicBezTo>
                    <a:pt x="220" y="121"/>
                    <a:pt x="221" y="121"/>
                    <a:pt x="221" y="120"/>
                  </a:cubicBezTo>
                  <a:cubicBezTo>
                    <a:pt x="221" y="120"/>
                    <a:pt x="221" y="119"/>
                    <a:pt x="221" y="119"/>
                  </a:cubicBezTo>
                  <a:cubicBezTo>
                    <a:pt x="221" y="118"/>
                    <a:pt x="221" y="117"/>
                    <a:pt x="222" y="116"/>
                  </a:cubicBezTo>
                  <a:cubicBezTo>
                    <a:pt x="222" y="116"/>
                    <a:pt x="222" y="116"/>
                    <a:pt x="222" y="115"/>
                  </a:cubicBezTo>
                  <a:cubicBezTo>
                    <a:pt x="222" y="114"/>
                    <a:pt x="222" y="113"/>
                    <a:pt x="222" y="112"/>
                  </a:cubicBezTo>
                  <a:cubicBezTo>
                    <a:pt x="222" y="112"/>
                    <a:pt x="222" y="112"/>
                    <a:pt x="222" y="111"/>
                  </a:cubicBezTo>
                  <a:cubicBezTo>
                    <a:pt x="223" y="110"/>
                    <a:pt x="223" y="110"/>
                    <a:pt x="223" y="109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3" y="107"/>
                    <a:pt x="223" y="106"/>
                    <a:pt x="223" y="105"/>
                  </a:cubicBezTo>
                  <a:cubicBezTo>
                    <a:pt x="223" y="105"/>
                    <a:pt x="223" y="105"/>
                    <a:pt x="223" y="104"/>
                  </a:cubicBezTo>
                  <a:cubicBezTo>
                    <a:pt x="223" y="103"/>
                    <a:pt x="223" y="103"/>
                    <a:pt x="223" y="102"/>
                  </a:cubicBezTo>
                  <a:cubicBezTo>
                    <a:pt x="223" y="101"/>
                    <a:pt x="223" y="101"/>
                    <a:pt x="224" y="101"/>
                  </a:cubicBezTo>
                  <a:cubicBezTo>
                    <a:pt x="224" y="100"/>
                    <a:pt x="224" y="99"/>
                    <a:pt x="224" y="98"/>
                  </a:cubicBezTo>
                  <a:cubicBezTo>
                    <a:pt x="224" y="98"/>
                    <a:pt x="224" y="98"/>
                    <a:pt x="224" y="98"/>
                  </a:cubicBezTo>
                  <a:cubicBezTo>
                    <a:pt x="224" y="97"/>
                    <a:pt x="224" y="96"/>
                    <a:pt x="224" y="95"/>
                  </a:cubicBezTo>
                  <a:cubicBezTo>
                    <a:pt x="224" y="95"/>
                    <a:pt x="224" y="95"/>
                    <a:pt x="224" y="94"/>
                  </a:cubicBezTo>
                  <a:cubicBezTo>
                    <a:pt x="224" y="94"/>
                    <a:pt x="224" y="93"/>
                    <a:pt x="224" y="92"/>
                  </a:cubicBezTo>
                  <a:cubicBezTo>
                    <a:pt x="224" y="92"/>
                    <a:pt x="224" y="92"/>
                    <a:pt x="224" y="91"/>
                  </a:cubicBezTo>
                  <a:cubicBezTo>
                    <a:pt x="224" y="91"/>
                    <a:pt x="224" y="90"/>
                    <a:pt x="223" y="89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8"/>
                    <a:pt x="223" y="88"/>
                    <a:pt x="223" y="87"/>
                  </a:cubicBezTo>
                  <a:cubicBezTo>
                    <a:pt x="223" y="87"/>
                    <a:pt x="223" y="87"/>
                    <a:pt x="223" y="87"/>
                  </a:cubicBezTo>
                  <a:cubicBezTo>
                    <a:pt x="223" y="86"/>
                    <a:pt x="223" y="86"/>
                    <a:pt x="223" y="85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3" y="84"/>
                    <a:pt x="223" y="84"/>
                    <a:pt x="223" y="83"/>
                  </a:cubicBezTo>
                  <a:cubicBezTo>
                    <a:pt x="223" y="83"/>
                    <a:pt x="223" y="83"/>
                    <a:pt x="223" y="83"/>
                  </a:cubicBezTo>
                  <a:cubicBezTo>
                    <a:pt x="223" y="83"/>
                    <a:pt x="223" y="82"/>
                    <a:pt x="223" y="8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2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1" y="33"/>
                    <a:pt x="182" y="21"/>
                    <a:pt x="182" y="21"/>
                  </a:cubicBezTo>
                  <a:cubicBezTo>
                    <a:pt x="134" y="0"/>
                    <a:pt x="108" y="36"/>
                    <a:pt x="108" y="36"/>
                  </a:cubicBezTo>
                  <a:cubicBezTo>
                    <a:pt x="89" y="27"/>
                    <a:pt x="79" y="51"/>
                    <a:pt x="79" y="51"/>
                  </a:cubicBezTo>
                  <a:cubicBezTo>
                    <a:pt x="79" y="52"/>
                    <a:pt x="78" y="54"/>
                    <a:pt x="78" y="55"/>
                  </a:cubicBezTo>
                  <a:cubicBezTo>
                    <a:pt x="78" y="55"/>
                    <a:pt x="78" y="56"/>
                    <a:pt x="78" y="56"/>
                  </a:cubicBezTo>
                  <a:cubicBezTo>
                    <a:pt x="78" y="57"/>
                    <a:pt x="77" y="58"/>
                    <a:pt x="77" y="59"/>
                  </a:cubicBezTo>
                  <a:cubicBezTo>
                    <a:pt x="77" y="60"/>
                    <a:pt x="77" y="60"/>
                    <a:pt x="77" y="61"/>
                  </a:cubicBezTo>
                  <a:cubicBezTo>
                    <a:pt x="77" y="62"/>
                    <a:pt x="76" y="63"/>
                    <a:pt x="76" y="64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6" y="66"/>
                    <a:pt x="76" y="68"/>
                    <a:pt x="76" y="69"/>
                  </a:cubicBezTo>
                  <a:cubicBezTo>
                    <a:pt x="76" y="70"/>
                    <a:pt x="76" y="70"/>
                    <a:pt x="76" y="71"/>
                  </a:cubicBezTo>
                  <a:cubicBezTo>
                    <a:pt x="76" y="72"/>
                    <a:pt x="75" y="73"/>
                    <a:pt x="75" y="74"/>
                  </a:cubicBezTo>
                  <a:cubicBezTo>
                    <a:pt x="75" y="74"/>
                    <a:pt x="75" y="75"/>
                    <a:pt x="75" y="75"/>
                  </a:cubicBezTo>
                  <a:cubicBezTo>
                    <a:pt x="75" y="76"/>
                    <a:pt x="75" y="77"/>
                    <a:pt x="75" y="78"/>
                  </a:cubicBezTo>
                  <a:cubicBezTo>
                    <a:pt x="75" y="79"/>
                    <a:pt x="75" y="79"/>
                    <a:pt x="75" y="79"/>
                  </a:cubicBezTo>
                  <a:cubicBezTo>
                    <a:pt x="75" y="81"/>
                    <a:pt x="76" y="82"/>
                    <a:pt x="76" y="83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6" y="85"/>
                    <a:pt x="76" y="86"/>
                    <a:pt x="76" y="87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6" y="90"/>
                    <a:pt x="76" y="91"/>
                    <a:pt x="77" y="92"/>
                  </a:cubicBezTo>
                  <a:cubicBezTo>
                    <a:pt x="77" y="92"/>
                    <a:pt x="77" y="92"/>
                    <a:pt x="77" y="93"/>
                  </a:cubicBezTo>
                  <a:cubicBezTo>
                    <a:pt x="77" y="94"/>
                    <a:pt x="77" y="95"/>
                    <a:pt x="77" y="96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8" y="98"/>
                    <a:pt x="78" y="99"/>
                    <a:pt x="78" y="100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3"/>
                    <a:pt x="79" y="104"/>
                  </a:cubicBezTo>
                  <a:cubicBezTo>
                    <a:pt x="79" y="104"/>
                    <a:pt x="79" y="105"/>
                    <a:pt x="79" y="105"/>
                  </a:cubicBezTo>
                  <a:cubicBezTo>
                    <a:pt x="79" y="105"/>
                    <a:pt x="80" y="105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11"/>
                    <a:pt x="83" y="115"/>
                    <a:pt x="84" y="119"/>
                  </a:cubicBezTo>
                  <a:cubicBezTo>
                    <a:pt x="77" y="115"/>
                    <a:pt x="76" y="123"/>
                    <a:pt x="76" y="123"/>
                  </a:cubicBezTo>
                  <a:cubicBezTo>
                    <a:pt x="76" y="152"/>
                    <a:pt x="92" y="161"/>
                    <a:pt x="92" y="161"/>
                  </a:cubicBezTo>
                  <a:cubicBezTo>
                    <a:pt x="95" y="180"/>
                    <a:pt x="114" y="200"/>
                    <a:pt x="114" y="200"/>
                  </a:cubicBezTo>
                  <a:cubicBezTo>
                    <a:pt x="121" y="227"/>
                    <a:pt x="104" y="238"/>
                    <a:pt x="104" y="238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0" y="273"/>
                    <a:pt x="0" y="339"/>
                    <a:pt x="0" y="339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48" y="271"/>
                    <a:pt x="148" y="271"/>
                    <a:pt x="148" y="271"/>
                  </a:cubicBezTo>
                  <a:cubicBezTo>
                    <a:pt x="136" y="258"/>
                    <a:pt x="136" y="258"/>
                    <a:pt x="136" y="258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75" y="258"/>
                    <a:pt x="175" y="258"/>
                    <a:pt x="175" y="258"/>
                  </a:cubicBezTo>
                  <a:cubicBezTo>
                    <a:pt x="164" y="271"/>
                    <a:pt x="164" y="271"/>
                    <a:pt x="164" y="271"/>
                  </a:cubicBezTo>
                  <a:cubicBezTo>
                    <a:pt x="174" y="339"/>
                    <a:pt x="174" y="339"/>
                    <a:pt x="174" y="339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307" y="274"/>
                    <a:pt x="238" y="252"/>
                    <a:pt x="216" y="244"/>
                  </a:cubicBezTo>
                  <a:close/>
                  <a:moveTo>
                    <a:pt x="96" y="158"/>
                  </a:moveTo>
                  <a:cubicBezTo>
                    <a:pt x="94" y="157"/>
                    <a:pt x="86" y="153"/>
                    <a:pt x="81" y="139"/>
                  </a:cubicBezTo>
                  <a:cubicBezTo>
                    <a:pt x="81" y="139"/>
                    <a:pt x="77" y="124"/>
                    <a:pt x="81" y="123"/>
                  </a:cubicBezTo>
                  <a:cubicBezTo>
                    <a:pt x="81" y="123"/>
                    <a:pt x="86" y="119"/>
                    <a:pt x="93" y="136"/>
                  </a:cubicBezTo>
                  <a:cubicBezTo>
                    <a:pt x="94" y="139"/>
                    <a:pt x="96" y="142"/>
                    <a:pt x="97" y="143"/>
                  </a:cubicBezTo>
                  <a:cubicBezTo>
                    <a:pt x="97" y="143"/>
                    <a:pt x="82" y="98"/>
                    <a:pt x="105" y="72"/>
                  </a:cubicBezTo>
                  <a:cubicBezTo>
                    <a:pt x="105" y="72"/>
                    <a:pt x="155" y="137"/>
                    <a:pt x="211" y="104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38"/>
                    <a:pt x="211" y="143"/>
                    <a:pt x="215" y="136"/>
                  </a:cubicBezTo>
                  <a:cubicBezTo>
                    <a:pt x="222" y="120"/>
                    <a:pt x="222" y="130"/>
                    <a:pt x="222" y="130"/>
                  </a:cubicBezTo>
                  <a:cubicBezTo>
                    <a:pt x="220" y="148"/>
                    <a:pt x="212" y="156"/>
                    <a:pt x="206" y="161"/>
                  </a:cubicBezTo>
                  <a:cubicBezTo>
                    <a:pt x="201" y="176"/>
                    <a:pt x="193" y="190"/>
                    <a:pt x="183" y="201"/>
                  </a:cubicBezTo>
                  <a:cubicBezTo>
                    <a:pt x="152" y="236"/>
                    <a:pt x="121" y="201"/>
                    <a:pt x="121" y="201"/>
                  </a:cubicBezTo>
                  <a:cubicBezTo>
                    <a:pt x="109" y="191"/>
                    <a:pt x="101" y="175"/>
                    <a:pt x="96" y="158"/>
                  </a:cubicBezTo>
                  <a:close/>
                  <a:moveTo>
                    <a:pt x="185" y="222"/>
                  </a:moveTo>
                  <a:cubicBezTo>
                    <a:pt x="166" y="245"/>
                    <a:pt x="166" y="245"/>
                    <a:pt x="166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17" y="225"/>
                    <a:pt x="117" y="225"/>
                    <a:pt x="117" y="225"/>
                  </a:cubicBezTo>
                  <a:cubicBezTo>
                    <a:pt x="117" y="225"/>
                    <a:pt x="119" y="216"/>
                    <a:pt x="119" y="204"/>
                  </a:cubicBezTo>
                  <a:cubicBezTo>
                    <a:pt x="119" y="204"/>
                    <a:pt x="132" y="221"/>
                    <a:pt x="152" y="220"/>
                  </a:cubicBezTo>
                  <a:cubicBezTo>
                    <a:pt x="152" y="220"/>
                    <a:pt x="171" y="222"/>
                    <a:pt x="185" y="204"/>
                  </a:cubicBezTo>
                  <a:lnTo>
                    <a:pt x="185" y="222"/>
                  </a:lnTo>
                  <a:close/>
                </a:path>
              </a:pathLst>
            </a:custGeom>
            <a:solidFill>
              <a:srgbClr val="434B7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8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4" name="矩形 3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0293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933357" y="2588874"/>
            <a:ext cx="2589994" cy="2295494"/>
            <a:chOff x="943748" y="2545721"/>
            <a:chExt cx="2814093" cy="2494111"/>
          </a:xfrm>
        </p:grpSpPr>
        <p:grpSp>
          <p:nvGrpSpPr>
            <p:cNvPr id="38" name="组合 37"/>
            <p:cNvGrpSpPr/>
            <p:nvPr/>
          </p:nvGrpSpPr>
          <p:grpSpPr>
            <a:xfrm>
              <a:off x="943748" y="2545721"/>
              <a:ext cx="2814093" cy="2494111"/>
              <a:chOff x="3047319" y="2392254"/>
              <a:chExt cx="3255222" cy="2885080"/>
            </a:xfrm>
          </p:grpSpPr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10800000">
                <a:off x="3047319" y="2392254"/>
                <a:ext cx="3255222" cy="2885080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10800000">
                <a:off x="3349873" y="2660405"/>
                <a:ext cx="2650113" cy="2348777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698392" y="3185434"/>
              <a:ext cx="1294434" cy="1199503"/>
              <a:chOff x="4921470" y="3171783"/>
              <a:chExt cx="1294434" cy="1199503"/>
            </a:xfrm>
          </p:grpSpPr>
          <p:sp>
            <p:nvSpPr>
              <p:cNvPr id="40" name="KSO_Shape"/>
              <p:cNvSpPr>
                <a:spLocks/>
              </p:cNvSpPr>
              <p:nvPr/>
            </p:nvSpPr>
            <p:spPr bwMode="auto">
              <a:xfrm>
                <a:off x="5242728" y="3171783"/>
                <a:ext cx="672818" cy="705754"/>
              </a:xfrm>
              <a:custGeom>
                <a:avLst/>
                <a:gdLst>
                  <a:gd name="T0" fmla="*/ 1052180 w 1822450"/>
                  <a:gd name="T1" fmla="*/ 1891814 h 1912938"/>
                  <a:gd name="T2" fmla="*/ 834486 w 1822450"/>
                  <a:gd name="T3" fmla="*/ 1843067 h 1912938"/>
                  <a:gd name="T4" fmla="*/ 702457 w 1822450"/>
                  <a:gd name="T5" fmla="*/ 1904601 h 1912938"/>
                  <a:gd name="T6" fmla="*/ 1654740 w 1822450"/>
                  <a:gd name="T7" fmla="*/ 1644404 h 1912938"/>
                  <a:gd name="T8" fmla="*/ 1553494 w 1822450"/>
                  <a:gd name="T9" fmla="*/ 1640423 h 1912938"/>
                  <a:gd name="T10" fmla="*/ 1385313 w 1822450"/>
                  <a:gd name="T11" fmla="*/ 1639229 h 1912938"/>
                  <a:gd name="T12" fmla="*/ 1338497 w 1822450"/>
                  <a:gd name="T13" fmla="*/ 1607788 h 1912938"/>
                  <a:gd name="T14" fmla="*/ 436229 w 1822450"/>
                  <a:gd name="T15" fmla="*/ 1649976 h 1912938"/>
                  <a:gd name="T16" fmla="*/ 265376 w 1822450"/>
                  <a:gd name="T17" fmla="*/ 1639229 h 1912938"/>
                  <a:gd name="T18" fmla="*/ 148309 w 1822450"/>
                  <a:gd name="T19" fmla="*/ 1649577 h 1912938"/>
                  <a:gd name="T20" fmla="*/ 624432 w 1822450"/>
                  <a:gd name="T21" fmla="*/ 1289910 h 1912938"/>
                  <a:gd name="T22" fmla="*/ 583933 w 1822450"/>
                  <a:gd name="T23" fmla="*/ 1302672 h 1912938"/>
                  <a:gd name="T24" fmla="*/ 1245239 w 1822450"/>
                  <a:gd name="T25" fmla="*/ 1301091 h 1912938"/>
                  <a:gd name="T26" fmla="*/ 1203152 w 1822450"/>
                  <a:gd name="T27" fmla="*/ 1281551 h 1912938"/>
                  <a:gd name="T28" fmla="*/ 110393 w 1822450"/>
                  <a:gd name="T29" fmla="*/ 1147347 h 1912938"/>
                  <a:gd name="T30" fmla="*/ 86508 w 1822450"/>
                  <a:gd name="T31" fmla="*/ 1182918 h 1912938"/>
                  <a:gd name="T32" fmla="*/ 1760008 w 1822450"/>
                  <a:gd name="T33" fmla="*/ 1169884 h 1912938"/>
                  <a:gd name="T34" fmla="*/ 1709636 w 1822450"/>
                  <a:gd name="T35" fmla="*/ 1166651 h 1912938"/>
                  <a:gd name="T36" fmla="*/ 366123 w 1822450"/>
                  <a:gd name="T37" fmla="*/ 583339 h 1912938"/>
                  <a:gd name="T38" fmla="*/ 468306 w 1822450"/>
                  <a:gd name="T39" fmla="*/ 1328065 h 1912938"/>
                  <a:gd name="T40" fmla="*/ 96264 w 1822450"/>
                  <a:gd name="T41" fmla="*/ 768237 h 1912938"/>
                  <a:gd name="T42" fmla="*/ 1183 w 1822450"/>
                  <a:gd name="T43" fmla="*/ 654059 h 1912938"/>
                  <a:gd name="T44" fmla="*/ 1654601 w 1822450"/>
                  <a:gd name="T45" fmla="*/ 539486 h 1912938"/>
                  <a:gd name="T46" fmla="*/ 1777799 w 1822450"/>
                  <a:gd name="T47" fmla="*/ 1076207 h 1912938"/>
                  <a:gd name="T48" fmla="*/ 1669211 w 1822450"/>
                  <a:gd name="T49" fmla="*/ 1082926 h 1912938"/>
                  <a:gd name="T50" fmla="*/ 1379381 w 1822450"/>
                  <a:gd name="T51" fmla="*/ 1258406 h 1912938"/>
                  <a:gd name="T52" fmla="*/ 1596951 w 1822450"/>
                  <a:gd name="T53" fmla="*/ 534744 h 1912938"/>
                  <a:gd name="T54" fmla="*/ 1341509 w 1822450"/>
                  <a:gd name="T55" fmla="*/ 631970 h 1912938"/>
                  <a:gd name="T56" fmla="*/ 1211058 w 1822450"/>
                  <a:gd name="T57" fmla="*/ 878592 h 1912938"/>
                  <a:gd name="T58" fmla="*/ 913390 w 1822450"/>
                  <a:gd name="T59" fmla="*/ 1388436 h 1912938"/>
                  <a:gd name="T60" fmla="*/ 620862 w 1822450"/>
                  <a:gd name="T61" fmla="*/ 1012575 h 1912938"/>
                  <a:gd name="T62" fmla="*/ 490410 w 1822450"/>
                  <a:gd name="T63" fmla="*/ 658450 h 1912938"/>
                  <a:gd name="T64" fmla="*/ 791239 w 1822450"/>
                  <a:gd name="T65" fmla="*/ 477436 h 1912938"/>
                  <a:gd name="T66" fmla="*/ 930565 w 1822450"/>
                  <a:gd name="T67" fmla="*/ 340686 h 1912938"/>
                  <a:gd name="T68" fmla="*/ 1525019 w 1822450"/>
                  <a:gd name="T69" fmla="*/ 348987 h 1912938"/>
                  <a:gd name="T70" fmla="*/ 1543211 w 1822450"/>
                  <a:gd name="T71" fmla="*/ 320925 h 1912938"/>
                  <a:gd name="T72" fmla="*/ 361253 w 1822450"/>
                  <a:gd name="T73" fmla="*/ 309859 h 1912938"/>
                  <a:gd name="T74" fmla="*/ 388900 w 1822450"/>
                  <a:gd name="T75" fmla="*/ 340686 h 1912938"/>
                  <a:gd name="T76" fmla="*/ 1589483 w 1822450"/>
                  <a:gd name="T77" fmla="*/ 183386 h 1912938"/>
                  <a:gd name="T78" fmla="*/ 1537279 w 1822450"/>
                  <a:gd name="T79" fmla="*/ 257688 h 1912938"/>
                  <a:gd name="T80" fmla="*/ 1630219 w 1822450"/>
                  <a:gd name="T81" fmla="*/ 376257 h 1912938"/>
                  <a:gd name="T82" fmla="*/ 1556658 w 1822450"/>
                  <a:gd name="T83" fmla="*/ 503916 h 1912938"/>
                  <a:gd name="T84" fmla="*/ 1370381 w 1822450"/>
                  <a:gd name="T85" fmla="*/ 446213 h 1912938"/>
                  <a:gd name="T86" fmla="*/ 1339928 w 1822450"/>
                  <a:gd name="T87" fmla="*/ 311439 h 1912938"/>
                  <a:gd name="T88" fmla="*/ 1371963 w 1822450"/>
                  <a:gd name="T89" fmla="*/ 194056 h 1912938"/>
                  <a:gd name="T90" fmla="*/ 478954 w 1822450"/>
                  <a:gd name="T91" fmla="*/ 223304 h 1912938"/>
                  <a:gd name="T92" fmla="*/ 457626 w 1822450"/>
                  <a:gd name="T93" fmla="*/ 275474 h 1912938"/>
                  <a:gd name="T94" fmla="*/ 476585 w 1822450"/>
                  <a:gd name="T95" fmla="*/ 405900 h 1912938"/>
                  <a:gd name="T96" fmla="*/ 374682 w 1822450"/>
                  <a:gd name="T97" fmla="*/ 531187 h 1912938"/>
                  <a:gd name="T98" fmla="*/ 206423 w 1822450"/>
                  <a:gd name="T99" fmla="*/ 401156 h 1912938"/>
                  <a:gd name="T100" fmla="*/ 203659 w 1822450"/>
                  <a:gd name="T101" fmla="*/ 280612 h 1912938"/>
                  <a:gd name="T102" fmla="*/ 318991 w 1822450"/>
                  <a:gd name="T103" fmla="*/ 160462 h 1912938"/>
                  <a:gd name="T104" fmla="*/ 951483 w 1822450"/>
                  <a:gd name="T105" fmla="*/ 193267 h 1912938"/>
                  <a:gd name="T106" fmla="*/ 978320 w 1822450"/>
                  <a:gd name="T107" fmla="*/ 240299 h 1912938"/>
                  <a:gd name="T108" fmla="*/ 1028839 w 1822450"/>
                  <a:gd name="T109" fmla="*/ 19762 h 1912938"/>
                  <a:gd name="T110" fmla="*/ 985031 w 1822450"/>
                  <a:gd name="T111" fmla="*/ 122916 h 1912938"/>
                  <a:gd name="T112" fmla="*/ 1097906 w 1822450"/>
                  <a:gd name="T113" fmla="*/ 194847 h 1912938"/>
                  <a:gd name="T114" fmla="*/ 1067122 w 1822450"/>
                  <a:gd name="T115" fmla="*/ 354520 h 1912938"/>
                  <a:gd name="T116" fmla="*/ 893862 w 1822450"/>
                  <a:gd name="T117" fmla="*/ 476646 h 1912938"/>
                  <a:gd name="T118" fmla="*/ 745465 w 1822450"/>
                  <a:gd name="T119" fmla="*/ 315392 h 1912938"/>
                  <a:gd name="T120" fmla="*/ 746649 w 1822450"/>
                  <a:gd name="T121" fmla="*/ 154929 h 1912938"/>
                  <a:gd name="T122" fmla="*/ 892678 w 1822450"/>
                  <a:gd name="T123" fmla="*/ 3162 h 191293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22450" h="1912938">
                    <a:moveTo>
                      <a:pt x="987425" y="1839913"/>
                    </a:moveTo>
                    <a:lnTo>
                      <a:pt x="1085699" y="1839913"/>
                    </a:lnTo>
                    <a:lnTo>
                      <a:pt x="1094850" y="1845932"/>
                    </a:lnTo>
                    <a:lnTo>
                      <a:pt x="1104399" y="1852753"/>
                    </a:lnTo>
                    <a:lnTo>
                      <a:pt x="1115141" y="1860778"/>
                    </a:lnTo>
                    <a:lnTo>
                      <a:pt x="1126282" y="1870407"/>
                    </a:lnTo>
                    <a:lnTo>
                      <a:pt x="1131454" y="1874821"/>
                    </a:lnTo>
                    <a:lnTo>
                      <a:pt x="1135831" y="1879636"/>
                    </a:lnTo>
                    <a:lnTo>
                      <a:pt x="1139809" y="1884450"/>
                    </a:lnTo>
                    <a:lnTo>
                      <a:pt x="1142594" y="1888864"/>
                    </a:lnTo>
                    <a:lnTo>
                      <a:pt x="1144982" y="1893679"/>
                    </a:lnTo>
                    <a:lnTo>
                      <a:pt x="1145777" y="1895685"/>
                    </a:lnTo>
                    <a:lnTo>
                      <a:pt x="1146175" y="1897691"/>
                    </a:lnTo>
                    <a:lnTo>
                      <a:pt x="1145777" y="1900500"/>
                    </a:lnTo>
                    <a:lnTo>
                      <a:pt x="1144982" y="1902907"/>
                    </a:lnTo>
                    <a:lnTo>
                      <a:pt x="1142992" y="1905315"/>
                    </a:lnTo>
                    <a:lnTo>
                      <a:pt x="1140605" y="1907321"/>
                    </a:lnTo>
                    <a:lnTo>
                      <a:pt x="1137422" y="1908926"/>
                    </a:lnTo>
                    <a:lnTo>
                      <a:pt x="1133046" y="1910531"/>
                    </a:lnTo>
                    <a:lnTo>
                      <a:pt x="1127475" y="1911735"/>
                    </a:lnTo>
                    <a:lnTo>
                      <a:pt x="1120712" y="1912537"/>
                    </a:lnTo>
                    <a:lnTo>
                      <a:pt x="1112754" y="1912938"/>
                    </a:lnTo>
                    <a:lnTo>
                      <a:pt x="1105195" y="1912938"/>
                    </a:lnTo>
                    <a:lnTo>
                      <a:pt x="1098033" y="1912537"/>
                    </a:lnTo>
                    <a:lnTo>
                      <a:pt x="1091269" y="1911735"/>
                    </a:lnTo>
                    <a:lnTo>
                      <a:pt x="1084903" y="1910130"/>
                    </a:lnTo>
                    <a:lnTo>
                      <a:pt x="1078537" y="1908525"/>
                    </a:lnTo>
                    <a:lnTo>
                      <a:pt x="1072569" y="1906920"/>
                    </a:lnTo>
                    <a:lnTo>
                      <a:pt x="1066601" y="1904914"/>
                    </a:lnTo>
                    <a:lnTo>
                      <a:pt x="1061031" y="1902105"/>
                    </a:lnTo>
                    <a:lnTo>
                      <a:pt x="1055859" y="1899697"/>
                    </a:lnTo>
                    <a:lnTo>
                      <a:pt x="1045514" y="1893679"/>
                    </a:lnTo>
                    <a:lnTo>
                      <a:pt x="1035965" y="1887259"/>
                    </a:lnTo>
                    <a:lnTo>
                      <a:pt x="1026416" y="1880438"/>
                    </a:lnTo>
                    <a:lnTo>
                      <a:pt x="1022438" y="1878031"/>
                    </a:lnTo>
                    <a:lnTo>
                      <a:pt x="1019255" y="1876827"/>
                    </a:lnTo>
                    <a:lnTo>
                      <a:pt x="1018459" y="1876827"/>
                    </a:lnTo>
                    <a:lnTo>
                      <a:pt x="1017663" y="1876827"/>
                    </a:lnTo>
                    <a:lnTo>
                      <a:pt x="1016470" y="1877629"/>
                    </a:lnTo>
                    <a:lnTo>
                      <a:pt x="1015674" y="1878833"/>
                    </a:lnTo>
                    <a:lnTo>
                      <a:pt x="1015276" y="1880037"/>
                    </a:lnTo>
                    <a:lnTo>
                      <a:pt x="1014083" y="1880839"/>
                    </a:lnTo>
                    <a:lnTo>
                      <a:pt x="1013685" y="1881241"/>
                    </a:lnTo>
                    <a:lnTo>
                      <a:pt x="1012889" y="1881241"/>
                    </a:lnTo>
                    <a:lnTo>
                      <a:pt x="1002146" y="1880839"/>
                    </a:lnTo>
                    <a:lnTo>
                      <a:pt x="995781" y="1880438"/>
                    </a:lnTo>
                    <a:lnTo>
                      <a:pt x="993393" y="1880037"/>
                    </a:lnTo>
                    <a:lnTo>
                      <a:pt x="991802" y="1879234"/>
                    </a:lnTo>
                    <a:lnTo>
                      <a:pt x="989812" y="1870006"/>
                    </a:lnTo>
                    <a:lnTo>
                      <a:pt x="988619" y="1861580"/>
                    </a:lnTo>
                    <a:lnTo>
                      <a:pt x="988221" y="1855160"/>
                    </a:lnTo>
                    <a:lnTo>
                      <a:pt x="988221" y="1850747"/>
                    </a:lnTo>
                    <a:lnTo>
                      <a:pt x="988221" y="1847136"/>
                    </a:lnTo>
                    <a:lnTo>
                      <a:pt x="988619" y="1844728"/>
                    </a:lnTo>
                    <a:lnTo>
                      <a:pt x="989017" y="1843123"/>
                    </a:lnTo>
                    <a:lnTo>
                      <a:pt x="987425" y="1839913"/>
                    </a:lnTo>
                    <a:close/>
                    <a:moveTo>
                      <a:pt x="739926" y="1839913"/>
                    </a:moveTo>
                    <a:lnTo>
                      <a:pt x="838200" y="1839913"/>
                    </a:lnTo>
                    <a:lnTo>
                      <a:pt x="836608" y="1843123"/>
                    </a:lnTo>
                    <a:lnTo>
                      <a:pt x="837006" y="1844728"/>
                    </a:lnTo>
                    <a:lnTo>
                      <a:pt x="837404" y="1847136"/>
                    </a:lnTo>
                    <a:lnTo>
                      <a:pt x="837404" y="1850747"/>
                    </a:lnTo>
                    <a:lnTo>
                      <a:pt x="837404" y="1855160"/>
                    </a:lnTo>
                    <a:lnTo>
                      <a:pt x="837006" y="1861580"/>
                    </a:lnTo>
                    <a:lnTo>
                      <a:pt x="835813" y="1870006"/>
                    </a:lnTo>
                    <a:lnTo>
                      <a:pt x="833823" y="1879234"/>
                    </a:lnTo>
                    <a:lnTo>
                      <a:pt x="831834" y="1880037"/>
                    </a:lnTo>
                    <a:lnTo>
                      <a:pt x="829447" y="1880438"/>
                    </a:lnTo>
                    <a:lnTo>
                      <a:pt x="823479" y="1880839"/>
                    </a:lnTo>
                    <a:lnTo>
                      <a:pt x="812338" y="1881241"/>
                    </a:lnTo>
                    <a:lnTo>
                      <a:pt x="811542" y="1881241"/>
                    </a:lnTo>
                    <a:lnTo>
                      <a:pt x="810747" y="1880839"/>
                    </a:lnTo>
                    <a:lnTo>
                      <a:pt x="810349" y="1880037"/>
                    </a:lnTo>
                    <a:lnTo>
                      <a:pt x="809553" y="1878833"/>
                    </a:lnTo>
                    <a:lnTo>
                      <a:pt x="809155" y="1877629"/>
                    </a:lnTo>
                    <a:lnTo>
                      <a:pt x="807962" y="1876827"/>
                    </a:lnTo>
                    <a:lnTo>
                      <a:pt x="807166" y="1876827"/>
                    </a:lnTo>
                    <a:lnTo>
                      <a:pt x="806370" y="1876827"/>
                    </a:lnTo>
                    <a:lnTo>
                      <a:pt x="803187" y="1878031"/>
                    </a:lnTo>
                    <a:lnTo>
                      <a:pt x="799209" y="1880438"/>
                    </a:lnTo>
                    <a:lnTo>
                      <a:pt x="789660" y="1887259"/>
                    </a:lnTo>
                    <a:lnTo>
                      <a:pt x="780111" y="1893679"/>
                    </a:lnTo>
                    <a:lnTo>
                      <a:pt x="769368" y="1899697"/>
                    </a:lnTo>
                    <a:lnTo>
                      <a:pt x="764594" y="1902105"/>
                    </a:lnTo>
                    <a:lnTo>
                      <a:pt x="758626" y="1904914"/>
                    </a:lnTo>
                    <a:lnTo>
                      <a:pt x="753056" y="1906920"/>
                    </a:lnTo>
                    <a:lnTo>
                      <a:pt x="747088" y="1908525"/>
                    </a:lnTo>
                    <a:lnTo>
                      <a:pt x="740722" y="1910130"/>
                    </a:lnTo>
                    <a:lnTo>
                      <a:pt x="733958" y="1911735"/>
                    </a:lnTo>
                    <a:lnTo>
                      <a:pt x="727194" y="1912537"/>
                    </a:lnTo>
                    <a:lnTo>
                      <a:pt x="720032" y="1912938"/>
                    </a:lnTo>
                    <a:lnTo>
                      <a:pt x="712473" y="1912938"/>
                    </a:lnTo>
                    <a:lnTo>
                      <a:pt x="704913" y="1912537"/>
                    </a:lnTo>
                    <a:lnTo>
                      <a:pt x="700139" y="1912136"/>
                    </a:lnTo>
                    <a:lnTo>
                      <a:pt x="695365" y="1911333"/>
                    </a:lnTo>
                    <a:lnTo>
                      <a:pt x="691386" y="1909728"/>
                    </a:lnTo>
                    <a:lnTo>
                      <a:pt x="687805" y="1908926"/>
                    </a:lnTo>
                    <a:lnTo>
                      <a:pt x="685020" y="1907321"/>
                    </a:lnTo>
                    <a:lnTo>
                      <a:pt x="683031" y="1905716"/>
                    </a:lnTo>
                    <a:lnTo>
                      <a:pt x="681041" y="1903710"/>
                    </a:lnTo>
                    <a:lnTo>
                      <a:pt x="680245" y="1902105"/>
                    </a:lnTo>
                    <a:lnTo>
                      <a:pt x="679450" y="1900099"/>
                    </a:lnTo>
                    <a:lnTo>
                      <a:pt x="679450" y="1898093"/>
                    </a:lnTo>
                    <a:lnTo>
                      <a:pt x="679848" y="1895685"/>
                    </a:lnTo>
                    <a:lnTo>
                      <a:pt x="680245" y="1893679"/>
                    </a:lnTo>
                    <a:lnTo>
                      <a:pt x="681439" y="1891673"/>
                    </a:lnTo>
                    <a:lnTo>
                      <a:pt x="684224" y="1886457"/>
                    </a:lnTo>
                    <a:lnTo>
                      <a:pt x="687805" y="1881642"/>
                    </a:lnTo>
                    <a:lnTo>
                      <a:pt x="692182" y="1876827"/>
                    </a:lnTo>
                    <a:lnTo>
                      <a:pt x="697354" y="1872012"/>
                    </a:lnTo>
                    <a:lnTo>
                      <a:pt x="702526" y="1866796"/>
                    </a:lnTo>
                    <a:lnTo>
                      <a:pt x="708494" y="1861981"/>
                    </a:lnTo>
                    <a:lnTo>
                      <a:pt x="720032" y="1853555"/>
                    </a:lnTo>
                    <a:lnTo>
                      <a:pt x="729581" y="1846333"/>
                    </a:lnTo>
                    <a:lnTo>
                      <a:pt x="739926" y="1839913"/>
                    </a:lnTo>
                    <a:close/>
                    <a:moveTo>
                      <a:pt x="1538288" y="1614488"/>
                    </a:moveTo>
                    <a:lnTo>
                      <a:pt x="1616076" y="1614488"/>
                    </a:lnTo>
                    <a:lnTo>
                      <a:pt x="1619648" y="1616486"/>
                    </a:lnTo>
                    <a:lnTo>
                      <a:pt x="1628379" y="1622880"/>
                    </a:lnTo>
                    <a:lnTo>
                      <a:pt x="1640286" y="1631273"/>
                    </a:lnTo>
                    <a:lnTo>
                      <a:pt x="1646239" y="1636069"/>
                    </a:lnTo>
                    <a:lnTo>
                      <a:pt x="1651795" y="1641264"/>
                    </a:lnTo>
                    <a:lnTo>
                      <a:pt x="1656557" y="1646060"/>
                    </a:lnTo>
                    <a:lnTo>
                      <a:pt x="1660526" y="1651256"/>
                    </a:lnTo>
                    <a:lnTo>
                      <a:pt x="1661717" y="1653653"/>
                    </a:lnTo>
                    <a:lnTo>
                      <a:pt x="1662907" y="1656451"/>
                    </a:lnTo>
                    <a:lnTo>
                      <a:pt x="1663701" y="1658449"/>
                    </a:lnTo>
                    <a:lnTo>
                      <a:pt x="1663701" y="1660448"/>
                    </a:lnTo>
                    <a:lnTo>
                      <a:pt x="1663304" y="1662845"/>
                    </a:lnTo>
                    <a:lnTo>
                      <a:pt x="1662511" y="1664444"/>
                    </a:lnTo>
                    <a:lnTo>
                      <a:pt x="1661320" y="1666043"/>
                    </a:lnTo>
                    <a:lnTo>
                      <a:pt x="1659336" y="1668041"/>
                    </a:lnTo>
                    <a:lnTo>
                      <a:pt x="1656161" y="1669240"/>
                    </a:lnTo>
                    <a:lnTo>
                      <a:pt x="1652986" y="1670039"/>
                    </a:lnTo>
                    <a:lnTo>
                      <a:pt x="1648620" y="1670838"/>
                    </a:lnTo>
                    <a:lnTo>
                      <a:pt x="1643461" y="1671238"/>
                    </a:lnTo>
                    <a:lnTo>
                      <a:pt x="1637904" y="1671638"/>
                    </a:lnTo>
                    <a:lnTo>
                      <a:pt x="1631951" y="1671638"/>
                    </a:lnTo>
                    <a:lnTo>
                      <a:pt x="1625998" y="1671238"/>
                    </a:lnTo>
                    <a:lnTo>
                      <a:pt x="1620442" y="1670838"/>
                    </a:lnTo>
                    <a:lnTo>
                      <a:pt x="1615282" y="1669640"/>
                    </a:lnTo>
                    <a:lnTo>
                      <a:pt x="1610520" y="1668441"/>
                    </a:lnTo>
                    <a:lnTo>
                      <a:pt x="1605757" y="1666842"/>
                    </a:lnTo>
                    <a:lnTo>
                      <a:pt x="1600995" y="1665243"/>
                    </a:lnTo>
                    <a:lnTo>
                      <a:pt x="1592660" y="1661646"/>
                    </a:lnTo>
                    <a:lnTo>
                      <a:pt x="1584723" y="1656851"/>
                    </a:lnTo>
                    <a:lnTo>
                      <a:pt x="1576785" y="1651655"/>
                    </a:lnTo>
                    <a:lnTo>
                      <a:pt x="1569245" y="1646060"/>
                    </a:lnTo>
                    <a:lnTo>
                      <a:pt x="1566070" y="1644062"/>
                    </a:lnTo>
                    <a:lnTo>
                      <a:pt x="1564085" y="1643263"/>
                    </a:lnTo>
                    <a:lnTo>
                      <a:pt x="1562101" y="1643263"/>
                    </a:lnTo>
                    <a:lnTo>
                      <a:pt x="1561307" y="1643662"/>
                    </a:lnTo>
                    <a:lnTo>
                      <a:pt x="1560513" y="1645660"/>
                    </a:lnTo>
                    <a:lnTo>
                      <a:pt x="1559720" y="1646460"/>
                    </a:lnTo>
                    <a:lnTo>
                      <a:pt x="1558926" y="1647259"/>
                    </a:lnTo>
                    <a:lnTo>
                      <a:pt x="1550195" y="1646460"/>
                    </a:lnTo>
                    <a:lnTo>
                      <a:pt x="1545035" y="1646060"/>
                    </a:lnTo>
                    <a:lnTo>
                      <a:pt x="1543448" y="1645660"/>
                    </a:lnTo>
                    <a:lnTo>
                      <a:pt x="1541860" y="1645261"/>
                    </a:lnTo>
                    <a:lnTo>
                      <a:pt x="1540273" y="1637667"/>
                    </a:lnTo>
                    <a:lnTo>
                      <a:pt x="1539479" y="1631273"/>
                    </a:lnTo>
                    <a:lnTo>
                      <a:pt x="1539082" y="1626877"/>
                    </a:lnTo>
                    <a:lnTo>
                      <a:pt x="1539082" y="1622880"/>
                    </a:lnTo>
                    <a:lnTo>
                      <a:pt x="1539082" y="1618085"/>
                    </a:lnTo>
                    <a:lnTo>
                      <a:pt x="1539479" y="1616486"/>
                    </a:lnTo>
                    <a:lnTo>
                      <a:pt x="1538288" y="1614488"/>
                    </a:lnTo>
                    <a:close/>
                    <a:moveTo>
                      <a:pt x="1343177" y="1614488"/>
                    </a:moveTo>
                    <a:lnTo>
                      <a:pt x="1420813" y="1614488"/>
                    </a:lnTo>
                    <a:lnTo>
                      <a:pt x="1419619" y="1616486"/>
                    </a:lnTo>
                    <a:lnTo>
                      <a:pt x="1420017" y="1618085"/>
                    </a:lnTo>
                    <a:lnTo>
                      <a:pt x="1420415" y="1622880"/>
                    </a:lnTo>
                    <a:lnTo>
                      <a:pt x="1420415" y="1626877"/>
                    </a:lnTo>
                    <a:lnTo>
                      <a:pt x="1420017" y="1631273"/>
                    </a:lnTo>
                    <a:lnTo>
                      <a:pt x="1419221" y="1637667"/>
                    </a:lnTo>
                    <a:lnTo>
                      <a:pt x="1417628" y="1645261"/>
                    </a:lnTo>
                    <a:lnTo>
                      <a:pt x="1416434" y="1645660"/>
                    </a:lnTo>
                    <a:lnTo>
                      <a:pt x="1414045" y="1646060"/>
                    </a:lnTo>
                    <a:lnTo>
                      <a:pt x="1409665" y="1646460"/>
                    </a:lnTo>
                    <a:lnTo>
                      <a:pt x="1400508" y="1647259"/>
                    </a:lnTo>
                    <a:lnTo>
                      <a:pt x="1399712" y="1646460"/>
                    </a:lnTo>
                    <a:lnTo>
                      <a:pt x="1398916" y="1645660"/>
                    </a:lnTo>
                    <a:lnTo>
                      <a:pt x="1398119" y="1643662"/>
                    </a:lnTo>
                    <a:lnTo>
                      <a:pt x="1397323" y="1643263"/>
                    </a:lnTo>
                    <a:lnTo>
                      <a:pt x="1395731" y="1643263"/>
                    </a:lnTo>
                    <a:lnTo>
                      <a:pt x="1393342" y="1644062"/>
                    </a:lnTo>
                    <a:lnTo>
                      <a:pt x="1390157" y="1646060"/>
                    </a:lnTo>
                    <a:lnTo>
                      <a:pt x="1382592" y="1651655"/>
                    </a:lnTo>
                    <a:lnTo>
                      <a:pt x="1375028" y="1656851"/>
                    </a:lnTo>
                    <a:lnTo>
                      <a:pt x="1366667" y="1661646"/>
                    </a:lnTo>
                    <a:lnTo>
                      <a:pt x="1357908" y="1665243"/>
                    </a:lnTo>
                    <a:lnTo>
                      <a:pt x="1353528" y="1666842"/>
                    </a:lnTo>
                    <a:lnTo>
                      <a:pt x="1348751" y="1668441"/>
                    </a:lnTo>
                    <a:lnTo>
                      <a:pt x="1343973" y="1669640"/>
                    </a:lnTo>
                    <a:lnTo>
                      <a:pt x="1338399" y="1670838"/>
                    </a:lnTo>
                    <a:lnTo>
                      <a:pt x="1333223" y="1671238"/>
                    </a:lnTo>
                    <a:lnTo>
                      <a:pt x="1327649" y="1671638"/>
                    </a:lnTo>
                    <a:lnTo>
                      <a:pt x="1321677" y="1671638"/>
                    </a:lnTo>
                    <a:lnTo>
                      <a:pt x="1315307" y="1671238"/>
                    </a:lnTo>
                    <a:lnTo>
                      <a:pt x="1310131" y="1670838"/>
                    </a:lnTo>
                    <a:lnTo>
                      <a:pt x="1306548" y="1670039"/>
                    </a:lnTo>
                    <a:lnTo>
                      <a:pt x="1302567" y="1669240"/>
                    </a:lnTo>
                    <a:lnTo>
                      <a:pt x="1300178" y="1668041"/>
                    </a:lnTo>
                    <a:lnTo>
                      <a:pt x="1297789" y="1666043"/>
                    </a:lnTo>
                    <a:lnTo>
                      <a:pt x="1296595" y="1664444"/>
                    </a:lnTo>
                    <a:lnTo>
                      <a:pt x="1295798" y="1662845"/>
                    </a:lnTo>
                    <a:lnTo>
                      <a:pt x="1295400" y="1660448"/>
                    </a:lnTo>
                    <a:lnTo>
                      <a:pt x="1295400" y="1658449"/>
                    </a:lnTo>
                    <a:lnTo>
                      <a:pt x="1296197" y="1656451"/>
                    </a:lnTo>
                    <a:lnTo>
                      <a:pt x="1296993" y="1653653"/>
                    </a:lnTo>
                    <a:lnTo>
                      <a:pt x="1298585" y="1651256"/>
                    </a:lnTo>
                    <a:lnTo>
                      <a:pt x="1302567" y="1646060"/>
                    </a:lnTo>
                    <a:lnTo>
                      <a:pt x="1307742" y="1641264"/>
                    </a:lnTo>
                    <a:lnTo>
                      <a:pt x="1312918" y="1636069"/>
                    </a:lnTo>
                    <a:lnTo>
                      <a:pt x="1318890" y="1631273"/>
                    </a:lnTo>
                    <a:lnTo>
                      <a:pt x="1330436" y="1622880"/>
                    </a:lnTo>
                    <a:lnTo>
                      <a:pt x="1339195" y="1616486"/>
                    </a:lnTo>
                    <a:lnTo>
                      <a:pt x="1343177" y="1614488"/>
                    </a:lnTo>
                    <a:close/>
                    <a:moveTo>
                      <a:pt x="392113" y="1614488"/>
                    </a:moveTo>
                    <a:lnTo>
                      <a:pt x="469901" y="1614488"/>
                    </a:lnTo>
                    <a:lnTo>
                      <a:pt x="473472" y="1616486"/>
                    </a:lnTo>
                    <a:lnTo>
                      <a:pt x="482204" y="1622880"/>
                    </a:lnTo>
                    <a:lnTo>
                      <a:pt x="493713" y="1631273"/>
                    </a:lnTo>
                    <a:lnTo>
                      <a:pt x="499269" y="1636069"/>
                    </a:lnTo>
                    <a:lnTo>
                      <a:pt x="505223" y="1641264"/>
                    </a:lnTo>
                    <a:lnTo>
                      <a:pt x="509985" y="1646060"/>
                    </a:lnTo>
                    <a:lnTo>
                      <a:pt x="514351" y="1651256"/>
                    </a:lnTo>
                    <a:lnTo>
                      <a:pt x="515541" y="1653653"/>
                    </a:lnTo>
                    <a:lnTo>
                      <a:pt x="516732" y="1656451"/>
                    </a:lnTo>
                    <a:lnTo>
                      <a:pt x="517129" y="1658449"/>
                    </a:lnTo>
                    <a:lnTo>
                      <a:pt x="517526" y="1660448"/>
                    </a:lnTo>
                    <a:lnTo>
                      <a:pt x="517129" y="1662845"/>
                    </a:lnTo>
                    <a:lnTo>
                      <a:pt x="516335" y="1664444"/>
                    </a:lnTo>
                    <a:lnTo>
                      <a:pt x="515144" y="1666043"/>
                    </a:lnTo>
                    <a:lnTo>
                      <a:pt x="512763" y="1668041"/>
                    </a:lnTo>
                    <a:lnTo>
                      <a:pt x="509985" y="1669240"/>
                    </a:lnTo>
                    <a:lnTo>
                      <a:pt x="506413" y="1670039"/>
                    </a:lnTo>
                    <a:lnTo>
                      <a:pt x="502444" y="1670838"/>
                    </a:lnTo>
                    <a:lnTo>
                      <a:pt x="497285" y="1671238"/>
                    </a:lnTo>
                    <a:lnTo>
                      <a:pt x="490935" y="1671638"/>
                    </a:lnTo>
                    <a:lnTo>
                      <a:pt x="484982" y="1671638"/>
                    </a:lnTo>
                    <a:lnTo>
                      <a:pt x="479426" y="1671238"/>
                    </a:lnTo>
                    <a:lnTo>
                      <a:pt x="474266" y="1670838"/>
                    </a:lnTo>
                    <a:lnTo>
                      <a:pt x="469107" y="1669640"/>
                    </a:lnTo>
                    <a:lnTo>
                      <a:pt x="463947" y="1668441"/>
                    </a:lnTo>
                    <a:lnTo>
                      <a:pt x="459582" y="1666842"/>
                    </a:lnTo>
                    <a:lnTo>
                      <a:pt x="454819" y="1665243"/>
                    </a:lnTo>
                    <a:lnTo>
                      <a:pt x="446088" y="1661646"/>
                    </a:lnTo>
                    <a:lnTo>
                      <a:pt x="437754" y="1656851"/>
                    </a:lnTo>
                    <a:lnTo>
                      <a:pt x="430213" y="1651655"/>
                    </a:lnTo>
                    <a:lnTo>
                      <a:pt x="422672" y="1646060"/>
                    </a:lnTo>
                    <a:lnTo>
                      <a:pt x="419497" y="1644062"/>
                    </a:lnTo>
                    <a:lnTo>
                      <a:pt x="417116" y="1643263"/>
                    </a:lnTo>
                    <a:lnTo>
                      <a:pt x="415925" y="1643263"/>
                    </a:lnTo>
                    <a:lnTo>
                      <a:pt x="415132" y="1643662"/>
                    </a:lnTo>
                    <a:lnTo>
                      <a:pt x="413941" y="1645660"/>
                    </a:lnTo>
                    <a:lnTo>
                      <a:pt x="413544" y="1646460"/>
                    </a:lnTo>
                    <a:lnTo>
                      <a:pt x="412750" y="1647259"/>
                    </a:lnTo>
                    <a:lnTo>
                      <a:pt x="403622" y="1646460"/>
                    </a:lnTo>
                    <a:lnTo>
                      <a:pt x="398860" y="1646060"/>
                    </a:lnTo>
                    <a:lnTo>
                      <a:pt x="396875" y="1645660"/>
                    </a:lnTo>
                    <a:lnTo>
                      <a:pt x="395685" y="1645261"/>
                    </a:lnTo>
                    <a:lnTo>
                      <a:pt x="394097" y="1637667"/>
                    </a:lnTo>
                    <a:lnTo>
                      <a:pt x="393303" y="1631273"/>
                    </a:lnTo>
                    <a:lnTo>
                      <a:pt x="392510" y="1626877"/>
                    </a:lnTo>
                    <a:lnTo>
                      <a:pt x="392510" y="1622880"/>
                    </a:lnTo>
                    <a:lnTo>
                      <a:pt x="392907" y="1618085"/>
                    </a:lnTo>
                    <a:lnTo>
                      <a:pt x="393303" y="1616486"/>
                    </a:lnTo>
                    <a:lnTo>
                      <a:pt x="392113" y="1614488"/>
                    </a:lnTo>
                    <a:close/>
                    <a:moveTo>
                      <a:pt x="195660" y="1614488"/>
                    </a:moveTo>
                    <a:lnTo>
                      <a:pt x="273051" y="1614488"/>
                    </a:lnTo>
                    <a:lnTo>
                      <a:pt x="271860" y="1616486"/>
                    </a:lnTo>
                    <a:lnTo>
                      <a:pt x="272257" y="1618085"/>
                    </a:lnTo>
                    <a:lnTo>
                      <a:pt x="272654" y="1622880"/>
                    </a:lnTo>
                    <a:lnTo>
                      <a:pt x="272654" y="1626877"/>
                    </a:lnTo>
                    <a:lnTo>
                      <a:pt x="271860" y="1631273"/>
                    </a:lnTo>
                    <a:lnTo>
                      <a:pt x="271066" y="1637667"/>
                    </a:lnTo>
                    <a:lnTo>
                      <a:pt x="269479" y="1645261"/>
                    </a:lnTo>
                    <a:lnTo>
                      <a:pt x="267891" y="1645660"/>
                    </a:lnTo>
                    <a:lnTo>
                      <a:pt x="266304" y="1646060"/>
                    </a:lnTo>
                    <a:lnTo>
                      <a:pt x="261541" y="1646460"/>
                    </a:lnTo>
                    <a:lnTo>
                      <a:pt x="252810" y="1647259"/>
                    </a:lnTo>
                    <a:lnTo>
                      <a:pt x="251619" y="1646460"/>
                    </a:lnTo>
                    <a:lnTo>
                      <a:pt x="251223" y="1645660"/>
                    </a:lnTo>
                    <a:lnTo>
                      <a:pt x="250032" y="1643662"/>
                    </a:lnTo>
                    <a:lnTo>
                      <a:pt x="249238" y="1643263"/>
                    </a:lnTo>
                    <a:lnTo>
                      <a:pt x="247651" y="1643263"/>
                    </a:lnTo>
                    <a:lnTo>
                      <a:pt x="245666" y="1644062"/>
                    </a:lnTo>
                    <a:lnTo>
                      <a:pt x="242491" y="1646060"/>
                    </a:lnTo>
                    <a:lnTo>
                      <a:pt x="234554" y="1651655"/>
                    </a:lnTo>
                    <a:lnTo>
                      <a:pt x="227013" y="1656851"/>
                    </a:lnTo>
                    <a:lnTo>
                      <a:pt x="219076" y="1661646"/>
                    </a:lnTo>
                    <a:lnTo>
                      <a:pt x="210344" y="1665243"/>
                    </a:lnTo>
                    <a:lnTo>
                      <a:pt x="205582" y="1666842"/>
                    </a:lnTo>
                    <a:lnTo>
                      <a:pt x="200819" y="1668441"/>
                    </a:lnTo>
                    <a:lnTo>
                      <a:pt x="196057" y="1669640"/>
                    </a:lnTo>
                    <a:lnTo>
                      <a:pt x="190897" y="1670838"/>
                    </a:lnTo>
                    <a:lnTo>
                      <a:pt x="185341" y="1671238"/>
                    </a:lnTo>
                    <a:lnTo>
                      <a:pt x="179785" y="1671638"/>
                    </a:lnTo>
                    <a:lnTo>
                      <a:pt x="173832" y="1671638"/>
                    </a:lnTo>
                    <a:lnTo>
                      <a:pt x="167482" y="1671238"/>
                    </a:lnTo>
                    <a:lnTo>
                      <a:pt x="162719" y="1670838"/>
                    </a:lnTo>
                    <a:lnTo>
                      <a:pt x="158353" y="1670039"/>
                    </a:lnTo>
                    <a:lnTo>
                      <a:pt x="155178" y="1669240"/>
                    </a:lnTo>
                    <a:lnTo>
                      <a:pt x="152003" y="1668041"/>
                    </a:lnTo>
                    <a:lnTo>
                      <a:pt x="150416" y="1666043"/>
                    </a:lnTo>
                    <a:lnTo>
                      <a:pt x="148828" y="1664444"/>
                    </a:lnTo>
                    <a:lnTo>
                      <a:pt x="148035" y="1662845"/>
                    </a:lnTo>
                    <a:lnTo>
                      <a:pt x="147638" y="1660448"/>
                    </a:lnTo>
                    <a:lnTo>
                      <a:pt x="148035" y="1658449"/>
                    </a:lnTo>
                    <a:lnTo>
                      <a:pt x="148828" y="1656451"/>
                    </a:lnTo>
                    <a:lnTo>
                      <a:pt x="149622" y="1653653"/>
                    </a:lnTo>
                    <a:lnTo>
                      <a:pt x="151210" y="1651256"/>
                    </a:lnTo>
                    <a:lnTo>
                      <a:pt x="155178" y="1646060"/>
                    </a:lnTo>
                    <a:lnTo>
                      <a:pt x="159544" y="1641264"/>
                    </a:lnTo>
                    <a:lnTo>
                      <a:pt x="165497" y="1636069"/>
                    </a:lnTo>
                    <a:lnTo>
                      <a:pt x="171450" y="1631273"/>
                    </a:lnTo>
                    <a:lnTo>
                      <a:pt x="182960" y="1622880"/>
                    </a:lnTo>
                    <a:lnTo>
                      <a:pt x="191691" y="1616486"/>
                    </a:lnTo>
                    <a:lnTo>
                      <a:pt x="195660" y="1614488"/>
                    </a:lnTo>
                    <a:close/>
                    <a:moveTo>
                      <a:pt x="538163" y="1219200"/>
                    </a:moveTo>
                    <a:lnTo>
                      <a:pt x="618247" y="1234417"/>
                    </a:lnTo>
                    <a:lnTo>
                      <a:pt x="620638" y="1235218"/>
                    </a:lnTo>
                    <a:lnTo>
                      <a:pt x="623427" y="1236419"/>
                    </a:lnTo>
                    <a:lnTo>
                      <a:pt x="625419" y="1238421"/>
                    </a:lnTo>
                    <a:lnTo>
                      <a:pt x="627013" y="1241225"/>
                    </a:lnTo>
                    <a:lnTo>
                      <a:pt x="629404" y="1244428"/>
                    </a:lnTo>
                    <a:lnTo>
                      <a:pt x="630599" y="1248032"/>
                    </a:lnTo>
                    <a:lnTo>
                      <a:pt x="632193" y="1252037"/>
                    </a:lnTo>
                    <a:lnTo>
                      <a:pt x="633388" y="1256442"/>
                    </a:lnTo>
                    <a:lnTo>
                      <a:pt x="635380" y="1266052"/>
                    </a:lnTo>
                    <a:lnTo>
                      <a:pt x="637372" y="1276464"/>
                    </a:lnTo>
                    <a:lnTo>
                      <a:pt x="639364" y="1296487"/>
                    </a:lnTo>
                    <a:lnTo>
                      <a:pt x="639763" y="1300491"/>
                    </a:lnTo>
                    <a:lnTo>
                      <a:pt x="639364" y="1303294"/>
                    </a:lnTo>
                    <a:lnTo>
                      <a:pt x="638567" y="1304896"/>
                    </a:lnTo>
                    <a:lnTo>
                      <a:pt x="637771" y="1305697"/>
                    </a:lnTo>
                    <a:lnTo>
                      <a:pt x="636177" y="1305697"/>
                    </a:lnTo>
                    <a:lnTo>
                      <a:pt x="634185" y="1304496"/>
                    </a:lnTo>
                    <a:lnTo>
                      <a:pt x="632591" y="1302894"/>
                    </a:lnTo>
                    <a:lnTo>
                      <a:pt x="630599" y="1300491"/>
                    </a:lnTo>
                    <a:lnTo>
                      <a:pt x="626615" y="1295285"/>
                    </a:lnTo>
                    <a:lnTo>
                      <a:pt x="623029" y="1288878"/>
                    </a:lnTo>
                    <a:lnTo>
                      <a:pt x="620240" y="1282471"/>
                    </a:lnTo>
                    <a:lnTo>
                      <a:pt x="619841" y="1279668"/>
                    </a:lnTo>
                    <a:lnTo>
                      <a:pt x="619443" y="1277265"/>
                    </a:lnTo>
                    <a:lnTo>
                      <a:pt x="619443" y="1275263"/>
                    </a:lnTo>
                    <a:lnTo>
                      <a:pt x="619044" y="1273261"/>
                    </a:lnTo>
                    <a:lnTo>
                      <a:pt x="618646" y="1271659"/>
                    </a:lnTo>
                    <a:lnTo>
                      <a:pt x="617849" y="1270457"/>
                    </a:lnTo>
                    <a:lnTo>
                      <a:pt x="617052" y="1269657"/>
                    </a:lnTo>
                    <a:lnTo>
                      <a:pt x="616255" y="1268856"/>
                    </a:lnTo>
                    <a:lnTo>
                      <a:pt x="615060" y="1268455"/>
                    </a:lnTo>
                    <a:lnTo>
                      <a:pt x="613865" y="1268455"/>
                    </a:lnTo>
                    <a:lnTo>
                      <a:pt x="613068" y="1268856"/>
                    </a:lnTo>
                    <a:lnTo>
                      <a:pt x="612271" y="1269256"/>
                    </a:lnTo>
                    <a:lnTo>
                      <a:pt x="611076" y="1270457"/>
                    </a:lnTo>
                    <a:lnTo>
                      <a:pt x="610677" y="1271659"/>
                    </a:lnTo>
                    <a:lnTo>
                      <a:pt x="609880" y="1273661"/>
                    </a:lnTo>
                    <a:lnTo>
                      <a:pt x="609482" y="1276064"/>
                    </a:lnTo>
                    <a:lnTo>
                      <a:pt x="609084" y="1278466"/>
                    </a:lnTo>
                    <a:lnTo>
                      <a:pt x="609084" y="1281670"/>
                    </a:lnTo>
                    <a:lnTo>
                      <a:pt x="608287" y="1285675"/>
                    </a:lnTo>
                    <a:lnTo>
                      <a:pt x="607888" y="1289279"/>
                    </a:lnTo>
                    <a:lnTo>
                      <a:pt x="607091" y="1292482"/>
                    </a:lnTo>
                    <a:lnTo>
                      <a:pt x="606295" y="1295686"/>
                    </a:lnTo>
                    <a:lnTo>
                      <a:pt x="604701" y="1298489"/>
                    </a:lnTo>
                    <a:lnTo>
                      <a:pt x="603107" y="1300892"/>
                    </a:lnTo>
                    <a:lnTo>
                      <a:pt x="600716" y="1302894"/>
                    </a:lnTo>
                    <a:lnTo>
                      <a:pt x="598724" y="1304896"/>
                    </a:lnTo>
                    <a:lnTo>
                      <a:pt x="594740" y="1306498"/>
                    </a:lnTo>
                    <a:lnTo>
                      <a:pt x="591154" y="1307699"/>
                    </a:lnTo>
                    <a:lnTo>
                      <a:pt x="585975" y="1308100"/>
                    </a:lnTo>
                    <a:lnTo>
                      <a:pt x="580396" y="1308100"/>
                    </a:lnTo>
                    <a:lnTo>
                      <a:pt x="578404" y="1307699"/>
                    </a:lnTo>
                    <a:lnTo>
                      <a:pt x="576014" y="1307299"/>
                    </a:lnTo>
                    <a:lnTo>
                      <a:pt x="571631" y="1305697"/>
                    </a:lnTo>
                    <a:lnTo>
                      <a:pt x="568045" y="1303294"/>
                    </a:lnTo>
                    <a:lnTo>
                      <a:pt x="564459" y="1299690"/>
                    </a:lnTo>
                    <a:lnTo>
                      <a:pt x="560475" y="1295285"/>
                    </a:lnTo>
                    <a:lnTo>
                      <a:pt x="557287" y="1290079"/>
                    </a:lnTo>
                    <a:lnTo>
                      <a:pt x="554498" y="1284073"/>
                    </a:lnTo>
                    <a:lnTo>
                      <a:pt x="551311" y="1277666"/>
                    </a:lnTo>
                    <a:lnTo>
                      <a:pt x="548920" y="1271258"/>
                    </a:lnTo>
                    <a:lnTo>
                      <a:pt x="546530" y="1264451"/>
                    </a:lnTo>
                    <a:lnTo>
                      <a:pt x="543342" y="1251236"/>
                    </a:lnTo>
                    <a:lnTo>
                      <a:pt x="540952" y="1238822"/>
                    </a:lnTo>
                    <a:lnTo>
                      <a:pt x="539358" y="1228811"/>
                    </a:lnTo>
                    <a:lnTo>
                      <a:pt x="538163" y="1219200"/>
                    </a:lnTo>
                    <a:close/>
                    <a:moveTo>
                      <a:pt x="1292225" y="1217613"/>
                    </a:moveTo>
                    <a:lnTo>
                      <a:pt x="1290632" y="1227624"/>
                    </a:lnTo>
                    <a:lnTo>
                      <a:pt x="1289436" y="1237635"/>
                    </a:lnTo>
                    <a:lnTo>
                      <a:pt x="1287046" y="1250049"/>
                    </a:lnTo>
                    <a:lnTo>
                      <a:pt x="1283061" y="1263665"/>
                    </a:lnTo>
                    <a:lnTo>
                      <a:pt x="1281069" y="1270472"/>
                    </a:lnTo>
                    <a:lnTo>
                      <a:pt x="1278679" y="1276879"/>
                    </a:lnTo>
                    <a:lnTo>
                      <a:pt x="1275491" y="1283287"/>
                    </a:lnTo>
                    <a:lnTo>
                      <a:pt x="1272702" y="1289293"/>
                    </a:lnTo>
                    <a:lnTo>
                      <a:pt x="1269116" y="1294099"/>
                    </a:lnTo>
                    <a:lnTo>
                      <a:pt x="1265530" y="1298504"/>
                    </a:lnTo>
                    <a:lnTo>
                      <a:pt x="1261546" y="1302108"/>
                    </a:lnTo>
                    <a:lnTo>
                      <a:pt x="1258359" y="1304110"/>
                    </a:lnTo>
                    <a:lnTo>
                      <a:pt x="1253976" y="1305712"/>
                    </a:lnTo>
                    <a:lnTo>
                      <a:pt x="1249593" y="1306513"/>
                    </a:lnTo>
                    <a:lnTo>
                      <a:pt x="1244015" y="1306513"/>
                    </a:lnTo>
                    <a:lnTo>
                      <a:pt x="1239632" y="1306112"/>
                    </a:lnTo>
                    <a:lnTo>
                      <a:pt x="1235250" y="1304911"/>
                    </a:lnTo>
                    <a:lnTo>
                      <a:pt x="1232062" y="1303309"/>
                    </a:lnTo>
                    <a:lnTo>
                      <a:pt x="1229273" y="1301707"/>
                    </a:lnTo>
                    <a:lnTo>
                      <a:pt x="1227281" y="1299305"/>
                    </a:lnTo>
                    <a:lnTo>
                      <a:pt x="1225687" y="1296902"/>
                    </a:lnTo>
                    <a:lnTo>
                      <a:pt x="1223695" y="1294099"/>
                    </a:lnTo>
                    <a:lnTo>
                      <a:pt x="1222898" y="1291296"/>
                    </a:lnTo>
                    <a:lnTo>
                      <a:pt x="1222101" y="1288092"/>
                    </a:lnTo>
                    <a:lnTo>
                      <a:pt x="1221703" y="1284088"/>
                    </a:lnTo>
                    <a:lnTo>
                      <a:pt x="1221304" y="1280083"/>
                    </a:lnTo>
                    <a:lnTo>
                      <a:pt x="1221304" y="1276879"/>
                    </a:lnTo>
                    <a:lnTo>
                      <a:pt x="1220906" y="1274477"/>
                    </a:lnTo>
                    <a:lnTo>
                      <a:pt x="1220508" y="1272074"/>
                    </a:lnTo>
                    <a:lnTo>
                      <a:pt x="1219711" y="1270072"/>
                    </a:lnTo>
                    <a:lnTo>
                      <a:pt x="1219312" y="1268870"/>
                    </a:lnTo>
                    <a:lnTo>
                      <a:pt x="1218117" y="1267669"/>
                    </a:lnTo>
                    <a:lnTo>
                      <a:pt x="1216922" y="1266868"/>
                    </a:lnTo>
                    <a:lnTo>
                      <a:pt x="1216125" y="1266468"/>
                    </a:lnTo>
                    <a:lnTo>
                      <a:pt x="1214930" y="1266468"/>
                    </a:lnTo>
                    <a:lnTo>
                      <a:pt x="1214133" y="1266868"/>
                    </a:lnTo>
                    <a:lnTo>
                      <a:pt x="1213336" y="1268070"/>
                    </a:lnTo>
                    <a:lnTo>
                      <a:pt x="1212539" y="1268870"/>
                    </a:lnTo>
                    <a:lnTo>
                      <a:pt x="1211742" y="1270072"/>
                    </a:lnTo>
                    <a:lnTo>
                      <a:pt x="1211344" y="1271674"/>
                    </a:lnTo>
                    <a:lnTo>
                      <a:pt x="1210945" y="1273275"/>
                    </a:lnTo>
                    <a:lnTo>
                      <a:pt x="1210945" y="1275678"/>
                    </a:lnTo>
                    <a:lnTo>
                      <a:pt x="1210945" y="1278081"/>
                    </a:lnTo>
                    <a:lnTo>
                      <a:pt x="1209750" y="1280483"/>
                    </a:lnTo>
                    <a:lnTo>
                      <a:pt x="1207359" y="1286891"/>
                    </a:lnTo>
                    <a:lnTo>
                      <a:pt x="1203773" y="1293298"/>
                    </a:lnTo>
                    <a:lnTo>
                      <a:pt x="1199789" y="1298904"/>
                    </a:lnTo>
                    <a:lnTo>
                      <a:pt x="1197797" y="1300906"/>
                    </a:lnTo>
                    <a:lnTo>
                      <a:pt x="1195805" y="1302909"/>
                    </a:lnTo>
                    <a:lnTo>
                      <a:pt x="1194211" y="1304110"/>
                    </a:lnTo>
                    <a:lnTo>
                      <a:pt x="1192617" y="1304110"/>
                    </a:lnTo>
                    <a:lnTo>
                      <a:pt x="1191821" y="1303710"/>
                    </a:lnTo>
                    <a:lnTo>
                      <a:pt x="1191024" y="1302108"/>
                    </a:lnTo>
                    <a:lnTo>
                      <a:pt x="1190625" y="1298904"/>
                    </a:lnTo>
                    <a:lnTo>
                      <a:pt x="1191024" y="1294900"/>
                    </a:lnTo>
                    <a:lnTo>
                      <a:pt x="1193016" y="1274877"/>
                    </a:lnTo>
                    <a:lnTo>
                      <a:pt x="1194610" y="1264465"/>
                    </a:lnTo>
                    <a:lnTo>
                      <a:pt x="1197000" y="1254855"/>
                    </a:lnTo>
                    <a:lnTo>
                      <a:pt x="1198195" y="1250450"/>
                    </a:lnTo>
                    <a:lnTo>
                      <a:pt x="1199789" y="1246045"/>
                    </a:lnTo>
                    <a:lnTo>
                      <a:pt x="1200984" y="1242841"/>
                    </a:lnTo>
                    <a:lnTo>
                      <a:pt x="1202977" y="1239237"/>
                    </a:lnTo>
                    <a:lnTo>
                      <a:pt x="1204969" y="1236834"/>
                    </a:lnTo>
                    <a:lnTo>
                      <a:pt x="1206961" y="1234832"/>
                    </a:lnTo>
                    <a:lnTo>
                      <a:pt x="1209352" y="1233631"/>
                    </a:lnTo>
                    <a:lnTo>
                      <a:pt x="1212141" y="1232429"/>
                    </a:lnTo>
                    <a:lnTo>
                      <a:pt x="1292225" y="1217613"/>
                    </a:lnTo>
                    <a:close/>
                    <a:moveTo>
                      <a:pt x="36513" y="1122363"/>
                    </a:moveTo>
                    <a:lnTo>
                      <a:pt x="98598" y="1134269"/>
                    </a:lnTo>
                    <a:lnTo>
                      <a:pt x="100956" y="1135063"/>
                    </a:lnTo>
                    <a:lnTo>
                      <a:pt x="102921" y="1135857"/>
                    </a:lnTo>
                    <a:lnTo>
                      <a:pt x="104492" y="1137444"/>
                    </a:lnTo>
                    <a:lnTo>
                      <a:pt x="105671" y="1139825"/>
                    </a:lnTo>
                    <a:lnTo>
                      <a:pt x="107636" y="1142207"/>
                    </a:lnTo>
                    <a:lnTo>
                      <a:pt x="108815" y="1145382"/>
                    </a:lnTo>
                    <a:lnTo>
                      <a:pt x="110779" y="1152128"/>
                    </a:lnTo>
                    <a:lnTo>
                      <a:pt x="112351" y="1159272"/>
                    </a:lnTo>
                    <a:lnTo>
                      <a:pt x="113923" y="1167210"/>
                    </a:lnTo>
                    <a:lnTo>
                      <a:pt x="115495" y="1183085"/>
                    </a:lnTo>
                    <a:lnTo>
                      <a:pt x="115888" y="1186260"/>
                    </a:lnTo>
                    <a:lnTo>
                      <a:pt x="115495" y="1188641"/>
                    </a:lnTo>
                    <a:lnTo>
                      <a:pt x="115102" y="1189832"/>
                    </a:lnTo>
                    <a:lnTo>
                      <a:pt x="114316" y="1190228"/>
                    </a:lnTo>
                    <a:lnTo>
                      <a:pt x="112744" y="1190228"/>
                    </a:lnTo>
                    <a:lnTo>
                      <a:pt x="111565" y="1189435"/>
                    </a:lnTo>
                    <a:lnTo>
                      <a:pt x="109994" y="1188244"/>
                    </a:lnTo>
                    <a:lnTo>
                      <a:pt x="108422" y="1186657"/>
                    </a:lnTo>
                    <a:lnTo>
                      <a:pt x="105278" y="1181894"/>
                    </a:lnTo>
                    <a:lnTo>
                      <a:pt x="102528" y="1177132"/>
                    </a:lnTo>
                    <a:lnTo>
                      <a:pt x="100563" y="1172369"/>
                    </a:lnTo>
                    <a:lnTo>
                      <a:pt x="100170" y="1169988"/>
                    </a:lnTo>
                    <a:lnTo>
                      <a:pt x="100170" y="1168003"/>
                    </a:lnTo>
                    <a:lnTo>
                      <a:pt x="99384" y="1164828"/>
                    </a:lnTo>
                    <a:lnTo>
                      <a:pt x="98598" y="1162447"/>
                    </a:lnTo>
                    <a:lnTo>
                      <a:pt x="97026" y="1161257"/>
                    </a:lnTo>
                    <a:lnTo>
                      <a:pt x="96633" y="1161257"/>
                    </a:lnTo>
                    <a:lnTo>
                      <a:pt x="95848" y="1161257"/>
                    </a:lnTo>
                    <a:lnTo>
                      <a:pt x="95062" y="1161257"/>
                    </a:lnTo>
                    <a:lnTo>
                      <a:pt x="94276" y="1161653"/>
                    </a:lnTo>
                    <a:lnTo>
                      <a:pt x="92704" y="1163638"/>
                    </a:lnTo>
                    <a:lnTo>
                      <a:pt x="91525" y="1167210"/>
                    </a:lnTo>
                    <a:lnTo>
                      <a:pt x="91525" y="1171178"/>
                    </a:lnTo>
                    <a:lnTo>
                      <a:pt x="91132" y="1176338"/>
                    </a:lnTo>
                    <a:lnTo>
                      <a:pt x="90346" y="1181100"/>
                    </a:lnTo>
                    <a:lnTo>
                      <a:pt x="89167" y="1184275"/>
                    </a:lnTo>
                    <a:lnTo>
                      <a:pt x="87989" y="1186260"/>
                    </a:lnTo>
                    <a:lnTo>
                      <a:pt x="86810" y="1187847"/>
                    </a:lnTo>
                    <a:lnTo>
                      <a:pt x="85238" y="1189038"/>
                    </a:lnTo>
                    <a:lnTo>
                      <a:pt x="83666" y="1189832"/>
                    </a:lnTo>
                    <a:lnTo>
                      <a:pt x="82094" y="1191022"/>
                    </a:lnTo>
                    <a:lnTo>
                      <a:pt x="80130" y="1191419"/>
                    </a:lnTo>
                    <a:lnTo>
                      <a:pt x="75414" y="1192213"/>
                    </a:lnTo>
                    <a:lnTo>
                      <a:pt x="69520" y="1192213"/>
                    </a:lnTo>
                    <a:lnTo>
                      <a:pt x="67163" y="1191816"/>
                    </a:lnTo>
                    <a:lnTo>
                      <a:pt x="64412" y="1191022"/>
                    </a:lnTo>
                    <a:lnTo>
                      <a:pt x="62447" y="1190228"/>
                    </a:lnTo>
                    <a:lnTo>
                      <a:pt x="60482" y="1188641"/>
                    </a:lnTo>
                    <a:lnTo>
                      <a:pt x="58125" y="1187053"/>
                    </a:lnTo>
                    <a:lnTo>
                      <a:pt x="56160" y="1185069"/>
                    </a:lnTo>
                    <a:lnTo>
                      <a:pt x="53016" y="1180703"/>
                    </a:lnTo>
                    <a:lnTo>
                      <a:pt x="49873" y="1175147"/>
                    </a:lnTo>
                    <a:lnTo>
                      <a:pt x="47122" y="1169194"/>
                    </a:lnTo>
                    <a:lnTo>
                      <a:pt x="44765" y="1162844"/>
                    </a:lnTo>
                    <a:lnTo>
                      <a:pt x="42800" y="1156494"/>
                    </a:lnTo>
                    <a:lnTo>
                      <a:pt x="41228" y="1150144"/>
                    </a:lnTo>
                    <a:lnTo>
                      <a:pt x="40049" y="1143794"/>
                    </a:lnTo>
                    <a:lnTo>
                      <a:pt x="37692" y="1133475"/>
                    </a:lnTo>
                    <a:lnTo>
                      <a:pt x="36513" y="1125538"/>
                    </a:lnTo>
                    <a:lnTo>
                      <a:pt x="36513" y="1122363"/>
                    </a:lnTo>
                    <a:close/>
                    <a:moveTo>
                      <a:pt x="1779588" y="1120775"/>
                    </a:moveTo>
                    <a:lnTo>
                      <a:pt x="1779588" y="1123616"/>
                    </a:lnTo>
                    <a:lnTo>
                      <a:pt x="1778404" y="1131734"/>
                    </a:lnTo>
                    <a:lnTo>
                      <a:pt x="1776824" y="1142693"/>
                    </a:lnTo>
                    <a:lnTo>
                      <a:pt x="1775244" y="1149188"/>
                    </a:lnTo>
                    <a:lnTo>
                      <a:pt x="1773665" y="1155682"/>
                    </a:lnTo>
                    <a:lnTo>
                      <a:pt x="1771690" y="1162176"/>
                    </a:lnTo>
                    <a:lnTo>
                      <a:pt x="1769321" y="1168671"/>
                    </a:lnTo>
                    <a:lnTo>
                      <a:pt x="1766162" y="1174759"/>
                    </a:lnTo>
                    <a:lnTo>
                      <a:pt x="1763397" y="1180442"/>
                    </a:lnTo>
                    <a:lnTo>
                      <a:pt x="1760238" y="1184907"/>
                    </a:lnTo>
                    <a:lnTo>
                      <a:pt x="1757869" y="1186530"/>
                    </a:lnTo>
                    <a:lnTo>
                      <a:pt x="1755894" y="1188560"/>
                    </a:lnTo>
                    <a:lnTo>
                      <a:pt x="1753920" y="1189777"/>
                    </a:lnTo>
                    <a:lnTo>
                      <a:pt x="1751550" y="1190995"/>
                    </a:lnTo>
                    <a:lnTo>
                      <a:pt x="1749181" y="1191807"/>
                    </a:lnTo>
                    <a:lnTo>
                      <a:pt x="1746812" y="1192213"/>
                    </a:lnTo>
                    <a:lnTo>
                      <a:pt x="1740888" y="1192213"/>
                    </a:lnTo>
                    <a:lnTo>
                      <a:pt x="1736149" y="1191401"/>
                    </a:lnTo>
                    <a:lnTo>
                      <a:pt x="1734175" y="1190589"/>
                    </a:lnTo>
                    <a:lnTo>
                      <a:pt x="1732200" y="1189777"/>
                    </a:lnTo>
                    <a:lnTo>
                      <a:pt x="1730621" y="1188966"/>
                    </a:lnTo>
                    <a:lnTo>
                      <a:pt x="1729436" y="1187748"/>
                    </a:lnTo>
                    <a:lnTo>
                      <a:pt x="1728251" y="1185718"/>
                    </a:lnTo>
                    <a:lnTo>
                      <a:pt x="1727461" y="1184095"/>
                    </a:lnTo>
                    <a:lnTo>
                      <a:pt x="1725487" y="1180442"/>
                    </a:lnTo>
                    <a:lnTo>
                      <a:pt x="1724697" y="1175977"/>
                    </a:lnTo>
                    <a:lnTo>
                      <a:pt x="1724697" y="1170700"/>
                    </a:lnTo>
                    <a:lnTo>
                      <a:pt x="1724302" y="1166235"/>
                    </a:lnTo>
                    <a:lnTo>
                      <a:pt x="1723117" y="1162988"/>
                    </a:lnTo>
                    <a:lnTo>
                      <a:pt x="1721933" y="1160959"/>
                    </a:lnTo>
                    <a:lnTo>
                      <a:pt x="1721143" y="1160553"/>
                    </a:lnTo>
                    <a:lnTo>
                      <a:pt x="1720748" y="1160147"/>
                    </a:lnTo>
                    <a:lnTo>
                      <a:pt x="1719958" y="1160553"/>
                    </a:lnTo>
                    <a:lnTo>
                      <a:pt x="1718774" y="1160553"/>
                    </a:lnTo>
                    <a:lnTo>
                      <a:pt x="1717589" y="1161770"/>
                    </a:lnTo>
                    <a:lnTo>
                      <a:pt x="1716404" y="1164206"/>
                    </a:lnTo>
                    <a:lnTo>
                      <a:pt x="1716009" y="1167453"/>
                    </a:lnTo>
                    <a:lnTo>
                      <a:pt x="1716009" y="1169482"/>
                    </a:lnTo>
                    <a:lnTo>
                      <a:pt x="1715614" y="1171512"/>
                    </a:lnTo>
                    <a:lnTo>
                      <a:pt x="1713640" y="1176383"/>
                    </a:lnTo>
                    <a:lnTo>
                      <a:pt x="1710481" y="1181659"/>
                    </a:lnTo>
                    <a:lnTo>
                      <a:pt x="1707716" y="1186124"/>
                    </a:lnTo>
                    <a:lnTo>
                      <a:pt x="1706137" y="1188154"/>
                    </a:lnTo>
                    <a:lnTo>
                      <a:pt x="1704557" y="1189371"/>
                    </a:lnTo>
                    <a:lnTo>
                      <a:pt x="1702978" y="1190183"/>
                    </a:lnTo>
                    <a:lnTo>
                      <a:pt x="1702188" y="1190183"/>
                    </a:lnTo>
                    <a:lnTo>
                      <a:pt x="1701003" y="1189777"/>
                    </a:lnTo>
                    <a:lnTo>
                      <a:pt x="1700608" y="1188560"/>
                    </a:lnTo>
                    <a:lnTo>
                      <a:pt x="1700213" y="1185718"/>
                    </a:lnTo>
                    <a:lnTo>
                      <a:pt x="1700608" y="1182877"/>
                    </a:lnTo>
                    <a:lnTo>
                      <a:pt x="1702188" y="1166641"/>
                    </a:lnTo>
                    <a:lnTo>
                      <a:pt x="1703767" y="1158117"/>
                    </a:lnTo>
                    <a:lnTo>
                      <a:pt x="1704952" y="1150811"/>
                    </a:lnTo>
                    <a:lnTo>
                      <a:pt x="1707716" y="1143911"/>
                    </a:lnTo>
                    <a:lnTo>
                      <a:pt x="1708901" y="1141070"/>
                    </a:lnTo>
                    <a:lnTo>
                      <a:pt x="1710086" y="1138634"/>
                    </a:lnTo>
                    <a:lnTo>
                      <a:pt x="1711665" y="1136199"/>
                    </a:lnTo>
                    <a:lnTo>
                      <a:pt x="1713640" y="1134575"/>
                    </a:lnTo>
                    <a:lnTo>
                      <a:pt x="1715219" y="1133763"/>
                    </a:lnTo>
                    <a:lnTo>
                      <a:pt x="1717194" y="1132952"/>
                    </a:lnTo>
                    <a:lnTo>
                      <a:pt x="1779588" y="1120775"/>
                    </a:lnTo>
                    <a:close/>
                    <a:moveTo>
                      <a:pt x="233586" y="538163"/>
                    </a:moveTo>
                    <a:lnTo>
                      <a:pt x="238336" y="538163"/>
                    </a:lnTo>
                    <a:lnTo>
                      <a:pt x="300494" y="768264"/>
                    </a:lnTo>
                    <a:lnTo>
                      <a:pt x="301682" y="758743"/>
                    </a:lnTo>
                    <a:lnTo>
                      <a:pt x="323061" y="601242"/>
                    </a:lnTo>
                    <a:lnTo>
                      <a:pt x="317122" y="585770"/>
                    </a:lnTo>
                    <a:lnTo>
                      <a:pt x="328999" y="565140"/>
                    </a:lnTo>
                    <a:lnTo>
                      <a:pt x="355921" y="565140"/>
                    </a:lnTo>
                    <a:lnTo>
                      <a:pt x="367403" y="585770"/>
                    </a:lnTo>
                    <a:lnTo>
                      <a:pt x="362256" y="604416"/>
                    </a:lnTo>
                    <a:lnTo>
                      <a:pt x="381259" y="770645"/>
                    </a:lnTo>
                    <a:lnTo>
                      <a:pt x="394720" y="710739"/>
                    </a:lnTo>
                    <a:lnTo>
                      <a:pt x="395908" y="741287"/>
                    </a:lnTo>
                    <a:lnTo>
                      <a:pt x="397096" y="773818"/>
                    </a:lnTo>
                    <a:lnTo>
                      <a:pt x="401055" y="844039"/>
                    </a:lnTo>
                    <a:lnTo>
                      <a:pt x="405806" y="918227"/>
                    </a:lnTo>
                    <a:lnTo>
                      <a:pt x="410952" y="992018"/>
                    </a:lnTo>
                    <a:lnTo>
                      <a:pt x="416891" y="1061048"/>
                    </a:lnTo>
                    <a:lnTo>
                      <a:pt x="423226" y="1122541"/>
                    </a:lnTo>
                    <a:lnTo>
                      <a:pt x="426393" y="1148725"/>
                    </a:lnTo>
                    <a:lnTo>
                      <a:pt x="428768" y="1171338"/>
                    </a:lnTo>
                    <a:lnTo>
                      <a:pt x="431936" y="1190381"/>
                    </a:lnTo>
                    <a:lnTo>
                      <a:pt x="434311" y="1204663"/>
                    </a:lnTo>
                    <a:lnTo>
                      <a:pt x="435499" y="1210218"/>
                    </a:lnTo>
                    <a:lnTo>
                      <a:pt x="436687" y="1215375"/>
                    </a:lnTo>
                    <a:lnTo>
                      <a:pt x="439062" y="1220532"/>
                    </a:lnTo>
                    <a:lnTo>
                      <a:pt x="440646" y="1225293"/>
                    </a:lnTo>
                    <a:lnTo>
                      <a:pt x="440646" y="1228467"/>
                    </a:lnTo>
                    <a:lnTo>
                      <a:pt x="441833" y="1238385"/>
                    </a:lnTo>
                    <a:lnTo>
                      <a:pt x="443021" y="1248700"/>
                    </a:lnTo>
                    <a:lnTo>
                      <a:pt x="444605" y="1258221"/>
                    </a:lnTo>
                    <a:lnTo>
                      <a:pt x="446584" y="1268140"/>
                    </a:lnTo>
                    <a:lnTo>
                      <a:pt x="448564" y="1277264"/>
                    </a:lnTo>
                    <a:lnTo>
                      <a:pt x="450939" y="1285992"/>
                    </a:lnTo>
                    <a:lnTo>
                      <a:pt x="453711" y="1295117"/>
                    </a:lnTo>
                    <a:lnTo>
                      <a:pt x="456086" y="1303448"/>
                    </a:lnTo>
                    <a:lnTo>
                      <a:pt x="459649" y="1311383"/>
                    </a:lnTo>
                    <a:lnTo>
                      <a:pt x="462816" y="1318921"/>
                    </a:lnTo>
                    <a:lnTo>
                      <a:pt x="466380" y="1326458"/>
                    </a:lnTo>
                    <a:lnTo>
                      <a:pt x="469943" y="1333599"/>
                    </a:lnTo>
                    <a:lnTo>
                      <a:pt x="473902" y="1340344"/>
                    </a:lnTo>
                    <a:lnTo>
                      <a:pt x="477861" y="1346691"/>
                    </a:lnTo>
                    <a:lnTo>
                      <a:pt x="482612" y="1353039"/>
                    </a:lnTo>
                    <a:lnTo>
                      <a:pt x="487363" y="1358990"/>
                    </a:lnTo>
                    <a:lnTo>
                      <a:pt x="469151" y="1598613"/>
                    </a:lnTo>
                    <a:lnTo>
                      <a:pt x="383239" y="1598613"/>
                    </a:lnTo>
                    <a:lnTo>
                      <a:pt x="340481" y="1260999"/>
                    </a:lnTo>
                    <a:lnTo>
                      <a:pt x="334938" y="1261395"/>
                    </a:lnTo>
                    <a:lnTo>
                      <a:pt x="329395" y="1261792"/>
                    </a:lnTo>
                    <a:lnTo>
                      <a:pt x="326228" y="1261792"/>
                    </a:lnTo>
                    <a:lnTo>
                      <a:pt x="322269" y="1261395"/>
                    </a:lnTo>
                    <a:lnTo>
                      <a:pt x="282282" y="1597423"/>
                    </a:lnTo>
                    <a:lnTo>
                      <a:pt x="193203" y="1598613"/>
                    </a:lnTo>
                    <a:lnTo>
                      <a:pt x="160738" y="1168165"/>
                    </a:lnTo>
                    <a:lnTo>
                      <a:pt x="154800" y="1158246"/>
                    </a:lnTo>
                    <a:lnTo>
                      <a:pt x="149257" y="1148725"/>
                    </a:lnTo>
                    <a:lnTo>
                      <a:pt x="144110" y="1139203"/>
                    </a:lnTo>
                    <a:lnTo>
                      <a:pt x="140151" y="1128889"/>
                    </a:lnTo>
                    <a:lnTo>
                      <a:pt x="139755" y="1124921"/>
                    </a:lnTo>
                    <a:lnTo>
                      <a:pt x="134609" y="1066999"/>
                    </a:lnTo>
                    <a:lnTo>
                      <a:pt x="128670" y="1003920"/>
                    </a:lnTo>
                    <a:lnTo>
                      <a:pt x="122335" y="924971"/>
                    </a:lnTo>
                    <a:lnTo>
                      <a:pt x="108875" y="730972"/>
                    </a:lnTo>
                    <a:lnTo>
                      <a:pt x="103728" y="726608"/>
                    </a:lnTo>
                    <a:lnTo>
                      <a:pt x="98185" y="721054"/>
                    </a:lnTo>
                    <a:lnTo>
                      <a:pt x="97789" y="721450"/>
                    </a:lnTo>
                    <a:lnTo>
                      <a:pt x="96997" y="723434"/>
                    </a:lnTo>
                    <a:lnTo>
                      <a:pt x="96601" y="727798"/>
                    </a:lnTo>
                    <a:lnTo>
                      <a:pt x="96601" y="733352"/>
                    </a:lnTo>
                    <a:lnTo>
                      <a:pt x="96205" y="749618"/>
                    </a:lnTo>
                    <a:lnTo>
                      <a:pt x="96601" y="771438"/>
                    </a:lnTo>
                    <a:lnTo>
                      <a:pt x="97789" y="826980"/>
                    </a:lnTo>
                    <a:lnTo>
                      <a:pt x="100165" y="893630"/>
                    </a:lnTo>
                    <a:lnTo>
                      <a:pt x="103332" y="962660"/>
                    </a:lnTo>
                    <a:lnTo>
                      <a:pt x="106499" y="1027327"/>
                    </a:lnTo>
                    <a:lnTo>
                      <a:pt x="109666" y="1079694"/>
                    </a:lnTo>
                    <a:lnTo>
                      <a:pt x="112042" y="1112226"/>
                    </a:lnTo>
                    <a:lnTo>
                      <a:pt x="97393" y="1112623"/>
                    </a:lnTo>
                    <a:lnTo>
                      <a:pt x="87891" y="1112623"/>
                    </a:lnTo>
                    <a:lnTo>
                      <a:pt x="76806" y="1111433"/>
                    </a:lnTo>
                    <a:lnTo>
                      <a:pt x="65325" y="1109449"/>
                    </a:lnTo>
                    <a:lnTo>
                      <a:pt x="59386" y="1108259"/>
                    </a:lnTo>
                    <a:lnTo>
                      <a:pt x="53843" y="1107069"/>
                    </a:lnTo>
                    <a:lnTo>
                      <a:pt x="47905" y="1104688"/>
                    </a:lnTo>
                    <a:lnTo>
                      <a:pt x="41966" y="1102308"/>
                    </a:lnTo>
                    <a:lnTo>
                      <a:pt x="36027" y="1099928"/>
                    </a:lnTo>
                    <a:lnTo>
                      <a:pt x="30485" y="1096357"/>
                    </a:lnTo>
                    <a:lnTo>
                      <a:pt x="27713" y="1079298"/>
                    </a:lnTo>
                    <a:lnTo>
                      <a:pt x="24546" y="1056684"/>
                    </a:lnTo>
                    <a:lnTo>
                      <a:pt x="21775" y="1030104"/>
                    </a:lnTo>
                    <a:lnTo>
                      <a:pt x="18607" y="1000349"/>
                    </a:lnTo>
                    <a:lnTo>
                      <a:pt x="15836" y="967024"/>
                    </a:lnTo>
                    <a:lnTo>
                      <a:pt x="13065" y="932509"/>
                    </a:lnTo>
                    <a:lnTo>
                      <a:pt x="7918" y="860305"/>
                    </a:lnTo>
                    <a:lnTo>
                      <a:pt x="3563" y="790084"/>
                    </a:lnTo>
                    <a:lnTo>
                      <a:pt x="2375" y="757949"/>
                    </a:lnTo>
                    <a:lnTo>
                      <a:pt x="1187" y="728591"/>
                    </a:lnTo>
                    <a:lnTo>
                      <a:pt x="396" y="702804"/>
                    </a:lnTo>
                    <a:lnTo>
                      <a:pt x="0" y="681778"/>
                    </a:lnTo>
                    <a:lnTo>
                      <a:pt x="396" y="666305"/>
                    </a:lnTo>
                    <a:lnTo>
                      <a:pt x="792" y="660751"/>
                    </a:lnTo>
                    <a:lnTo>
                      <a:pt x="1187" y="656784"/>
                    </a:lnTo>
                    <a:lnTo>
                      <a:pt x="1979" y="650436"/>
                    </a:lnTo>
                    <a:lnTo>
                      <a:pt x="3167" y="644089"/>
                    </a:lnTo>
                    <a:lnTo>
                      <a:pt x="5147" y="638535"/>
                    </a:lnTo>
                    <a:lnTo>
                      <a:pt x="7918" y="632584"/>
                    </a:lnTo>
                    <a:lnTo>
                      <a:pt x="11085" y="626633"/>
                    </a:lnTo>
                    <a:lnTo>
                      <a:pt x="15044" y="621475"/>
                    </a:lnTo>
                    <a:lnTo>
                      <a:pt x="19003" y="615921"/>
                    </a:lnTo>
                    <a:lnTo>
                      <a:pt x="24150" y="610764"/>
                    </a:lnTo>
                    <a:lnTo>
                      <a:pt x="29693" y="606003"/>
                    </a:lnTo>
                    <a:lnTo>
                      <a:pt x="35631" y="601242"/>
                    </a:lnTo>
                    <a:lnTo>
                      <a:pt x="41966" y="596482"/>
                    </a:lnTo>
                    <a:lnTo>
                      <a:pt x="48696" y="592514"/>
                    </a:lnTo>
                    <a:lnTo>
                      <a:pt x="55427" y="588150"/>
                    </a:lnTo>
                    <a:lnTo>
                      <a:pt x="62949" y="584580"/>
                    </a:lnTo>
                    <a:lnTo>
                      <a:pt x="70867" y="580612"/>
                    </a:lnTo>
                    <a:lnTo>
                      <a:pt x="78785" y="576645"/>
                    </a:lnTo>
                    <a:lnTo>
                      <a:pt x="96205" y="569504"/>
                    </a:lnTo>
                    <a:lnTo>
                      <a:pt x="114417" y="563950"/>
                    </a:lnTo>
                    <a:lnTo>
                      <a:pt x="132629" y="557999"/>
                    </a:lnTo>
                    <a:lnTo>
                      <a:pt x="152029" y="552842"/>
                    </a:lnTo>
                    <a:lnTo>
                      <a:pt x="171428" y="548478"/>
                    </a:lnTo>
                    <a:lnTo>
                      <a:pt x="190828" y="544510"/>
                    </a:lnTo>
                    <a:lnTo>
                      <a:pt x="210227" y="540940"/>
                    </a:lnTo>
                    <a:lnTo>
                      <a:pt x="229627" y="538559"/>
                    </a:lnTo>
                    <a:lnTo>
                      <a:pt x="233586" y="538163"/>
                    </a:lnTo>
                    <a:close/>
                    <a:moveTo>
                      <a:pt x="1612045" y="536575"/>
                    </a:moveTo>
                    <a:lnTo>
                      <a:pt x="1621555" y="536972"/>
                    </a:lnTo>
                    <a:lnTo>
                      <a:pt x="1631461" y="537369"/>
                    </a:lnTo>
                    <a:lnTo>
                      <a:pt x="1640970" y="538559"/>
                    </a:lnTo>
                    <a:lnTo>
                      <a:pt x="1650480" y="540147"/>
                    </a:lnTo>
                    <a:lnTo>
                      <a:pt x="1660386" y="541734"/>
                    </a:lnTo>
                    <a:lnTo>
                      <a:pt x="1669896" y="544512"/>
                    </a:lnTo>
                    <a:lnTo>
                      <a:pt x="1679406" y="546894"/>
                    </a:lnTo>
                    <a:lnTo>
                      <a:pt x="1688916" y="550465"/>
                    </a:lnTo>
                    <a:lnTo>
                      <a:pt x="1698030" y="553640"/>
                    </a:lnTo>
                    <a:lnTo>
                      <a:pt x="1707539" y="557212"/>
                    </a:lnTo>
                    <a:lnTo>
                      <a:pt x="1716257" y="560784"/>
                    </a:lnTo>
                    <a:lnTo>
                      <a:pt x="1724974" y="565150"/>
                    </a:lnTo>
                    <a:lnTo>
                      <a:pt x="1742409" y="573484"/>
                    </a:lnTo>
                    <a:lnTo>
                      <a:pt x="1758259" y="582215"/>
                    </a:lnTo>
                    <a:lnTo>
                      <a:pt x="1772523" y="591344"/>
                    </a:lnTo>
                    <a:lnTo>
                      <a:pt x="1785600" y="600472"/>
                    </a:lnTo>
                    <a:lnTo>
                      <a:pt x="1797091" y="608806"/>
                    </a:lnTo>
                    <a:lnTo>
                      <a:pt x="1806997" y="616744"/>
                    </a:lnTo>
                    <a:lnTo>
                      <a:pt x="1814129" y="623887"/>
                    </a:lnTo>
                    <a:lnTo>
                      <a:pt x="1816903" y="627062"/>
                    </a:lnTo>
                    <a:lnTo>
                      <a:pt x="1818884" y="629840"/>
                    </a:lnTo>
                    <a:lnTo>
                      <a:pt x="1820865" y="632619"/>
                    </a:lnTo>
                    <a:lnTo>
                      <a:pt x="1821658" y="634603"/>
                    </a:lnTo>
                    <a:lnTo>
                      <a:pt x="1822054" y="638572"/>
                    </a:lnTo>
                    <a:lnTo>
                      <a:pt x="1822450" y="644128"/>
                    </a:lnTo>
                    <a:lnTo>
                      <a:pt x="1822450" y="660797"/>
                    </a:lnTo>
                    <a:lnTo>
                      <a:pt x="1821658" y="682625"/>
                    </a:lnTo>
                    <a:lnTo>
                      <a:pt x="1819677" y="710009"/>
                    </a:lnTo>
                    <a:lnTo>
                      <a:pt x="1818092" y="741362"/>
                    </a:lnTo>
                    <a:lnTo>
                      <a:pt x="1815714" y="775494"/>
                    </a:lnTo>
                    <a:lnTo>
                      <a:pt x="1809374" y="850106"/>
                    </a:lnTo>
                    <a:lnTo>
                      <a:pt x="1802242" y="926306"/>
                    </a:lnTo>
                    <a:lnTo>
                      <a:pt x="1794713" y="998141"/>
                    </a:lnTo>
                    <a:lnTo>
                      <a:pt x="1790751" y="1029494"/>
                    </a:lnTo>
                    <a:lnTo>
                      <a:pt x="1787581" y="1057672"/>
                    </a:lnTo>
                    <a:lnTo>
                      <a:pt x="1784015" y="1080691"/>
                    </a:lnTo>
                    <a:lnTo>
                      <a:pt x="1781241" y="1097756"/>
                    </a:lnTo>
                    <a:lnTo>
                      <a:pt x="1770146" y="1102122"/>
                    </a:lnTo>
                    <a:lnTo>
                      <a:pt x="1759844" y="1106091"/>
                    </a:lnTo>
                    <a:lnTo>
                      <a:pt x="1749938" y="1108472"/>
                    </a:lnTo>
                    <a:lnTo>
                      <a:pt x="1740824" y="1110456"/>
                    </a:lnTo>
                    <a:lnTo>
                      <a:pt x="1731710" y="1112044"/>
                    </a:lnTo>
                    <a:lnTo>
                      <a:pt x="1724182" y="1112441"/>
                    </a:lnTo>
                    <a:lnTo>
                      <a:pt x="1720616" y="1112044"/>
                    </a:lnTo>
                    <a:lnTo>
                      <a:pt x="1717446" y="1111250"/>
                    </a:lnTo>
                    <a:lnTo>
                      <a:pt x="1714276" y="1110853"/>
                    </a:lnTo>
                    <a:lnTo>
                      <a:pt x="1711502" y="1110059"/>
                    </a:lnTo>
                    <a:lnTo>
                      <a:pt x="1712691" y="1096566"/>
                    </a:lnTo>
                    <a:lnTo>
                      <a:pt x="1713879" y="1077119"/>
                    </a:lnTo>
                    <a:lnTo>
                      <a:pt x="1715464" y="1025128"/>
                    </a:lnTo>
                    <a:lnTo>
                      <a:pt x="1717049" y="960041"/>
                    </a:lnTo>
                    <a:lnTo>
                      <a:pt x="1718238" y="890587"/>
                    </a:lnTo>
                    <a:lnTo>
                      <a:pt x="1719031" y="823912"/>
                    </a:lnTo>
                    <a:lnTo>
                      <a:pt x="1718238" y="794544"/>
                    </a:lnTo>
                    <a:lnTo>
                      <a:pt x="1717842" y="768747"/>
                    </a:lnTo>
                    <a:lnTo>
                      <a:pt x="1717446" y="747315"/>
                    </a:lnTo>
                    <a:lnTo>
                      <a:pt x="1716257" y="731440"/>
                    </a:lnTo>
                    <a:lnTo>
                      <a:pt x="1715464" y="726281"/>
                    </a:lnTo>
                    <a:lnTo>
                      <a:pt x="1715068" y="722312"/>
                    </a:lnTo>
                    <a:lnTo>
                      <a:pt x="1713879" y="720725"/>
                    </a:lnTo>
                    <a:lnTo>
                      <a:pt x="1713483" y="720328"/>
                    </a:lnTo>
                    <a:lnTo>
                      <a:pt x="1713087" y="720725"/>
                    </a:lnTo>
                    <a:lnTo>
                      <a:pt x="1707539" y="727869"/>
                    </a:lnTo>
                    <a:lnTo>
                      <a:pt x="1702388" y="735409"/>
                    </a:lnTo>
                    <a:lnTo>
                      <a:pt x="1701200" y="737394"/>
                    </a:lnTo>
                    <a:lnTo>
                      <a:pt x="1683765" y="992584"/>
                    </a:lnTo>
                    <a:lnTo>
                      <a:pt x="1675047" y="1087438"/>
                    </a:lnTo>
                    <a:lnTo>
                      <a:pt x="1671877" y="1124744"/>
                    </a:lnTo>
                    <a:lnTo>
                      <a:pt x="1671085" y="1128316"/>
                    </a:lnTo>
                    <a:lnTo>
                      <a:pt x="1669104" y="1134269"/>
                    </a:lnTo>
                    <a:lnTo>
                      <a:pt x="1667123" y="1140222"/>
                    </a:lnTo>
                    <a:lnTo>
                      <a:pt x="1664349" y="1145778"/>
                    </a:lnTo>
                    <a:lnTo>
                      <a:pt x="1661971" y="1151334"/>
                    </a:lnTo>
                    <a:lnTo>
                      <a:pt x="1655631" y="1162447"/>
                    </a:lnTo>
                    <a:lnTo>
                      <a:pt x="1648499" y="1173956"/>
                    </a:lnTo>
                    <a:lnTo>
                      <a:pt x="1616403" y="1598613"/>
                    </a:lnTo>
                    <a:lnTo>
                      <a:pt x="1531211" y="1598613"/>
                    </a:lnTo>
                    <a:lnTo>
                      <a:pt x="1488020" y="1260872"/>
                    </a:lnTo>
                    <a:lnTo>
                      <a:pt x="1482869" y="1261269"/>
                    </a:lnTo>
                    <a:lnTo>
                      <a:pt x="1477322" y="1261666"/>
                    </a:lnTo>
                    <a:lnTo>
                      <a:pt x="1473359" y="1261666"/>
                    </a:lnTo>
                    <a:lnTo>
                      <a:pt x="1470189" y="1261269"/>
                    </a:lnTo>
                    <a:lnTo>
                      <a:pt x="1429772" y="1597422"/>
                    </a:lnTo>
                    <a:lnTo>
                      <a:pt x="1340617" y="1598613"/>
                    </a:lnTo>
                    <a:lnTo>
                      <a:pt x="1323975" y="1376760"/>
                    </a:lnTo>
                    <a:lnTo>
                      <a:pt x="1330315" y="1370806"/>
                    </a:lnTo>
                    <a:lnTo>
                      <a:pt x="1336655" y="1364456"/>
                    </a:lnTo>
                    <a:lnTo>
                      <a:pt x="1342995" y="1357710"/>
                    </a:lnTo>
                    <a:lnTo>
                      <a:pt x="1348542" y="1350566"/>
                    </a:lnTo>
                    <a:lnTo>
                      <a:pt x="1354090" y="1342628"/>
                    </a:lnTo>
                    <a:lnTo>
                      <a:pt x="1358845" y="1334294"/>
                    </a:lnTo>
                    <a:lnTo>
                      <a:pt x="1363600" y="1325563"/>
                    </a:lnTo>
                    <a:lnTo>
                      <a:pt x="1368355" y="1316435"/>
                    </a:lnTo>
                    <a:lnTo>
                      <a:pt x="1371921" y="1306513"/>
                    </a:lnTo>
                    <a:lnTo>
                      <a:pt x="1375883" y="1296591"/>
                    </a:lnTo>
                    <a:lnTo>
                      <a:pt x="1379053" y="1285875"/>
                    </a:lnTo>
                    <a:lnTo>
                      <a:pt x="1381827" y="1275160"/>
                    </a:lnTo>
                    <a:lnTo>
                      <a:pt x="1384204" y="1263650"/>
                    </a:lnTo>
                    <a:lnTo>
                      <a:pt x="1386186" y="1251347"/>
                    </a:lnTo>
                    <a:lnTo>
                      <a:pt x="1388563" y="1239044"/>
                    </a:lnTo>
                    <a:lnTo>
                      <a:pt x="1389752" y="1226344"/>
                    </a:lnTo>
                    <a:lnTo>
                      <a:pt x="1389752" y="1222375"/>
                    </a:lnTo>
                    <a:lnTo>
                      <a:pt x="1389752" y="1218009"/>
                    </a:lnTo>
                    <a:lnTo>
                      <a:pt x="1389356" y="1209675"/>
                    </a:lnTo>
                    <a:lnTo>
                      <a:pt x="1390148" y="1207294"/>
                    </a:lnTo>
                    <a:lnTo>
                      <a:pt x="1392129" y="1194594"/>
                    </a:lnTo>
                    <a:lnTo>
                      <a:pt x="1394903" y="1177925"/>
                    </a:lnTo>
                    <a:lnTo>
                      <a:pt x="1400450" y="1134269"/>
                    </a:lnTo>
                    <a:lnTo>
                      <a:pt x="1407186" y="1078309"/>
                    </a:lnTo>
                    <a:lnTo>
                      <a:pt x="1413923" y="1013619"/>
                    </a:lnTo>
                    <a:lnTo>
                      <a:pt x="1421055" y="943769"/>
                    </a:lnTo>
                    <a:lnTo>
                      <a:pt x="1427791" y="871537"/>
                    </a:lnTo>
                    <a:lnTo>
                      <a:pt x="1433735" y="800894"/>
                    </a:lnTo>
                    <a:lnTo>
                      <a:pt x="1438886" y="734219"/>
                    </a:lnTo>
                    <a:lnTo>
                      <a:pt x="1447603" y="767953"/>
                    </a:lnTo>
                    <a:lnTo>
                      <a:pt x="1449188" y="758428"/>
                    </a:lnTo>
                    <a:lnTo>
                      <a:pt x="1470586" y="600869"/>
                    </a:lnTo>
                    <a:lnTo>
                      <a:pt x="1464642" y="585390"/>
                    </a:lnTo>
                    <a:lnTo>
                      <a:pt x="1476529" y="564753"/>
                    </a:lnTo>
                    <a:lnTo>
                      <a:pt x="1503870" y="564753"/>
                    </a:lnTo>
                    <a:lnTo>
                      <a:pt x="1514569" y="585390"/>
                    </a:lnTo>
                    <a:lnTo>
                      <a:pt x="1509814" y="604044"/>
                    </a:lnTo>
                    <a:lnTo>
                      <a:pt x="1528833" y="770334"/>
                    </a:lnTo>
                    <a:lnTo>
                      <a:pt x="1579949" y="545306"/>
                    </a:lnTo>
                    <a:lnTo>
                      <a:pt x="1585893" y="542131"/>
                    </a:lnTo>
                    <a:lnTo>
                      <a:pt x="1589855" y="540147"/>
                    </a:lnTo>
                    <a:lnTo>
                      <a:pt x="1592629" y="538559"/>
                    </a:lnTo>
                    <a:lnTo>
                      <a:pt x="1593025" y="538162"/>
                    </a:lnTo>
                    <a:lnTo>
                      <a:pt x="1602535" y="536972"/>
                    </a:lnTo>
                    <a:lnTo>
                      <a:pt x="1612045" y="536575"/>
                    </a:lnTo>
                    <a:close/>
                    <a:moveTo>
                      <a:pt x="1080417" y="477838"/>
                    </a:moveTo>
                    <a:lnTo>
                      <a:pt x="1092318" y="478235"/>
                    </a:lnTo>
                    <a:lnTo>
                      <a:pt x="1104616" y="478632"/>
                    </a:lnTo>
                    <a:lnTo>
                      <a:pt x="1116913" y="480219"/>
                    </a:lnTo>
                    <a:lnTo>
                      <a:pt x="1128814" y="482600"/>
                    </a:lnTo>
                    <a:lnTo>
                      <a:pt x="1141111" y="484982"/>
                    </a:lnTo>
                    <a:lnTo>
                      <a:pt x="1153409" y="487760"/>
                    </a:lnTo>
                    <a:lnTo>
                      <a:pt x="1165706" y="491332"/>
                    </a:lnTo>
                    <a:lnTo>
                      <a:pt x="1178003" y="494903"/>
                    </a:lnTo>
                    <a:lnTo>
                      <a:pt x="1189507" y="499269"/>
                    </a:lnTo>
                    <a:lnTo>
                      <a:pt x="1201011" y="504032"/>
                    </a:lnTo>
                    <a:lnTo>
                      <a:pt x="1212515" y="508397"/>
                    </a:lnTo>
                    <a:lnTo>
                      <a:pt x="1223623" y="513557"/>
                    </a:lnTo>
                    <a:lnTo>
                      <a:pt x="1234730" y="519113"/>
                    </a:lnTo>
                    <a:lnTo>
                      <a:pt x="1245441" y="524669"/>
                    </a:lnTo>
                    <a:lnTo>
                      <a:pt x="1255358" y="530225"/>
                    </a:lnTo>
                    <a:lnTo>
                      <a:pt x="1265672" y="536178"/>
                    </a:lnTo>
                    <a:lnTo>
                      <a:pt x="1283920" y="547291"/>
                    </a:lnTo>
                    <a:lnTo>
                      <a:pt x="1300581" y="558403"/>
                    </a:lnTo>
                    <a:lnTo>
                      <a:pt x="1314862" y="569119"/>
                    </a:lnTo>
                    <a:lnTo>
                      <a:pt x="1327159" y="579438"/>
                    </a:lnTo>
                    <a:lnTo>
                      <a:pt x="1331919" y="584200"/>
                    </a:lnTo>
                    <a:lnTo>
                      <a:pt x="1336283" y="588169"/>
                    </a:lnTo>
                    <a:lnTo>
                      <a:pt x="1339456" y="592535"/>
                    </a:lnTo>
                    <a:lnTo>
                      <a:pt x="1342630" y="595710"/>
                    </a:lnTo>
                    <a:lnTo>
                      <a:pt x="1344217" y="599282"/>
                    </a:lnTo>
                    <a:lnTo>
                      <a:pt x="1345407" y="601663"/>
                    </a:lnTo>
                    <a:lnTo>
                      <a:pt x="1346200" y="606822"/>
                    </a:lnTo>
                    <a:lnTo>
                      <a:pt x="1346200" y="613966"/>
                    </a:lnTo>
                    <a:lnTo>
                      <a:pt x="1346200" y="634603"/>
                    </a:lnTo>
                    <a:lnTo>
                      <a:pt x="1345407" y="662782"/>
                    </a:lnTo>
                    <a:lnTo>
                      <a:pt x="1343820" y="696913"/>
                    </a:lnTo>
                    <a:lnTo>
                      <a:pt x="1341043" y="736600"/>
                    </a:lnTo>
                    <a:lnTo>
                      <a:pt x="1337870" y="779860"/>
                    </a:lnTo>
                    <a:lnTo>
                      <a:pt x="1334299" y="825897"/>
                    </a:lnTo>
                    <a:lnTo>
                      <a:pt x="1330333" y="873919"/>
                    </a:lnTo>
                    <a:lnTo>
                      <a:pt x="1325572" y="922735"/>
                    </a:lnTo>
                    <a:lnTo>
                      <a:pt x="1321209" y="970757"/>
                    </a:lnTo>
                    <a:lnTo>
                      <a:pt x="1316448" y="1017588"/>
                    </a:lnTo>
                    <a:lnTo>
                      <a:pt x="1311291" y="1061244"/>
                    </a:lnTo>
                    <a:lnTo>
                      <a:pt x="1306928" y="1101328"/>
                    </a:lnTo>
                    <a:lnTo>
                      <a:pt x="1302564" y="1136253"/>
                    </a:lnTo>
                    <a:lnTo>
                      <a:pt x="1298201" y="1166019"/>
                    </a:lnTo>
                    <a:lnTo>
                      <a:pt x="1294630" y="1187847"/>
                    </a:lnTo>
                    <a:lnTo>
                      <a:pt x="1280746" y="1193403"/>
                    </a:lnTo>
                    <a:lnTo>
                      <a:pt x="1267655" y="1197372"/>
                    </a:lnTo>
                    <a:lnTo>
                      <a:pt x="1254961" y="1201341"/>
                    </a:lnTo>
                    <a:lnTo>
                      <a:pt x="1243061" y="1203722"/>
                    </a:lnTo>
                    <a:lnTo>
                      <a:pt x="1232350" y="1205310"/>
                    </a:lnTo>
                    <a:lnTo>
                      <a:pt x="1227193" y="1205310"/>
                    </a:lnTo>
                    <a:lnTo>
                      <a:pt x="1222433" y="1205707"/>
                    </a:lnTo>
                    <a:lnTo>
                      <a:pt x="1217672" y="1205310"/>
                    </a:lnTo>
                    <a:lnTo>
                      <a:pt x="1213706" y="1204913"/>
                    </a:lnTo>
                    <a:lnTo>
                      <a:pt x="1209739" y="1204119"/>
                    </a:lnTo>
                    <a:lnTo>
                      <a:pt x="1206565" y="1202928"/>
                    </a:lnTo>
                    <a:lnTo>
                      <a:pt x="1207755" y="1186260"/>
                    </a:lnTo>
                    <a:lnTo>
                      <a:pt x="1208945" y="1161653"/>
                    </a:lnTo>
                    <a:lnTo>
                      <a:pt x="1211722" y="1094978"/>
                    </a:lnTo>
                    <a:lnTo>
                      <a:pt x="1213706" y="1013222"/>
                    </a:lnTo>
                    <a:lnTo>
                      <a:pt x="1214896" y="925116"/>
                    </a:lnTo>
                    <a:lnTo>
                      <a:pt x="1215292" y="882253"/>
                    </a:lnTo>
                    <a:lnTo>
                      <a:pt x="1215292" y="841375"/>
                    </a:lnTo>
                    <a:lnTo>
                      <a:pt x="1215292" y="804069"/>
                    </a:lnTo>
                    <a:lnTo>
                      <a:pt x="1214499" y="771128"/>
                    </a:lnTo>
                    <a:lnTo>
                      <a:pt x="1213706" y="744141"/>
                    </a:lnTo>
                    <a:lnTo>
                      <a:pt x="1212515" y="724297"/>
                    </a:lnTo>
                    <a:lnTo>
                      <a:pt x="1211722" y="717153"/>
                    </a:lnTo>
                    <a:lnTo>
                      <a:pt x="1210532" y="712788"/>
                    </a:lnTo>
                    <a:lnTo>
                      <a:pt x="1209739" y="711200"/>
                    </a:lnTo>
                    <a:lnTo>
                      <a:pt x="1209342" y="710407"/>
                    </a:lnTo>
                    <a:lnTo>
                      <a:pt x="1208945" y="710010"/>
                    </a:lnTo>
                    <a:lnTo>
                      <a:pt x="1208152" y="710407"/>
                    </a:lnTo>
                    <a:lnTo>
                      <a:pt x="1201408" y="719932"/>
                    </a:lnTo>
                    <a:lnTo>
                      <a:pt x="1194664" y="729457"/>
                    </a:lnTo>
                    <a:lnTo>
                      <a:pt x="1193078" y="731838"/>
                    </a:lnTo>
                    <a:lnTo>
                      <a:pt x="1171260" y="1054497"/>
                    </a:lnTo>
                    <a:lnTo>
                      <a:pt x="1165309" y="1121966"/>
                    </a:lnTo>
                    <a:lnTo>
                      <a:pt x="1160549" y="1174750"/>
                    </a:lnTo>
                    <a:lnTo>
                      <a:pt x="1155789" y="1221582"/>
                    </a:lnTo>
                    <a:lnTo>
                      <a:pt x="1155392" y="1225947"/>
                    </a:lnTo>
                    <a:lnTo>
                      <a:pt x="1153012" y="1233488"/>
                    </a:lnTo>
                    <a:lnTo>
                      <a:pt x="1149838" y="1241028"/>
                    </a:lnTo>
                    <a:lnTo>
                      <a:pt x="1147062" y="1248172"/>
                    </a:lnTo>
                    <a:lnTo>
                      <a:pt x="1143888" y="1255316"/>
                    </a:lnTo>
                    <a:lnTo>
                      <a:pt x="1139921" y="1262460"/>
                    </a:lnTo>
                    <a:lnTo>
                      <a:pt x="1135557" y="1269603"/>
                    </a:lnTo>
                    <a:lnTo>
                      <a:pt x="1131591" y="1276350"/>
                    </a:lnTo>
                    <a:lnTo>
                      <a:pt x="1126830" y="1283494"/>
                    </a:lnTo>
                    <a:lnTo>
                      <a:pt x="1086368" y="1820863"/>
                    </a:lnTo>
                    <a:lnTo>
                      <a:pt x="977674" y="1820863"/>
                    </a:lnTo>
                    <a:lnTo>
                      <a:pt x="923328" y="1393428"/>
                    </a:lnTo>
                    <a:lnTo>
                      <a:pt x="916584" y="1394222"/>
                    </a:lnTo>
                    <a:lnTo>
                      <a:pt x="909840" y="1394619"/>
                    </a:lnTo>
                    <a:lnTo>
                      <a:pt x="905080" y="1394222"/>
                    </a:lnTo>
                    <a:lnTo>
                      <a:pt x="900716" y="1393825"/>
                    </a:lnTo>
                    <a:lnTo>
                      <a:pt x="849543" y="1819275"/>
                    </a:lnTo>
                    <a:lnTo>
                      <a:pt x="736486" y="1820863"/>
                    </a:lnTo>
                    <a:lnTo>
                      <a:pt x="695627" y="1276350"/>
                    </a:lnTo>
                    <a:lnTo>
                      <a:pt x="687693" y="1264047"/>
                    </a:lnTo>
                    <a:lnTo>
                      <a:pt x="680553" y="1251744"/>
                    </a:lnTo>
                    <a:lnTo>
                      <a:pt x="677776" y="1245394"/>
                    </a:lnTo>
                    <a:lnTo>
                      <a:pt x="674602" y="1239044"/>
                    </a:lnTo>
                    <a:lnTo>
                      <a:pt x="671826" y="1232694"/>
                    </a:lnTo>
                    <a:lnTo>
                      <a:pt x="669842" y="1226741"/>
                    </a:lnTo>
                    <a:lnTo>
                      <a:pt x="669049" y="1221582"/>
                    </a:lnTo>
                    <a:lnTo>
                      <a:pt x="661908" y="1148160"/>
                    </a:lnTo>
                    <a:lnTo>
                      <a:pt x="654768" y="1068388"/>
                    </a:lnTo>
                    <a:lnTo>
                      <a:pt x="646437" y="968375"/>
                    </a:lnTo>
                    <a:lnTo>
                      <a:pt x="630173" y="723503"/>
                    </a:lnTo>
                    <a:lnTo>
                      <a:pt x="626603" y="720725"/>
                    </a:lnTo>
                    <a:lnTo>
                      <a:pt x="623826" y="717550"/>
                    </a:lnTo>
                    <a:lnTo>
                      <a:pt x="616686" y="710407"/>
                    </a:lnTo>
                    <a:lnTo>
                      <a:pt x="616289" y="710407"/>
                    </a:lnTo>
                    <a:lnTo>
                      <a:pt x="615892" y="710803"/>
                    </a:lnTo>
                    <a:lnTo>
                      <a:pt x="614702" y="713978"/>
                    </a:lnTo>
                    <a:lnTo>
                      <a:pt x="614305" y="719138"/>
                    </a:lnTo>
                    <a:lnTo>
                      <a:pt x="613909" y="726678"/>
                    </a:lnTo>
                    <a:lnTo>
                      <a:pt x="613909" y="746919"/>
                    </a:lnTo>
                    <a:lnTo>
                      <a:pt x="613909" y="774303"/>
                    </a:lnTo>
                    <a:lnTo>
                      <a:pt x="614702" y="807641"/>
                    </a:lnTo>
                    <a:lnTo>
                      <a:pt x="615892" y="844947"/>
                    </a:lnTo>
                    <a:lnTo>
                      <a:pt x="619066" y="929085"/>
                    </a:lnTo>
                    <a:lnTo>
                      <a:pt x="623033" y="1016794"/>
                    </a:lnTo>
                    <a:lnTo>
                      <a:pt x="627000" y="1098550"/>
                    </a:lnTo>
                    <a:lnTo>
                      <a:pt x="630966" y="1164035"/>
                    </a:lnTo>
                    <a:lnTo>
                      <a:pt x="632553" y="1188641"/>
                    </a:lnTo>
                    <a:lnTo>
                      <a:pt x="634140" y="1205310"/>
                    </a:lnTo>
                    <a:lnTo>
                      <a:pt x="625810" y="1205310"/>
                    </a:lnTo>
                    <a:lnTo>
                      <a:pt x="615099" y="1205707"/>
                    </a:lnTo>
                    <a:lnTo>
                      <a:pt x="603198" y="1205310"/>
                    </a:lnTo>
                    <a:lnTo>
                      <a:pt x="589711" y="1204516"/>
                    </a:lnTo>
                    <a:lnTo>
                      <a:pt x="582570" y="1203325"/>
                    </a:lnTo>
                    <a:lnTo>
                      <a:pt x="575033" y="1202135"/>
                    </a:lnTo>
                    <a:lnTo>
                      <a:pt x="567496" y="1200944"/>
                    </a:lnTo>
                    <a:lnTo>
                      <a:pt x="559959" y="1198563"/>
                    </a:lnTo>
                    <a:lnTo>
                      <a:pt x="552422" y="1196182"/>
                    </a:lnTo>
                    <a:lnTo>
                      <a:pt x="544885" y="1193403"/>
                    </a:lnTo>
                    <a:lnTo>
                      <a:pt x="537744" y="1189435"/>
                    </a:lnTo>
                    <a:lnTo>
                      <a:pt x="530604" y="1185466"/>
                    </a:lnTo>
                    <a:lnTo>
                      <a:pt x="528620" y="1175544"/>
                    </a:lnTo>
                    <a:lnTo>
                      <a:pt x="526637" y="1163638"/>
                    </a:lnTo>
                    <a:lnTo>
                      <a:pt x="523067" y="1135460"/>
                    </a:lnTo>
                    <a:lnTo>
                      <a:pt x="519100" y="1101725"/>
                    </a:lnTo>
                    <a:lnTo>
                      <a:pt x="515530" y="1064022"/>
                    </a:lnTo>
                    <a:lnTo>
                      <a:pt x="511959" y="1021953"/>
                    </a:lnTo>
                    <a:lnTo>
                      <a:pt x="508389" y="978297"/>
                    </a:lnTo>
                    <a:lnTo>
                      <a:pt x="504819" y="932657"/>
                    </a:lnTo>
                    <a:lnTo>
                      <a:pt x="502042" y="886619"/>
                    </a:lnTo>
                    <a:lnTo>
                      <a:pt x="498868" y="841772"/>
                    </a:lnTo>
                    <a:lnTo>
                      <a:pt x="496885" y="798116"/>
                    </a:lnTo>
                    <a:lnTo>
                      <a:pt x="494902" y="757238"/>
                    </a:lnTo>
                    <a:lnTo>
                      <a:pt x="492918" y="720328"/>
                    </a:lnTo>
                    <a:lnTo>
                      <a:pt x="492125" y="687785"/>
                    </a:lnTo>
                    <a:lnTo>
                      <a:pt x="492125" y="661194"/>
                    </a:lnTo>
                    <a:lnTo>
                      <a:pt x="492125" y="641350"/>
                    </a:lnTo>
                    <a:lnTo>
                      <a:pt x="492521" y="634603"/>
                    </a:lnTo>
                    <a:lnTo>
                      <a:pt x="493315" y="629444"/>
                    </a:lnTo>
                    <a:lnTo>
                      <a:pt x="494505" y="621507"/>
                    </a:lnTo>
                    <a:lnTo>
                      <a:pt x="496092" y="613569"/>
                    </a:lnTo>
                    <a:lnTo>
                      <a:pt x="498472" y="606028"/>
                    </a:lnTo>
                    <a:lnTo>
                      <a:pt x="502042" y="598885"/>
                    </a:lnTo>
                    <a:lnTo>
                      <a:pt x="506009" y="591741"/>
                    </a:lnTo>
                    <a:lnTo>
                      <a:pt x="510769" y="584597"/>
                    </a:lnTo>
                    <a:lnTo>
                      <a:pt x="516323" y="578247"/>
                    </a:lnTo>
                    <a:lnTo>
                      <a:pt x="522670" y="571500"/>
                    </a:lnTo>
                    <a:lnTo>
                      <a:pt x="529414" y="565547"/>
                    </a:lnTo>
                    <a:lnTo>
                      <a:pt x="536951" y="559594"/>
                    </a:lnTo>
                    <a:lnTo>
                      <a:pt x="544885" y="553641"/>
                    </a:lnTo>
                    <a:lnTo>
                      <a:pt x="553215" y="548085"/>
                    </a:lnTo>
                    <a:lnTo>
                      <a:pt x="562339" y="542925"/>
                    </a:lnTo>
                    <a:lnTo>
                      <a:pt x="571860" y="537766"/>
                    </a:lnTo>
                    <a:lnTo>
                      <a:pt x="581777" y="533003"/>
                    </a:lnTo>
                    <a:lnTo>
                      <a:pt x="592091" y="528241"/>
                    </a:lnTo>
                    <a:lnTo>
                      <a:pt x="602801" y="523875"/>
                    </a:lnTo>
                    <a:lnTo>
                      <a:pt x="613512" y="519510"/>
                    </a:lnTo>
                    <a:lnTo>
                      <a:pt x="625016" y="515144"/>
                    </a:lnTo>
                    <a:lnTo>
                      <a:pt x="636520" y="511572"/>
                    </a:lnTo>
                    <a:lnTo>
                      <a:pt x="659925" y="504428"/>
                    </a:lnTo>
                    <a:lnTo>
                      <a:pt x="684520" y="498078"/>
                    </a:lnTo>
                    <a:lnTo>
                      <a:pt x="709115" y="492522"/>
                    </a:lnTo>
                    <a:lnTo>
                      <a:pt x="733709" y="487363"/>
                    </a:lnTo>
                    <a:lnTo>
                      <a:pt x="758701" y="483394"/>
                    </a:lnTo>
                    <a:lnTo>
                      <a:pt x="782502" y="479425"/>
                    </a:lnTo>
                    <a:lnTo>
                      <a:pt x="788056" y="479028"/>
                    </a:lnTo>
                    <a:lnTo>
                      <a:pt x="794006" y="479425"/>
                    </a:lnTo>
                    <a:lnTo>
                      <a:pt x="872948" y="770335"/>
                    </a:lnTo>
                    <a:lnTo>
                      <a:pt x="874138" y="758428"/>
                    </a:lnTo>
                    <a:lnTo>
                      <a:pt x="901510" y="559197"/>
                    </a:lnTo>
                    <a:lnTo>
                      <a:pt x="893576" y="539353"/>
                    </a:lnTo>
                    <a:lnTo>
                      <a:pt x="908650" y="513557"/>
                    </a:lnTo>
                    <a:lnTo>
                      <a:pt x="943162" y="513160"/>
                    </a:lnTo>
                    <a:lnTo>
                      <a:pt x="957443" y="539353"/>
                    </a:lnTo>
                    <a:lnTo>
                      <a:pt x="950699" y="563166"/>
                    </a:lnTo>
                    <a:lnTo>
                      <a:pt x="975294" y="773510"/>
                    </a:lnTo>
                    <a:lnTo>
                      <a:pt x="1039558" y="488950"/>
                    </a:lnTo>
                    <a:lnTo>
                      <a:pt x="1046699" y="485378"/>
                    </a:lnTo>
                    <a:lnTo>
                      <a:pt x="1052252" y="482600"/>
                    </a:lnTo>
                    <a:lnTo>
                      <a:pt x="1055823" y="480219"/>
                    </a:lnTo>
                    <a:lnTo>
                      <a:pt x="1056616" y="479822"/>
                    </a:lnTo>
                    <a:lnTo>
                      <a:pt x="1056616" y="479425"/>
                    </a:lnTo>
                    <a:lnTo>
                      <a:pt x="1068120" y="478235"/>
                    </a:lnTo>
                    <a:lnTo>
                      <a:pt x="1080417" y="477838"/>
                    </a:lnTo>
                    <a:close/>
                    <a:moveTo>
                      <a:pt x="1485107" y="451247"/>
                    </a:moveTo>
                    <a:lnTo>
                      <a:pt x="1485107" y="475853"/>
                    </a:lnTo>
                    <a:lnTo>
                      <a:pt x="1508523" y="475853"/>
                    </a:lnTo>
                    <a:lnTo>
                      <a:pt x="1508523" y="451247"/>
                    </a:lnTo>
                    <a:lnTo>
                      <a:pt x="1485107" y="451247"/>
                    </a:lnTo>
                    <a:close/>
                    <a:moveTo>
                      <a:pt x="328429" y="426244"/>
                    </a:moveTo>
                    <a:lnTo>
                      <a:pt x="328429" y="449263"/>
                    </a:lnTo>
                    <a:lnTo>
                      <a:pt x="350229" y="449263"/>
                    </a:lnTo>
                    <a:lnTo>
                      <a:pt x="350229" y="426244"/>
                    </a:lnTo>
                    <a:lnTo>
                      <a:pt x="328429" y="426244"/>
                    </a:lnTo>
                    <a:close/>
                    <a:moveTo>
                      <a:pt x="904908" y="342106"/>
                    </a:moveTo>
                    <a:lnTo>
                      <a:pt x="904908" y="371872"/>
                    </a:lnTo>
                    <a:lnTo>
                      <a:pt x="933819" y="371872"/>
                    </a:lnTo>
                    <a:lnTo>
                      <a:pt x="933819" y="342106"/>
                    </a:lnTo>
                    <a:lnTo>
                      <a:pt x="904908" y="342106"/>
                    </a:lnTo>
                    <a:close/>
                    <a:moveTo>
                      <a:pt x="1494632" y="300037"/>
                    </a:moveTo>
                    <a:lnTo>
                      <a:pt x="1489473" y="300434"/>
                    </a:lnTo>
                    <a:lnTo>
                      <a:pt x="1483123" y="301228"/>
                    </a:lnTo>
                    <a:lnTo>
                      <a:pt x="1477169" y="302419"/>
                    </a:lnTo>
                    <a:lnTo>
                      <a:pt x="1465660" y="304800"/>
                    </a:lnTo>
                    <a:lnTo>
                      <a:pt x="1460501" y="306784"/>
                    </a:lnTo>
                    <a:lnTo>
                      <a:pt x="1456532" y="307975"/>
                    </a:lnTo>
                    <a:lnTo>
                      <a:pt x="1456532" y="331391"/>
                    </a:lnTo>
                    <a:lnTo>
                      <a:pt x="1457723" y="331391"/>
                    </a:lnTo>
                    <a:lnTo>
                      <a:pt x="1460898" y="329406"/>
                    </a:lnTo>
                    <a:lnTo>
                      <a:pt x="1465263" y="327819"/>
                    </a:lnTo>
                    <a:lnTo>
                      <a:pt x="1475582" y="323453"/>
                    </a:lnTo>
                    <a:lnTo>
                      <a:pt x="1480741" y="321866"/>
                    </a:lnTo>
                    <a:lnTo>
                      <a:pt x="1486694" y="320675"/>
                    </a:lnTo>
                    <a:lnTo>
                      <a:pt x="1492648" y="319484"/>
                    </a:lnTo>
                    <a:lnTo>
                      <a:pt x="1498998" y="319484"/>
                    </a:lnTo>
                    <a:lnTo>
                      <a:pt x="1505744" y="320278"/>
                    </a:lnTo>
                    <a:lnTo>
                      <a:pt x="1511698" y="321469"/>
                    </a:lnTo>
                    <a:lnTo>
                      <a:pt x="1517254" y="323056"/>
                    </a:lnTo>
                    <a:lnTo>
                      <a:pt x="1519635" y="324644"/>
                    </a:lnTo>
                    <a:lnTo>
                      <a:pt x="1521619" y="325834"/>
                    </a:lnTo>
                    <a:lnTo>
                      <a:pt x="1524001" y="327819"/>
                    </a:lnTo>
                    <a:lnTo>
                      <a:pt x="1525588" y="329803"/>
                    </a:lnTo>
                    <a:lnTo>
                      <a:pt x="1527176" y="331787"/>
                    </a:lnTo>
                    <a:lnTo>
                      <a:pt x="1528366" y="334169"/>
                    </a:lnTo>
                    <a:lnTo>
                      <a:pt x="1529160" y="336550"/>
                    </a:lnTo>
                    <a:lnTo>
                      <a:pt x="1530351" y="339328"/>
                    </a:lnTo>
                    <a:lnTo>
                      <a:pt x="1530748" y="342503"/>
                    </a:lnTo>
                    <a:lnTo>
                      <a:pt x="1530748" y="345281"/>
                    </a:lnTo>
                    <a:lnTo>
                      <a:pt x="1530351" y="350441"/>
                    </a:lnTo>
                    <a:lnTo>
                      <a:pt x="1529954" y="354806"/>
                    </a:lnTo>
                    <a:lnTo>
                      <a:pt x="1528366" y="358378"/>
                    </a:lnTo>
                    <a:lnTo>
                      <a:pt x="1526779" y="361950"/>
                    </a:lnTo>
                    <a:lnTo>
                      <a:pt x="1524794" y="365125"/>
                    </a:lnTo>
                    <a:lnTo>
                      <a:pt x="1522413" y="368300"/>
                    </a:lnTo>
                    <a:lnTo>
                      <a:pt x="1519635" y="371475"/>
                    </a:lnTo>
                    <a:lnTo>
                      <a:pt x="1516857" y="374650"/>
                    </a:lnTo>
                    <a:lnTo>
                      <a:pt x="1513285" y="377031"/>
                    </a:lnTo>
                    <a:lnTo>
                      <a:pt x="1510110" y="379413"/>
                    </a:lnTo>
                    <a:lnTo>
                      <a:pt x="1502569" y="384572"/>
                    </a:lnTo>
                    <a:lnTo>
                      <a:pt x="1485901" y="393700"/>
                    </a:lnTo>
                    <a:lnTo>
                      <a:pt x="1485901" y="429419"/>
                    </a:lnTo>
                    <a:lnTo>
                      <a:pt x="1506538" y="429419"/>
                    </a:lnTo>
                    <a:lnTo>
                      <a:pt x="1506538" y="403225"/>
                    </a:lnTo>
                    <a:lnTo>
                      <a:pt x="1515666" y="397669"/>
                    </a:lnTo>
                    <a:lnTo>
                      <a:pt x="1524794" y="392113"/>
                    </a:lnTo>
                    <a:lnTo>
                      <a:pt x="1532732" y="386159"/>
                    </a:lnTo>
                    <a:lnTo>
                      <a:pt x="1539479" y="379413"/>
                    </a:lnTo>
                    <a:lnTo>
                      <a:pt x="1542654" y="376238"/>
                    </a:lnTo>
                    <a:lnTo>
                      <a:pt x="1545432" y="372269"/>
                    </a:lnTo>
                    <a:lnTo>
                      <a:pt x="1547813" y="368300"/>
                    </a:lnTo>
                    <a:lnTo>
                      <a:pt x="1550194" y="363934"/>
                    </a:lnTo>
                    <a:lnTo>
                      <a:pt x="1552179" y="359172"/>
                    </a:lnTo>
                    <a:lnTo>
                      <a:pt x="1553369" y="354806"/>
                    </a:lnTo>
                    <a:lnTo>
                      <a:pt x="1553766" y="349250"/>
                    </a:lnTo>
                    <a:lnTo>
                      <a:pt x="1554163" y="343694"/>
                    </a:lnTo>
                    <a:lnTo>
                      <a:pt x="1553766" y="338931"/>
                    </a:lnTo>
                    <a:lnTo>
                      <a:pt x="1553369" y="334566"/>
                    </a:lnTo>
                    <a:lnTo>
                      <a:pt x="1552179" y="330200"/>
                    </a:lnTo>
                    <a:lnTo>
                      <a:pt x="1550591" y="325834"/>
                    </a:lnTo>
                    <a:lnTo>
                      <a:pt x="1548607" y="322262"/>
                    </a:lnTo>
                    <a:lnTo>
                      <a:pt x="1546226" y="318294"/>
                    </a:lnTo>
                    <a:lnTo>
                      <a:pt x="1543448" y="315119"/>
                    </a:lnTo>
                    <a:lnTo>
                      <a:pt x="1539876" y="311944"/>
                    </a:lnTo>
                    <a:lnTo>
                      <a:pt x="1535907" y="309166"/>
                    </a:lnTo>
                    <a:lnTo>
                      <a:pt x="1531938" y="306784"/>
                    </a:lnTo>
                    <a:lnTo>
                      <a:pt x="1527573" y="304403"/>
                    </a:lnTo>
                    <a:lnTo>
                      <a:pt x="1522413" y="302816"/>
                    </a:lnTo>
                    <a:lnTo>
                      <a:pt x="1517651" y="301625"/>
                    </a:lnTo>
                    <a:lnTo>
                      <a:pt x="1512491" y="300831"/>
                    </a:lnTo>
                    <a:lnTo>
                      <a:pt x="1506538" y="300037"/>
                    </a:lnTo>
                    <a:lnTo>
                      <a:pt x="1500585" y="300037"/>
                    </a:lnTo>
                    <a:lnTo>
                      <a:pt x="1494632" y="300037"/>
                    </a:lnTo>
                    <a:close/>
                    <a:moveTo>
                      <a:pt x="342698" y="286941"/>
                    </a:moveTo>
                    <a:lnTo>
                      <a:pt x="337545" y="287337"/>
                    </a:lnTo>
                    <a:lnTo>
                      <a:pt x="332393" y="287734"/>
                    </a:lnTo>
                    <a:lnTo>
                      <a:pt x="321295" y="289322"/>
                    </a:lnTo>
                    <a:lnTo>
                      <a:pt x="310593" y="291703"/>
                    </a:lnTo>
                    <a:lnTo>
                      <a:pt x="302270" y="294481"/>
                    </a:lnTo>
                    <a:lnTo>
                      <a:pt x="302270" y="316309"/>
                    </a:lnTo>
                    <a:lnTo>
                      <a:pt x="303063" y="316309"/>
                    </a:lnTo>
                    <a:lnTo>
                      <a:pt x="306630" y="314325"/>
                    </a:lnTo>
                    <a:lnTo>
                      <a:pt x="310197" y="312341"/>
                    </a:lnTo>
                    <a:lnTo>
                      <a:pt x="319709" y="308769"/>
                    </a:lnTo>
                    <a:lnTo>
                      <a:pt x="324862" y="307181"/>
                    </a:lnTo>
                    <a:lnTo>
                      <a:pt x="330015" y="305991"/>
                    </a:lnTo>
                    <a:lnTo>
                      <a:pt x="335564" y="305197"/>
                    </a:lnTo>
                    <a:lnTo>
                      <a:pt x="341509" y="305197"/>
                    </a:lnTo>
                    <a:lnTo>
                      <a:pt x="347454" y="305197"/>
                    </a:lnTo>
                    <a:lnTo>
                      <a:pt x="353003" y="306784"/>
                    </a:lnTo>
                    <a:lnTo>
                      <a:pt x="357759" y="308372"/>
                    </a:lnTo>
                    <a:lnTo>
                      <a:pt x="362516" y="311150"/>
                    </a:lnTo>
                    <a:lnTo>
                      <a:pt x="364101" y="312341"/>
                    </a:lnTo>
                    <a:lnTo>
                      <a:pt x="366083" y="314722"/>
                    </a:lnTo>
                    <a:lnTo>
                      <a:pt x="367272" y="316309"/>
                    </a:lnTo>
                    <a:lnTo>
                      <a:pt x="368461" y="318294"/>
                    </a:lnTo>
                    <a:lnTo>
                      <a:pt x="369254" y="321072"/>
                    </a:lnTo>
                    <a:lnTo>
                      <a:pt x="370046" y="323453"/>
                    </a:lnTo>
                    <a:lnTo>
                      <a:pt x="370443" y="325834"/>
                    </a:lnTo>
                    <a:lnTo>
                      <a:pt x="370443" y="329009"/>
                    </a:lnTo>
                    <a:lnTo>
                      <a:pt x="370046" y="333772"/>
                    </a:lnTo>
                    <a:lnTo>
                      <a:pt x="369650" y="337344"/>
                    </a:lnTo>
                    <a:lnTo>
                      <a:pt x="368461" y="341312"/>
                    </a:lnTo>
                    <a:lnTo>
                      <a:pt x="367272" y="344091"/>
                    </a:lnTo>
                    <a:lnTo>
                      <a:pt x="365290" y="347266"/>
                    </a:lnTo>
                    <a:lnTo>
                      <a:pt x="362912" y="350044"/>
                    </a:lnTo>
                    <a:lnTo>
                      <a:pt x="360534" y="352822"/>
                    </a:lnTo>
                    <a:lnTo>
                      <a:pt x="357363" y="355600"/>
                    </a:lnTo>
                    <a:lnTo>
                      <a:pt x="351814" y="360759"/>
                    </a:lnTo>
                    <a:lnTo>
                      <a:pt x="344283" y="365125"/>
                    </a:lnTo>
                    <a:lnTo>
                      <a:pt x="329222" y="373459"/>
                    </a:lnTo>
                    <a:lnTo>
                      <a:pt x="329222" y="406400"/>
                    </a:lnTo>
                    <a:lnTo>
                      <a:pt x="348643" y="406400"/>
                    </a:lnTo>
                    <a:lnTo>
                      <a:pt x="348643" y="382588"/>
                    </a:lnTo>
                    <a:lnTo>
                      <a:pt x="356967" y="377428"/>
                    </a:lnTo>
                    <a:lnTo>
                      <a:pt x="365290" y="371872"/>
                    </a:lnTo>
                    <a:lnTo>
                      <a:pt x="372424" y="366316"/>
                    </a:lnTo>
                    <a:lnTo>
                      <a:pt x="378370" y="360759"/>
                    </a:lnTo>
                    <a:lnTo>
                      <a:pt x="381541" y="357188"/>
                    </a:lnTo>
                    <a:lnTo>
                      <a:pt x="384315" y="354013"/>
                    </a:lnTo>
                    <a:lnTo>
                      <a:pt x="386693" y="350044"/>
                    </a:lnTo>
                    <a:lnTo>
                      <a:pt x="388675" y="346075"/>
                    </a:lnTo>
                    <a:lnTo>
                      <a:pt x="390260" y="342106"/>
                    </a:lnTo>
                    <a:lnTo>
                      <a:pt x="391053" y="337344"/>
                    </a:lnTo>
                    <a:lnTo>
                      <a:pt x="391846" y="332581"/>
                    </a:lnTo>
                    <a:lnTo>
                      <a:pt x="392638" y="327819"/>
                    </a:lnTo>
                    <a:lnTo>
                      <a:pt x="391846" y="323056"/>
                    </a:lnTo>
                    <a:lnTo>
                      <a:pt x="391449" y="318691"/>
                    </a:lnTo>
                    <a:lnTo>
                      <a:pt x="390260" y="314722"/>
                    </a:lnTo>
                    <a:lnTo>
                      <a:pt x="389071" y="310753"/>
                    </a:lnTo>
                    <a:lnTo>
                      <a:pt x="387089" y="307578"/>
                    </a:lnTo>
                    <a:lnTo>
                      <a:pt x="384711" y="304006"/>
                    </a:lnTo>
                    <a:lnTo>
                      <a:pt x="381937" y="301228"/>
                    </a:lnTo>
                    <a:lnTo>
                      <a:pt x="379162" y="298053"/>
                    </a:lnTo>
                    <a:lnTo>
                      <a:pt x="375595" y="295672"/>
                    </a:lnTo>
                    <a:lnTo>
                      <a:pt x="372028" y="293291"/>
                    </a:lnTo>
                    <a:lnTo>
                      <a:pt x="367668" y="291306"/>
                    </a:lnTo>
                    <a:lnTo>
                      <a:pt x="363308" y="289719"/>
                    </a:lnTo>
                    <a:lnTo>
                      <a:pt x="358948" y="288528"/>
                    </a:lnTo>
                    <a:lnTo>
                      <a:pt x="353796" y="287734"/>
                    </a:lnTo>
                    <a:lnTo>
                      <a:pt x="348247" y="287337"/>
                    </a:lnTo>
                    <a:lnTo>
                      <a:pt x="342698" y="286941"/>
                    </a:lnTo>
                    <a:close/>
                    <a:moveTo>
                      <a:pt x="1500585" y="158750"/>
                    </a:moveTo>
                    <a:lnTo>
                      <a:pt x="1511301" y="159147"/>
                    </a:lnTo>
                    <a:lnTo>
                      <a:pt x="1521223" y="159940"/>
                    </a:lnTo>
                    <a:lnTo>
                      <a:pt x="1531541" y="161528"/>
                    </a:lnTo>
                    <a:lnTo>
                      <a:pt x="1540669" y="163115"/>
                    </a:lnTo>
                    <a:lnTo>
                      <a:pt x="1550194" y="165894"/>
                    </a:lnTo>
                    <a:lnTo>
                      <a:pt x="1558529" y="168275"/>
                    </a:lnTo>
                    <a:lnTo>
                      <a:pt x="1566863" y="171450"/>
                    </a:lnTo>
                    <a:lnTo>
                      <a:pt x="1574404" y="174228"/>
                    </a:lnTo>
                    <a:lnTo>
                      <a:pt x="1581548" y="177403"/>
                    </a:lnTo>
                    <a:lnTo>
                      <a:pt x="1588294" y="180975"/>
                    </a:lnTo>
                    <a:lnTo>
                      <a:pt x="1595041" y="184150"/>
                    </a:lnTo>
                    <a:lnTo>
                      <a:pt x="1606154" y="191690"/>
                    </a:lnTo>
                    <a:lnTo>
                      <a:pt x="1615679" y="198437"/>
                    </a:lnTo>
                    <a:lnTo>
                      <a:pt x="1622823" y="203994"/>
                    </a:lnTo>
                    <a:lnTo>
                      <a:pt x="1628379" y="208756"/>
                    </a:lnTo>
                    <a:lnTo>
                      <a:pt x="1632744" y="213122"/>
                    </a:lnTo>
                    <a:lnTo>
                      <a:pt x="1631554" y="216297"/>
                    </a:lnTo>
                    <a:lnTo>
                      <a:pt x="1629173" y="219869"/>
                    </a:lnTo>
                    <a:lnTo>
                      <a:pt x="1626791" y="224234"/>
                    </a:lnTo>
                    <a:lnTo>
                      <a:pt x="1623219" y="229394"/>
                    </a:lnTo>
                    <a:lnTo>
                      <a:pt x="1619251" y="234950"/>
                    </a:lnTo>
                    <a:lnTo>
                      <a:pt x="1614091" y="240903"/>
                    </a:lnTo>
                    <a:lnTo>
                      <a:pt x="1607741" y="246459"/>
                    </a:lnTo>
                    <a:lnTo>
                      <a:pt x="1604566" y="248840"/>
                    </a:lnTo>
                    <a:lnTo>
                      <a:pt x="1600994" y="251222"/>
                    </a:lnTo>
                    <a:lnTo>
                      <a:pt x="1597423" y="253603"/>
                    </a:lnTo>
                    <a:lnTo>
                      <a:pt x="1593057" y="255587"/>
                    </a:lnTo>
                    <a:lnTo>
                      <a:pt x="1588691" y="257175"/>
                    </a:lnTo>
                    <a:lnTo>
                      <a:pt x="1584723" y="258762"/>
                    </a:lnTo>
                    <a:lnTo>
                      <a:pt x="1579563" y="259953"/>
                    </a:lnTo>
                    <a:lnTo>
                      <a:pt x="1574801" y="260747"/>
                    </a:lnTo>
                    <a:lnTo>
                      <a:pt x="1569244" y="261144"/>
                    </a:lnTo>
                    <a:lnTo>
                      <a:pt x="1564085" y="261144"/>
                    </a:lnTo>
                    <a:lnTo>
                      <a:pt x="1558529" y="260747"/>
                    </a:lnTo>
                    <a:lnTo>
                      <a:pt x="1552179" y="259953"/>
                    </a:lnTo>
                    <a:lnTo>
                      <a:pt x="1545829" y="257969"/>
                    </a:lnTo>
                    <a:lnTo>
                      <a:pt x="1539479" y="255984"/>
                    </a:lnTo>
                    <a:lnTo>
                      <a:pt x="1532732" y="253603"/>
                    </a:lnTo>
                    <a:lnTo>
                      <a:pt x="1525588" y="250031"/>
                    </a:lnTo>
                    <a:lnTo>
                      <a:pt x="1517651" y="246062"/>
                    </a:lnTo>
                    <a:lnTo>
                      <a:pt x="1509316" y="242490"/>
                    </a:lnTo>
                    <a:lnTo>
                      <a:pt x="1542654" y="258762"/>
                    </a:lnTo>
                    <a:lnTo>
                      <a:pt x="1558926" y="266303"/>
                    </a:lnTo>
                    <a:lnTo>
                      <a:pt x="1566069" y="269081"/>
                    </a:lnTo>
                    <a:lnTo>
                      <a:pt x="1573610" y="271462"/>
                    </a:lnTo>
                    <a:lnTo>
                      <a:pt x="1580754" y="273844"/>
                    </a:lnTo>
                    <a:lnTo>
                      <a:pt x="1587501" y="275431"/>
                    </a:lnTo>
                    <a:lnTo>
                      <a:pt x="1593851" y="276622"/>
                    </a:lnTo>
                    <a:lnTo>
                      <a:pt x="1599804" y="277019"/>
                    </a:lnTo>
                    <a:lnTo>
                      <a:pt x="1605757" y="276622"/>
                    </a:lnTo>
                    <a:lnTo>
                      <a:pt x="1611313" y="275431"/>
                    </a:lnTo>
                    <a:lnTo>
                      <a:pt x="1615679" y="273844"/>
                    </a:lnTo>
                    <a:lnTo>
                      <a:pt x="1618457" y="271859"/>
                    </a:lnTo>
                    <a:lnTo>
                      <a:pt x="1620441" y="270669"/>
                    </a:lnTo>
                    <a:lnTo>
                      <a:pt x="1621632" y="282178"/>
                    </a:lnTo>
                    <a:lnTo>
                      <a:pt x="1622029" y="292497"/>
                    </a:lnTo>
                    <a:lnTo>
                      <a:pt x="1621632" y="302419"/>
                    </a:lnTo>
                    <a:lnTo>
                      <a:pt x="1621235" y="311944"/>
                    </a:lnTo>
                    <a:lnTo>
                      <a:pt x="1622823" y="310356"/>
                    </a:lnTo>
                    <a:lnTo>
                      <a:pt x="1623616" y="309959"/>
                    </a:lnTo>
                    <a:lnTo>
                      <a:pt x="1625204" y="309562"/>
                    </a:lnTo>
                    <a:lnTo>
                      <a:pt x="1626394" y="309959"/>
                    </a:lnTo>
                    <a:lnTo>
                      <a:pt x="1627188" y="310753"/>
                    </a:lnTo>
                    <a:lnTo>
                      <a:pt x="1628379" y="311944"/>
                    </a:lnTo>
                    <a:lnTo>
                      <a:pt x="1629569" y="313928"/>
                    </a:lnTo>
                    <a:lnTo>
                      <a:pt x="1631951" y="317897"/>
                    </a:lnTo>
                    <a:lnTo>
                      <a:pt x="1633538" y="323850"/>
                    </a:lnTo>
                    <a:lnTo>
                      <a:pt x="1634729" y="331391"/>
                    </a:lnTo>
                    <a:lnTo>
                      <a:pt x="1635919" y="339328"/>
                    </a:lnTo>
                    <a:lnTo>
                      <a:pt x="1636316" y="348853"/>
                    </a:lnTo>
                    <a:lnTo>
                      <a:pt x="1636713" y="358775"/>
                    </a:lnTo>
                    <a:lnTo>
                      <a:pt x="1636316" y="368697"/>
                    </a:lnTo>
                    <a:lnTo>
                      <a:pt x="1635919" y="377825"/>
                    </a:lnTo>
                    <a:lnTo>
                      <a:pt x="1634729" y="385763"/>
                    </a:lnTo>
                    <a:lnTo>
                      <a:pt x="1633538" y="393303"/>
                    </a:lnTo>
                    <a:lnTo>
                      <a:pt x="1631951" y="399256"/>
                    </a:lnTo>
                    <a:lnTo>
                      <a:pt x="1629569" y="404019"/>
                    </a:lnTo>
                    <a:lnTo>
                      <a:pt x="1628379" y="405209"/>
                    </a:lnTo>
                    <a:lnTo>
                      <a:pt x="1627188" y="406400"/>
                    </a:lnTo>
                    <a:lnTo>
                      <a:pt x="1626394" y="407194"/>
                    </a:lnTo>
                    <a:lnTo>
                      <a:pt x="1625204" y="407591"/>
                    </a:lnTo>
                    <a:lnTo>
                      <a:pt x="1623616" y="407194"/>
                    </a:lnTo>
                    <a:lnTo>
                      <a:pt x="1622426" y="406400"/>
                    </a:lnTo>
                    <a:lnTo>
                      <a:pt x="1621235" y="405209"/>
                    </a:lnTo>
                    <a:lnTo>
                      <a:pt x="1620044" y="403622"/>
                    </a:lnTo>
                    <a:lnTo>
                      <a:pt x="1618060" y="398463"/>
                    </a:lnTo>
                    <a:lnTo>
                      <a:pt x="1616076" y="392113"/>
                    </a:lnTo>
                    <a:lnTo>
                      <a:pt x="1614885" y="400447"/>
                    </a:lnTo>
                    <a:lnTo>
                      <a:pt x="1613694" y="409178"/>
                    </a:lnTo>
                    <a:lnTo>
                      <a:pt x="1612107" y="417116"/>
                    </a:lnTo>
                    <a:lnTo>
                      <a:pt x="1609726" y="425053"/>
                    </a:lnTo>
                    <a:lnTo>
                      <a:pt x="1607344" y="432594"/>
                    </a:lnTo>
                    <a:lnTo>
                      <a:pt x="1604963" y="440135"/>
                    </a:lnTo>
                    <a:lnTo>
                      <a:pt x="1601788" y="447278"/>
                    </a:lnTo>
                    <a:lnTo>
                      <a:pt x="1599010" y="454025"/>
                    </a:lnTo>
                    <a:lnTo>
                      <a:pt x="1595438" y="460772"/>
                    </a:lnTo>
                    <a:lnTo>
                      <a:pt x="1592263" y="467519"/>
                    </a:lnTo>
                    <a:lnTo>
                      <a:pt x="1588294" y="473869"/>
                    </a:lnTo>
                    <a:lnTo>
                      <a:pt x="1584326" y="479822"/>
                    </a:lnTo>
                    <a:lnTo>
                      <a:pt x="1579960" y="485775"/>
                    </a:lnTo>
                    <a:lnTo>
                      <a:pt x="1575594" y="491331"/>
                    </a:lnTo>
                    <a:lnTo>
                      <a:pt x="1571626" y="496491"/>
                    </a:lnTo>
                    <a:lnTo>
                      <a:pt x="1566863" y="501253"/>
                    </a:lnTo>
                    <a:lnTo>
                      <a:pt x="1562101" y="506016"/>
                    </a:lnTo>
                    <a:lnTo>
                      <a:pt x="1557735" y="510778"/>
                    </a:lnTo>
                    <a:lnTo>
                      <a:pt x="1552576" y="514747"/>
                    </a:lnTo>
                    <a:lnTo>
                      <a:pt x="1547416" y="518716"/>
                    </a:lnTo>
                    <a:lnTo>
                      <a:pt x="1542257" y="521891"/>
                    </a:lnTo>
                    <a:lnTo>
                      <a:pt x="1537494" y="525463"/>
                    </a:lnTo>
                    <a:lnTo>
                      <a:pt x="1532335" y="528241"/>
                    </a:lnTo>
                    <a:lnTo>
                      <a:pt x="1527176" y="531416"/>
                    </a:lnTo>
                    <a:lnTo>
                      <a:pt x="1522016" y="533400"/>
                    </a:lnTo>
                    <a:lnTo>
                      <a:pt x="1517254" y="535385"/>
                    </a:lnTo>
                    <a:lnTo>
                      <a:pt x="1512094" y="537766"/>
                    </a:lnTo>
                    <a:lnTo>
                      <a:pt x="1506935" y="538957"/>
                    </a:lnTo>
                    <a:lnTo>
                      <a:pt x="1502569" y="540147"/>
                    </a:lnTo>
                    <a:lnTo>
                      <a:pt x="1497410" y="540941"/>
                    </a:lnTo>
                    <a:lnTo>
                      <a:pt x="1492648" y="541338"/>
                    </a:lnTo>
                    <a:lnTo>
                      <a:pt x="1487488" y="541338"/>
                    </a:lnTo>
                    <a:lnTo>
                      <a:pt x="1483916" y="541338"/>
                    </a:lnTo>
                    <a:lnTo>
                      <a:pt x="1479948" y="540941"/>
                    </a:lnTo>
                    <a:lnTo>
                      <a:pt x="1475979" y="540147"/>
                    </a:lnTo>
                    <a:lnTo>
                      <a:pt x="1471613" y="538957"/>
                    </a:lnTo>
                    <a:lnTo>
                      <a:pt x="1466851" y="537369"/>
                    </a:lnTo>
                    <a:lnTo>
                      <a:pt x="1462485" y="535385"/>
                    </a:lnTo>
                    <a:lnTo>
                      <a:pt x="1452960" y="531019"/>
                    </a:lnTo>
                    <a:lnTo>
                      <a:pt x="1443435" y="525066"/>
                    </a:lnTo>
                    <a:lnTo>
                      <a:pt x="1433513" y="517922"/>
                    </a:lnTo>
                    <a:lnTo>
                      <a:pt x="1423988" y="509985"/>
                    </a:lnTo>
                    <a:lnTo>
                      <a:pt x="1414066" y="500460"/>
                    </a:lnTo>
                    <a:lnTo>
                      <a:pt x="1404938" y="490538"/>
                    </a:lnTo>
                    <a:lnTo>
                      <a:pt x="1395810" y="479425"/>
                    </a:lnTo>
                    <a:lnTo>
                      <a:pt x="1386682" y="467519"/>
                    </a:lnTo>
                    <a:lnTo>
                      <a:pt x="1378744" y="454819"/>
                    </a:lnTo>
                    <a:lnTo>
                      <a:pt x="1375173" y="448072"/>
                    </a:lnTo>
                    <a:lnTo>
                      <a:pt x="1371601" y="441325"/>
                    </a:lnTo>
                    <a:lnTo>
                      <a:pt x="1368426" y="434578"/>
                    </a:lnTo>
                    <a:lnTo>
                      <a:pt x="1364854" y="427434"/>
                    </a:lnTo>
                    <a:lnTo>
                      <a:pt x="1362076" y="420291"/>
                    </a:lnTo>
                    <a:lnTo>
                      <a:pt x="1359298" y="412750"/>
                    </a:lnTo>
                    <a:lnTo>
                      <a:pt x="1356916" y="405209"/>
                    </a:lnTo>
                    <a:lnTo>
                      <a:pt x="1354932" y="397669"/>
                    </a:lnTo>
                    <a:lnTo>
                      <a:pt x="1352948" y="402828"/>
                    </a:lnTo>
                    <a:lnTo>
                      <a:pt x="1350963" y="406400"/>
                    </a:lnTo>
                    <a:lnTo>
                      <a:pt x="1350169" y="408384"/>
                    </a:lnTo>
                    <a:lnTo>
                      <a:pt x="1349376" y="409178"/>
                    </a:lnTo>
                    <a:lnTo>
                      <a:pt x="1348185" y="409972"/>
                    </a:lnTo>
                    <a:lnTo>
                      <a:pt x="1346994" y="409972"/>
                    </a:lnTo>
                    <a:lnTo>
                      <a:pt x="1345407" y="409972"/>
                    </a:lnTo>
                    <a:lnTo>
                      <a:pt x="1344613" y="409178"/>
                    </a:lnTo>
                    <a:lnTo>
                      <a:pt x="1343423" y="407591"/>
                    </a:lnTo>
                    <a:lnTo>
                      <a:pt x="1342232" y="406003"/>
                    </a:lnTo>
                    <a:lnTo>
                      <a:pt x="1340248" y="401638"/>
                    </a:lnTo>
                    <a:lnTo>
                      <a:pt x="1338263" y="395684"/>
                    </a:lnTo>
                    <a:lnTo>
                      <a:pt x="1337073" y="388541"/>
                    </a:lnTo>
                    <a:lnTo>
                      <a:pt x="1335882" y="379809"/>
                    </a:lnTo>
                    <a:lnTo>
                      <a:pt x="1335088" y="371078"/>
                    </a:lnTo>
                    <a:lnTo>
                      <a:pt x="1335088" y="361156"/>
                    </a:lnTo>
                    <a:lnTo>
                      <a:pt x="1335088" y="351234"/>
                    </a:lnTo>
                    <a:lnTo>
                      <a:pt x="1335882" y="342106"/>
                    </a:lnTo>
                    <a:lnTo>
                      <a:pt x="1337073" y="333772"/>
                    </a:lnTo>
                    <a:lnTo>
                      <a:pt x="1338263" y="326231"/>
                    </a:lnTo>
                    <a:lnTo>
                      <a:pt x="1340248" y="320675"/>
                    </a:lnTo>
                    <a:lnTo>
                      <a:pt x="1342232" y="315912"/>
                    </a:lnTo>
                    <a:lnTo>
                      <a:pt x="1343423" y="314325"/>
                    </a:lnTo>
                    <a:lnTo>
                      <a:pt x="1344613" y="312737"/>
                    </a:lnTo>
                    <a:lnTo>
                      <a:pt x="1345407" y="312341"/>
                    </a:lnTo>
                    <a:lnTo>
                      <a:pt x="1346994" y="311944"/>
                    </a:lnTo>
                    <a:lnTo>
                      <a:pt x="1347788" y="311944"/>
                    </a:lnTo>
                    <a:lnTo>
                      <a:pt x="1348582" y="312341"/>
                    </a:lnTo>
                    <a:lnTo>
                      <a:pt x="1348979" y="300037"/>
                    </a:lnTo>
                    <a:lnTo>
                      <a:pt x="1349773" y="294084"/>
                    </a:lnTo>
                    <a:lnTo>
                      <a:pt x="1350566" y="288528"/>
                    </a:lnTo>
                    <a:lnTo>
                      <a:pt x="1350169" y="281781"/>
                    </a:lnTo>
                    <a:lnTo>
                      <a:pt x="1349773" y="275431"/>
                    </a:lnTo>
                    <a:lnTo>
                      <a:pt x="1349773" y="269081"/>
                    </a:lnTo>
                    <a:lnTo>
                      <a:pt x="1350169" y="263525"/>
                    </a:lnTo>
                    <a:lnTo>
                      <a:pt x="1350566" y="257969"/>
                    </a:lnTo>
                    <a:lnTo>
                      <a:pt x="1351360" y="253206"/>
                    </a:lnTo>
                    <a:lnTo>
                      <a:pt x="1352154" y="248444"/>
                    </a:lnTo>
                    <a:lnTo>
                      <a:pt x="1353741" y="243681"/>
                    </a:lnTo>
                    <a:lnTo>
                      <a:pt x="1355329" y="240109"/>
                    </a:lnTo>
                    <a:lnTo>
                      <a:pt x="1356916" y="236140"/>
                    </a:lnTo>
                    <a:lnTo>
                      <a:pt x="1358901" y="232569"/>
                    </a:lnTo>
                    <a:lnTo>
                      <a:pt x="1361282" y="229394"/>
                    </a:lnTo>
                    <a:lnTo>
                      <a:pt x="1363663" y="226615"/>
                    </a:lnTo>
                    <a:lnTo>
                      <a:pt x="1366044" y="223837"/>
                    </a:lnTo>
                    <a:lnTo>
                      <a:pt x="1369219" y="221456"/>
                    </a:lnTo>
                    <a:lnTo>
                      <a:pt x="1371998" y="219472"/>
                    </a:lnTo>
                    <a:lnTo>
                      <a:pt x="1358504" y="219869"/>
                    </a:lnTo>
                    <a:lnTo>
                      <a:pt x="1348582" y="219869"/>
                    </a:lnTo>
                    <a:lnTo>
                      <a:pt x="1339454" y="220662"/>
                    </a:lnTo>
                    <a:lnTo>
                      <a:pt x="1345407" y="217090"/>
                    </a:lnTo>
                    <a:lnTo>
                      <a:pt x="1351757" y="213122"/>
                    </a:lnTo>
                    <a:lnTo>
                      <a:pt x="1358107" y="208756"/>
                    </a:lnTo>
                    <a:lnTo>
                      <a:pt x="1364457" y="203597"/>
                    </a:lnTo>
                    <a:lnTo>
                      <a:pt x="1376760" y="194865"/>
                    </a:lnTo>
                    <a:lnTo>
                      <a:pt x="1382316" y="190897"/>
                    </a:lnTo>
                    <a:lnTo>
                      <a:pt x="1387476" y="187722"/>
                    </a:lnTo>
                    <a:lnTo>
                      <a:pt x="1401763" y="180975"/>
                    </a:lnTo>
                    <a:lnTo>
                      <a:pt x="1415257" y="175022"/>
                    </a:lnTo>
                    <a:lnTo>
                      <a:pt x="1428751" y="170259"/>
                    </a:lnTo>
                    <a:lnTo>
                      <a:pt x="1441054" y="166687"/>
                    </a:lnTo>
                    <a:lnTo>
                      <a:pt x="1453754" y="163115"/>
                    </a:lnTo>
                    <a:lnTo>
                      <a:pt x="1466057" y="161131"/>
                    </a:lnTo>
                    <a:lnTo>
                      <a:pt x="1477963" y="159544"/>
                    </a:lnTo>
                    <a:lnTo>
                      <a:pt x="1489473" y="159147"/>
                    </a:lnTo>
                    <a:lnTo>
                      <a:pt x="1500585" y="158750"/>
                    </a:lnTo>
                    <a:close/>
                    <a:moveTo>
                      <a:pt x="354192" y="158750"/>
                    </a:moveTo>
                    <a:lnTo>
                      <a:pt x="365290" y="159147"/>
                    </a:lnTo>
                    <a:lnTo>
                      <a:pt x="375199" y="159940"/>
                    </a:lnTo>
                    <a:lnTo>
                      <a:pt x="385108" y="161528"/>
                    </a:lnTo>
                    <a:lnTo>
                      <a:pt x="394620" y="163115"/>
                    </a:lnTo>
                    <a:lnTo>
                      <a:pt x="403340" y="165894"/>
                    </a:lnTo>
                    <a:lnTo>
                      <a:pt x="412060" y="168275"/>
                    </a:lnTo>
                    <a:lnTo>
                      <a:pt x="420383" y="171450"/>
                    </a:lnTo>
                    <a:lnTo>
                      <a:pt x="428310" y="174228"/>
                    </a:lnTo>
                    <a:lnTo>
                      <a:pt x="435445" y="177403"/>
                    </a:lnTo>
                    <a:lnTo>
                      <a:pt x="442183" y="180975"/>
                    </a:lnTo>
                    <a:lnTo>
                      <a:pt x="448524" y="184150"/>
                    </a:lnTo>
                    <a:lnTo>
                      <a:pt x="460019" y="191690"/>
                    </a:lnTo>
                    <a:lnTo>
                      <a:pt x="469135" y="198437"/>
                    </a:lnTo>
                    <a:lnTo>
                      <a:pt x="476665" y="203994"/>
                    </a:lnTo>
                    <a:lnTo>
                      <a:pt x="482214" y="208756"/>
                    </a:lnTo>
                    <a:lnTo>
                      <a:pt x="486178" y="213122"/>
                    </a:lnTo>
                    <a:lnTo>
                      <a:pt x="484592" y="216297"/>
                    </a:lnTo>
                    <a:lnTo>
                      <a:pt x="483007" y="219869"/>
                    </a:lnTo>
                    <a:lnTo>
                      <a:pt x="480629" y="224234"/>
                    </a:lnTo>
                    <a:lnTo>
                      <a:pt x="477062" y="229394"/>
                    </a:lnTo>
                    <a:lnTo>
                      <a:pt x="472306" y="234950"/>
                    </a:lnTo>
                    <a:lnTo>
                      <a:pt x="467549" y="240903"/>
                    </a:lnTo>
                    <a:lnTo>
                      <a:pt x="461604" y="246459"/>
                    </a:lnTo>
                    <a:lnTo>
                      <a:pt x="458037" y="248840"/>
                    </a:lnTo>
                    <a:lnTo>
                      <a:pt x="454866" y="251222"/>
                    </a:lnTo>
                    <a:lnTo>
                      <a:pt x="450902" y="253603"/>
                    </a:lnTo>
                    <a:lnTo>
                      <a:pt x="446939" y="255587"/>
                    </a:lnTo>
                    <a:lnTo>
                      <a:pt x="442579" y="257175"/>
                    </a:lnTo>
                    <a:lnTo>
                      <a:pt x="437823" y="258762"/>
                    </a:lnTo>
                    <a:lnTo>
                      <a:pt x="433463" y="259953"/>
                    </a:lnTo>
                    <a:lnTo>
                      <a:pt x="428310" y="260747"/>
                    </a:lnTo>
                    <a:lnTo>
                      <a:pt x="423158" y="261144"/>
                    </a:lnTo>
                    <a:lnTo>
                      <a:pt x="417609" y="261144"/>
                    </a:lnTo>
                    <a:lnTo>
                      <a:pt x="411663" y="260747"/>
                    </a:lnTo>
                    <a:lnTo>
                      <a:pt x="406114" y="259953"/>
                    </a:lnTo>
                    <a:lnTo>
                      <a:pt x="399773" y="257969"/>
                    </a:lnTo>
                    <a:lnTo>
                      <a:pt x="393431" y="255984"/>
                    </a:lnTo>
                    <a:lnTo>
                      <a:pt x="386693" y="253603"/>
                    </a:lnTo>
                    <a:lnTo>
                      <a:pt x="379559" y="250031"/>
                    </a:lnTo>
                    <a:lnTo>
                      <a:pt x="371235" y="246062"/>
                    </a:lnTo>
                    <a:lnTo>
                      <a:pt x="362912" y="242490"/>
                    </a:lnTo>
                    <a:lnTo>
                      <a:pt x="396602" y="258762"/>
                    </a:lnTo>
                    <a:lnTo>
                      <a:pt x="412060" y="266303"/>
                    </a:lnTo>
                    <a:lnTo>
                      <a:pt x="419987" y="269081"/>
                    </a:lnTo>
                    <a:lnTo>
                      <a:pt x="427518" y="271462"/>
                    </a:lnTo>
                    <a:lnTo>
                      <a:pt x="434256" y="273844"/>
                    </a:lnTo>
                    <a:lnTo>
                      <a:pt x="440994" y="275431"/>
                    </a:lnTo>
                    <a:lnTo>
                      <a:pt x="447732" y="276622"/>
                    </a:lnTo>
                    <a:lnTo>
                      <a:pt x="453677" y="277019"/>
                    </a:lnTo>
                    <a:lnTo>
                      <a:pt x="459226" y="276622"/>
                    </a:lnTo>
                    <a:lnTo>
                      <a:pt x="464378" y="275431"/>
                    </a:lnTo>
                    <a:lnTo>
                      <a:pt x="469531" y="273844"/>
                    </a:lnTo>
                    <a:lnTo>
                      <a:pt x="471513" y="271859"/>
                    </a:lnTo>
                    <a:lnTo>
                      <a:pt x="473891" y="270669"/>
                    </a:lnTo>
                    <a:lnTo>
                      <a:pt x="475080" y="282178"/>
                    </a:lnTo>
                    <a:lnTo>
                      <a:pt x="475476" y="292497"/>
                    </a:lnTo>
                    <a:lnTo>
                      <a:pt x="475476" y="302419"/>
                    </a:lnTo>
                    <a:lnTo>
                      <a:pt x="475080" y="311944"/>
                    </a:lnTo>
                    <a:lnTo>
                      <a:pt x="476665" y="310356"/>
                    </a:lnTo>
                    <a:lnTo>
                      <a:pt x="477458" y="309959"/>
                    </a:lnTo>
                    <a:lnTo>
                      <a:pt x="478251" y="309562"/>
                    </a:lnTo>
                    <a:lnTo>
                      <a:pt x="479440" y="309959"/>
                    </a:lnTo>
                    <a:lnTo>
                      <a:pt x="481025" y="310753"/>
                    </a:lnTo>
                    <a:lnTo>
                      <a:pt x="482214" y="311944"/>
                    </a:lnTo>
                    <a:lnTo>
                      <a:pt x="483007" y="313928"/>
                    </a:lnTo>
                    <a:lnTo>
                      <a:pt x="484989" y="317897"/>
                    </a:lnTo>
                    <a:lnTo>
                      <a:pt x="486574" y="323850"/>
                    </a:lnTo>
                    <a:lnTo>
                      <a:pt x="488556" y="331391"/>
                    </a:lnTo>
                    <a:lnTo>
                      <a:pt x="489349" y="339328"/>
                    </a:lnTo>
                    <a:lnTo>
                      <a:pt x="490141" y="348853"/>
                    </a:lnTo>
                    <a:lnTo>
                      <a:pt x="490538" y="358775"/>
                    </a:lnTo>
                    <a:lnTo>
                      <a:pt x="490141" y="368697"/>
                    </a:lnTo>
                    <a:lnTo>
                      <a:pt x="489349" y="377825"/>
                    </a:lnTo>
                    <a:lnTo>
                      <a:pt x="488556" y="385763"/>
                    </a:lnTo>
                    <a:lnTo>
                      <a:pt x="486574" y="393303"/>
                    </a:lnTo>
                    <a:lnTo>
                      <a:pt x="484989" y="399256"/>
                    </a:lnTo>
                    <a:lnTo>
                      <a:pt x="483007" y="404019"/>
                    </a:lnTo>
                    <a:lnTo>
                      <a:pt x="482214" y="405209"/>
                    </a:lnTo>
                    <a:lnTo>
                      <a:pt x="481025" y="406400"/>
                    </a:lnTo>
                    <a:lnTo>
                      <a:pt x="479440" y="407194"/>
                    </a:lnTo>
                    <a:lnTo>
                      <a:pt x="478251" y="407591"/>
                    </a:lnTo>
                    <a:lnTo>
                      <a:pt x="477062" y="407194"/>
                    </a:lnTo>
                    <a:lnTo>
                      <a:pt x="475873" y="406400"/>
                    </a:lnTo>
                    <a:lnTo>
                      <a:pt x="475080" y="405209"/>
                    </a:lnTo>
                    <a:lnTo>
                      <a:pt x="473891" y="403622"/>
                    </a:lnTo>
                    <a:lnTo>
                      <a:pt x="471513" y="398463"/>
                    </a:lnTo>
                    <a:lnTo>
                      <a:pt x="469927" y="392113"/>
                    </a:lnTo>
                    <a:lnTo>
                      <a:pt x="468738" y="400447"/>
                    </a:lnTo>
                    <a:lnTo>
                      <a:pt x="467549" y="409178"/>
                    </a:lnTo>
                    <a:lnTo>
                      <a:pt x="465171" y="417116"/>
                    </a:lnTo>
                    <a:lnTo>
                      <a:pt x="463586" y="425053"/>
                    </a:lnTo>
                    <a:lnTo>
                      <a:pt x="461208" y="432594"/>
                    </a:lnTo>
                    <a:lnTo>
                      <a:pt x="458433" y="440135"/>
                    </a:lnTo>
                    <a:lnTo>
                      <a:pt x="455659" y="447278"/>
                    </a:lnTo>
                    <a:lnTo>
                      <a:pt x="452488" y="454025"/>
                    </a:lnTo>
                    <a:lnTo>
                      <a:pt x="449317" y="460772"/>
                    </a:lnTo>
                    <a:lnTo>
                      <a:pt x="445353" y="467519"/>
                    </a:lnTo>
                    <a:lnTo>
                      <a:pt x="441786" y="473869"/>
                    </a:lnTo>
                    <a:lnTo>
                      <a:pt x="437823" y="479822"/>
                    </a:lnTo>
                    <a:lnTo>
                      <a:pt x="433859" y="485775"/>
                    </a:lnTo>
                    <a:lnTo>
                      <a:pt x="429499" y="491331"/>
                    </a:lnTo>
                    <a:lnTo>
                      <a:pt x="424743" y="496491"/>
                    </a:lnTo>
                    <a:lnTo>
                      <a:pt x="420780" y="501253"/>
                    </a:lnTo>
                    <a:lnTo>
                      <a:pt x="416023" y="506016"/>
                    </a:lnTo>
                    <a:lnTo>
                      <a:pt x="410871" y="510778"/>
                    </a:lnTo>
                    <a:lnTo>
                      <a:pt x="406511" y="514747"/>
                    </a:lnTo>
                    <a:lnTo>
                      <a:pt x="401358" y="518716"/>
                    </a:lnTo>
                    <a:lnTo>
                      <a:pt x="396206" y="521891"/>
                    </a:lnTo>
                    <a:lnTo>
                      <a:pt x="391053" y="525463"/>
                    </a:lnTo>
                    <a:lnTo>
                      <a:pt x="386297" y="528241"/>
                    </a:lnTo>
                    <a:lnTo>
                      <a:pt x="381144" y="531416"/>
                    </a:lnTo>
                    <a:lnTo>
                      <a:pt x="375992" y="533400"/>
                    </a:lnTo>
                    <a:lnTo>
                      <a:pt x="370839" y="535385"/>
                    </a:lnTo>
                    <a:lnTo>
                      <a:pt x="366083" y="537766"/>
                    </a:lnTo>
                    <a:lnTo>
                      <a:pt x="360930" y="538957"/>
                    </a:lnTo>
                    <a:lnTo>
                      <a:pt x="355778" y="540147"/>
                    </a:lnTo>
                    <a:lnTo>
                      <a:pt x="351021" y="540941"/>
                    </a:lnTo>
                    <a:lnTo>
                      <a:pt x="346265" y="541338"/>
                    </a:lnTo>
                    <a:lnTo>
                      <a:pt x="341509" y="541338"/>
                    </a:lnTo>
                    <a:lnTo>
                      <a:pt x="337545" y="541338"/>
                    </a:lnTo>
                    <a:lnTo>
                      <a:pt x="333582" y="540941"/>
                    </a:lnTo>
                    <a:lnTo>
                      <a:pt x="329222" y="540147"/>
                    </a:lnTo>
                    <a:lnTo>
                      <a:pt x="325258" y="538957"/>
                    </a:lnTo>
                    <a:lnTo>
                      <a:pt x="320898" y="537369"/>
                    </a:lnTo>
                    <a:lnTo>
                      <a:pt x="316142" y="535385"/>
                    </a:lnTo>
                    <a:lnTo>
                      <a:pt x="307026" y="531019"/>
                    </a:lnTo>
                    <a:lnTo>
                      <a:pt x="297117" y="525066"/>
                    </a:lnTo>
                    <a:lnTo>
                      <a:pt x="287605" y="517922"/>
                    </a:lnTo>
                    <a:lnTo>
                      <a:pt x="278092" y="509985"/>
                    </a:lnTo>
                    <a:lnTo>
                      <a:pt x="268183" y="500460"/>
                    </a:lnTo>
                    <a:lnTo>
                      <a:pt x="258671" y="490538"/>
                    </a:lnTo>
                    <a:lnTo>
                      <a:pt x="249555" y="479425"/>
                    </a:lnTo>
                    <a:lnTo>
                      <a:pt x="240835" y="467519"/>
                    </a:lnTo>
                    <a:lnTo>
                      <a:pt x="232908" y="454819"/>
                    </a:lnTo>
                    <a:lnTo>
                      <a:pt x="228944" y="448072"/>
                    </a:lnTo>
                    <a:lnTo>
                      <a:pt x="225377" y="441325"/>
                    </a:lnTo>
                    <a:lnTo>
                      <a:pt x="221810" y="434578"/>
                    </a:lnTo>
                    <a:lnTo>
                      <a:pt x="219036" y="427434"/>
                    </a:lnTo>
                    <a:lnTo>
                      <a:pt x="215865" y="420291"/>
                    </a:lnTo>
                    <a:lnTo>
                      <a:pt x="213090" y="412750"/>
                    </a:lnTo>
                    <a:lnTo>
                      <a:pt x="211109" y="405209"/>
                    </a:lnTo>
                    <a:lnTo>
                      <a:pt x="208730" y="397669"/>
                    </a:lnTo>
                    <a:lnTo>
                      <a:pt x="207145" y="402828"/>
                    </a:lnTo>
                    <a:lnTo>
                      <a:pt x="205163" y="406400"/>
                    </a:lnTo>
                    <a:lnTo>
                      <a:pt x="204371" y="408384"/>
                    </a:lnTo>
                    <a:lnTo>
                      <a:pt x="203181" y="409178"/>
                    </a:lnTo>
                    <a:lnTo>
                      <a:pt x="201992" y="409972"/>
                    </a:lnTo>
                    <a:lnTo>
                      <a:pt x="200803" y="409972"/>
                    </a:lnTo>
                    <a:lnTo>
                      <a:pt x="199614" y="409972"/>
                    </a:lnTo>
                    <a:lnTo>
                      <a:pt x="198425" y="409178"/>
                    </a:lnTo>
                    <a:lnTo>
                      <a:pt x="197236" y="407591"/>
                    </a:lnTo>
                    <a:lnTo>
                      <a:pt x="196443" y="406003"/>
                    </a:lnTo>
                    <a:lnTo>
                      <a:pt x="194065" y="401638"/>
                    </a:lnTo>
                    <a:lnTo>
                      <a:pt x="192480" y="395684"/>
                    </a:lnTo>
                    <a:lnTo>
                      <a:pt x="190895" y="388541"/>
                    </a:lnTo>
                    <a:lnTo>
                      <a:pt x="190102" y="379809"/>
                    </a:lnTo>
                    <a:lnTo>
                      <a:pt x="188913" y="371078"/>
                    </a:lnTo>
                    <a:lnTo>
                      <a:pt x="188913" y="361156"/>
                    </a:lnTo>
                    <a:lnTo>
                      <a:pt x="188913" y="351234"/>
                    </a:lnTo>
                    <a:lnTo>
                      <a:pt x="190102" y="342106"/>
                    </a:lnTo>
                    <a:lnTo>
                      <a:pt x="190895" y="333772"/>
                    </a:lnTo>
                    <a:lnTo>
                      <a:pt x="192480" y="326231"/>
                    </a:lnTo>
                    <a:lnTo>
                      <a:pt x="194065" y="320675"/>
                    </a:lnTo>
                    <a:lnTo>
                      <a:pt x="196443" y="315912"/>
                    </a:lnTo>
                    <a:lnTo>
                      <a:pt x="197236" y="314325"/>
                    </a:lnTo>
                    <a:lnTo>
                      <a:pt x="198425" y="312737"/>
                    </a:lnTo>
                    <a:lnTo>
                      <a:pt x="199614" y="312341"/>
                    </a:lnTo>
                    <a:lnTo>
                      <a:pt x="200803" y="311944"/>
                    </a:lnTo>
                    <a:lnTo>
                      <a:pt x="201596" y="311944"/>
                    </a:lnTo>
                    <a:lnTo>
                      <a:pt x="201992" y="312341"/>
                    </a:lnTo>
                    <a:lnTo>
                      <a:pt x="203181" y="300037"/>
                    </a:lnTo>
                    <a:lnTo>
                      <a:pt x="203974" y="294084"/>
                    </a:lnTo>
                    <a:lnTo>
                      <a:pt x="204767" y="288528"/>
                    </a:lnTo>
                    <a:lnTo>
                      <a:pt x="204371" y="281781"/>
                    </a:lnTo>
                    <a:lnTo>
                      <a:pt x="203974" y="275431"/>
                    </a:lnTo>
                    <a:lnTo>
                      <a:pt x="203974" y="269081"/>
                    </a:lnTo>
                    <a:lnTo>
                      <a:pt x="203974" y="263525"/>
                    </a:lnTo>
                    <a:lnTo>
                      <a:pt x="204767" y="257969"/>
                    </a:lnTo>
                    <a:lnTo>
                      <a:pt x="205560" y="253206"/>
                    </a:lnTo>
                    <a:lnTo>
                      <a:pt x="206352" y="248444"/>
                    </a:lnTo>
                    <a:lnTo>
                      <a:pt x="207541" y="243681"/>
                    </a:lnTo>
                    <a:lnTo>
                      <a:pt x="209127" y="240109"/>
                    </a:lnTo>
                    <a:lnTo>
                      <a:pt x="211109" y="236140"/>
                    </a:lnTo>
                    <a:lnTo>
                      <a:pt x="213090" y="232569"/>
                    </a:lnTo>
                    <a:lnTo>
                      <a:pt x="215072" y="229394"/>
                    </a:lnTo>
                    <a:lnTo>
                      <a:pt x="217847" y="226615"/>
                    </a:lnTo>
                    <a:lnTo>
                      <a:pt x="220225" y="223837"/>
                    </a:lnTo>
                    <a:lnTo>
                      <a:pt x="222603" y="221456"/>
                    </a:lnTo>
                    <a:lnTo>
                      <a:pt x="225774" y="219472"/>
                    </a:lnTo>
                    <a:lnTo>
                      <a:pt x="212694" y="219869"/>
                    </a:lnTo>
                    <a:lnTo>
                      <a:pt x="201992" y="219869"/>
                    </a:lnTo>
                    <a:lnTo>
                      <a:pt x="193273" y="220662"/>
                    </a:lnTo>
                    <a:lnTo>
                      <a:pt x="199614" y="217090"/>
                    </a:lnTo>
                    <a:lnTo>
                      <a:pt x="205956" y="213122"/>
                    </a:lnTo>
                    <a:lnTo>
                      <a:pt x="212298" y="208756"/>
                    </a:lnTo>
                    <a:lnTo>
                      <a:pt x="218639" y="203597"/>
                    </a:lnTo>
                    <a:lnTo>
                      <a:pt x="230926" y="194865"/>
                    </a:lnTo>
                    <a:lnTo>
                      <a:pt x="236079" y="190897"/>
                    </a:lnTo>
                    <a:lnTo>
                      <a:pt x="241231" y="187722"/>
                    </a:lnTo>
                    <a:lnTo>
                      <a:pt x="255104" y="180975"/>
                    </a:lnTo>
                    <a:lnTo>
                      <a:pt x="268976" y="175022"/>
                    </a:lnTo>
                    <a:lnTo>
                      <a:pt x="282056" y="170259"/>
                    </a:lnTo>
                    <a:lnTo>
                      <a:pt x="295135" y="166687"/>
                    </a:lnTo>
                    <a:lnTo>
                      <a:pt x="307819" y="163115"/>
                    </a:lnTo>
                    <a:lnTo>
                      <a:pt x="320106" y="161131"/>
                    </a:lnTo>
                    <a:lnTo>
                      <a:pt x="331996" y="159544"/>
                    </a:lnTo>
                    <a:lnTo>
                      <a:pt x="343094" y="159147"/>
                    </a:lnTo>
                    <a:lnTo>
                      <a:pt x="354192" y="158750"/>
                    </a:lnTo>
                    <a:close/>
                    <a:moveTo>
                      <a:pt x="923918" y="157956"/>
                    </a:moveTo>
                    <a:lnTo>
                      <a:pt x="917185" y="158353"/>
                    </a:lnTo>
                    <a:lnTo>
                      <a:pt x="910056" y="158750"/>
                    </a:lnTo>
                    <a:lnTo>
                      <a:pt x="902928" y="159544"/>
                    </a:lnTo>
                    <a:lnTo>
                      <a:pt x="895403" y="161131"/>
                    </a:lnTo>
                    <a:lnTo>
                      <a:pt x="881937" y="164306"/>
                    </a:lnTo>
                    <a:lnTo>
                      <a:pt x="875996" y="165894"/>
                    </a:lnTo>
                    <a:lnTo>
                      <a:pt x="870451" y="167878"/>
                    </a:lnTo>
                    <a:lnTo>
                      <a:pt x="870451" y="196453"/>
                    </a:lnTo>
                    <a:lnTo>
                      <a:pt x="871640" y="196453"/>
                    </a:lnTo>
                    <a:lnTo>
                      <a:pt x="876392" y="194072"/>
                    </a:lnTo>
                    <a:lnTo>
                      <a:pt x="881145" y="191691"/>
                    </a:lnTo>
                    <a:lnTo>
                      <a:pt x="887086" y="189309"/>
                    </a:lnTo>
                    <a:lnTo>
                      <a:pt x="893422" y="186928"/>
                    </a:lnTo>
                    <a:lnTo>
                      <a:pt x="900551" y="184944"/>
                    </a:lnTo>
                    <a:lnTo>
                      <a:pt x="907680" y="182959"/>
                    </a:lnTo>
                    <a:lnTo>
                      <a:pt x="914809" y="182166"/>
                    </a:lnTo>
                    <a:lnTo>
                      <a:pt x="922334" y="182166"/>
                    </a:lnTo>
                    <a:lnTo>
                      <a:pt x="926294" y="182166"/>
                    </a:lnTo>
                    <a:lnTo>
                      <a:pt x="930255" y="182562"/>
                    </a:lnTo>
                    <a:lnTo>
                      <a:pt x="934215" y="182959"/>
                    </a:lnTo>
                    <a:lnTo>
                      <a:pt x="937384" y="183753"/>
                    </a:lnTo>
                    <a:lnTo>
                      <a:pt x="940948" y="185341"/>
                    </a:lnTo>
                    <a:lnTo>
                      <a:pt x="944117" y="186531"/>
                    </a:lnTo>
                    <a:lnTo>
                      <a:pt x="947285" y="188119"/>
                    </a:lnTo>
                    <a:lnTo>
                      <a:pt x="950057" y="189706"/>
                    </a:lnTo>
                    <a:lnTo>
                      <a:pt x="952434" y="192087"/>
                    </a:lnTo>
                    <a:lnTo>
                      <a:pt x="954810" y="194072"/>
                    </a:lnTo>
                    <a:lnTo>
                      <a:pt x="956394" y="196850"/>
                    </a:lnTo>
                    <a:lnTo>
                      <a:pt x="957978" y="199628"/>
                    </a:lnTo>
                    <a:lnTo>
                      <a:pt x="959167" y="202803"/>
                    </a:lnTo>
                    <a:lnTo>
                      <a:pt x="959959" y="206375"/>
                    </a:lnTo>
                    <a:lnTo>
                      <a:pt x="960751" y="209550"/>
                    </a:lnTo>
                    <a:lnTo>
                      <a:pt x="960751" y="213519"/>
                    </a:lnTo>
                    <a:lnTo>
                      <a:pt x="959959" y="219472"/>
                    </a:lnTo>
                    <a:lnTo>
                      <a:pt x="959167" y="224234"/>
                    </a:lnTo>
                    <a:lnTo>
                      <a:pt x="957978" y="229394"/>
                    </a:lnTo>
                    <a:lnTo>
                      <a:pt x="955998" y="233759"/>
                    </a:lnTo>
                    <a:lnTo>
                      <a:pt x="954018" y="237331"/>
                    </a:lnTo>
                    <a:lnTo>
                      <a:pt x="950850" y="241300"/>
                    </a:lnTo>
                    <a:lnTo>
                      <a:pt x="947681" y="245269"/>
                    </a:lnTo>
                    <a:lnTo>
                      <a:pt x="943325" y="248444"/>
                    </a:lnTo>
                    <a:lnTo>
                      <a:pt x="939760" y="252016"/>
                    </a:lnTo>
                    <a:lnTo>
                      <a:pt x="935800" y="254794"/>
                    </a:lnTo>
                    <a:lnTo>
                      <a:pt x="931047" y="257969"/>
                    </a:lnTo>
                    <a:lnTo>
                      <a:pt x="925898" y="261144"/>
                    </a:lnTo>
                    <a:lnTo>
                      <a:pt x="906096" y="272653"/>
                    </a:lnTo>
                    <a:lnTo>
                      <a:pt x="906096" y="315516"/>
                    </a:lnTo>
                    <a:lnTo>
                      <a:pt x="931443" y="315516"/>
                    </a:lnTo>
                    <a:lnTo>
                      <a:pt x="931443" y="283766"/>
                    </a:lnTo>
                    <a:lnTo>
                      <a:pt x="942929" y="277019"/>
                    </a:lnTo>
                    <a:lnTo>
                      <a:pt x="953226" y="270272"/>
                    </a:lnTo>
                    <a:lnTo>
                      <a:pt x="958374" y="266700"/>
                    </a:lnTo>
                    <a:lnTo>
                      <a:pt x="963127" y="262731"/>
                    </a:lnTo>
                    <a:lnTo>
                      <a:pt x="967484" y="259159"/>
                    </a:lnTo>
                    <a:lnTo>
                      <a:pt x="971444" y="255191"/>
                    </a:lnTo>
                    <a:lnTo>
                      <a:pt x="975405" y="250825"/>
                    </a:lnTo>
                    <a:lnTo>
                      <a:pt x="978573" y="246459"/>
                    </a:lnTo>
                    <a:lnTo>
                      <a:pt x="981741" y="241300"/>
                    </a:lnTo>
                    <a:lnTo>
                      <a:pt x="984514" y="236141"/>
                    </a:lnTo>
                    <a:lnTo>
                      <a:pt x="986494" y="230187"/>
                    </a:lnTo>
                    <a:lnTo>
                      <a:pt x="988079" y="224234"/>
                    </a:lnTo>
                    <a:lnTo>
                      <a:pt x="989267" y="218281"/>
                    </a:lnTo>
                    <a:lnTo>
                      <a:pt x="989267" y="211534"/>
                    </a:lnTo>
                    <a:lnTo>
                      <a:pt x="989267" y="205581"/>
                    </a:lnTo>
                    <a:lnTo>
                      <a:pt x="988475" y="200025"/>
                    </a:lnTo>
                    <a:lnTo>
                      <a:pt x="986494" y="194866"/>
                    </a:lnTo>
                    <a:lnTo>
                      <a:pt x="984910" y="189706"/>
                    </a:lnTo>
                    <a:lnTo>
                      <a:pt x="982534" y="185341"/>
                    </a:lnTo>
                    <a:lnTo>
                      <a:pt x="979365" y="180578"/>
                    </a:lnTo>
                    <a:lnTo>
                      <a:pt x="975801" y="176212"/>
                    </a:lnTo>
                    <a:lnTo>
                      <a:pt x="971840" y="172641"/>
                    </a:lnTo>
                    <a:lnTo>
                      <a:pt x="967484" y="169069"/>
                    </a:lnTo>
                    <a:lnTo>
                      <a:pt x="962335" y="166291"/>
                    </a:lnTo>
                    <a:lnTo>
                      <a:pt x="956790" y="163512"/>
                    </a:lnTo>
                    <a:lnTo>
                      <a:pt x="951246" y="161528"/>
                    </a:lnTo>
                    <a:lnTo>
                      <a:pt x="944909" y="159941"/>
                    </a:lnTo>
                    <a:lnTo>
                      <a:pt x="938176" y="159147"/>
                    </a:lnTo>
                    <a:lnTo>
                      <a:pt x="931443" y="158353"/>
                    </a:lnTo>
                    <a:lnTo>
                      <a:pt x="923918" y="157956"/>
                    </a:lnTo>
                    <a:close/>
                    <a:moveTo>
                      <a:pt x="925106" y="0"/>
                    </a:moveTo>
                    <a:lnTo>
                      <a:pt x="938968" y="0"/>
                    </a:lnTo>
                    <a:lnTo>
                      <a:pt x="952434" y="397"/>
                    </a:lnTo>
                    <a:lnTo>
                      <a:pt x="965503" y="1984"/>
                    </a:lnTo>
                    <a:lnTo>
                      <a:pt x="978177" y="3572"/>
                    </a:lnTo>
                    <a:lnTo>
                      <a:pt x="990059" y="5953"/>
                    </a:lnTo>
                    <a:lnTo>
                      <a:pt x="1001544" y="9128"/>
                    </a:lnTo>
                    <a:lnTo>
                      <a:pt x="1012238" y="12303"/>
                    </a:lnTo>
                    <a:lnTo>
                      <a:pt x="1022931" y="15875"/>
                    </a:lnTo>
                    <a:lnTo>
                      <a:pt x="1032436" y="19844"/>
                    </a:lnTo>
                    <a:lnTo>
                      <a:pt x="1041942" y="24209"/>
                    </a:lnTo>
                    <a:lnTo>
                      <a:pt x="1050259" y="28178"/>
                    </a:lnTo>
                    <a:lnTo>
                      <a:pt x="1058180" y="32544"/>
                    </a:lnTo>
                    <a:lnTo>
                      <a:pt x="1065704" y="37306"/>
                    </a:lnTo>
                    <a:lnTo>
                      <a:pt x="1072437" y="41275"/>
                    </a:lnTo>
                    <a:lnTo>
                      <a:pt x="1084715" y="50006"/>
                    </a:lnTo>
                    <a:lnTo>
                      <a:pt x="1093824" y="57547"/>
                    </a:lnTo>
                    <a:lnTo>
                      <a:pt x="1100557" y="63500"/>
                    </a:lnTo>
                    <a:lnTo>
                      <a:pt x="1106102" y="68659"/>
                    </a:lnTo>
                    <a:lnTo>
                      <a:pt x="1104121" y="73025"/>
                    </a:lnTo>
                    <a:lnTo>
                      <a:pt x="1101745" y="77390"/>
                    </a:lnTo>
                    <a:lnTo>
                      <a:pt x="1098577" y="83344"/>
                    </a:lnTo>
                    <a:lnTo>
                      <a:pt x="1094220" y="89694"/>
                    </a:lnTo>
                    <a:lnTo>
                      <a:pt x="1089071" y="96837"/>
                    </a:lnTo>
                    <a:lnTo>
                      <a:pt x="1082339" y="103981"/>
                    </a:lnTo>
                    <a:lnTo>
                      <a:pt x="1078774" y="107156"/>
                    </a:lnTo>
                    <a:lnTo>
                      <a:pt x="1074418" y="111125"/>
                    </a:lnTo>
                    <a:lnTo>
                      <a:pt x="1070457" y="113903"/>
                    </a:lnTo>
                    <a:lnTo>
                      <a:pt x="1066101" y="117475"/>
                    </a:lnTo>
                    <a:lnTo>
                      <a:pt x="1060952" y="119856"/>
                    </a:lnTo>
                    <a:lnTo>
                      <a:pt x="1056199" y="122237"/>
                    </a:lnTo>
                    <a:lnTo>
                      <a:pt x="1050655" y="125016"/>
                    </a:lnTo>
                    <a:lnTo>
                      <a:pt x="1045110" y="126603"/>
                    </a:lnTo>
                    <a:lnTo>
                      <a:pt x="1039169" y="128191"/>
                    </a:lnTo>
                    <a:lnTo>
                      <a:pt x="1032832" y="128984"/>
                    </a:lnTo>
                    <a:lnTo>
                      <a:pt x="1026100" y="129381"/>
                    </a:lnTo>
                    <a:lnTo>
                      <a:pt x="1018971" y="129381"/>
                    </a:lnTo>
                    <a:lnTo>
                      <a:pt x="1011842" y="128984"/>
                    </a:lnTo>
                    <a:lnTo>
                      <a:pt x="1004317" y="127794"/>
                    </a:lnTo>
                    <a:lnTo>
                      <a:pt x="996792" y="125809"/>
                    </a:lnTo>
                    <a:lnTo>
                      <a:pt x="988475" y="123428"/>
                    </a:lnTo>
                    <a:lnTo>
                      <a:pt x="979761" y="119856"/>
                    </a:lnTo>
                    <a:lnTo>
                      <a:pt x="971048" y="115490"/>
                    </a:lnTo>
                    <a:lnTo>
                      <a:pt x="960751" y="110728"/>
                    </a:lnTo>
                    <a:lnTo>
                      <a:pt x="950057" y="105965"/>
                    </a:lnTo>
                    <a:lnTo>
                      <a:pt x="992435" y="126603"/>
                    </a:lnTo>
                    <a:lnTo>
                      <a:pt x="1012634" y="135334"/>
                    </a:lnTo>
                    <a:lnTo>
                      <a:pt x="1022139" y="139700"/>
                    </a:lnTo>
                    <a:lnTo>
                      <a:pt x="1031248" y="142875"/>
                    </a:lnTo>
                    <a:lnTo>
                      <a:pt x="1039961" y="145653"/>
                    </a:lnTo>
                    <a:lnTo>
                      <a:pt x="1049070" y="147637"/>
                    </a:lnTo>
                    <a:lnTo>
                      <a:pt x="1056991" y="149225"/>
                    </a:lnTo>
                    <a:lnTo>
                      <a:pt x="1064516" y="149622"/>
                    </a:lnTo>
                    <a:lnTo>
                      <a:pt x="1068081" y="149622"/>
                    </a:lnTo>
                    <a:lnTo>
                      <a:pt x="1071645" y="149225"/>
                    </a:lnTo>
                    <a:lnTo>
                      <a:pt x="1075606" y="148431"/>
                    </a:lnTo>
                    <a:lnTo>
                      <a:pt x="1078378" y="147637"/>
                    </a:lnTo>
                    <a:lnTo>
                      <a:pt x="1081546" y="146844"/>
                    </a:lnTo>
                    <a:lnTo>
                      <a:pt x="1084715" y="145256"/>
                    </a:lnTo>
                    <a:lnTo>
                      <a:pt x="1087487" y="143272"/>
                    </a:lnTo>
                    <a:lnTo>
                      <a:pt x="1090260" y="141287"/>
                    </a:lnTo>
                    <a:lnTo>
                      <a:pt x="1091844" y="155972"/>
                    </a:lnTo>
                    <a:lnTo>
                      <a:pt x="1092240" y="169069"/>
                    </a:lnTo>
                    <a:lnTo>
                      <a:pt x="1092240" y="181769"/>
                    </a:lnTo>
                    <a:lnTo>
                      <a:pt x="1091448" y="194072"/>
                    </a:lnTo>
                    <a:lnTo>
                      <a:pt x="1093824" y="192087"/>
                    </a:lnTo>
                    <a:lnTo>
                      <a:pt x="1094616" y="191294"/>
                    </a:lnTo>
                    <a:lnTo>
                      <a:pt x="1096200" y="191294"/>
                    </a:lnTo>
                    <a:lnTo>
                      <a:pt x="1097785" y="191691"/>
                    </a:lnTo>
                    <a:lnTo>
                      <a:pt x="1098973" y="192484"/>
                    </a:lnTo>
                    <a:lnTo>
                      <a:pt x="1100557" y="194072"/>
                    </a:lnTo>
                    <a:lnTo>
                      <a:pt x="1101745" y="195659"/>
                    </a:lnTo>
                    <a:lnTo>
                      <a:pt x="1103329" y="198834"/>
                    </a:lnTo>
                    <a:lnTo>
                      <a:pt x="1104517" y="201612"/>
                    </a:lnTo>
                    <a:lnTo>
                      <a:pt x="1106894" y="209153"/>
                    </a:lnTo>
                    <a:lnTo>
                      <a:pt x="1108478" y="218678"/>
                    </a:lnTo>
                    <a:lnTo>
                      <a:pt x="1110062" y="228997"/>
                    </a:lnTo>
                    <a:lnTo>
                      <a:pt x="1110854" y="240506"/>
                    </a:lnTo>
                    <a:lnTo>
                      <a:pt x="1111250" y="253206"/>
                    </a:lnTo>
                    <a:lnTo>
                      <a:pt x="1110854" y="265113"/>
                    </a:lnTo>
                    <a:lnTo>
                      <a:pt x="1110062" y="277019"/>
                    </a:lnTo>
                    <a:lnTo>
                      <a:pt x="1108478" y="287734"/>
                    </a:lnTo>
                    <a:lnTo>
                      <a:pt x="1106894" y="296466"/>
                    </a:lnTo>
                    <a:lnTo>
                      <a:pt x="1104517" y="304006"/>
                    </a:lnTo>
                    <a:lnTo>
                      <a:pt x="1103329" y="307578"/>
                    </a:lnTo>
                    <a:lnTo>
                      <a:pt x="1101745" y="309959"/>
                    </a:lnTo>
                    <a:lnTo>
                      <a:pt x="1100557" y="311944"/>
                    </a:lnTo>
                    <a:lnTo>
                      <a:pt x="1098973" y="313531"/>
                    </a:lnTo>
                    <a:lnTo>
                      <a:pt x="1097785" y="314722"/>
                    </a:lnTo>
                    <a:lnTo>
                      <a:pt x="1096200" y="314722"/>
                    </a:lnTo>
                    <a:lnTo>
                      <a:pt x="1094220" y="314722"/>
                    </a:lnTo>
                    <a:lnTo>
                      <a:pt x="1093032" y="313531"/>
                    </a:lnTo>
                    <a:lnTo>
                      <a:pt x="1091448" y="311547"/>
                    </a:lnTo>
                    <a:lnTo>
                      <a:pt x="1090260" y="309563"/>
                    </a:lnTo>
                    <a:lnTo>
                      <a:pt x="1088279" y="306784"/>
                    </a:lnTo>
                    <a:lnTo>
                      <a:pt x="1087091" y="303213"/>
                    </a:lnTo>
                    <a:lnTo>
                      <a:pt x="1085111" y="295275"/>
                    </a:lnTo>
                    <a:lnTo>
                      <a:pt x="1083923" y="305594"/>
                    </a:lnTo>
                    <a:lnTo>
                      <a:pt x="1081546" y="316309"/>
                    </a:lnTo>
                    <a:lnTo>
                      <a:pt x="1079566" y="327025"/>
                    </a:lnTo>
                    <a:lnTo>
                      <a:pt x="1077190" y="336550"/>
                    </a:lnTo>
                    <a:lnTo>
                      <a:pt x="1074022" y="346075"/>
                    </a:lnTo>
                    <a:lnTo>
                      <a:pt x="1070853" y="355997"/>
                    </a:lnTo>
                    <a:lnTo>
                      <a:pt x="1067289" y="364728"/>
                    </a:lnTo>
                    <a:lnTo>
                      <a:pt x="1063328" y="373460"/>
                    </a:lnTo>
                    <a:lnTo>
                      <a:pt x="1058972" y="382588"/>
                    </a:lnTo>
                    <a:lnTo>
                      <a:pt x="1054219" y="390525"/>
                    </a:lnTo>
                    <a:lnTo>
                      <a:pt x="1049863" y="398463"/>
                    </a:lnTo>
                    <a:lnTo>
                      <a:pt x="1044714" y="406003"/>
                    </a:lnTo>
                    <a:lnTo>
                      <a:pt x="1039565" y="413147"/>
                    </a:lnTo>
                    <a:lnTo>
                      <a:pt x="1034021" y="420291"/>
                    </a:lnTo>
                    <a:lnTo>
                      <a:pt x="1028872" y="427038"/>
                    </a:lnTo>
                    <a:lnTo>
                      <a:pt x="1022931" y="433388"/>
                    </a:lnTo>
                    <a:lnTo>
                      <a:pt x="1016990" y="439341"/>
                    </a:lnTo>
                    <a:lnTo>
                      <a:pt x="1011050" y="444897"/>
                    </a:lnTo>
                    <a:lnTo>
                      <a:pt x="1004713" y="450453"/>
                    </a:lnTo>
                    <a:lnTo>
                      <a:pt x="998376" y="455216"/>
                    </a:lnTo>
                    <a:lnTo>
                      <a:pt x="992039" y="459581"/>
                    </a:lnTo>
                    <a:lnTo>
                      <a:pt x="985702" y="463947"/>
                    </a:lnTo>
                    <a:lnTo>
                      <a:pt x="979365" y="467519"/>
                    </a:lnTo>
                    <a:lnTo>
                      <a:pt x="973028" y="471091"/>
                    </a:lnTo>
                    <a:lnTo>
                      <a:pt x="966692" y="473869"/>
                    </a:lnTo>
                    <a:lnTo>
                      <a:pt x="959959" y="477044"/>
                    </a:lnTo>
                    <a:lnTo>
                      <a:pt x="954018" y="479028"/>
                    </a:lnTo>
                    <a:lnTo>
                      <a:pt x="947681" y="480616"/>
                    </a:lnTo>
                    <a:lnTo>
                      <a:pt x="941344" y="482600"/>
                    </a:lnTo>
                    <a:lnTo>
                      <a:pt x="935404" y="483394"/>
                    </a:lnTo>
                    <a:lnTo>
                      <a:pt x="929067" y="484188"/>
                    </a:lnTo>
                    <a:lnTo>
                      <a:pt x="923126" y="484188"/>
                    </a:lnTo>
                    <a:lnTo>
                      <a:pt x="917977" y="484188"/>
                    </a:lnTo>
                    <a:lnTo>
                      <a:pt x="912829" y="483394"/>
                    </a:lnTo>
                    <a:lnTo>
                      <a:pt x="908076" y="482203"/>
                    </a:lnTo>
                    <a:lnTo>
                      <a:pt x="902531" y="480616"/>
                    </a:lnTo>
                    <a:lnTo>
                      <a:pt x="896987" y="478632"/>
                    </a:lnTo>
                    <a:lnTo>
                      <a:pt x="891046" y="476647"/>
                    </a:lnTo>
                    <a:lnTo>
                      <a:pt x="885105" y="473472"/>
                    </a:lnTo>
                    <a:lnTo>
                      <a:pt x="879561" y="470694"/>
                    </a:lnTo>
                    <a:lnTo>
                      <a:pt x="873620" y="466725"/>
                    </a:lnTo>
                    <a:lnTo>
                      <a:pt x="867283" y="463153"/>
                    </a:lnTo>
                    <a:lnTo>
                      <a:pt x="861342" y="458788"/>
                    </a:lnTo>
                    <a:lnTo>
                      <a:pt x="855005" y="454025"/>
                    </a:lnTo>
                    <a:lnTo>
                      <a:pt x="848669" y="449263"/>
                    </a:lnTo>
                    <a:lnTo>
                      <a:pt x="842728" y="444103"/>
                    </a:lnTo>
                    <a:lnTo>
                      <a:pt x="836391" y="438150"/>
                    </a:lnTo>
                    <a:lnTo>
                      <a:pt x="830450" y="432197"/>
                    </a:lnTo>
                    <a:lnTo>
                      <a:pt x="824114" y="425847"/>
                    </a:lnTo>
                    <a:lnTo>
                      <a:pt x="818173" y="419497"/>
                    </a:lnTo>
                    <a:lnTo>
                      <a:pt x="812628" y="412750"/>
                    </a:lnTo>
                    <a:lnTo>
                      <a:pt x="807083" y="405606"/>
                    </a:lnTo>
                    <a:lnTo>
                      <a:pt x="801539" y="398463"/>
                    </a:lnTo>
                    <a:lnTo>
                      <a:pt x="795994" y="390525"/>
                    </a:lnTo>
                    <a:lnTo>
                      <a:pt x="790845" y="382985"/>
                    </a:lnTo>
                    <a:lnTo>
                      <a:pt x="786093" y="374650"/>
                    </a:lnTo>
                    <a:lnTo>
                      <a:pt x="780944" y="366316"/>
                    </a:lnTo>
                    <a:lnTo>
                      <a:pt x="776588" y="357585"/>
                    </a:lnTo>
                    <a:lnTo>
                      <a:pt x="772231" y="349250"/>
                    </a:lnTo>
                    <a:lnTo>
                      <a:pt x="768271" y="340122"/>
                    </a:lnTo>
                    <a:lnTo>
                      <a:pt x="764706" y="330597"/>
                    </a:lnTo>
                    <a:lnTo>
                      <a:pt x="761142" y="321469"/>
                    </a:lnTo>
                    <a:lnTo>
                      <a:pt x="758369" y="311944"/>
                    </a:lnTo>
                    <a:lnTo>
                      <a:pt x="755201" y="302419"/>
                    </a:lnTo>
                    <a:lnTo>
                      <a:pt x="753221" y="308769"/>
                    </a:lnTo>
                    <a:lnTo>
                      <a:pt x="750448" y="313531"/>
                    </a:lnTo>
                    <a:lnTo>
                      <a:pt x="749260" y="315516"/>
                    </a:lnTo>
                    <a:lnTo>
                      <a:pt x="748072" y="316706"/>
                    </a:lnTo>
                    <a:lnTo>
                      <a:pt x="746884" y="317500"/>
                    </a:lnTo>
                    <a:lnTo>
                      <a:pt x="745696" y="317500"/>
                    </a:lnTo>
                    <a:lnTo>
                      <a:pt x="743715" y="317500"/>
                    </a:lnTo>
                    <a:lnTo>
                      <a:pt x="742131" y="316309"/>
                    </a:lnTo>
                    <a:lnTo>
                      <a:pt x="740943" y="315119"/>
                    </a:lnTo>
                    <a:lnTo>
                      <a:pt x="739755" y="313134"/>
                    </a:lnTo>
                    <a:lnTo>
                      <a:pt x="738567" y="310356"/>
                    </a:lnTo>
                    <a:lnTo>
                      <a:pt x="736983" y="307181"/>
                    </a:lnTo>
                    <a:lnTo>
                      <a:pt x="734606" y="299641"/>
                    </a:lnTo>
                    <a:lnTo>
                      <a:pt x="733022" y="290513"/>
                    </a:lnTo>
                    <a:lnTo>
                      <a:pt x="731834" y="280194"/>
                    </a:lnTo>
                    <a:lnTo>
                      <a:pt x="730250" y="268288"/>
                    </a:lnTo>
                    <a:lnTo>
                      <a:pt x="730250" y="255984"/>
                    </a:lnTo>
                    <a:lnTo>
                      <a:pt x="730250" y="243284"/>
                    </a:lnTo>
                    <a:lnTo>
                      <a:pt x="731834" y="231775"/>
                    </a:lnTo>
                    <a:lnTo>
                      <a:pt x="733022" y="221456"/>
                    </a:lnTo>
                    <a:lnTo>
                      <a:pt x="734606" y="212328"/>
                    </a:lnTo>
                    <a:lnTo>
                      <a:pt x="736983" y="204787"/>
                    </a:lnTo>
                    <a:lnTo>
                      <a:pt x="738567" y="201612"/>
                    </a:lnTo>
                    <a:lnTo>
                      <a:pt x="739755" y="198834"/>
                    </a:lnTo>
                    <a:lnTo>
                      <a:pt x="740943" y="196453"/>
                    </a:lnTo>
                    <a:lnTo>
                      <a:pt x="742131" y="195262"/>
                    </a:lnTo>
                    <a:lnTo>
                      <a:pt x="743715" y="194469"/>
                    </a:lnTo>
                    <a:lnTo>
                      <a:pt x="745696" y="194072"/>
                    </a:lnTo>
                    <a:lnTo>
                      <a:pt x="746488" y="194072"/>
                    </a:lnTo>
                    <a:lnTo>
                      <a:pt x="747280" y="194866"/>
                    </a:lnTo>
                    <a:lnTo>
                      <a:pt x="747676" y="186531"/>
                    </a:lnTo>
                    <a:lnTo>
                      <a:pt x="748072" y="178594"/>
                    </a:lnTo>
                    <a:lnTo>
                      <a:pt x="748864" y="171450"/>
                    </a:lnTo>
                    <a:lnTo>
                      <a:pt x="750052" y="164306"/>
                    </a:lnTo>
                    <a:lnTo>
                      <a:pt x="749260" y="155575"/>
                    </a:lnTo>
                    <a:lnTo>
                      <a:pt x="748864" y="147637"/>
                    </a:lnTo>
                    <a:lnTo>
                      <a:pt x="748864" y="139700"/>
                    </a:lnTo>
                    <a:lnTo>
                      <a:pt x="749260" y="132556"/>
                    </a:lnTo>
                    <a:lnTo>
                      <a:pt x="750052" y="125809"/>
                    </a:lnTo>
                    <a:lnTo>
                      <a:pt x="751240" y="119459"/>
                    </a:lnTo>
                    <a:lnTo>
                      <a:pt x="752429" y="113506"/>
                    </a:lnTo>
                    <a:lnTo>
                      <a:pt x="754013" y="107553"/>
                    </a:lnTo>
                    <a:lnTo>
                      <a:pt x="755993" y="102394"/>
                    </a:lnTo>
                    <a:lnTo>
                      <a:pt x="758369" y="98028"/>
                    </a:lnTo>
                    <a:lnTo>
                      <a:pt x="760746" y="93265"/>
                    </a:lnTo>
                    <a:lnTo>
                      <a:pt x="763122" y="89694"/>
                    </a:lnTo>
                    <a:lnTo>
                      <a:pt x="766686" y="85725"/>
                    </a:lnTo>
                    <a:lnTo>
                      <a:pt x="769459" y="82153"/>
                    </a:lnTo>
                    <a:lnTo>
                      <a:pt x="773419" y="79375"/>
                    </a:lnTo>
                    <a:lnTo>
                      <a:pt x="776984" y="76994"/>
                    </a:lnTo>
                    <a:lnTo>
                      <a:pt x="760350" y="76994"/>
                    </a:lnTo>
                    <a:lnTo>
                      <a:pt x="747280" y="77390"/>
                    </a:lnTo>
                    <a:lnTo>
                      <a:pt x="735794" y="78184"/>
                    </a:lnTo>
                    <a:lnTo>
                      <a:pt x="743715" y="73819"/>
                    </a:lnTo>
                    <a:lnTo>
                      <a:pt x="752032" y="68659"/>
                    </a:lnTo>
                    <a:lnTo>
                      <a:pt x="759953" y="63500"/>
                    </a:lnTo>
                    <a:lnTo>
                      <a:pt x="767874" y="57150"/>
                    </a:lnTo>
                    <a:lnTo>
                      <a:pt x="782924" y="45640"/>
                    </a:lnTo>
                    <a:lnTo>
                      <a:pt x="790053" y="40878"/>
                    </a:lnTo>
                    <a:lnTo>
                      <a:pt x="796390" y="36909"/>
                    </a:lnTo>
                    <a:lnTo>
                      <a:pt x="814212" y="28178"/>
                    </a:lnTo>
                    <a:lnTo>
                      <a:pt x="831242" y="21034"/>
                    </a:lnTo>
                    <a:lnTo>
                      <a:pt x="848273" y="15081"/>
                    </a:lnTo>
                    <a:lnTo>
                      <a:pt x="864511" y="9922"/>
                    </a:lnTo>
                    <a:lnTo>
                      <a:pt x="880749" y="5953"/>
                    </a:lnTo>
                    <a:lnTo>
                      <a:pt x="895799" y="3175"/>
                    </a:lnTo>
                    <a:lnTo>
                      <a:pt x="910849" y="1587"/>
                    </a:lnTo>
                    <a:lnTo>
                      <a:pt x="92510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4921470" y="3936556"/>
                <a:ext cx="1294434" cy="4347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547884" y="1810410"/>
            <a:ext cx="5887946" cy="1053466"/>
            <a:chOff x="3980318" y="1642239"/>
            <a:chExt cx="6397399" cy="1144619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980318" y="2251530"/>
              <a:ext cx="12287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左中括号 45"/>
            <p:cNvSpPr/>
            <p:nvPr/>
          </p:nvSpPr>
          <p:spPr>
            <a:xfrm>
              <a:off x="5264605" y="1744778"/>
              <a:ext cx="123825" cy="1042080"/>
            </a:xfrm>
            <a:prstGeom prst="leftBracket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200000"/>
                </a:lnSpc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Rectangle 5"/>
            <p:cNvSpPr>
              <a:spLocks/>
            </p:cNvSpPr>
            <p:nvPr/>
          </p:nvSpPr>
          <p:spPr bwMode="auto">
            <a:xfrm>
              <a:off x="5580519" y="1642239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48" name="直接箭头连接符 47"/>
          <p:cNvCxnSpPr/>
          <p:nvPr/>
        </p:nvCxnSpPr>
        <p:spPr>
          <a:xfrm flipV="1">
            <a:off x="3502167" y="3745186"/>
            <a:ext cx="766440" cy="12838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2981799" y="2407708"/>
            <a:ext cx="537678" cy="322899"/>
            <a:chOff x="2132468" y="2251530"/>
            <a:chExt cx="584200" cy="350838"/>
          </a:xfrm>
        </p:grpSpPr>
        <p:cxnSp>
          <p:nvCxnSpPr>
            <p:cNvPr id="50" name="直接连接符 49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627124" y="3263552"/>
            <a:ext cx="5427078" cy="992414"/>
            <a:chOff x="5453518" y="3221121"/>
            <a:chExt cx="5896655" cy="1078284"/>
          </a:xfrm>
        </p:grpSpPr>
        <p:cxnSp>
          <p:nvCxnSpPr>
            <p:cNvPr id="53" name="直接连接符 52"/>
            <p:cNvCxnSpPr/>
            <p:nvPr/>
          </p:nvCxnSpPr>
          <p:spPr>
            <a:xfrm flipH="1">
              <a:off x="5453518" y="3806372"/>
              <a:ext cx="89376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左中括号 53"/>
            <p:cNvSpPr/>
            <p:nvPr/>
          </p:nvSpPr>
          <p:spPr>
            <a:xfrm>
              <a:off x="6411915" y="3309485"/>
              <a:ext cx="123825" cy="989920"/>
            </a:xfrm>
            <a:prstGeom prst="leftBracket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200000"/>
                </a:lnSpc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5" name="Rectangle 5"/>
            <p:cNvSpPr>
              <a:spLocks/>
            </p:cNvSpPr>
            <p:nvPr/>
          </p:nvSpPr>
          <p:spPr bwMode="auto">
            <a:xfrm>
              <a:off x="6654802" y="3221121"/>
              <a:ext cx="4695371" cy="1011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878801" y="4673125"/>
            <a:ext cx="5629335" cy="981727"/>
            <a:chOff x="4333875" y="4791038"/>
            <a:chExt cx="6116412" cy="1066672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4333875" y="5361443"/>
              <a:ext cx="893763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左中括号 57"/>
            <p:cNvSpPr/>
            <p:nvPr/>
          </p:nvSpPr>
          <p:spPr>
            <a:xfrm>
              <a:off x="5327650" y="4865176"/>
              <a:ext cx="123825" cy="992534"/>
            </a:xfrm>
            <a:prstGeom prst="leftBracket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200000"/>
                </a:lnSpc>
                <a:defRPr/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Rectangle 5"/>
            <p:cNvSpPr>
              <a:spLocks/>
            </p:cNvSpPr>
            <p:nvPr/>
          </p:nvSpPr>
          <p:spPr bwMode="auto">
            <a:xfrm>
              <a:off x="5653089" y="4791038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 flipV="1">
            <a:off x="2985673" y="4760226"/>
            <a:ext cx="537678" cy="322899"/>
            <a:chOff x="2132468" y="2251530"/>
            <a:chExt cx="584200" cy="350838"/>
          </a:xfrm>
        </p:grpSpPr>
        <p:cxnSp>
          <p:nvCxnSpPr>
            <p:cNvPr id="61" name="直接连接符 60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3541344" y="1760374"/>
            <a:ext cx="1408007" cy="1247908"/>
            <a:chOff x="3628279" y="1777502"/>
            <a:chExt cx="1408007" cy="1247908"/>
          </a:xfrm>
        </p:grpSpPr>
        <p:grpSp>
          <p:nvGrpSpPr>
            <p:cNvPr id="64" name="组合 63"/>
            <p:cNvGrpSpPr/>
            <p:nvPr/>
          </p:nvGrpSpPr>
          <p:grpSpPr>
            <a:xfrm>
              <a:off x="3628279" y="1777502"/>
              <a:ext cx="1408007" cy="1247908"/>
              <a:chOff x="4065381" y="1654018"/>
              <a:chExt cx="1155488" cy="1024101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31750" cap="flat">
                <a:solidFill>
                  <a:srgbClr val="D87D30"/>
                </a:soli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文本框 11"/>
            <p:cNvSpPr txBox="1"/>
            <p:nvPr/>
          </p:nvSpPr>
          <p:spPr>
            <a:xfrm>
              <a:off x="3990495" y="2219042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219118" y="3095272"/>
            <a:ext cx="1408007" cy="1247908"/>
            <a:chOff x="4306053" y="3112400"/>
            <a:chExt cx="1408007" cy="1247908"/>
          </a:xfrm>
        </p:grpSpPr>
        <p:grpSp>
          <p:nvGrpSpPr>
            <p:cNvPr id="69" name="组合 68"/>
            <p:cNvGrpSpPr/>
            <p:nvPr/>
          </p:nvGrpSpPr>
          <p:grpSpPr>
            <a:xfrm>
              <a:off x="4306053" y="3112400"/>
              <a:ext cx="1408007" cy="1247908"/>
              <a:chOff x="4065381" y="1654018"/>
              <a:chExt cx="1155488" cy="1024101"/>
            </a:xfrm>
          </p:grpSpPr>
          <p:sp>
            <p:nvSpPr>
              <p:cNvPr id="71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00AAB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434B73"/>
              </a:solidFill>
              <a:ln w="25400">
                <a:solidFill>
                  <a:srgbClr val="434B73"/>
                </a:solidFill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11"/>
            <p:cNvSpPr txBox="1"/>
            <p:nvPr/>
          </p:nvSpPr>
          <p:spPr>
            <a:xfrm>
              <a:off x="4661448" y="3579163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541344" y="4443213"/>
            <a:ext cx="1408007" cy="1247908"/>
            <a:chOff x="3628279" y="4460341"/>
            <a:chExt cx="1408007" cy="1247908"/>
          </a:xfrm>
        </p:grpSpPr>
        <p:grpSp>
          <p:nvGrpSpPr>
            <p:cNvPr id="74" name="组合 73"/>
            <p:cNvGrpSpPr/>
            <p:nvPr/>
          </p:nvGrpSpPr>
          <p:grpSpPr>
            <a:xfrm>
              <a:off x="3628279" y="4460341"/>
              <a:ext cx="1408007" cy="1247908"/>
              <a:chOff x="4065381" y="1654018"/>
              <a:chExt cx="1155488" cy="1024101"/>
            </a:xfrm>
          </p:grpSpPr>
          <p:sp>
            <p:nvSpPr>
              <p:cNvPr id="76" name="Freeform 5"/>
              <p:cNvSpPr>
                <a:spLocks/>
              </p:cNvSpPr>
              <p:nvPr/>
            </p:nvSpPr>
            <p:spPr bwMode="auto">
              <a:xfrm rot="10800000">
                <a:off x="4065381" y="1654018"/>
                <a:ext cx="1155488" cy="102410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100000">
                      <a:srgbClr val="B2B2B2"/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52400" dist="63500" dir="27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5"/>
              <p:cNvSpPr>
                <a:spLocks/>
              </p:cNvSpPr>
              <p:nvPr/>
            </p:nvSpPr>
            <p:spPr bwMode="auto">
              <a:xfrm rot="10800000">
                <a:off x="4214765" y="1786416"/>
                <a:ext cx="856720" cy="759305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D87D30"/>
              </a:solidFill>
              <a:ln w="31750" cap="flat">
                <a:solidFill>
                  <a:srgbClr val="D87D30"/>
                </a:soli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33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文本框 11"/>
            <p:cNvSpPr txBox="1"/>
            <p:nvPr/>
          </p:nvSpPr>
          <p:spPr>
            <a:xfrm>
              <a:off x="3936224" y="4930988"/>
              <a:ext cx="707195" cy="338530"/>
            </a:xfrm>
            <a:prstGeom prst="rect">
              <a:avLst/>
            </a:prstGeom>
            <a:noFill/>
          </p:spPr>
          <p:txBody>
            <a:bodyPr wrap="none" lIns="91415" tIns="45708" rIns="91415" bIns="45708" rtlCol="0">
              <a:spAutoFit/>
            </a:bodyPr>
            <a:lstStyle/>
            <a:p>
              <a:pPr lvl="0"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r>
                <a: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81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82" name="矩形 81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6629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90689" y="1931798"/>
            <a:ext cx="1656646" cy="1656646"/>
            <a:chOff x="1705099" y="2564904"/>
            <a:chExt cx="1800200" cy="1800200"/>
          </a:xfrm>
        </p:grpSpPr>
        <p:sp>
          <p:nvSpPr>
            <p:cNvPr id="13" name="椭圆 12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D87D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15" name="文本框 26"/>
          <p:cNvSpPr txBox="1"/>
          <p:nvPr/>
        </p:nvSpPr>
        <p:spPr>
          <a:xfrm>
            <a:off x="2035671" y="3769734"/>
            <a:ext cx="1366680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部门经</a:t>
            </a:r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理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927129" y="4147117"/>
            <a:ext cx="1583764" cy="484653"/>
            <a:chOff x="2713211" y="2267658"/>
            <a:chExt cx="1584176" cy="484779"/>
          </a:xfrm>
        </p:grpSpPr>
        <p:sp>
          <p:nvSpPr>
            <p:cNvPr id="17" name="圆角矩形 16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D87D3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rgbClr val="2F5597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solidFill>
                  <a:srgbClr val="2F559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文本框 26"/>
          <p:cNvSpPr txBox="1"/>
          <p:nvPr/>
        </p:nvSpPr>
        <p:spPr>
          <a:xfrm>
            <a:off x="2035671" y="4204824"/>
            <a:ext cx="1366680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99" b="1" spc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张经理</a:t>
            </a:r>
          </a:p>
        </p:txBody>
      </p:sp>
      <p:sp>
        <p:nvSpPr>
          <p:cNvPr id="20" name="矩形 19"/>
          <p:cNvSpPr/>
          <p:nvPr/>
        </p:nvSpPr>
        <p:spPr>
          <a:xfrm>
            <a:off x="1795037" y="4705796"/>
            <a:ext cx="1889017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019748" y="2931341"/>
            <a:ext cx="527587" cy="520713"/>
            <a:chOff x="6217935" y="1158425"/>
            <a:chExt cx="527724" cy="520849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D87D3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999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48143" y="1945737"/>
            <a:ext cx="1656646" cy="1656646"/>
            <a:chOff x="1705099" y="2564904"/>
            <a:chExt cx="1800200" cy="1800200"/>
          </a:xfrm>
        </p:grpSpPr>
        <p:sp>
          <p:nvSpPr>
            <p:cNvPr id="27" name="椭圆 26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434B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29" name="文本框 26"/>
          <p:cNvSpPr txBox="1"/>
          <p:nvPr/>
        </p:nvSpPr>
        <p:spPr>
          <a:xfrm>
            <a:off x="4393125" y="3783674"/>
            <a:ext cx="1366680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部门经理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284583" y="4161056"/>
            <a:ext cx="1583764" cy="484653"/>
            <a:chOff x="2713211" y="2267658"/>
            <a:chExt cx="1584176" cy="484779"/>
          </a:xfrm>
        </p:grpSpPr>
        <p:sp>
          <p:nvSpPr>
            <p:cNvPr id="31" name="圆角矩形 30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434B73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33" name="文本框 26"/>
          <p:cNvSpPr txBox="1"/>
          <p:nvPr/>
        </p:nvSpPr>
        <p:spPr>
          <a:xfrm>
            <a:off x="4393125" y="4218764"/>
            <a:ext cx="1366680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99" b="1" spc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张经理</a:t>
            </a:r>
          </a:p>
        </p:txBody>
      </p:sp>
      <p:sp>
        <p:nvSpPr>
          <p:cNvPr id="34" name="矩形 33"/>
          <p:cNvSpPr/>
          <p:nvPr/>
        </p:nvSpPr>
        <p:spPr>
          <a:xfrm>
            <a:off x="4152491" y="4719735"/>
            <a:ext cx="1889017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377202" y="2945281"/>
            <a:ext cx="527587" cy="520713"/>
            <a:chOff x="6217935" y="1158425"/>
            <a:chExt cx="527724" cy="520849"/>
          </a:xfrm>
        </p:grpSpPr>
        <p:grpSp>
          <p:nvGrpSpPr>
            <p:cNvPr id="36" name="组合 35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434B73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999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65537" y="1945737"/>
            <a:ext cx="1656646" cy="1656646"/>
            <a:chOff x="1705099" y="2564904"/>
            <a:chExt cx="1800200" cy="1800200"/>
          </a:xfrm>
        </p:grpSpPr>
        <p:sp>
          <p:nvSpPr>
            <p:cNvPr id="41" name="椭圆 40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D87D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43" name="文本框 26"/>
          <p:cNvSpPr txBox="1"/>
          <p:nvPr/>
        </p:nvSpPr>
        <p:spPr>
          <a:xfrm>
            <a:off x="6710519" y="3783674"/>
            <a:ext cx="1366680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部门经理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601977" y="4161056"/>
            <a:ext cx="1583764" cy="484653"/>
            <a:chOff x="2713211" y="2267658"/>
            <a:chExt cx="1584176" cy="484779"/>
          </a:xfrm>
        </p:grpSpPr>
        <p:sp>
          <p:nvSpPr>
            <p:cNvPr id="45" name="圆角矩形 44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D87D30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47" name="文本框 26"/>
          <p:cNvSpPr txBox="1"/>
          <p:nvPr/>
        </p:nvSpPr>
        <p:spPr>
          <a:xfrm>
            <a:off x="6710519" y="4218764"/>
            <a:ext cx="1366680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99" b="1" spc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张经理</a:t>
            </a:r>
          </a:p>
        </p:txBody>
      </p:sp>
      <p:sp>
        <p:nvSpPr>
          <p:cNvPr id="48" name="矩形 47"/>
          <p:cNvSpPr/>
          <p:nvPr/>
        </p:nvSpPr>
        <p:spPr>
          <a:xfrm>
            <a:off x="6469885" y="4719735"/>
            <a:ext cx="1889017" cy="1175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694596" y="2945281"/>
            <a:ext cx="527587" cy="520713"/>
            <a:chOff x="6217935" y="1158425"/>
            <a:chExt cx="527724" cy="520849"/>
          </a:xfrm>
        </p:grpSpPr>
        <p:grpSp>
          <p:nvGrpSpPr>
            <p:cNvPr id="50" name="组合 49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D87D30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999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874861" y="1959677"/>
            <a:ext cx="1656646" cy="1656646"/>
            <a:chOff x="1705099" y="2564904"/>
            <a:chExt cx="1800200" cy="1800200"/>
          </a:xfrm>
        </p:grpSpPr>
        <p:sp>
          <p:nvSpPr>
            <p:cNvPr id="55" name="椭圆 54"/>
            <p:cNvSpPr/>
            <p:nvPr/>
          </p:nvSpPr>
          <p:spPr>
            <a:xfrm>
              <a:off x="1705099" y="2564904"/>
              <a:ext cx="1800200" cy="1800200"/>
            </a:xfrm>
            <a:prstGeom prst="ellipse">
              <a:avLst/>
            </a:prstGeom>
            <a:solidFill>
              <a:srgbClr val="434B7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853307" y="2713112"/>
              <a:ext cx="1503784" cy="150378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57" name="文本框 26"/>
          <p:cNvSpPr txBox="1"/>
          <p:nvPr/>
        </p:nvSpPr>
        <p:spPr>
          <a:xfrm>
            <a:off x="9019843" y="3797613"/>
            <a:ext cx="1366680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部门经理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8911301" y="4174996"/>
            <a:ext cx="1583764" cy="484653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solidFill>
              <a:srgbClr val="434B73"/>
            </a:soli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9019843" y="4232703"/>
            <a:ext cx="1366680" cy="36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99" b="1" spc="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张经理</a:t>
            </a:r>
          </a:p>
        </p:txBody>
      </p:sp>
      <p:sp>
        <p:nvSpPr>
          <p:cNvPr id="62" name="矩形 61"/>
          <p:cNvSpPr/>
          <p:nvPr/>
        </p:nvSpPr>
        <p:spPr>
          <a:xfrm>
            <a:off x="8779209" y="4733674"/>
            <a:ext cx="18890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0003920" y="2959220"/>
            <a:ext cx="527587" cy="520713"/>
            <a:chOff x="6217935" y="1158425"/>
            <a:chExt cx="527724" cy="520849"/>
          </a:xfrm>
        </p:grpSpPr>
        <p:grpSp>
          <p:nvGrpSpPr>
            <p:cNvPr id="64" name="组合 63"/>
            <p:cNvGrpSpPr/>
            <p:nvPr/>
          </p:nvGrpSpPr>
          <p:grpSpPr>
            <a:xfrm>
              <a:off x="6219351" y="1158425"/>
              <a:ext cx="520849" cy="520849"/>
              <a:chOff x="1705099" y="2564904"/>
              <a:chExt cx="1800200" cy="18002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705099" y="2564904"/>
                <a:ext cx="1800200" cy="1800200"/>
              </a:xfrm>
              <a:prstGeom prst="ellipse">
                <a:avLst/>
              </a:prstGeom>
              <a:solidFill>
                <a:srgbClr val="434B73"/>
              </a:solidFill>
              <a:ln>
                <a:noFill/>
              </a:ln>
              <a:effectLst>
                <a:outerShdw blurRad="4445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853307" y="2713112"/>
                <a:ext cx="1503784" cy="150378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217935" y="1228690"/>
              <a:ext cx="527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999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1999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1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72" name="矩形 71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8848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矩形 376"/>
          <p:cNvSpPr/>
          <p:nvPr/>
        </p:nvSpPr>
        <p:spPr>
          <a:xfrm>
            <a:off x="8591524" y="3105339"/>
            <a:ext cx="1985964" cy="2013601"/>
          </a:xfrm>
          <a:prstGeom prst="rect">
            <a:avLst/>
          </a:prstGeom>
          <a:gradFill>
            <a:gsLst>
              <a:gs pos="100000">
                <a:schemeClr val="bg1">
                  <a:lumMod val="88000"/>
                </a:schemeClr>
              </a:gs>
              <a:gs pos="65000">
                <a:srgbClr val="F2F2F2">
                  <a:lumMod val="96000"/>
                </a:srgbClr>
              </a:gs>
              <a:gs pos="0">
                <a:schemeClr val="bg1"/>
              </a:gs>
            </a:gsLst>
            <a:path path="circle">
              <a:fillToRect l="100000" b="100000"/>
            </a:path>
          </a:gradFill>
          <a:ln w="12700">
            <a:noFill/>
          </a:ln>
          <a:effectLst>
            <a:innerShdw blurRad="50800" dist="127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1444" tIns="90722" rIns="181444" bIns="90722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6" name="矩形 375"/>
          <p:cNvSpPr/>
          <p:nvPr/>
        </p:nvSpPr>
        <p:spPr>
          <a:xfrm>
            <a:off x="6291142" y="3105339"/>
            <a:ext cx="1985964" cy="2013601"/>
          </a:xfrm>
          <a:prstGeom prst="rect">
            <a:avLst/>
          </a:prstGeom>
          <a:gradFill>
            <a:gsLst>
              <a:gs pos="100000">
                <a:schemeClr val="bg1">
                  <a:lumMod val="88000"/>
                </a:schemeClr>
              </a:gs>
              <a:gs pos="65000">
                <a:srgbClr val="F2F2F2">
                  <a:lumMod val="96000"/>
                </a:srgbClr>
              </a:gs>
              <a:gs pos="0">
                <a:schemeClr val="bg1"/>
              </a:gs>
            </a:gsLst>
            <a:path path="circle">
              <a:fillToRect l="100000" b="100000"/>
            </a:path>
          </a:gradFill>
          <a:ln w="12700">
            <a:noFill/>
          </a:ln>
          <a:effectLst>
            <a:innerShdw blurRad="50800" dist="127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1444" tIns="90722" rIns="181444" bIns="90722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5" name="矩形 374"/>
          <p:cNvSpPr/>
          <p:nvPr/>
        </p:nvSpPr>
        <p:spPr>
          <a:xfrm>
            <a:off x="3993509" y="3105339"/>
            <a:ext cx="1985964" cy="2013601"/>
          </a:xfrm>
          <a:prstGeom prst="rect">
            <a:avLst/>
          </a:prstGeom>
          <a:gradFill>
            <a:gsLst>
              <a:gs pos="100000">
                <a:schemeClr val="bg1">
                  <a:lumMod val="88000"/>
                </a:schemeClr>
              </a:gs>
              <a:gs pos="65000">
                <a:srgbClr val="F2F2F2">
                  <a:lumMod val="96000"/>
                </a:srgbClr>
              </a:gs>
              <a:gs pos="0">
                <a:schemeClr val="bg1"/>
              </a:gs>
            </a:gsLst>
            <a:path path="circle">
              <a:fillToRect l="100000" b="100000"/>
            </a:path>
          </a:gradFill>
          <a:ln w="12700">
            <a:noFill/>
          </a:ln>
          <a:effectLst>
            <a:innerShdw blurRad="50800" dist="127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1444" tIns="90722" rIns="181444" bIns="90722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4" name="矩形 373"/>
          <p:cNvSpPr/>
          <p:nvPr/>
        </p:nvSpPr>
        <p:spPr>
          <a:xfrm>
            <a:off x="1691013" y="3105339"/>
            <a:ext cx="1985964" cy="2013601"/>
          </a:xfrm>
          <a:prstGeom prst="rect">
            <a:avLst/>
          </a:prstGeom>
          <a:gradFill>
            <a:gsLst>
              <a:gs pos="100000">
                <a:schemeClr val="bg1">
                  <a:lumMod val="88000"/>
                </a:schemeClr>
              </a:gs>
              <a:gs pos="65000">
                <a:srgbClr val="F2F2F2">
                  <a:lumMod val="96000"/>
                </a:srgbClr>
              </a:gs>
              <a:gs pos="0">
                <a:schemeClr val="bg1"/>
              </a:gs>
            </a:gsLst>
            <a:path path="circle">
              <a:fillToRect l="100000" b="100000"/>
            </a:path>
          </a:gradFill>
          <a:ln w="12700">
            <a:noFill/>
          </a:ln>
          <a:effectLst>
            <a:innerShdw blurRad="50800" dist="127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1444" tIns="90722" rIns="181444" bIns="90722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2034030" y="1944757"/>
            <a:ext cx="1320962" cy="1320963"/>
            <a:chOff x="3492241" y="4568934"/>
            <a:chExt cx="1320962" cy="1320963"/>
          </a:xfrm>
        </p:grpSpPr>
        <p:sp>
          <p:nvSpPr>
            <p:cNvPr id="180" name="Oval 54"/>
            <p:cNvSpPr>
              <a:spLocks noChangeArrowheads="1"/>
            </p:cNvSpPr>
            <p:nvPr/>
          </p:nvSpPr>
          <p:spPr bwMode="auto">
            <a:xfrm>
              <a:off x="3492241" y="4568934"/>
              <a:ext cx="1320962" cy="1320963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1" name="Oval 54"/>
            <p:cNvSpPr>
              <a:spLocks noChangeArrowheads="1"/>
            </p:cNvSpPr>
            <p:nvPr/>
          </p:nvSpPr>
          <p:spPr bwMode="auto">
            <a:xfrm>
              <a:off x="3640236" y="4734387"/>
              <a:ext cx="1051865" cy="1051865"/>
            </a:xfrm>
            <a:prstGeom prst="ellipse">
              <a:avLst/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3894970" y="4898035"/>
              <a:ext cx="518921" cy="680142"/>
              <a:chOff x="3014791" y="4593194"/>
              <a:chExt cx="623949" cy="817801"/>
            </a:xfrm>
          </p:grpSpPr>
          <p:grpSp>
            <p:nvGrpSpPr>
              <p:cNvPr id="183" name="Group 4681"/>
              <p:cNvGrpSpPr>
                <a:grpSpLocks noChangeAspect="1"/>
              </p:cNvGrpSpPr>
              <p:nvPr/>
            </p:nvGrpSpPr>
            <p:grpSpPr bwMode="auto">
              <a:xfrm>
                <a:off x="3014791" y="4593194"/>
                <a:ext cx="623949" cy="817801"/>
                <a:chOff x="4576763" y="2300287"/>
                <a:chExt cx="276225" cy="361950"/>
              </a:xfrm>
              <a:solidFill>
                <a:schemeClr val="bg1"/>
              </a:solidFill>
            </p:grpSpPr>
            <p:sp>
              <p:nvSpPr>
                <p:cNvPr id="185" name="Freeform 250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  <a:gd name="T14" fmla="*/ 92 w 336"/>
                    <a:gd name="T15" fmla="*/ 0 h 336"/>
                    <a:gd name="T16" fmla="*/ 92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251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252"/>
                <p:cNvSpPr>
                  <a:spLocks noChangeArrowheads="1"/>
                </p:cNvSpPr>
                <p:nvPr/>
              </p:nvSpPr>
              <p:spPr bwMode="auto">
                <a:xfrm>
                  <a:off x="4610100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253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  <a:gd name="T14" fmla="*/ 251 w 336"/>
                    <a:gd name="T15" fmla="*/ 0 h 336"/>
                    <a:gd name="T16" fmla="*/ 251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  <a:close/>
                      <a:moveTo>
                        <a:pt x="251" y="0"/>
                      </a:move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254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255"/>
                <p:cNvSpPr>
                  <a:spLocks noChangeArrowheads="1"/>
                </p:cNvSpPr>
                <p:nvPr/>
              </p:nvSpPr>
              <p:spPr bwMode="auto">
                <a:xfrm>
                  <a:off x="4822825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56"/>
                <p:cNvSpPr>
                  <a:spLocks noChangeArrowheads="1"/>
                </p:cNvSpPr>
                <p:nvPr/>
              </p:nvSpPr>
              <p:spPr bwMode="auto">
                <a:xfrm>
                  <a:off x="4586288" y="2300287"/>
                  <a:ext cx="261937" cy="258762"/>
                </a:xfrm>
                <a:custGeom>
                  <a:avLst/>
                  <a:gdLst>
                    <a:gd name="T0" fmla="*/ 618 w 728"/>
                    <a:gd name="T1" fmla="*/ 619 h 720"/>
                    <a:gd name="T2" fmla="*/ 627 w 728"/>
                    <a:gd name="T3" fmla="*/ 469 h 720"/>
                    <a:gd name="T4" fmla="*/ 727 w 728"/>
                    <a:gd name="T5" fmla="*/ 360 h 720"/>
                    <a:gd name="T6" fmla="*/ 627 w 728"/>
                    <a:gd name="T7" fmla="*/ 251 h 720"/>
                    <a:gd name="T8" fmla="*/ 618 w 728"/>
                    <a:gd name="T9" fmla="*/ 101 h 720"/>
                    <a:gd name="T10" fmla="*/ 468 w 728"/>
                    <a:gd name="T11" fmla="*/ 92 h 720"/>
                    <a:gd name="T12" fmla="*/ 359 w 728"/>
                    <a:gd name="T13" fmla="*/ 0 h 720"/>
                    <a:gd name="T14" fmla="*/ 250 w 728"/>
                    <a:gd name="T15" fmla="*/ 92 h 720"/>
                    <a:gd name="T16" fmla="*/ 100 w 728"/>
                    <a:gd name="T17" fmla="*/ 101 h 720"/>
                    <a:gd name="T18" fmla="*/ 92 w 728"/>
                    <a:gd name="T19" fmla="*/ 251 h 720"/>
                    <a:gd name="T20" fmla="*/ 0 w 728"/>
                    <a:gd name="T21" fmla="*/ 360 h 720"/>
                    <a:gd name="T22" fmla="*/ 92 w 728"/>
                    <a:gd name="T23" fmla="*/ 469 h 720"/>
                    <a:gd name="T24" fmla="*/ 100 w 728"/>
                    <a:gd name="T25" fmla="*/ 619 h 720"/>
                    <a:gd name="T26" fmla="*/ 250 w 728"/>
                    <a:gd name="T27" fmla="*/ 628 h 720"/>
                    <a:gd name="T28" fmla="*/ 359 w 728"/>
                    <a:gd name="T29" fmla="*/ 719 h 720"/>
                    <a:gd name="T30" fmla="*/ 468 w 728"/>
                    <a:gd name="T31" fmla="*/ 628 h 720"/>
                    <a:gd name="T32" fmla="*/ 618 w 728"/>
                    <a:gd name="T33" fmla="*/ 619 h 720"/>
                    <a:gd name="T34" fmla="*/ 359 w 728"/>
                    <a:gd name="T35" fmla="*/ 561 h 720"/>
                    <a:gd name="T36" fmla="*/ 159 w 728"/>
                    <a:gd name="T37" fmla="*/ 360 h 720"/>
                    <a:gd name="T38" fmla="*/ 359 w 728"/>
                    <a:gd name="T39" fmla="*/ 159 h 720"/>
                    <a:gd name="T40" fmla="*/ 560 w 728"/>
                    <a:gd name="T41" fmla="*/ 360 h 720"/>
                    <a:gd name="T42" fmla="*/ 359 w 728"/>
                    <a:gd name="T43" fmla="*/ 561 h 720"/>
                    <a:gd name="T44" fmla="*/ 359 w 728"/>
                    <a:gd name="T45" fmla="*/ 561 h 720"/>
                    <a:gd name="T46" fmla="*/ 359 w 728"/>
                    <a:gd name="T47" fmla="*/ 561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28" h="720">
                      <a:moveTo>
                        <a:pt x="618" y="619"/>
                      </a:moveTo>
                      <a:cubicBezTo>
                        <a:pt x="627" y="469"/>
                        <a:pt x="627" y="469"/>
                        <a:pt x="627" y="469"/>
                      </a:cubicBezTo>
                      <a:cubicBezTo>
                        <a:pt x="727" y="360"/>
                        <a:pt x="727" y="360"/>
                        <a:pt x="727" y="360"/>
                      </a:cubicBezTo>
                      <a:cubicBezTo>
                        <a:pt x="627" y="251"/>
                        <a:pt x="627" y="251"/>
                        <a:pt x="627" y="251"/>
                      </a:cubicBezTo>
                      <a:cubicBezTo>
                        <a:pt x="618" y="101"/>
                        <a:pt x="618" y="101"/>
                        <a:pt x="618" y="101"/>
                      </a:cubicBezTo>
                      <a:cubicBezTo>
                        <a:pt x="468" y="92"/>
                        <a:pt x="468" y="92"/>
                        <a:pt x="468" y="92"/>
                      </a:cubicBezTo>
                      <a:cubicBezTo>
                        <a:pt x="359" y="0"/>
                        <a:pt x="359" y="0"/>
                        <a:pt x="359" y="0"/>
                      </a:cubicBezTo>
                      <a:cubicBezTo>
                        <a:pt x="250" y="92"/>
                        <a:pt x="250" y="92"/>
                        <a:pt x="250" y="92"/>
                      </a:cubicBezTo>
                      <a:cubicBezTo>
                        <a:pt x="100" y="101"/>
                        <a:pt x="100" y="101"/>
                        <a:pt x="100" y="101"/>
                      </a:cubicBezTo>
                      <a:cubicBezTo>
                        <a:pt x="92" y="251"/>
                        <a:pt x="92" y="251"/>
                        <a:pt x="92" y="251"/>
                      </a:cubicBezTo>
                      <a:cubicBezTo>
                        <a:pt x="0" y="360"/>
                        <a:pt x="0" y="360"/>
                        <a:pt x="0" y="360"/>
                      </a:cubicBezTo>
                      <a:cubicBezTo>
                        <a:pt x="92" y="469"/>
                        <a:pt x="92" y="469"/>
                        <a:pt x="92" y="469"/>
                      </a:cubicBezTo>
                      <a:cubicBezTo>
                        <a:pt x="100" y="619"/>
                        <a:pt x="100" y="619"/>
                        <a:pt x="100" y="619"/>
                      </a:cubicBezTo>
                      <a:cubicBezTo>
                        <a:pt x="250" y="628"/>
                        <a:pt x="250" y="628"/>
                        <a:pt x="250" y="628"/>
                      </a:cubicBezTo>
                      <a:cubicBezTo>
                        <a:pt x="359" y="719"/>
                        <a:pt x="359" y="719"/>
                        <a:pt x="359" y="719"/>
                      </a:cubicBezTo>
                      <a:cubicBezTo>
                        <a:pt x="468" y="628"/>
                        <a:pt x="468" y="628"/>
                        <a:pt x="468" y="628"/>
                      </a:cubicBezTo>
                      <a:lnTo>
                        <a:pt x="618" y="619"/>
                      </a:lnTo>
                      <a:close/>
                      <a:moveTo>
                        <a:pt x="359" y="561"/>
                      </a:moveTo>
                      <a:cubicBezTo>
                        <a:pt x="250" y="561"/>
                        <a:pt x="159" y="469"/>
                        <a:pt x="159" y="360"/>
                      </a:cubicBezTo>
                      <a:cubicBezTo>
                        <a:pt x="159" y="243"/>
                        <a:pt x="250" y="159"/>
                        <a:pt x="359" y="159"/>
                      </a:cubicBezTo>
                      <a:cubicBezTo>
                        <a:pt x="468" y="159"/>
                        <a:pt x="560" y="243"/>
                        <a:pt x="560" y="360"/>
                      </a:cubicBezTo>
                      <a:cubicBezTo>
                        <a:pt x="560" y="469"/>
                        <a:pt x="468" y="561"/>
                        <a:pt x="359" y="561"/>
                      </a:cubicBezTo>
                      <a:close/>
                      <a:moveTo>
                        <a:pt x="359" y="561"/>
                      </a:moveTo>
                      <a:lnTo>
                        <a:pt x="359" y="5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59"/>
                <p:cNvSpPr>
                  <a:spLocks noChangeArrowheads="1"/>
                </p:cNvSpPr>
                <p:nvPr/>
              </p:nvSpPr>
              <p:spPr bwMode="auto">
                <a:xfrm>
                  <a:off x="4691063" y="2400299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4" name="文本框 49"/>
              <p:cNvSpPr txBox="1"/>
              <p:nvPr/>
            </p:nvSpPr>
            <p:spPr>
              <a:xfrm>
                <a:off x="3142061" y="4690177"/>
                <a:ext cx="343472" cy="407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1600" b="1" spc="-15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zh-CN" altLang="en-US" sz="1600" b="1" spc="-1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290651" y="1944757"/>
            <a:ext cx="1320962" cy="1320963"/>
            <a:chOff x="3492241" y="4568934"/>
            <a:chExt cx="1320962" cy="1320963"/>
          </a:xfrm>
        </p:grpSpPr>
        <p:sp>
          <p:nvSpPr>
            <p:cNvPr id="167" name="Oval 54"/>
            <p:cNvSpPr>
              <a:spLocks noChangeArrowheads="1"/>
            </p:cNvSpPr>
            <p:nvPr/>
          </p:nvSpPr>
          <p:spPr bwMode="auto">
            <a:xfrm>
              <a:off x="3492241" y="4568934"/>
              <a:ext cx="1320962" cy="1320963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8" name="Oval 54"/>
            <p:cNvSpPr>
              <a:spLocks noChangeArrowheads="1"/>
            </p:cNvSpPr>
            <p:nvPr/>
          </p:nvSpPr>
          <p:spPr bwMode="auto">
            <a:xfrm>
              <a:off x="3640236" y="4734387"/>
              <a:ext cx="1051865" cy="1051865"/>
            </a:xfrm>
            <a:prstGeom prst="ellipse">
              <a:avLst/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69" name="组合 168"/>
            <p:cNvGrpSpPr/>
            <p:nvPr/>
          </p:nvGrpSpPr>
          <p:grpSpPr>
            <a:xfrm>
              <a:off x="3894970" y="4898035"/>
              <a:ext cx="518921" cy="680142"/>
              <a:chOff x="3014791" y="4593194"/>
              <a:chExt cx="623949" cy="817801"/>
            </a:xfrm>
          </p:grpSpPr>
          <p:grpSp>
            <p:nvGrpSpPr>
              <p:cNvPr id="170" name="Group 4681"/>
              <p:cNvGrpSpPr>
                <a:grpSpLocks noChangeAspect="1"/>
              </p:cNvGrpSpPr>
              <p:nvPr/>
            </p:nvGrpSpPr>
            <p:grpSpPr bwMode="auto">
              <a:xfrm>
                <a:off x="3014791" y="4593194"/>
                <a:ext cx="623949" cy="817801"/>
                <a:chOff x="4576763" y="2300287"/>
                <a:chExt cx="276225" cy="361950"/>
              </a:xfrm>
              <a:solidFill>
                <a:schemeClr val="bg1"/>
              </a:solidFill>
            </p:grpSpPr>
            <p:sp>
              <p:nvSpPr>
                <p:cNvPr id="172" name="Freeform 250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  <a:gd name="T14" fmla="*/ 92 w 336"/>
                    <a:gd name="T15" fmla="*/ 0 h 336"/>
                    <a:gd name="T16" fmla="*/ 92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251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252"/>
                <p:cNvSpPr>
                  <a:spLocks noChangeArrowheads="1"/>
                </p:cNvSpPr>
                <p:nvPr/>
              </p:nvSpPr>
              <p:spPr bwMode="auto">
                <a:xfrm>
                  <a:off x="4610100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253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  <a:gd name="T14" fmla="*/ 251 w 336"/>
                    <a:gd name="T15" fmla="*/ 0 h 336"/>
                    <a:gd name="T16" fmla="*/ 251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  <a:close/>
                      <a:moveTo>
                        <a:pt x="251" y="0"/>
                      </a:move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254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255"/>
                <p:cNvSpPr>
                  <a:spLocks noChangeArrowheads="1"/>
                </p:cNvSpPr>
                <p:nvPr/>
              </p:nvSpPr>
              <p:spPr bwMode="auto">
                <a:xfrm>
                  <a:off x="4822825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256"/>
                <p:cNvSpPr>
                  <a:spLocks noChangeArrowheads="1"/>
                </p:cNvSpPr>
                <p:nvPr/>
              </p:nvSpPr>
              <p:spPr bwMode="auto">
                <a:xfrm>
                  <a:off x="4586288" y="2300287"/>
                  <a:ext cx="261937" cy="258762"/>
                </a:xfrm>
                <a:custGeom>
                  <a:avLst/>
                  <a:gdLst>
                    <a:gd name="T0" fmla="*/ 618 w 728"/>
                    <a:gd name="T1" fmla="*/ 619 h 720"/>
                    <a:gd name="T2" fmla="*/ 627 w 728"/>
                    <a:gd name="T3" fmla="*/ 469 h 720"/>
                    <a:gd name="T4" fmla="*/ 727 w 728"/>
                    <a:gd name="T5" fmla="*/ 360 h 720"/>
                    <a:gd name="T6" fmla="*/ 627 w 728"/>
                    <a:gd name="T7" fmla="*/ 251 h 720"/>
                    <a:gd name="T8" fmla="*/ 618 w 728"/>
                    <a:gd name="T9" fmla="*/ 101 h 720"/>
                    <a:gd name="T10" fmla="*/ 468 w 728"/>
                    <a:gd name="T11" fmla="*/ 92 h 720"/>
                    <a:gd name="T12" fmla="*/ 359 w 728"/>
                    <a:gd name="T13" fmla="*/ 0 h 720"/>
                    <a:gd name="T14" fmla="*/ 250 w 728"/>
                    <a:gd name="T15" fmla="*/ 92 h 720"/>
                    <a:gd name="T16" fmla="*/ 100 w 728"/>
                    <a:gd name="T17" fmla="*/ 101 h 720"/>
                    <a:gd name="T18" fmla="*/ 92 w 728"/>
                    <a:gd name="T19" fmla="*/ 251 h 720"/>
                    <a:gd name="T20" fmla="*/ 0 w 728"/>
                    <a:gd name="T21" fmla="*/ 360 h 720"/>
                    <a:gd name="T22" fmla="*/ 92 w 728"/>
                    <a:gd name="T23" fmla="*/ 469 h 720"/>
                    <a:gd name="T24" fmla="*/ 100 w 728"/>
                    <a:gd name="T25" fmla="*/ 619 h 720"/>
                    <a:gd name="T26" fmla="*/ 250 w 728"/>
                    <a:gd name="T27" fmla="*/ 628 h 720"/>
                    <a:gd name="T28" fmla="*/ 359 w 728"/>
                    <a:gd name="T29" fmla="*/ 719 h 720"/>
                    <a:gd name="T30" fmla="*/ 468 w 728"/>
                    <a:gd name="T31" fmla="*/ 628 h 720"/>
                    <a:gd name="T32" fmla="*/ 618 w 728"/>
                    <a:gd name="T33" fmla="*/ 619 h 720"/>
                    <a:gd name="T34" fmla="*/ 359 w 728"/>
                    <a:gd name="T35" fmla="*/ 561 h 720"/>
                    <a:gd name="T36" fmla="*/ 159 w 728"/>
                    <a:gd name="T37" fmla="*/ 360 h 720"/>
                    <a:gd name="T38" fmla="*/ 359 w 728"/>
                    <a:gd name="T39" fmla="*/ 159 h 720"/>
                    <a:gd name="T40" fmla="*/ 560 w 728"/>
                    <a:gd name="T41" fmla="*/ 360 h 720"/>
                    <a:gd name="T42" fmla="*/ 359 w 728"/>
                    <a:gd name="T43" fmla="*/ 561 h 720"/>
                    <a:gd name="T44" fmla="*/ 359 w 728"/>
                    <a:gd name="T45" fmla="*/ 561 h 720"/>
                    <a:gd name="T46" fmla="*/ 359 w 728"/>
                    <a:gd name="T47" fmla="*/ 561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28" h="720">
                      <a:moveTo>
                        <a:pt x="618" y="619"/>
                      </a:moveTo>
                      <a:cubicBezTo>
                        <a:pt x="627" y="469"/>
                        <a:pt x="627" y="469"/>
                        <a:pt x="627" y="469"/>
                      </a:cubicBezTo>
                      <a:cubicBezTo>
                        <a:pt x="727" y="360"/>
                        <a:pt x="727" y="360"/>
                        <a:pt x="727" y="360"/>
                      </a:cubicBezTo>
                      <a:cubicBezTo>
                        <a:pt x="627" y="251"/>
                        <a:pt x="627" y="251"/>
                        <a:pt x="627" y="251"/>
                      </a:cubicBezTo>
                      <a:cubicBezTo>
                        <a:pt x="618" y="101"/>
                        <a:pt x="618" y="101"/>
                        <a:pt x="618" y="101"/>
                      </a:cubicBezTo>
                      <a:cubicBezTo>
                        <a:pt x="468" y="92"/>
                        <a:pt x="468" y="92"/>
                        <a:pt x="468" y="92"/>
                      </a:cubicBezTo>
                      <a:cubicBezTo>
                        <a:pt x="359" y="0"/>
                        <a:pt x="359" y="0"/>
                        <a:pt x="359" y="0"/>
                      </a:cubicBezTo>
                      <a:cubicBezTo>
                        <a:pt x="250" y="92"/>
                        <a:pt x="250" y="92"/>
                        <a:pt x="250" y="92"/>
                      </a:cubicBezTo>
                      <a:cubicBezTo>
                        <a:pt x="100" y="101"/>
                        <a:pt x="100" y="101"/>
                        <a:pt x="100" y="101"/>
                      </a:cubicBezTo>
                      <a:cubicBezTo>
                        <a:pt x="92" y="251"/>
                        <a:pt x="92" y="251"/>
                        <a:pt x="92" y="251"/>
                      </a:cubicBezTo>
                      <a:cubicBezTo>
                        <a:pt x="0" y="360"/>
                        <a:pt x="0" y="360"/>
                        <a:pt x="0" y="360"/>
                      </a:cubicBezTo>
                      <a:cubicBezTo>
                        <a:pt x="92" y="469"/>
                        <a:pt x="92" y="469"/>
                        <a:pt x="92" y="469"/>
                      </a:cubicBezTo>
                      <a:cubicBezTo>
                        <a:pt x="100" y="619"/>
                        <a:pt x="100" y="619"/>
                        <a:pt x="100" y="619"/>
                      </a:cubicBezTo>
                      <a:cubicBezTo>
                        <a:pt x="250" y="628"/>
                        <a:pt x="250" y="628"/>
                        <a:pt x="250" y="628"/>
                      </a:cubicBezTo>
                      <a:cubicBezTo>
                        <a:pt x="359" y="719"/>
                        <a:pt x="359" y="719"/>
                        <a:pt x="359" y="719"/>
                      </a:cubicBezTo>
                      <a:cubicBezTo>
                        <a:pt x="468" y="628"/>
                        <a:pt x="468" y="628"/>
                        <a:pt x="468" y="628"/>
                      </a:cubicBezTo>
                      <a:lnTo>
                        <a:pt x="618" y="619"/>
                      </a:lnTo>
                      <a:close/>
                      <a:moveTo>
                        <a:pt x="359" y="561"/>
                      </a:moveTo>
                      <a:cubicBezTo>
                        <a:pt x="250" y="561"/>
                        <a:pt x="159" y="469"/>
                        <a:pt x="159" y="360"/>
                      </a:cubicBezTo>
                      <a:cubicBezTo>
                        <a:pt x="159" y="243"/>
                        <a:pt x="250" y="159"/>
                        <a:pt x="359" y="159"/>
                      </a:cubicBezTo>
                      <a:cubicBezTo>
                        <a:pt x="468" y="159"/>
                        <a:pt x="560" y="243"/>
                        <a:pt x="560" y="360"/>
                      </a:cubicBezTo>
                      <a:cubicBezTo>
                        <a:pt x="560" y="469"/>
                        <a:pt x="468" y="561"/>
                        <a:pt x="359" y="561"/>
                      </a:cubicBezTo>
                      <a:close/>
                      <a:moveTo>
                        <a:pt x="359" y="561"/>
                      </a:moveTo>
                      <a:lnTo>
                        <a:pt x="359" y="5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259"/>
                <p:cNvSpPr>
                  <a:spLocks noChangeArrowheads="1"/>
                </p:cNvSpPr>
                <p:nvPr/>
              </p:nvSpPr>
              <p:spPr bwMode="auto">
                <a:xfrm>
                  <a:off x="4691063" y="2400299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1" name="文本框 49"/>
              <p:cNvSpPr txBox="1"/>
              <p:nvPr/>
            </p:nvSpPr>
            <p:spPr>
              <a:xfrm>
                <a:off x="3142061" y="4690177"/>
                <a:ext cx="343472" cy="407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1600" b="1" spc="-15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zh-CN" altLang="en-US" sz="1600" b="1" spc="-1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4" name="组合 323"/>
          <p:cNvGrpSpPr/>
          <p:nvPr/>
        </p:nvGrpSpPr>
        <p:grpSpPr>
          <a:xfrm>
            <a:off x="6606134" y="1944757"/>
            <a:ext cx="1320962" cy="1320963"/>
            <a:chOff x="3492241" y="4568934"/>
            <a:chExt cx="1320962" cy="1320963"/>
          </a:xfrm>
        </p:grpSpPr>
        <p:sp>
          <p:nvSpPr>
            <p:cNvPr id="325" name="Oval 54"/>
            <p:cNvSpPr>
              <a:spLocks noChangeArrowheads="1"/>
            </p:cNvSpPr>
            <p:nvPr/>
          </p:nvSpPr>
          <p:spPr bwMode="auto">
            <a:xfrm>
              <a:off x="3492241" y="4568934"/>
              <a:ext cx="1320962" cy="1320963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6" name="Oval 54"/>
            <p:cNvSpPr>
              <a:spLocks noChangeArrowheads="1"/>
            </p:cNvSpPr>
            <p:nvPr/>
          </p:nvSpPr>
          <p:spPr bwMode="auto">
            <a:xfrm>
              <a:off x="3640236" y="4734387"/>
              <a:ext cx="1051865" cy="1051865"/>
            </a:xfrm>
            <a:prstGeom prst="ellipse">
              <a:avLst/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27" name="组合 326"/>
            <p:cNvGrpSpPr/>
            <p:nvPr/>
          </p:nvGrpSpPr>
          <p:grpSpPr>
            <a:xfrm>
              <a:off x="3894970" y="4898035"/>
              <a:ext cx="518921" cy="680142"/>
              <a:chOff x="3014791" y="4593194"/>
              <a:chExt cx="623949" cy="817801"/>
            </a:xfrm>
          </p:grpSpPr>
          <p:grpSp>
            <p:nvGrpSpPr>
              <p:cNvPr id="328" name="Group 4681"/>
              <p:cNvGrpSpPr>
                <a:grpSpLocks noChangeAspect="1"/>
              </p:cNvGrpSpPr>
              <p:nvPr/>
            </p:nvGrpSpPr>
            <p:grpSpPr bwMode="auto">
              <a:xfrm>
                <a:off x="3014791" y="4593194"/>
                <a:ext cx="623949" cy="817801"/>
                <a:chOff x="4576763" y="2300287"/>
                <a:chExt cx="276225" cy="361950"/>
              </a:xfrm>
              <a:solidFill>
                <a:schemeClr val="bg1"/>
              </a:solidFill>
            </p:grpSpPr>
            <p:sp>
              <p:nvSpPr>
                <p:cNvPr id="330" name="Freeform 250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  <a:gd name="T14" fmla="*/ 92 w 336"/>
                    <a:gd name="T15" fmla="*/ 0 h 336"/>
                    <a:gd name="T16" fmla="*/ 92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251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252"/>
                <p:cNvSpPr>
                  <a:spLocks noChangeArrowheads="1"/>
                </p:cNvSpPr>
                <p:nvPr/>
              </p:nvSpPr>
              <p:spPr bwMode="auto">
                <a:xfrm>
                  <a:off x="4610100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253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  <a:gd name="T14" fmla="*/ 251 w 336"/>
                    <a:gd name="T15" fmla="*/ 0 h 336"/>
                    <a:gd name="T16" fmla="*/ 251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  <a:close/>
                      <a:moveTo>
                        <a:pt x="251" y="0"/>
                      </a:move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254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255"/>
                <p:cNvSpPr>
                  <a:spLocks noChangeArrowheads="1"/>
                </p:cNvSpPr>
                <p:nvPr/>
              </p:nvSpPr>
              <p:spPr bwMode="auto">
                <a:xfrm>
                  <a:off x="4822825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256"/>
                <p:cNvSpPr>
                  <a:spLocks noChangeArrowheads="1"/>
                </p:cNvSpPr>
                <p:nvPr/>
              </p:nvSpPr>
              <p:spPr bwMode="auto">
                <a:xfrm>
                  <a:off x="4586288" y="2300287"/>
                  <a:ext cx="261937" cy="258762"/>
                </a:xfrm>
                <a:custGeom>
                  <a:avLst/>
                  <a:gdLst>
                    <a:gd name="T0" fmla="*/ 618 w 728"/>
                    <a:gd name="T1" fmla="*/ 619 h 720"/>
                    <a:gd name="T2" fmla="*/ 627 w 728"/>
                    <a:gd name="T3" fmla="*/ 469 h 720"/>
                    <a:gd name="T4" fmla="*/ 727 w 728"/>
                    <a:gd name="T5" fmla="*/ 360 h 720"/>
                    <a:gd name="T6" fmla="*/ 627 w 728"/>
                    <a:gd name="T7" fmla="*/ 251 h 720"/>
                    <a:gd name="T8" fmla="*/ 618 w 728"/>
                    <a:gd name="T9" fmla="*/ 101 h 720"/>
                    <a:gd name="T10" fmla="*/ 468 w 728"/>
                    <a:gd name="T11" fmla="*/ 92 h 720"/>
                    <a:gd name="T12" fmla="*/ 359 w 728"/>
                    <a:gd name="T13" fmla="*/ 0 h 720"/>
                    <a:gd name="T14" fmla="*/ 250 w 728"/>
                    <a:gd name="T15" fmla="*/ 92 h 720"/>
                    <a:gd name="T16" fmla="*/ 100 w 728"/>
                    <a:gd name="T17" fmla="*/ 101 h 720"/>
                    <a:gd name="T18" fmla="*/ 92 w 728"/>
                    <a:gd name="T19" fmla="*/ 251 h 720"/>
                    <a:gd name="T20" fmla="*/ 0 w 728"/>
                    <a:gd name="T21" fmla="*/ 360 h 720"/>
                    <a:gd name="T22" fmla="*/ 92 w 728"/>
                    <a:gd name="T23" fmla="*/ 469 h 720"/>
                    <a:gd name="T24" fmla="*/ 100 w 728"/>
                    <a:gd name="T25" fmla="*/ 619 h 720"/>
                    <a:gd name="T26" fmla="*/ 250 w 728"/>
                    <a:gd name="T27" fmla="*/ 628 h 720"/>
                    <a:gd name="T28" fmla="*/ 359 w 728"/>
                    <a:gd name="T29" fmla="*/ 719 h 720"/>
                    <a:gd name="T30" fmla="*/ 468 w 728"/>
                    <a:gd name="T31" fmla="*/ 628 h 720"/>
                    <a:gd name="T32" fmla="*/ 618 w 728"/>
                    <a:gd name="T33" fmla="*/ 619 h 720"/>
                    <a:gd name="T34" fmla="*/ 359 w 728"/>
                    <a:gd name="T35" fmla="*/ 561 h 720"/>
                    <a:gd name="T36" fmla="*/ 159 w 728"/>
                    <a:gd name="T37" fmla="*/ 360 h 720"/>
                    <a:gd name="T38" fmla="*/ 359 w 728"/>
                    <a:gd name="T39" fmla="*/ 159 h 720"/>
                    <a:gd name="T40" fmla="*/ 560 w 728"/>
                    <a:gd name="T41" fmla="*/ 360 h 720"/>
                    <a:gd name="T42" fmla="*/ 359 w 728"/>
                    <a:gd name="T43" fmla="*/ 561 h 720"/>
                    <a:gd name="T44" fmla="*/ 359 w 728"/>
                    <a:gd name="T45" fmla="*/ 561 h 720"/>
                    <a:gd name="T46" fmla="*/ 359 w 728"/>
                    <a:gd name="T47" fmla="*/ 561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28" h="720">
                      <a:moveTo>
                        <a:pt x="618" y="619"/>
                      </a:moveTo>
                      <a:cubicBezTo>
                        <a:pt x="627" y="469"/>
                        <a:pt x="627" y="469"/>
                        <a:pt x="627" y="469"/>
                      </a:cubicBezTo>
                      <a:cubicBezTo>
                        <a:pt x="727" y="360"/>
                        <a:pt x="727" y="360"/>
                        <a:pt x="727" y="360"/>
                      </a:cubicBezTo>
                      <a:cubicBezTo>
                        <a:pt x="627" y="251"/>
                        <a:pt x="627" y="251"/>
                        <a:pt x="627" y="251"/>
                      </a:cubicBezTo>
                      <a:cubicBezTo>
                        <a:pt x="618" y="101"/>
                        <a:pt x="618" y="101"/>
                        <a:pt x="618" y="101"/>
                      </a:cubicBezTo>
                      <a:cubicBezTo>
                        <a:pt x="468" y="92"/>
                        <a:pt x="468" y="92"/>
                        <a:pt x="468" y="92"/>
                      </a:cubicBezTo>
                      <a:cubicBezTo>
                        <a:pt x="359" y="0"/>
                        <a:pt x="359" y="0"/>
                        <a:pt x="359" y="0"/>
                      </a:cubicBezTo>
                      <a:cubicBezTo>
                        <a:pt x="250" y="92"/>
                        <a:pt x="250" y="92"/>
                        <a:pt x="250" y="92"/>
                      </a:cubicBezTo>
                      <a:cubicBezTo>
                        <a:pt x="100" y="101"/>
                        <a:pt x="100" y="101"/>
                        <a:pt x="100" y="101"/>
                      </a:cubicBezTo>
                      <a:cubicBezTo>
                        <a:pt x="92" y="251"/>
                        <a:pt x="92" y="251"/>
                        <a:pt x="92" y="251"/>
                      </a:cubicBezTo>
                      <a:cubicBezTo>
                        <a:pt x="0" y="360"/>
                        <a:pt x="0" y="360"/>
                        <a:pt x="0" y="360"/>
                      </a:cubicBezTo>
                      <a:cubicBezTo>
                        <a:pt x="92" y="469"/>
                        <a:pt x="92" y="469"/>
                        <a:pt x="92" y="469"/>
                      </a:cubicBezTo>
                      <a:cubicBezTo>
                        <a:pt x="100" y="619"/>
                        <a:pt x="100" y="619"/>
                        <a:pt x="100" y="619"/>
                      </a:cubicBezTo>
                      <a:cubicBezTo>
                        <a:pt x="250" y="628"/>
                        <a:pt x="250" y="628"/>
                        <a:pt x="250" y="628"/>
                      </a:cubicBezTo>
                      <a:cubicBezTo>
                        <a:pt x="359" y="719"/>
                        <a:pt x="359" y="719"/>
                        <a:pt x="359" y="719"/>
                      </a:cubicBezTo>
                      <a:cubicBezTo>
                        <a:pt x="468" y="628"/>
                        <a:pt x="468" y="628"/>
                        <a:pt x="468" y="628"/>
                      </a:cubicBezTo>
                      <a:lnTo>
                        <a:pt x="618" y="619"/>
                      </a:lnTo>
                      <a:close/>
                      <a:moveTo>
                        <a:pt x="359" y="561"/>
                      </a:moveTo>
                      <a:cubicBezTo>
                        <a:pt x="250" y="561"/>
                        <a:pt x="159" y="469"/>
                        <a:pt x="159" y="360"/>
                      </a:cubicBezTo>
                      <a:cubicBezTo>
                        <a:pt x="159" y="243"/>
                        <a:pt x="250" y="159"/>
                        <a:pt x="359" y="159"/>
                      </a:cubicBezTo>
                      <a:cubicBezTo>
                        <a:pt x="468" y="159"/>
                        <a:pt x="560" y="243"/>
                        <a:pt x="560" y="360"/>
                      </a:cubicBezTo>
                      <a:cubicBezTo>
                        <a:pt x="560" y="469"/>
                        <a:pt x="468" y="561"/>
                        <a:pt x="359" y="561"/>
                      </a:cubicBezTo>
                      <a:close/>
                      <a:moveTo>
                        <a:pt x="359" y="561"/>
                      </a:moveTo>
                      <a:lnTo>
                        <a:pt x="359" y="5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259"/>
                <p:cNvSpPr>
                  <a:spLocks noChangeArrowheads="1"/>
                </p:cNvSpPr>
                <p:nvPr/>
              </p:nvSpPr>
              <p:spPr bwMode="auto">
                <a:xfrm>
                  <a:off x="4691063" y="2400299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9" name="文本框 49"/>
              <p:cNvSpPr txBox="1"/>
              <p:nvPr/>
            </p:nvSpPr>
            <p:spPr>
              <a:xfrm>
                <a:off x="3142061" y="4690177"/>
                <a:ext cx="343472" cy="407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1600" b="1" spc="-15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zh-CN" altLang="en-US" sz="1600" b="1" spc="-1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8" name="组合 337"/>
          <p:cNvGrpSpPr/>
          <p:nvPr/>
        </p:nvGrpSpPr>
        <p:grpSpPr>
          <a:xfrm>
            <a:off x="8972559" y="1944757"/>
            <a:ext cx="1320962" cy="1320963"/>
            <a:chOff x="3492241" y="4568934"/>
            <a:chExt cx="1320962" cy="1320963"/>
          </a:xfrm>
        </p:grpSpPr>
        <p:sp>
          <p:nvSpPr>
            <p:cNvPr id="339" name="Oval 54"/>
            <p:cNvSpPr>
              <a:spLocks noChangeArrowheads="1"/>
            </p:cNvSpPr>
            <p:nvPr/>
          </p:nvSpPr>
          <p:spPr bwMode="auto">
            <a:xfrm>
              <a:off x="3492241" y="4568934"/>
              <a:ext cx="1320962" cy="1320963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0" name="Oval 54"/>
            <p:cNvSpPr>
              <a:spLocks noChangeArrowheads="1"/>
            </p:cNvSpPr>
            <p:nvPr/>
          </p:nvSpPr>
          <p:spPr bwMode="auto">
            <a:xfrm>
              <a:off x="3640236" y="4734387"/>
              <a:ext cx="1051865" cy="1051865"/>
            </a:xfrm>
            <a:prstGeom prst="ellipse">
              <a:avLst/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254000" dist="1143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41" name="组合 340"/>
            <p:cNvGrpSpPr/>
            <p:nvPr/>
          </p:nvGrpSpPr>
          <p:grpSpPr>
            <a:xfrm>
              <a:off x="3894970" y="4898035"/>
              <a:ext cx="518921" cy="680142"/>
              <a:chOff x="3014791" y="4593194"/>
              <a:chExt cx="623949" cy="817801"/>
            </a:xfrm>
          </p:grpSpPr>
          <p:grpSp>
            <p:nvGrpSpPr>
              <p:cNvPr id="342" name="Group 4681"/>
              <p:cNvGrpSpPr>
                <a:grpSpLocks noChangeAspect="1"/>
              </p:cNvGrpSpPr>
              <p:nvPr/>
            </p:nvGrpSpPr>
            <p:grpSpPr bwMode="auto">
              <a:xfrm>
                <a:off x="3014791" y="4593194"/>
                <a:ext cx="623949" cy="817801"/>
                <a:chOff x="4576763" y="2300287"/>
                <a:chExt cx="276225" cy="361950"/>
              </a:xfrm>
              <a:solidFill>
                <a:schemeClr val="bg1"/>
              </a:solidFill>
            </p:grpSpPr>
            <p:sp>
              <p:nvSpPr>
                <p:cNvPr id="344" name="Freeform 250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  <a:gd name="T14" fmla="*/ 92 w 336"/>
                    <a:gd name="T15" fmla="*/ 0 h 336"/>
                    <a:gd name="T16" fmla="*/ 92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  <a:close/>
                      <a:moveTo>
                        <a:pt x="92" y="0"/>
                      </a:moveTo>
                      <a:lnTo>
                        <a:pt x="9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251"/>
                <p:cNvSpPr>
                  <a:spLocks noChangeArrowheads="1"/>
                </p:cNvSpPr>
                <p:nvPr/>
              </p:nvSpPr>
              <p:spPr bwMode="auto">
                <a:xfrm>
                  <a:off x="4576763" y="2541587"/>
                  <a:ext cx="120650" cy="120650"/>
                </a:xfrm>
                <a:custGeom>
                  <a:avLst/>
                  <a:gdLst>
                    <a:gd name="T0" fmla="*/ 92 w 336"/>
                    <a:gd name="T1" fmla="*/ 0 h 336"/>
                    <a:gd name="T2" fmla="*/ 0 w 336"/>
                    <a:gd name="T3" fmla="*/ 243 h 336"/>
                    <a:gd name="T4" fmla="*/ 159 w 336"/>
                    <a:gd name="T5" fmla="*/ 193 h 336"/>
                    <a:gd name="T6" fmla="*/ 251 w 336"/>
                    <a:gd name="T7" fmla="*/ 335 h 336"/>
                    <a:gd name="T8" fmla="*/ 335 w 336"/>
                    <a:gd name="T9" fmla="*/ 84 h 336"/>
                    <a:gd name="T10" fmla="*/ 251 w 336"/>
                    <a:gd name="T11" fmla="*/ 9 h 336"/>
                    <a:gd name="T12" fmla="*/ 92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92" y="0"/>
                      </a:moveTo>
                      <a:lnTo>
                        <a:pt x="0" y="243"/>
                      </a:lnTo>
                      <a:lnTo>
                        <a:pt x="159" y="193"/>
                      </a:lnTo>
                      <a:lnTo>
                        <a:pt x="251" y="335"/>
                      </a:lnTo>
                      <a:lnTo>
                        <a:pt x="335" y="84"/>
                      </a:lnTo>
                      <a:lnTo>
                        <a:pt x="251" y="9"/>
                      </a:lnTo>
                      <a:lnTo>
                        <a:pt x="9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252"/>
                <p:cNvSpPr>
                  <a:spLocks noChangeArrowheads="1"/>
                </p:cNvSpPr>
                <p:nvPr/>
              </p:nvSpPr>
              <p:spPr bwMode="auto">
                <a:xfrm>
                  <a:off x="4610100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253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  <a:gd name="T14" fmla="*/ 251 w 336"/>
                    <a:gd name="T15" fmla="*/ 0 h 336"/>
                    <a:gd name="T16" fmla="*/ 251 w 336"/>
                    <a:gd name="T17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  <a:close/>
                      <a:moveTo>
                        <a:pt x="251" y="0"/>
                      </a:moveTo>
                      <a:lnTo>
                        <a:pt x="2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254"/>
                <p:cNvSpPr>
                  <a:spLocks noChangeArrowheads="1"/>
                </p:cNvSpPr>
                <p:nvPr/>
              </p:nvSpPr>
              <p:spPr bwMode="auto">
                <a:xfrm>
                  <a:off x="4732338" y="2541587"/>
                  <a:ext cx="120650" cy="120650"/>
                </a:xfrm>
                <a:custGeom>
                  <a:avLst/>
                  <a:gdLst>
                    <a:gd name="T0" fmla="*/ 251 w 336"/>
                    <a:gd name="T1" fmla="*/ 0 h 336"/>
                    <a:gd name="T2" fmla="*/ 84 w 336"/>
                    <a:gd name="T3" fmla="*/ 9 h 336"/>
                    <a:gd name="T4" fmla="*/ 0 w 336"/>
                    <a:gd name="T5" fmla="*/ 84 h 336"/>
                    <a:gd name="T6" fmla="*/ 92 w 336"/>
                    <a:gd name="T7" fmla="*/ 335 h 336"/>
                    <a:gd name="T8" fmla="*/ 176 w 336"/>
                    <a:gd name="T9" fmla="*/ 193 h 336"/>
                    <a:gd name="T10" fmla="*/ 335 w 336"/>
                    <a:gd name="T11" fmla="*/ 243 h 336"/>
                    <a:gd name="T12" fmla="*/ 251 w 336"/>
                    <a:gd name="T13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6" h="336">
                      <a:moveTo>
                        <a:pt x="251" y="0"/>
                      </a:moveTo>
                      <a:lnTo>
                        <a:pt x="84" y="9"/>
                      </a:lnTo>
                      <a:lnTo>
                        <a:pt x="0" y="84"/>
                      </a:lnTo>
                      <a:lnTo>
                        <a:pt x="92" y="335"/>
                      </a:lnTo>
                      <a:lnTo>
                        <a:pt x="176" y="193"/>
                      </a:lnTo>
                      <a:lnTo>
                        <a:pt x="335" y="243"/>
                      </a:lnTo>
                      <a:lnTo>
                        <a:pt x="251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255"/>
                <p:cNvSpPr>
                  <a:spLocks noChangeArrowheads="1"/>
                </p:cNvSpPr>
                <p:nvPr/>
              </p:nvSpPr>
              <p:spPr bwMode="auto">
                <a:xfrm>
                  <a:off x="4822825" y="2541587"/>
                  <a:ext cx="1588" cy="1587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256"/>
                <p:cNvSpPr>
                  <a:spLocks noChangeArrowheads="1"/>
                </p:cNvSpPr>
                <p:nvPr/>
              </p:nvSpPr>
              <p:spPr bwMode="auto">
                <a:xfrm>
                  <a:off x="4586288" y="2300287"/>
                  <a:ext cx="261937" cy="258762"/>
                </a:xfrm>
                <a:custGeom>
                  <a:avLst/>
                  <a:gdLst>
                    <a:gd name="T0" fmla="*/ 618 w 728"/>
                    <a:gd name="T1" fmla="*/ 619 h 720"/>
                    <a:gd name="T2" fmla="*/ 627 w 728"/>
                    <a:gd name="T3" fmla="*/ 469 h 720"/>
                    <a:gd name="T4" fmla="*/ 727 w 728"/>
                    <a:gd name="T5" fmla="*/ 360 h 720"/>
                    <a:gd name="T6" fmla="*/ 627 w 728"/>
                    <a:gd name="T7" fmla="*/ 251 h 720"/>
                    <a:gd name="T8" fmla="*/ 618 w 728"/>
                    <a:gd name="T9" fmla="*/ 101 h 720"/>
                    <a:gd name="T10" fmla="*/ 468 w 728"/>
                    <a:gd name="T11" fmla="*/ 92 h 720"/>
                    <a:gd name="T12" fmla="*/ 359 w 728"/>
                    <a:gd name="T13" fmla="*/ 0 h 720"/>
                    <a:gd name="T14" fmla="*/ 250 w 728"/>
                    <a:gd name="T15" fmla="*/ 92 h 720"/>
                    <a:gd name="T16" fmla="*/ 100 w 728"/>
                    <a:gd name="T17" fmla="*/ 101 h 720"/>
                    <a:gd name="T18" fmla="*/ 92 w 728"/>
                    <a:gd name="T19" fmla="*/ 251 h 720"/>
                    <a:gd name="T20" fmla="*/ 0 w 728"/>
                    <a:gd name="T21" fmla="*/ 360 h 720"/>
                    <a:gd name="T22" fmla="*/ 92 w 728"/>
                    <a:gd name="T23" fmla="*/ 469 h 720"/>
                    <a:gd name="T24" fmla="*/ 100 w 728"/>
                    <a:gd name="T25" fmla="*/ 619 h 720"/>
                    <a:gd name="T26" fmla="*/ 250 w 728"/>
                    <a:gd name="T27" fmla="*/ 628 h 720"/>
                    <a:gd name="T28" fmla="*/ 359 w 728"/>
                    <a:gd name="T29" fmla="*/ 719 h 720"/>
                    <a:gd name="T30" fmla="*/ 468 w 728"/>
                    <a:gd name="T31" fmla="*/ 628 h 720"/>
                    <a:gd name="T32" fmla="*/ 618 w 728"/>
                    <a:gd name="T33" fmla="*/ 619 h 720"/>
                    <a:gd name="T34" fmla="*/ 359 w 728"/>
                    <a:gd name="T35" fmla="*/ 561 h 720"/>
                    <a:gd name="T36" fmla="*/ 159 w 728"/>
                    <a:gd name="T37" fmla="*/ 360 h 720"/>
                    <a:gd name="T38" fmla="*/ 359 w 728"/>
                    <a:gd name="T39" fmla="*/ 159 h 720"/>
                    <a:gd name="T40" fmla="*/ 560 w 728"/>
                    <a:gd name="T41" fmla="*/ 360 h 720"/>
                    <a:gd name="T42" fmla="*/ 359 w 728"/>
                    <a:gd name="T43" fmla="*/ 561 h 720"/>
                    <a:gd name="T44" fmla="*/ 359 w 728"/>
                    <a:gd name="T45" fmla="*/ 561 h 720"/>
                    <a:gd name="T46" fmla="*/ 359 w 728"/>
                    <a:gd name="T47" fmla="*/ 561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28" h="720">
                      <a:moveTo>
                        <a:pt x="618" y="619"/>
                      </a:moveTo>
                      <a:cubicBezTo>
                        <a:pt x="627" y="469"/>
                        <a:pt x="627" y="469"/>
                        <a:pt x="627" y="469"/>
                      </a:cubicBezTo>
                      <a:cubicBezTo>
                        <a:pt x="727" y="360"/>
                        <a:pt x="727" y="360"/>
                        <a:pt x="727" y="360"/>
                      </a:cubicBezTo>
                      <a:cubicBezTo>
                        <a:pt x="627" y="251"/>
                        <a:pt x="627" y="251"/>
                        <a:pt x="627" y="251"/>
                      </a:cubicBezTo>
                      <a:cubicBezTo>
                        <a:pt x="618" y="101"/>
                        <a:pt x="618" y="101"/>
                        <a:pt x="618" y="101"/>
                      </a:cubicBezTo>
                      <a:cubicBezTo>
                        <a:pt x="468" y="92"/>
                        <a:pt x="468" y="92"/>
                        <a:pt x="468" y="92"/>
                      </a:cubicBezTo>
                      <a:cubicBezTo>
                        <a:pt x="359" y="0"/>
                        <a:pt x="359" y="0"/>
                        <a:pt x="359" y="0"/>
                      </a:cubicBezTo>
                      <a:cubicBezTo>
                        <a:pt x="250" y="92"/>
                        <a:pt x="250" y="92"/>
                        <a:pt x="250" y="92"/>
                      </a:cubicBezTo>
                      <a:cubicBezTo>
                        <a:pt x="100" y="101"/>
                        <a:pt x="100" y="101"/>
                        <a:pt x="100" y="101"/>
                      </a:cubicBezTo>
                      <a:cubicBezTo>
                        <a:pt x="92" y="251"/>
                        <a:pt x="92" y="251"/>
                        <a:pt x="92" y="251"/>
                      </a:cubicBezTo>
                      <a:cubicBezTo>
                        <a:pt x="0" y="360"/>
                        <a:pt x="0" y="360"/>
                        <a:pt x="0" y="360"/>
                      </a:cubicBezTo>
                      <a:cubicBezTo>
                        <a:pt x="92" y="469"/>
                        <a:pt x="92" y="469"/>
                        <a:pt x="92" y="469"/>
                      </a:cubicBezTo>
                      <a:cubicBezTo>
                        <a:pt x="100" y="619"/>
                        <a:pt x="100" y="619"/>
                        <a:pt x="100" y="619"/>
                      </a:cubicBezTo>
                      <a:cubicBezTo>
                        <a:pt x="250" y="628"/>
                        <a:pt x="250" y="628"/>
                        <a:pt x="250" y="628"/>
                      </a:cubicBezTo>
                      <a:cubicBezTo>
                        <a:pt x="359" y="719"/>
                        <a:pt x="359" y="719"/>
                        <a:pt x="359" y="719"/>
                      </a:cubicBezTo>
                      <a:cubicBezTo>
                        <a:pt x="468" y="628"/>
                        <a:pt x="468" y="628"/>
                        <a:pt x="468" y="628"/>
                      </a:cubicBezTo>
                      <a:lnTo>
                        <a:pt x="618" y="619"/>
                      </a:lnTo>
                      <a:close/>
                      <a:moveTo>
                        <a:pt x="359" y="561"/>
                      </a:moveTo>
                      <a:cubicBezTo>
                        <a:pt x="250" y="561"/>
                        <a:pt x="159" y="469"/>
                        <a:pt x="159" y="360"/>
                      </a:cubicBezTo>
                      <a:cubicBezTo>
                        <a:pt x="159" y="243"/>
                        <a:pt x="250" y="159"/>
                        <a:pt x="359" y="159"/>
                      </a:cubicBezTo>
                      <a:cubicBezTo>
                        <a:pt x="468" y="159"/>
                        <a:pt x="560" y="243"/>
                        <a:pt x="560" y="360"/>
                      </a:cubicBezTo>
                      <a:cubicBezTo>
                        <a:pt x="560" y="469"/>
                        <a:pt x="468" y="561"/>
                        <a:pt x="359" y="561"/>
                      </a:cubicBezTo>
                      <a:close/>
                      <a:moveTo>
                        <a:pt x="359" y="561"/>
                      </a:moveTo>
                      <a:lnTo>
                        <a:pt x="359" y="5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259"/>
                <p:cNvSpPr>
                  <a:spLocks noChangeArrowheads="1"/>
                </p:cNvSpPr>
                <p:nvPr/>
              </p:nvSpPr>
              <p:spPr bwMode="auto">
                <a:xfrm>
                  <a:off x="4691063" y="2400299"/>
                  <a:ext cx="1587" cy="1588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 b="1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3" name="文本框 49"/>
              <p:cNvSpPr txBox="1"/>
              <p:nvPr/>
            </p:nvSpPr>
            <p:spPr>
              <a:xfrm>
                <a:off x="3142061" y="4690177"/>
                <a:ext cx="343472" cy="4070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en-US" altLang="zh-CN" sz="1600" b="1" spc="-15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zh-CN" altLang="en-US" sz="1600" b="1" spc="-15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52" name="矩形 351"/>
          <p:cNvSpPr/>
          <p:nvPr/>
        </p:nvSpPr>
        <p:spPr>
          <a:xfrm>
            <a:off x="1795397" y="3928890"/>
            <a:ext cx="181059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4036760" y="3928890"/>
            <a:ext cx="181059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6401334" y="3928890"/>
            <a:ext cx="181059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5" name="矩形 354"/>
          <p:cNvSpPr/>
          <p:nvPr/>
        </p:nvSpPr>
        <p:spPr>
          <a:xfrm>
            <a:off x="8731739" y="3928890"/>
            <a:ext cx="181059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6" name="矩形 355"/>
          <p:cNvSpPr/>
          <p:nvPr/>
        </p:nvSpPr>
        <p:spPr>
          <a:xfrm>
            <a:off x="1928048" y="3364660"/>
            <a:ext cx="1601953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项目排名</a:t>
            </a:r>
          </a:p>
        </p:txBody>
      </p:sp>
      <p:sp>
        <p:nvSpPr>
          <p:cNvPr id="371" name="矩形 370"/>
          <p:cNvSpPr/>
          <p:nvPr/>
        </p:nvSpPr>
        <p:spPr>
          <a:xfrm>
            <a:off x="4161388" y="3364660"/>
            <a:ext cx="1601953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项目排名</a:t>
            </a:r>
          </a:p>
        </p:txBody>
      </p:sp>
      <p:sp>
        <p:nvSpPr>
          <p:cNvPr id="372" name="矩形 371"/>
          <p:cNvSpPr/>
          <p:nvPr/>
        </p:nvSpPr>
        <p:spPr>
          <a:xfrm>
            <a:off x="6514666" y="3364660"/>
            <a:ext cx="1601953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项目排名</a:t>
            </a:r>
          </a:p>
        </p:txBody>
      </p:sp>
      <p:sp>
        <p:nvSpPr>
          <p:cNvPr id="373" name="矩形 372"/>
          <p:cNvSpPr/>
          <p:nvPr/>
        </p:nvSpPr>
        <p:spPr>
          <a:xfrm>
            <a:off x="8830995" y="3364660"/>
            <a:ext cx="1601953" cy="513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项目排名</a:t>
            </a:r>
          </a:p>
        </p:txBody>
      </p:sp>
      <p:sp>
        <p:nvSpPr>
          <p:cNvPr id="72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3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74" name="矩形 73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562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31738" y="-8901627"/>
            <a:ext cx="11539854" cy="11539796"/>
            <a:chOff x="307567" y="-1148234"/>
            <a:chExt cx="11539854" cy="11539796"/>
          </a:xfrm>
        </p:grpSpPr>
        <p:sp>
          <p:nvSpPr>
            <p:cNvPr id="16" name="任意多边形 15"/>
            <p:cNvSpPr/>
            <p:nvPr/>
          </p:nvSpPr>
          <p:spPr>
            <a:xfrm>
              <a:off x="1446269" y="-9538"/>
              <a:ext cx="9262450" cy="9262404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434B73"/>
                  </a:gs>
                  <a:gs pos="100000">
                    <a:srgbClr val="D87D30"/>
                  </a:gs>
                </a:gsLst>
                <a:lin ang="5400000" scaled="1"/>
              </a:gradFill>
              <a:prstDash val="dash"/>
            </a:ln>
            <a:effectLst>
              <a:outerShdw blurRad="88900" dist="203200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solidFill>
                  <a:srgbClr val="00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07567" y="-1148234"/>
              <a:ext cx="11539854" cy="11539796"/>
            </a:xfrm>
            <a:custGeom>
              <a:avLst/>
              <a:gdLst>
                <a:gd name="connsiteX0" fmla="*/ 799244 w 1598488"/>
                <a:gd name="connsiteY0" fmla="*/ 0 h 1598480"/>
                <a:gd name="connsiteX1" fmla="*/ 1598488 w 1598488"/>
                <a:gd name="connsiteY1" fmla="*/ 799240 h 1598480"/>
                <a:gd name="connsiteX2" fmla="*/ 799244 w 1598488"/>
                <a:gd name="connsiteY2" fmla="*/ 1598480 h 1598480"/>
                <a:gd name="connsiteX3" fmla="*/ 0 w 1598488"/>
                <a:gd name="connsiteY3" fmla="*/ 799240 h 1598480"/>
                <a:gd name="connsiteX4" fmla="*/ 799244 w 1598488"/>
                <a:gd name="connsiteY4" fmla="*/ 0 h 1598480"/>
                <a:gd name="connsiteX5" fmla="*/ 799244 w 1598488"/>
                <a:gd name="connsiteY5" fmla="*/ 184061 h 1598480"/>
                <a:gd name="connsiteX6" fmla="*/ 184064 w 1598488"/>
                <a:gd name="connsiteY6" fmla="*/ 799239 h 1598480"/>
                <a:gd name="connsiteX7" fmla="*/ 799244 w 1598488"/>
                <a:gd name="connsiteY7" fmla="*/ 1414417 h 1598480"/>
                <a:gd name="connsiteX8" fmla="*/ 1414424 w 1598488"/>
                <a:gd name="connsiteY8" fmla="*/ 799239 h 1598480"/>
                <a:gd name="connsiteX9" fmla="*/ 799244 w 1598488"/>
                <a:gd name="connsiteY9" fmla="*/ 184061 h 159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8488" h="1598480">
                  <a:moveTo>
                    <a:pt x="799244" y="0"/>
                  </a:moveTo>
                  <a:cubicBezTo>
                    <a:pt x="1240654" y="0"/>
                    <a:pt x="1598488" y="357832"/>
                    <a:pt x="1598488" y="799240"/>
                  </a:cubicBezTo>
                  <a:cubicBezTo>
                    <a:pt x="1598488" y="1240648"/>
                    <a:pt x="1240654" y="1598480"/>
                    <a:pt x="799244" y="1598480"/>
                  </a:cubicBezTo>
                  <a:cubicBezTo>
                    <a:pt x="357834" y="1598480"/>
                    <a:pt x="0" y="1240648"/>
                    <a:pt x="0" y="799240"/>
                  </a:cubicBezTo>
                  <a:cubicBezTo>
                    <a:pt x="0" y="357832"/>
                    <a:pt x="357834" y="0"/>
                    <a:pt x="799244" y="0"/>
                  </a:cubicBezTo>
                  <a:close/>
                  <a:moveTo>
                    <a:pt x="799244" y="184061"/>
                  </a:moveTo>
                  <a:cubicBezTo>
                    <a:pt x="459489" y="184061"/>
                    <a:pt x="184064" y="459486"/>
                    <a:pt x="184064" y="799239"/>
                  </a:cubicBezTo>
                  <a:cubicBezTo>
                    <a:pt x="184064" y="1138992"/>
                    <a:pt x="459489" y="1414417"/>
                    <a:pt x="799244" y="1414417"/>
                  </a:cubicBezTo>
                  <a:cubicBezTo>
                    <a:pt x="1138999" y="1414417"/>
                    <a:pt x="1414424" y="1138992"/>
                    <a:pt x="1414424" y="799239"/>
                  </a:cubicBezTo>
                  <a:cubicBezTo>
                    <a:pt x="1414424" y="459486"/>
                    <a:pt x="1138999" y="184061"/>
                    <a:pt x="799244" y="184061"/>
                  </a:cubicBezTo>
                  <a:close/>
                </a:path>
              </a:pathLst>
            </a:custGeom>
            <a:blipFill dpi="0" rotWithShape="1"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6000" dirty="0"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endParaRPr>
            </a:p>
          </p:txBody>
        </p:sp>
      </p:grpSp>
      <p:sp>
        <p:nvSpPr>
          <p:cNvPr id="78" name="TextBox 30">
            <a:extLst>
              <a:ext uri="{FF2B5EF4-FFF2-40B4-BE49-F238E27FC236}">
                <a16:creationId xmlns="" xmlns:a16="http://schemas.microsoft.com/office/drawing/2014/main" id="{BA8EA202-F87D-45AF-91DB-F2B3A7B8F57B}"/>
              </a:ext>
            </a:extLst>
          </p:cNvPr>
          <p:cNvSpPr txBox="1"/>
          <p:nvPr/>
        </p:nvSpPr>
        <p:spPr>
          <a:xfrm>
            <a:off x="2358452" y="2726970"/>
            <a:ext cx="7475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880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PART </a:t>
            </a:r>
            <a:r>
              <a:rPr lang="en-US" altLang="zh-CN" sz="8800" smtClean="0">
                <a:solidFill>
                  <a:schemeClr val="bg1">
                    <a:lumMod val="65000"/>
                    <a:alpha val="20000"/>
                  </a:schemeClr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TWO</a:t>
            </a:r>
            <a:endParaRPr lang="zh-CN" altLang="en-US" sz="8800" dirty="0">
              <a:solidFill>
                <a:schemeClr val="bg1">
                  <a:lumMod val="65000"/>
                  <a:alpha val="20000"/>
                </a:schemeClr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892062" y="3181582"/>
            <a:ext cx="4407876" cy="991938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工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作完成情况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902012" y="4351123"/>
            <a:ext cx="387976" cy="79048"/>
          </a:xfrm>
          <a:prstGeom prst="rect">
            <a:avLst/>
          </a:prstGeom>
          <a:solidFill>
            <a:srgbClr val="434B73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Rectangle 3"/>
          <p:cNvSpPr>
            <a:spLocks/>
          </p:cNvSpPr>
          <p:nvPr/>
        </p:nvSpPr>
        <p:spPr bwMode="auto">
          <a:xfrm>
            <a:off x="3052768" y="4650893"/>
            <a:ext cx="6091232" cy="6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spcBef>
                <a:spcPts val="2000"/>
              </a:spcBef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2436813" eaLnBrk="0" fontAlgn="base" hangingPunct="0">
              <a:spcBef>
                <a:spcPts val="2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8500">
                <a:solidFill>
                  <a:srgbClr val="27282D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SzTx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000" dirty="0">
              <a:solidFill>
                <a:schemeClr val="tx1">
                  <a:lumMod val="50000"/>
                  <a:lumOff val="50000"/>
                  <a:alpha val="8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057318" y="1062967"/>
            <a:ext cx="1209264" cy="1209259"/>
          </a:xfrm>
          <a:prstGeom prst="ellipse">
            <a:avLst/>
          </a:prstGeom>
          <a:solidFill>
            <a:srgbClr val="D87D30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4800" dirty="0" smtClean="0">
                <a:cs typeface="+mn-ea"/>
                <a:sym typeface="+mn-lt"/>
              </a:rPr>
              <a:t>02</a:t>
            </a:r>
            <a:endParaRPr lang="zh-CN" altLang="en-US" sz="4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368105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任意多边形 126"/>
          <p:cNvSpPr/>
          <p:nvPr/>
        </p:nvSpPr>
        <p:spPr>
          <a:xfrm rot="21593252">
            <a:off x="1274968" y="2157114"/>
            <a:ext cx="9521184" cy="1816108"/>
          </a:xfrm>
          <a:custGeom>
            <a:avLst/>
            <a:gdLst>
              <a:gd name="connsiteX0" fmla="*/ 12232394 w 12583909"/>
              <a:gd name="connsiteY0" fmla="*/ 351517 h 2400301"/>
              <a:gd name="connsiteX1" fmla="*/ 12232394 w 12583909"/>
              <a:gd name="connsiteY1" fmla="*/ 2048785 h 2400301"/>
              <a:gd name="connsiteX2" fmla="*/ 10626274 w 12583909"/>
              <a:gd name="connsiteY2" fmla="*/ 2131172 h 2400301"/>
              <a:gd name="connsiteX3" fmla="*/ 10579657 w 12583909"/>
              <a:gd name="connsiteY3" fmla="*/ 2089037 h 2400301"/>
              <a:gd name="connsiteX4" fmla="*/ 10571832 w 12583909"/>
              <a:gd name="connsiteY4" fmla="*/ 2089037 h 2400301"/>
              <a:gd name="connsiteX5" fmla="*/ 10538493 w 12583909"/>
              <a:gd name="connsiteY5" fmla="*/ 2052152 h 2400301"/>
              <a:gd name="connsiteX6" fmla="*/ 8841225 w 12583909"/>
              <a:gd name="connsiteY6" fmla="*/ 2052152 h 2400301"/>
              <a:gd name="connsiteX7" fmla="*/ 8807885 w 12583909"/>
              <a:gd name="connsiteY7" fmla="*/ 2089036 h 2400301"/>
              <a:gd name="connsiteX8" fmla="*/ 8793324 w 12583909"/>
              <a:gd name="connsiteY8" fmla="*/ 2089037 h 2400301"/>
              <a:gd name="connsiteX9" fmla="*/ 8746708 w 12583909"/>
              <a:gd name="connsiteY9" fmla="*/ 2131172 h 2400301"/>
              <a:gd name="connsiteX10" fmla="*/ 7231737 w 12583909"/>
              <a:gd name="connsiteY10" fmla="*/ 2131172 h 2400301"/>
              <a:gd name="connsiteX11" fmla="*/ 7185121 w 12583909"/>
              <a:gd name="connsiteY11" fmla="*/ 2089037 h 2400301"/>
              <a:gd name="connsiteX12" fmla="*/ 7176648 w 12583909"/>
              <a:gd name="connsiteY12" fmla="*/ 2089037 h 2400301"/>
              <a:gd name="connsiteX13" fmla="*/ 7137221 w 12583909"/>
              <a:gd name="connsiteY13" fmla="*/ 2045416 h 2400301"/>
              <a:gd name="connsiteX14" fmla="*/ 5439952 w 12583909"/>
              <a:gd name="connsiteY14" fmla="*/ 2045416 h 2400301"/>
              <a:gd name="connsiteX15" fmla="*/ 5400527 w 12583909"/>
              <a:gd name="connsiteY15" fmla="*/ 2089035 h 2400301"/>
              <a:gd name="connsiteX16" fmla="*/ 5398788 w 12583909"/>
              <a:gd name="connsiteY16" fmla="*/ 2089035 h 2400301"/>
              <a:gd name="connsiteX17" fmla="*/ 5352171 w 12583909"/>
              <a:gd name="connsiteY17" fmla="*/ 2131171 h 2400301"/>
              <a:gd name="connsiteX18" fmla="*/ 3837201 w 12583909"/>
              <a:gd name="connsiteY18" fmla="*/ 2131171 h 2400301"/>
              <a:gd name="connsiteX19" fmla="*/ 3790584 w 12583909"/>
              <a:gd name="connsiteY19" fmla="*/ 2089036 h 2400301"/>
              <a:gd name="connsiteX20" fmla="*/ 3782759 w 12583909"/>
              <a:gd name="connsiteY20" fmla="*/ 2089036 h 2400301"/>
              <a:gd name="connsiteX21" fmla="*/ 3749420 w 12583909"/>
              <a:gd name="connsiteY21" fmla="*/ 2052152 h 2400301"/>
              <a:gd name="connsiteX22" fmla="*/ 2052151 w 12583909"/>
              <a:gd name="connsiteY22" fmla="*/ 2052152 h 2400301"/>
              <a:gd name="connsiteX23" fmla="*/ 2018814 w 12583909"/>
              <a:gd name="connsiteY23" fmla="*/ 2089035 h 2400301"/>
              <a:gd name="connsiteX24" fmla="*/ 2004252 w 12583909"/>
              <a:gd name="connsiteY24" fmla="*/ 2089035 h 2400301"/>
              <a:gd name="connsiteX25" fmla="*/ 1957634 w 12583909"/>
              <a:gd name="connsiteY25" fmla="*/ 2131171 h 2400301"/>
              <a:gd name="connsiteX26" fmla="*/ 351516 w 12583909"/>
              <a:gd name="connsiteY26" fmla="*/ 2048786 h 2400301"/>
              <a:gd name="connsiteX27" fmla="*/ 351516 w 12583909"/>
              <a:gd name="connsiteY27" fmla="*/ 351517 h 2400301"/>
              <a:gd name="connsiteX28" fmla="*/ 1957635 w 12583909"/>
              <a:gd name="connsiteY28" fmla="*/ 269131 h 2400301"/>
              <a:gd name="connsiteX29" fmla="*/ 2010995 w 12583909"/>
              <a:gd name="connsiteY29" fmla="*/ 317361 h 2400301"/>
              <a:gd name="connsiteX30" fmla="*/ 2018236 w 12583909"/>
              <a:gd name="connsiteY30" fmla="*/ 317361 h 2400301"/>
              <a:gd name="connsiteX31" fmla="*/ 2052152 w 12583909"/>
              <a:gd name="connsiteY31" fmla="*/ 354883 h 2400301"/>
              <a:gd name="connsiteX32" fmla="*/ 3749420 w 12583909"/>
              <a:gd name="connsiteY32" fmla="*/ 354883 h 2400301"/>
              <a:gd name="connsiteX33" fmla="*/ 3783336 w 12583909"/>
              <a:gd name="connsiteY33" fmla="*/ 317359 h 2400301"/>
              <a:gd name="connsiteX34" fmla="*/ 3783842 w 12583909"/>
              <a:gd name="connsiteY34" fmla="*/ 317359 h 2400301"/>
              <a:gd name="connsiteX35" fmla="*/ 3837202 w 12583909"/>
              <a:gd name="connsiteY35" fmla="*/ 269129 h 2400301"/>
              <a:gd name="connsiteX36" fmla="*/ 5352171 w 12583909"/>
              <a:gd name="connsiteY36" fmla="*/ 269130 h 2400301"/>
              <a:gd name="connsiteX37" fmla="*/ 5405530 w 12583909"/>
              <a:gd name="connsiteY37" fmla="*/ 317359 h 2400301"/>
              <a:gd name="connsiteX38" fmla="*/ 5413095 w 12583909"/>
              <a:gd name="connsiteY38" fmla="*/ 317360 h 2400301"/>
              <a:gd name="connsiteX39" fmla="*/ 5450056 w 12583909"/>
              <a:gd name="connsiteY39" fmla="*/ 358251 h 2400301"/>
              <a:gd name="connsiteX40" fmla="*/ 7147324 w 12583909"/>
              <a:gd name="connsiteY40" fmla="*/ 358251 h 2400301"/>
              <a:gd name="connsiteX41" fmla="*/ 7210650 w 12583909"/>
              <a:gd name="connsiteY41" fmla="*/ 288190 h 2400301"/>
              <a:gd name="connsiteX42" fmla="*/ 7231738 w 12583909"/>
              <a:gd name="connsiteY42" fmla="*/ 269129 h 2400301"/>
              <a:gd name="connsiteX43" fmla="*/ 8746706 w 12583909"/>
              <a:gd name="connsiteY43" fmla="*/ 269130 h 2400301"/>
              <a:gd name="connsiteX44" fmla="*/ 8800066 w 12583909"/>
              <a:gd name="connsiteY44" fmla="*/ 317360 h 2400301"/>
              <a:gd name="connsiteX45" fmla="*/ 8806660 w 12583909"/>
              <a:gd name="connsiteY45" fmla="*/ 317360 h 2400301"/>
              <a:gd name="connsiteX46" fmla="*/ 8834488 w 12583909"/>
              <a:gd name="connsiteY46" fmla="*/ 348148 h 2400301"/>
              <a:gd name="connsiteX47" fmla="*/ 10531757 w 12583909"/>
              <a:gd name="connsiteY47" fmla="*/ 348148 h 2400301"/>
              <a:gd name="connsiteX48" fmla="*/ 10559585 w 12583909"/>
              <a:gd name="connsiteY48" fmla="*/ 317359 h 2400301"/>
              <a:gd name="connsiteX49" fmla="*/ 10572914 w 12583909"/>
              <a:gd name="connsiteY49" fmla="*/ 317359 h 2400301"/>
              <a:gd name="connsiteX50" fmla="*/ 10626275 w 12583909"/>
              <a:gd name="connsiteY50" fmla="*/ 269130 h 2400301"/>
              <a:gd name="connsiteX51" fmla="*/ 12232394 w 12583909"/>
              <a:gd name="connsiteY51" fmla="*/ 351517 h 240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583909" h="2400301">
                <a:moveTo>
                  <a:pt x="12232394" y="351517"/>
                </a:moveTo>
                <a:cubicBezTo>
                  <a:pt x="12701082" y="820205"/>
                  <a:pt x="12701081" y="1580097"/>
                  <a:pt x="12232394" y="2048785"/>
                </a:cubicBezTo>
                <a:cubicBezTo>
                  <a:pt x="11792998" y="2488181"/>
                  <a:pt x="11097662" y="2515643"/>
                  <a:pt x="10626274" y="2131172"/>
                </a:cubicBezTo>
                <a:lnTo>
                  <a:pt x="10579657" y="2089037"/>
                </a:lnTo>
                <a:lnTo>
                  <a:pt x="10571832" y="2089037"/>
                </a:lnTo>
                <a:lnTo>
                  <a:pt x="10538493" y="2052152"/>
                </a:lnTo>
                <a:cubicBezTo>
                  <a:pt x="10069805" y="1583464"/>
                  <a:pt x="9309913" y="1583464"/>
                  <a:pt x="8841225" y="2052152"/>
                </a:cubicBezTo>
                <a:lnTo>
                  <a:pt x="8807885" y="2089036"/>
                </a:lnTo>
                <a:lnTo>
                  <a:pt x="8793324" y="2089037"/>
                </a:lnTo>
                <a:lnTo>
                  <a:pt x="8746708" y="2131172"/>
                </a:lnTo>
                <a:cubicBezTo>
                  <a:pt x="8306745" y="2490011"/>
                  <a:pt x="7671700" y="2490011"/>
                  <a:pt x="7231737" y="2131172"/>
                </a:cubicBezTo>
                <a:lnTo>
                  <a:pt x="7185121" y="2089037"/>
                </a:lnTo>
                <a:lnTo>
                  <a:pt x="7176648" y="2089037"/>
                </a:lnTo>
                <a:lnTo>
                  <a:pt x="7137221" y="2045416"/>
                </a:lnTo>
                <a:cubicBezTo>
                  <a:pt x="6668533" y="1576728"/>
                  <a:pt x="5908640" y="1576728"/>
                  <a:pt x="5439952" y="2045416"/>
                </a:cubicBezTo>
                <a:lnTo>
                  <a:pt x="5400527" y="2089035"/>
                </a:lnTo>
                <a:lnTo>
                  <a:pt x="5398788" y="2089035"/>
                </a:lnTo>
                <a:lnTo>
                  <a:pt x="5352171" y="2131171"/>
                </a:lnTo>
                <a:cubicBezTo>
                  <a:pt x="4912209" y="2490010"/>
                  <a:pt x="4277163" y="2490011"/>
                  <a:pt x="3837201" y="2131171"/>
                </a:cubicBezTo>
                <a:lnTo>
                  <a:pt x="3790584" y="2089036"/>
                </a:lnTo>
                <a:lnTo>
                  <a:pt x="3782759" y="2089036"/>
                </a:lnTo>
                <a:lnTo>
                  <a:pt x="3749420" y="2052152"/>
                </a:lnTo>
                <a:cubicBezTo>
                  <a:pt x="3280732" y="1583463"/>
                  <a:pt x="2520839" y="1583463"/>
                  <a:pt x="2052151" y="2052152"/>
                </a:cubicBezTo>
                <a:lnTo>
                  <a:pt x="2018814" y="2089035"/>
                </a:lnTo>
                <a:lnTo>
                  <a:pt x="2004252" y="2089035"/>
                </a:lnTo>
                <a:lnTo>
                  <a:pt x="1957634" y="2131171"/>
                </a:lnTo>
                <a:cubicBezTo>
                  <a:pt x="1486247" y="2515642"/>
                  <a:pt x="790911" y="2488181"/>
                  <a:pt x="351516" y="2048786"/>
                </a:cubicBezTo>
                <a:cubicBezTo>
                  <a:pt x="-117171" y="1580098"/>
                  <a:pt x="-117172" y="820205"/>
                  <a:pt x="351516" y="351517"/>
                </a:cubicBezTo>
                <a:cubicBezTo>
                  <a:pt x="790911" y="-87879"/>
                  <a:pt x="1486248" y="-115340"/>
                  <a:pt x="1957635" y="269131"/>
                </a:cubicBezTo>
                <a:lnTo>
                  <a:pt x="2010995" y="317361"/>
                </a:lnTo>
                <a:lnTo>
                  <a:pt x="2018236" y="317361"/>
                </a:lnTo>
                <a:lnTo>
                  <a:pt x="2052152" y="354883"/>
                </a:lnTo>
                <a:cubicBezTo>
                  <a:pt x="2520840" y="823572"/>
                  <a:pt x="3280732" y="823571"/>
                  <a:pt x="3749420" y="354883"/>
                </a:cubicBezTo>
                <a:lnTo>
                  <a:pt x="3783336" y="317359"/>
                </a:lnTo>
                <a:lnTo>
                  <a:pt x="3783842" y="317359"/>
                </a:lnTo>
                <a:lnTo>
                  <a:pt x="3837202" y="269129"/>
                </a:lnTo>
                <a:cubicBezTo>
                  <a:pt x="4277163" y="-89710"/>
                  <a:pt x="4912209" y="-89710"/>
                  <a:pt x="5352171" y="269130"/>
                </a:cubicBezTo>
                <a:lnTo>
                  <a:pt x="5405530" y="317359"/>
                </a:lnTo>
                <a:lnTo>
                  <a:pt x="5413095" y="317360"/>
                </a:lnTo>
                <a:lnTo>
                  <a:pt x="5450056" y="358251"/>
                </a:lnTo>
                <a:cubicBezTo>
                  <a:pt x="5918744" y="826940"/>
                  <a:pt x="6678636" y="826940"/>
                  <a:pt x="7147324" y="358251"/>
                </a:cubicBezTo>
                <a:lnTo>
                  <a:pt x="7210650" y="288190"/>
                </a:lnTo>
                <a:lnTo>
                  <a:pt x="7231738" y="269129"/>
                </a:lnTo>
                <a:cubicBezTo>
                  <a:pt x="7671700" y="-89709"/>
                  <a:pt x="8306745" y="-89709"/>
                  <a:pt x="8746706" y="269130"/>
                </a:cubicBezTo>
                <a:lnTo>
                  <a:pt x="8800066" y="317360"/>
                </a:lnTo>
                <a:lnTo>
                  <a:pt x="8806660" y="317360"/>
                </a:lnTo>
                <a:lnTo>
                  <a:pt x="8834488" y="348148"/>
                </a:lnTo>
                <a:cubicBezTo>
                  <a:pt x="9303177" y="816836"/>
                  <a:pt x="10063069" y="816836"/>
                  <a:pt x="10531757" y="348148"/>
                </a:cubicBezTo>
                <a:lnTo>
                  <a:pt x="10559585" y="317359"/>
                </a:lnTo>
                <a:lnTo>
                  <a:pt x="10572914" y="317359"/>
                </a:lnTo>
                <a:lnTo>
                  <a:pt x="10626275" y="269130"/>
                </a:lnTo>
                <a:cubicBezTo>
                  <a:pt x="11097663" y="-115341"/>
                  <a:pt x="11792998" y="-87879"/>
                  <a:pt x="12232394" y="351517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15875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outerShdw blurRad="4191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1405777" y="2280818"/>
            <a:ext cx="1521120" cy="1521121"/>
            <a:chOff x="1980293" y="2133924"/>
            <a:chExt cx="1307070" cy="1307071"/>
          </a:xfrm>
        </p:grpSpPr>
        <p:sp>
          <p:nvSpPr>
            <p:cNvPr id="129" name="圆角矩形 128"/>
            <p:cNvSpPr/>
            <p:nvPr/>
          </p:nvSpPr>
          <p:spPr>
            <a:xfrm rot="2693252">
              <a:off x="1980293" y="2133924"/>
              <a:ext cx="1307070" cy="1307071"/>
            </a:xfrm>
            <a:prstGeom prst="roundRect">
              <a:avLst>
                <a:gd name="adj" fmla="val 50000"/>
              </a:avLst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2003307" y="2589718"/>
              <a:ext cx="1261041" cy="343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标题一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901021" y="2274722"/>
            <a:ext cx="1676754" cy="1521121"/>
            <a:chOff x="4116896" y="2127828"/>
            <a:chExt cx="1440803" cy="1307071"/>
          </a:xfrm>
        </p:grpSpPr>
        <p:sp>
          <p:nvSpPr>
            <p:cNvPr id="132" name="圆角矩形 131"/>
            <p:cNvSpPr/>
            <p:nvPr/>
          </p:nvSpPr>
          <p:spPr>
            <a:xfrm rot="2693252">
              <a:off x="4192881" y="2127828"/>
              <a:ext cx="1307070" cy="1307071"/>
            </a:xfrm>
            <a:prstGeom prst="roundRect">
              <a:avLst>
                <a:gd name="adj" fmla="val 50000"/>
              </a:avLst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4116896" y="2595647"/>
              <a:ext cx="1440803" cy="343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标题二</a:t>
              </a: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6551986" y="2281094"/>
            <a:ext cx="1521121" cy="1521122"/>
            <a:chOff x="6406852" y="2134200"/>
            <a:chExt cx="1307070" cy="1307071"/>
          </a:xfrm>
        </p:grpSpPr>
        <p:sp>
          <p:nvSpPr>
            <p:cNvPr id="147" name="圆角矩形 146"/>
            <p:cNvSpPr/>
            <p:nvPr/>
          </p:nvSpPr>
          <p:spPr>
            <a:xfrm rot="2693252">
              <a:off x="6406852" y="2134200"/>
              <a:ext cx="1307070" cy="1307071"/>
            </a:xfrm>
            <a:prstGeom prst="roundRect">
              <a:avLst>
                <a:gd name="adj" fmla="val 50000"/>
              </a:avLst>
            </a:prstGeom>
            <a:solidFill>
              <a:srgbClr val="434B73"/>
            </a:solidFill>
            <a:ln w="25400">
              <a:solidFill>
                <a:srgbClr val="434B73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6415590" y="2526626"/>
              <a:ext cx="1289593" cy="343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标题三</a:t>
              </a: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135325" y="2274966"/>
            <a:ext cx="1521120" cy="1521121"/>
            <a:chOff x="8603995" y="2128072"/>
            <a:chExt cx="1307070" cy="1307071"/>
          </a:xfrm>
        </p:grpSpPr>
        <p:sp>
          <p:nvSpPr>
            <p:cNvPr id="190" name="圆角矩形 189"/>
            <p:cNvSpPr/>
            <p:nvPr/>
          </p:nvSpPr>
          <p:spPr>
            <a:xfrm rot="2693252">
              <a:off x="8603995" y="2128072"/>
              <a:ext cx="1307070" cy="1307071"/>
            </a:xfrm>
            <a:prstGeom prst="roundRect">
              <a:avLst>
                <a:gd name="adj" fmla="val 50000"/>
              </a:avLst>
            </a:prstGeom>
            <a:solidFill>
              <a:srgbClr val="D87D30"/>
            </a:solidFill>
            <a:ln w="25400">
              <a:solidFill>
                <a:srgbClr val="D87D30"/>
              </a:solidFill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8611695" y="2615773"/>
              <a:ext cx="1291670" cy="343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标题四</a:t>
              </a:r>
            </a:p>
          </p:txBody>
        </p:sp>
      </p:grpSp>
      <p:sp>
        <p:nvSpPr>
          <p:cNvPr id="237" name="矩形 236"/>
          <p:cNvSpPr/>
          <p:nvPr/>
        </p:nvSpPr>
        <p:spPr>
          <a:xfrm>
            <a:off x="1238704" y="4332827"/>
            <a:ext cx="18552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2285326" y="241305"/>
            <a:ext cx="4509174" cy="683927"/>
          </a:xfrm>
          <a:prstGeom prst="rect">
            <a:avLst/>
          </a:prstGeom>
        </p:spPr>
        <p:txBody>
          <a:bodyPr lIns="91415" tIns="45708" rIns="91415" bIns="45708" anchor="ctr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TextBox 62"/>
          <p:cNvSpPr txBox="1"/>
          <p:nvPr/>
        </p:nvSpPr>
        <p:spPr>
          <a:xfrm>
            <a:off x="2296297" y="739221"/>
            <a:ext cx="4729466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23" name="矩形 22"/>
          <p:cNvSpPr/>
          <p:nvPr/>
        </p:nvSpPr>
        <p:spPr>
          <a:xfrm>
            <a:off x="1443625" y="446833"/>
            <a:ext cx="6559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822378" y="4332827"/>
            <a:ext cx="18552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84914" y="4332827"/>
            <a:ext cx="18552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68253" y="4332827"/>
            <a:ext cx="18552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1383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850C665-4CB3-4278-AA93-BB0D1B906B96"/>
  <p:tag name="ISPRING_SCORM_RATE_SLIDES" val="1"/>
  <p:tag name="ISPRINGONLINEFOLDERID" val="0"/>
  <p:tag name="ISPRINGONLINEFOLDERPATH" val="Content List"/>
  <p:tag name="ISPRINGCLOUDFOLDERID" val="0"/>
  <p:tag name="ISPRING_PRESENTATION_TITLE" val="HG00062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8uqx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Lqs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A8uqx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Dy6rE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Dy6rE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Dy6rE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y6rEia+ZZkawAAAGsAAAAcAAAAdW5pdmVyc2FsL2xvY2FsX3NldHRpbmdzLnhtbLOxr8jNUShLLSrOzM+zVTLUM1BSSM1Lzk/JzEu3VQoNcdO1UFIoLknMS0nMyc9LtVXKy1dSsLfjssnJT07MCU4tKQEqLFYoyEmsTC0KSc0FMkpS/RJzgSqf7ZnyfMmuZ9Pan6/Yr6RvxwU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y6rEiwhyP0bAEAAPcCAAApAAAAdW5pdmVyc2FsL3NraW5fY3VzdG9taXphdGlvbl9zZXR0aW5ncy54bWyNUttKJDEQffcrgj8wSSq3hnYgt5Z5UdEBn5vp7NKsppdOxGXJx5t2dxhHRzT1VHVOnaIqp02/xmifUp4ex799Hqd4F3Ie48+0PkOo3U0P03wzhxRyWh0q92McpudN/DEttVpNuY9DPw92QdMao+71ISW1cqpmzDCKJPPUK+Q8txVrwDVgK+Yose3qncQ/3TnsQsynVdvVEfqxYRNTmPMmDuHPGo7Zb6HjDS7nfhgrL60FW6LspxbHlkCMcMl9oRoABLLcEYeLlI3UBHnMOIZiFAUKiHBOGlGIpBxq1jWiqjDfCMQkY9QV6mntRlobR22R0BCi6zSvGlu6zkiMESEEmCtcQGcwqmyoGhrUckBwYEAUbTRRgDrbmY4V77ywHCnqBcaFGQMYH4572O7tuQ7Vb6+zP+cXgie/4CS6eGt1wlzt7mmeK3kbHn8/9Dmgcbg4v7n1d/5qq7eb66vz/7589fCetZi1bv2pt18AUEsDBBQAAgAIAD26rEgk4P8XxAwAAGMZAAAXAAAAdW5pdmVyc2FsL3VuaXZlcnNhbC5wbmftV2lcU+eaP4rFTi0gagqyO7bSRcSoARSTuADiKJuEIrKLlssuyCEGCNFLWwRF2t5b8IIhEiwBwk5DMAFCReDWGFBZwmKkgiEkhyRgICFkm4P2zm9mvs3n4cP5nfP83/c9z/p/znPy/X1PmXxk9REAACanvT3OAYARAgA23vzQGEaMf+Lvhm8brp47dQJoGLARw8Km2OM+xwGguWiLNvoDWP63K94hVwHAtGft2tCfUn0JACxXTnscx12LkArO0C8Jx/tf68/mANhjVSeMpz91256/G/GxB+7xJYcvN3lUnLb5ouBzX49Ntn/Z/9f7Nx22Dedv3vpi4KhnjatKSZygBU+BE4bwCfbqhSsB7IT6oKCEkWgspzaI7VxXJS5L6QohKsdj6X4Y9ZvHm+2zYXOuPDSvtai1nhWn4bIXey2kT2DszIhZzJH8gjMl+xhbNgJAXaBt6jbEFMlAZMOL3S4j2y0kd6uT9/z5jFmdq8z4l8DaCW9hb4NDcswDBz+aB2wAAA8P2PGt5uvgOrgOroPr4Dq4Dq6D6+A6uA7+PwT3ZWukzK8A4PrQ//FH4Q0uYHGZH9kYkaMWjswUYbsy5yryvsZPEVUoWnKwoItFBrPYUgCI6iQ85RcyB26xdMLvLCLGEsLOc0ePxOhkLYMwlGdjIbdFRMLvkLzKkielzDNqk1MEsuQsAGifoFFyMnldhHvVqdFJoUxe64XZjkICPkAl3jfJaeysnBbTKMkpfzAakvFMdI2IQtJ7uKaI/UirQ5K/+WEeSrQkvYJC5+ikKY76xSJSGIrSQzDoVM5yTXAEQVhAUOjOcXmKb0BKobBrVUL/arZQge+M5KO9BqaPtDmpSjjayzMZVbN49sB0yd/9dm8wpb26je67b6nXqzjMSTT9MgssOi5gxuq+17wKSI24Vb9mR77VPcGVHhNHI0ay/kU981XmCAHxKZhjEsWV56jYfxsSptl4STUF+RMi/MvUfmFT9Q1Nu/MTOcmgYRw/D43E1YdyCwnL7dU3MnnW2EEog9X/z5Cw/iphfCj0FmoOU4iWB55UYF/XcZVxn3aPV7vG2xHe/KhcVt5Nn8RAo4f3gPYUYVla1ilPfOXAreQsX7pxNKqdPmT1AOQ+jT82YbIiIYsJDsElDK7wR7oOY/YMCl/9KH+VcHih4XqdpjanYauNavzmT81haLs+x2CUNwUb1L7YZz25f+co2ss3y5ZhMiPy4Y64FPUrKqjT/JVvFf4Ur41hKZLtf8hA5dh7K1zASPxkjhV1+u990f/O9jpm8h+iG6+PYGpWloeJLR3y+IVwGneMTumnfYhasM9dtbpXdPnJtaPD14nqmpO6rCEiW4ZMm4CqKVAqK+mhuYWCECtd07T1vabzGhlKaQlOYtc0LbMVdV2Ru748EXOdzysbcf9N4d5LtvrnHXzP4Q5Zl3VAs00Uf5B7g7CTazZzgC1kmkzACX4BjYEPk5jOz9H2ZhXsZCAjMO+RjUL1eTGLuB9+qRdoiWPqNNsQFchuaJZXnMsKMfk0oev+CgiqBCk7EQKhRUAzW8baMMZDkpAPh6S5IcyB5lps2aQ0l3iz4JnlH6Di+yMPLgsOIHaAe7Pwe9F5QXn7ebtcSTTqgH2e289qd0TrhRwbDK5PZSvpSA3pqZLjEjNvP+A3Q2nUjX+sLo+GpjAa6f11k2atyeQYpYwtb9NEB3NCcHtp4aLPWNLT0m0IxMeQHhdrguu3uJQnjCrqqdaF5UKpU8NE5KMKYynIwS0VLlj/GECLWUA3BpYcNBtNcMA2ttqMDbbBibxqu9z+UtQWlhCwKKE3tolSMn3mGqyv80x1FqsNQYKuuyBk07rk/EVBgb/Js76oJLKwwrHHbT4ublKYmhEfyX/tednj8d1gIzWyEWNrKRqMHLb7DVlcJmebA2AOOdmqia97RY6E6wX8x25cxkOnskd7RtD2/BoLRhFWf016lSRQ/wIH3uWMPjuxc8OvS8OBfuHlkZzQWYJz59ILSb5j+Xn06lxlqDPtqGa+tcS5Mqec/wUYgmr0LVG0iZW9daGxZSwnRqGCMOMymjHMSXCXTJFLIzWNOeWqmBpuvQJSvekYeBGn7P0hm3MCB2zmo+3dl0+s8FyntIaDBgn/O/WvQ+GuADTSvCSAxA2jPjFR4Y0QVGWGWYmChMNlZ1EkbfL5HOpbtYhCuYc1ntfMKfvXtCJ5RhqruUFRoesAq2Y2+MoIbvJoG3NjZVUz1sUHJDKexpGVGgR1o1u7TO2WWFrM5dHIcKnMEVde50kTxJh4KyPBOSSS4kq9aDf3NRDGShe/0ZoboXglrUsD7vJ7ew+SPvKHRnHRSGc2PZnylAW27QxMmnJLCcfdVpObfZPw3/XerL18tFDHjpsie6FdWMSW/GrAtCELY1pWheS4S9P5Jsfke/UTgT7cDdKVpfs5Miq1A+awo6joRoZPmXHfjEBz2MGrOz3PU0qddIQrLGk2LlERR6Xe1rkVR8p60qqrq/u9mH4u5oju38DB/uihQ7P4916AjZWa2hpjDqrdafcnEvJyKdYsM8E/rJh7myuuIjigMQLLqX7LXJlwVwBbovx9LWClcOtqG1GOOG6BqBcPO/VEfYvzUTjat5709BQrf99DvZgLN78puiMl++2bDUi6Ij6CaXqF8S54fVrZuyx1ysD0SKhq8bMZ5Jztcf9AkzZIswNVVepMG2j8bTFRv+PiY2/yKAs18vp4jL6LRTwAjY5XVbEEMewEd75nbwf5l7aErjp1E60UO2jt0Wv4k0Vi3P7h3OUiknZG0kjSQZLmfjv2o1wzTDtL2jbpW2xu0RSuyrZx8YnJwU+IYXa8CtHKx1E8Cu72DcV+486Z7XnI7gjT+wkTLvvLOd1HTYkX9N89IKZrLo3Wt/r4xLj3qY5JplCFxIN6dCO/xqEmbtO4lvhT9PxU652CzER43/aA5gWKQRsLisj48m9Pov35D68tTv9+gJFYPxT+yULr/6ygTv0q9K6CJg7dD/fy3Jnn5GRYHdpnNKPeXgTmbZLWvs9lvNUkkvTCfwgTEEB5NozjDiBRpjorUwRieWzuXbwrMPntovKsiR/mhlsYvviQ7kGWKCa2IxdVRXi1onJbq5/uzDWaajJZ9FIXk7+wqy3z9o0cMp5AgXlYJ+es7BMBQ2+H7hBBTcw7TxVJDc3Td4sDkCkz/s/9NTSlZw0lgdwsQFyaaeHuolLttgv0Y164sxKsvrantPh1E8+J+bIlc7HXIljeqbITPb06iMan3bWGRraEqbLHT6myw2gRDv3u7gItKCqBXT8vhxo5mGUL8hmTb1xNZBDe26lVu8UH5d2gOJU4PAg9hUYcsmCSvqSNSIvgXuwCsos1laa5tYp+2scoUmLPOadAzYOcCDvZoX20vvKZjmbSULeVpNm/KD+ZlLj7yz3LH8yvmvYesJIMEBU8V7/hQa7a7OhCt6RLI0vYXB+mYd04FCwpd9bMlReVDd+60OmdoXDp3LMWqG9iFw1B906975hsePxhCizYKzzqNPNZ0uC8cjIFSyhJN/2+9rHQ4deBspIaWGOXepZePJM9Z/w8rCara74yC2N3Ai8AElVvuc7M/9b1l4b8mHDXp15Mg+qZEeZbfrH+tliY5ipID2Tb8LuSt/J+Zom4GJZoZteaIcnvBgHG8nlQEzVaf7VO0ogmK5tox3FnPXqXa6w9rv4iU7cUydTXPhSARk1lzhztgdWcXsKfH69VWNkkscksACk2JdXK/fduruDKg9y04mzoTzNn+CufBfGfw2xk02MkbP5YzHCSoS5UZNkJf62kSvkZOL9+PRmRwzlSBn+f2TFIJNSuUjN0ceOE+0/Uz02oD8+t5daWNo52HDyXufdzAKtBRbQ2fiBoG2SBd3ghetlL9y8HoP6L7I5b6jU+XgIYt79P0i/kYevKCbP/yOh+wpBKmVNd8QDvZxkLalDC/pwkPYgoCX9nluaMwVCQINhniFkK0RbN8FuG9KQd0LwtQsSIwDs1Yw3qwVCDqzTEKRRKL/lAS73DP/rYuYb1tNXtkx3XI200qq8ydlrYKRxd8q4dTJZXuxWZtRAzXsZSiBlvBQUaOYdTePP1dO8tR+571gCAKKgz+urt6GaofeF8T22beGtKn9QWIfSXu9k9invVW+ddLQ8ejrYHWR8X5NnnrLxp+qHU8XPgegxY3pfNHsOHXetMMWB8EQj+LX4kSfeGc70Ri3J/3/8AICzlf83fP26BR+twdyN4oi6T5G/BahdOum//l6BbCvwvgW7wwdTDB5RBtgFDp3HDS1MGPTN8K7xasxp9tqSSWmVP0qYu61RTzK/gkR7njHPVHqj/2rDZPGxTofVh76/hs8BpT1+PhhNRf/1PUEsDBBQAAgAIAD26rEhwa966SwAAAGoAAAAbAAAAdW5pdmVyc2FsL3VuaXZlcnNhbC5wbmcueG1ss7GvyM1RKEstKs7Mz7NVMtQzULK34+WyKShKLctMLVeoAIoBBSFASaESyDVCcMszU0oybJXMzUwRYhmpmekZJbZKpuYmcEF9oJEAUEsBAgAAFAACAAgAQ5RXRw3AMR7AAQAA2gMAAA8AAAAAAAAAAQAAAAAAAAAAAG5vbmUvcGxheWVyLnhtbFBLAQIAABQAAgAIADy6rEgVDq0oZAQAAAcRAAAdAAAAAAAAAAEAAAAAAO0BAAB1bml2ZXJzYWwvY29tbW9uX21lc3NhZ2VzLmxuZ1BLAQIAABQAAgAIADy6rEgIfgsjKQMAAIYMAAAnAAAAAAAAAAEAAAAAAIwGAAB1bml2ZXJzYWwvZmxhc2hfcHVibGlzaGluZ19zZXR0aW5ncy54bWxQSwECAAAUAAIACAA8uqxItfwJZLoCAABVCgAAIQAAAAAAAAABAAAAAAD6CQAAdW5pdmVyc2FsL2ZsYXNoX3NraW5fc2V0dGluZ3MueG1sUEsBAgAAFAACAAgAPLqsSCqWD2f+AgAAlwsAACYAAAAAAAAAAQAAAAAA8wwAAHVuaXZlcnNhbC9odG1sX3B1Ymxpc2hpbmdfc2V0dGluZ3MueG1sUEsBAgAAFAACAAgAPLqsSGhxUpGaAQAAHwYAAB8AAAAAAAAAAQAAAAAANRAAAHVuaXZlcnNhbC9odG1sX3NraW5fc2V0dGluZ3MuanNQSwECAAAUAAIACAA8uqxIPTwv0cEAAADlAQAAGgAAAAAAAAABAAAAAAAMEgAAdW5pdmVyc2FsL2kxOG5fcHJlc2V0cy54bWxQSwECAAAUAAIACAA8uqxImvmWZGsAAABrAAAAHAAAAAAAAAABAAAAAAAFEwAAdW5pdmVyc2FsL2xvY2FsX3NldHRpbmdzLnhtbFBLAQIAABQAAgAIAESUV0cjtE77+wIAALAIAAAUAAAAAAAAAAEAAAAAAKoTAAB1bml2ZXJzYWwvcGxheWVyLnhtbFBLAQIAABQAAgAIADy6rEiwhyP0bAEAAPcCAAApAAAAAAAAAAEAAAAAANcWAAB1bml2ZXJzYWwvc2tpbl9jdXN0b21pemF0aW9uX3NldHRpbmdzLnhtbFBLAQIAABQAAgAIAD26rEgk4P8XxAwAAGMZAAAXAAAAAAAAAAAAAAAAAIoYAAB1bml2ZXJzYWwvdW5pdmVyc2FsLnBuZ1BLAQIAABQAAgAIAD26rEhwa966SwAAAGoAAAAbAAAAAAAAAAEAAAAAAIMlAAB1bml2ZXJzYWwvdW5pdmVyc2FsLnBuZy54bWxQSwUGAAAAAAwADACGAwAAByY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13513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7445"/>
      </a:accent1>
      <a:accent2>
        <a:srgbClr val="E94744"/>
      </a:accent2>
      <a:accent3>
        <a:srgbClr val="009288"/>
      </a:accent3>
      <a:accent4>
        <a:srgbClr val="015A74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03l22lgg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76200" cap="flat" cmpd="sng" algn="ctr">
          <a:noFill/>
          <a:prstDash val="solid"/>
          <a:miter lim="800000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Arial"/>
            <a:ea typeface="微软雅黑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5307</Words>
  <Application>Microsoft Office PowerPoint</Application>
  <PresentationFormat>宽屏</PresentationFormat>
  <Paragraphs>450</Paragraphs>
  <Slides>34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Gill Sans</vt:lpstr>
      <vt:lpstr>阿里巴巴普惠体 2.0 105 Heavy</vt:lpstr>
      <vt:lpstr>阿里巴巴普惠体 2.0 55 Regular</vt:lpstr>
      <vt:lpstr>等线</vt:lpstr>
      <vt:lpstr>思源黑体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几何风微立体商务通用</dc:subject>
  <dc:creator>51PPT模板网</dc:creator>
  <cp:keywords>www.51pptmoban.com</cp:keywords>
  <dc:description>www.51pptmoban.com</dc:description>
  <cp:lastModifiedBy>YANGs</cp:lastModifiedBy>
  <cp:revision>6</cp:revision>
  <dcterms:created xsi:type="dcterms:W3CDTF">2021-01-12T06:16:41Z</dcterms:created>
  <dcterms:modified xsi:type="dcterms:W3CDTF">2021-07-29T13:20:37Z</dcterms:modified>
</cp:coreProperties>
</file>