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5"/>
  </p:handoutMasterIdLst>
  <p:sldIdLst>
    <p:sldId id="269" r:id="rId2"/>
    <p:sldId id="268" r:id="rId3"/>
    <p:sldId id="257" r:id="rId4"/>
    <p:sldId id="258" r:id="rId5"/>
    <p:sldId id="260" r:id="rId6"/>
    <p:sldId id="263" r:id="rId7"/>
    <p:sldId id="266" r:id="rId8"/>
    <p:sldId id="259" r:id="rId9"/>
    <p:sldId id="264" r:id="rId10"/>
    <p:sldId id="265" r:id="rId11"/>
    <p:sldId id="262" r:id="rId12"/>
    <p:sldId id="267"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7CBB901-E0F6-4779-A646-8AB92DBFCE4B}">
          <p14:sldIdLst>
            <p14:sldId id="269"/>
            <p14:sldId id="268"/>
            <p14:sldId id="257"/>
            <p14:sldId id="258"/>
            <p14:sldId id="260"/>
            <p14:sldId id="263"/>
            <p14:sldId id="266"/>
            <p14:sldId id="259"/>
            <p14:sldId id="264"/>
            <p14:sldId id="265"/>
            <p14:sldId id="262"/>
          </p14:sldIdLst>
        </p14:section>
        <p14:section name="作者信息" id="{397121C2-3231-4DD6-8364-BA1B60914338}">
          <p14:sldIdLst>
            <p14:sldId id="267"/>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8A8E"/>
    <a:srgbClr val="49B0AB"/>
    <a:srgbClr val="FEE302"/>
    <a:srgbClr val="E6F4F4"/>
    <a:srgbClr val="FFEE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77" d="100"/>
          <a:sy n="77" d="100"/>
        </p:scale>
        <p:origin x="67" y="216"/>
      </p:cViewPr>
      <p:guideLst>
        <p:guide orient="horz" pos="2160"/>
        <p:guide pos="3840"/>
        <p:guide orient="horz" pos="527"/>
        <p:guide orient="horz" pos="3793"/>
      </p:guideLst>
    </p:cSldViewPr>
  </p:slideViewPr>
  <p:notesTextViewPr>
    <p:cViewPr>
      <p:scale>
        <a:sx n="1" d="1"/>
        <a:sy n="1" d="1"/>
      </p:scale>
      <p:origin x="0" y="0"/>
    </p:cViewPr>
  </p:notesTextViewPr>
  <p:notesViewPr>
    <p:cSldViewPr snapToGrid="0" showGuides="1">
      <p:cViewPr varScale="1">
        <p:scale>
          <a:sx n="48" d="100"/>
          <a:sy n="48" d="100"/>
        </p:scale>
        <p:origin x="2752"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7A4C81D3-D05F-4984-9001-B819836DFC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1C6CD0F9-C9E6-411C-A8A2-C4741E04242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247BF62-2089-4590-8560-8D2C3F52610A}" type="datetimeFigureOut">
              <a:rPr lang="zh-CN" altLang="en-US" smtClean="0"/>
              <a:t>2021/8/1</a:t>
            </a:fld>
            <a:endParaRPr lang="zh-CN" altLang="en-US"/>
          </a:p>
        </p:txBody>
      </p:sp>
      <p:sp>
        <p:nvSpPr>
          <p:cNvPr id="4" name="页脚占位符 3">
            <a:extLst>
              <a:ext uri="{FF2B5EF4-FFF2-40B4-BE49-F238E27FC236}">
                <a16:creationId xmlns:a16="http://schemas.microsoft.com/office/drawing/2014/main" xmlns="" id="{236712A5-DC61-4CD8-B088-461B781DD4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4C44262F-9600-4B2F-9A1C-497D5D3EA0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E81A28B-4D4E-4C1F-9EC8-94A17B4B00F3}" type="slidenum">
              <a:rPr lang="zh-CN" altLang="en-US" smtClean="0"/>
              <a:t>‹#›</a:t>
            </a:fld>
            <a:endParaRPr lang="zh-CN" altLang="en-US"/>
          </a:p>
        </p:txBody>
      </p:sp>
    </p:spTree>
    <p:extLst>
      <p:ext uri="{BB962C8B-B14F-4D97-AF65-F5344CB8AC3E}">
        <p14:creationId xmlns:p14="http://schemas.microsoft.com/office/powerpoint/2010/main" val="419562447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433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E902D3BB-64DC-400C-91CF-D62E0B35E90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59679473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image" Target="../media/image7.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的截图&#10;&#10;中度可信度描述已自动生成">
            <a:extLst>
              <a:ext uri="{FF2B5EF4-FFF2-40B4-BE49-F238E27FC236}">
                <a16:creationId xmlns:a16="http://schemas.microsoft.com/office/drawing/2014/main" xmlns="" id="{80A95FD0-5F56-4DFE-9604-DE957ED571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35407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4F72EC0A-7982-4770-BFC9-4287D871FFB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7A45B3D5-C235-4A00-8887-4DB3AFB477FB}"/>
              </a:ext>
            </a:extLst>
          </p:cNvPr>
          <p:cNvSpPr/>
          <p:nvPr/>
        </p:nvSpPr>
        <p:spPr>
          <a:xfrm>
            <a:off x="2" y="1817736"/>
            <a:ext cx="10871199" cy="3860471"/>
          </a:xfrm>
          <a:custGeom>
            <a:avLst/>
            <a:gdLst>
              <a:gd name="connsiteX0" fmla="*/ 6881353 w 10871199"/>
              <a:gd name="connsiteY0" fmla="*/ 330 h 4702598"/>
              <a:gd name="connsiteX1" fmla="*/ 8407399 w 10871199"/>
              <a:gd name="connsiteY1" fmla="*/ 714798 h 4702598"/>
              <a:gd name="connsiteX2" fmla="*/ 10337799 w 10871199"/>
              <a:gd name="connsiteY2" fmla="*/ 1578398 h 4702598"/>
              <a:gd name="connsiteX3" fmla="*/ 10871199 w 10871199"/>
              <a:gd name="connsiteY3" fmla="*/ 4702598 h 4702598"/>
              <a:gd name="connsiteX4" fmla="*/ 116885 w 10871199"/>
              <a:gd name="connsiteY4" fmla="*/ 3842595 h 4702598"/>
              <a:gd name="connsiteX5" fmla="*/ 0 w 10871199"/>
              <a:gd name="connsiteY5" fmla="*/ 3768168 h 4702598"/>
              <a:gd name="connsiteX6" fmla="*/ 0 w 10871199"/>
              <a:gd name="connsiteY6" fmla="*/ 1800587 h 4702598"/>
              <a:gd name="connsiteX7" fmla="*/ 480640 w 10871199"/>
              <a:gd name="connsiteY7" fmla="*/ 1696084 h 4702598"/>
              <a:gd name="connsiteX8" fmla="*/ 3378199 w 10871199"/>
              <a:gd name="connsiteY8" fmla="*/ 1019598 h 4702598"/>
              <a:gd name="connsiteX9" fmla="*/ 6730999 w 10871199"/>
              <a:gd name="connsiteY9" fmla="*/ 3598 h 4702598"/>
              <a:gd name="connsiteX10" fmla="*/ 6881353 w 10871199"/>
              <a:gd name="connsiteY10" fmla="*/ 330 h 470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71199" h="4702598">
                <a:moveTo>
                  <a:pt x="6881353" y="330"/>
                </a:moveTo>
                <a:cubicBezTo>
                  <a:pt x="7600255" y="14314"/>
                  <a:pt x="7843837" y="468735"/>
                  <a:pt x="8407399" y="714798"/>
                </a:cubicBezTo>
                <a:cubicBezTo>
                  <a:pt x="9008532" y="977265"/>
                  <a:pt x="9927166" y="913765"/>
                  <a:pt x="10337799" y="1578398"/>
                </a:cubicBezTo>
                <a:cubicBezTo>
                  <a:pt x="10748432" y="2243031"/>
                  <a:pt x="10809815" y="3472814"/>
                  <a:pt x="10871199" y="4702598"/>
                </a:cubicBezTo>
                <a:cubicBezTo>
                  <a:pt x="7534804" y="4000923"/>
                  <a:pt x="2873738" y="5512620"/>
                  <a:pt x="116885" y="3842595"/>
                </a:cubicBezTo>
                <a:lnTo>
                  <a:pt x="0" y="3768168"/>
                </a:lnTo>
                <a:lnTo>
                  <a:pt x="0" y="1800587"/>
                </a:lnTo>
                <a:lnTo>
                  <a:pt x="480640" y="1696084"/>
                </a:lnTo>
                <a:cubicBezTo>
                  <a:pt x="1530415" y="1466248"/>
                  <a:pt x="2526241" y="1239203"/>
                  <a:pt x="3378199" y="1019598"/>
                </a:cubicBezTo>
                <a:cubicBezTo>
                  <a:pt x="4741332" y="668231"/>
                  <a:pt x="5892799" y="54398"/>
                  <a:pt x="6730999" y="3598"/>
                </a:cubicBezTo>
                <a:cubicBezTo>
                  <a:pt x="6783387" y="423"/>
                  <a:pt x="6833426" y="-602"/>
                  <a:pt x="6881353" y="330"/>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0C5A9E56-AA19-4577-B818-CF4B5F9A5371}"/>
              </a:ext>
            </a:extLst>
          </p:cNvPr>
          <p:cNvSpPr/>
          <p:nvPr/>
        </p:nvSpPr>
        <p:spPr>
          <a:xfrm>
            <a:off x="5876197" y="1962722"/>
            <a:ext cx="6315804" cy="3156326"/>
          </a:xfrm>
          <a:custGeom>
            <a:avLst/>
            <a:gdLst>
              <a:gd name="connsiteX0" fmla="*/ 412252 w 6179441"/>
              <a:gd name="connsiteY0" fmla="*/ 269 h 3283355"/>
              <a:gd name="connsiteX1" fmla="*/ 1099441 w 6179441"/>
              <a:gd name="connsiteY1" fmla="*/ 60991 h 3283355"/>
              <a:gd name="connsiteX2" fmla="*/ 5388370 w 6179441"/>
              <a:gd name="connsiteY2" fmla="*/ 934315 h 3283355"/>
              <a:gd name="connsiteX3" fmla="*/ 6179441 w 6179441"/>
              <a:gd name="connsiteY3" fmla="*/ 1115900 h 3283355"/>
              <a:gd name="connsiteX4" fmla="*/ 6179441 w 6179441"/>
              <a:gd name="connsiteY4" fmla="*/ 3283355 h 3283355"/>
              <a:gd name="connsiteX5" fmla="*/ 6168329 w 6179441"/>
              <a:gd name="connsiteY5" fmla="*/ 3282624 h 3283355"/>
              <a:gd name="connsiteX6" fmla="*/ 2725041 w 6179441"/>
              <a:gd name="connsiteY6" fmla="*/ 2448591 h 3283355"/>
              <a:gd name="connsiteX7" fmla="*/ 134241 w 6179441"/>
              <a:gd name="connsiteY7" fmla="*/ 441991 h 3283355"/>
              <a:gd name="connsiteX8" fmla="*/ 412252 w 6179441"/>
              <a:gd name="connsiteY8" fmla="*/ 269 h 3283355"/>
              <a:gd name="connsiteX0" fmla="*/ 618366 w 6116047"/>
              <a:gd name="connsiteY0" fmla="*/ 174 h 3369888"/>
              <a:gd name="connsiteX1" fmla="*/ 1036047 w 6116047"/>
              <a:gd name="connsiteY1" fmla="*/ 147524 h 3369888"/>
              <a:gd name="connsiteX2" fmla="*/ 5324976 w 6116047"/>
              <a:gd name="connsiteY2" fmla="*/ 1020848 h 3369888"/>
              <a:gd name="connsiteX3" fmla="*/ 6116047 w 6116047"/>
              <a:gd name="connsiteY3" fmla="*/ 1202433 h 3369888"/>
              <a:gd name="connsiteX4" fmla="*/ 6116047 w 6116047"/>
              <a:gd name="connsiteY4" fmla="*/ 3369888 h 3369888"/>
              <a:gd name="connsiteX5" fmla="*/ 6104935 w 6116047"/>
              <a:gd name="connsiteY5" fmla="*/ 3369157 h 3369888"/>
              <a:gd name="connsiteX6" fmla="*/ 2661647 w 6116047"/>
              <a:gd name="connsiteY6" fmla="*/ 2535124 h 3369888"/>
              <a:gd name="connsiteX7" fmla="*/ 70847 w 6116047"/>
              <a:gd name="connsiteY7" fmla="*/ 528524 h 3369888"/>
              <a:gd name="connsiteX8" fmla="*/ 618366 w 6116047"/>
              <a:gd name="connsiteY8" fmla="*/ 174 h 3369888"/>
              <a:gd name="connsiteX0" fmla="*/ 618366 w 6116047"/>
              <a:gd name="connsiteY0" fmla="*/ 6266 h 3375980"/>
              <a:gd name="connsiteX1" fmla="*/ 1353681 w 6116047"/>
              <a:gd name="connsiteY1" fmla="*/ 124740 h 3375980"/>
              <a:gd name="connsiteX2" fmla="*/ 5324976 w 6116047"/>
              <a:gd name="connsiteY2" fmla="*/ 1026940 h 3375980"/>
              <a:gd name="connsiteX3" fmla="*/ 6116047 w 6116047"/>
              <a:gd name="connsiteY3" fmla="*/ 1208525 h 3375980"/>
              <a:gd name="connsiteX4" fmla="*/ 6116047 w 6116047"/>
              <a:gd name="connsiteY4" fmla="*/ 3375980 h 3375980"/>
              <a:gd name="connsiteX5" fmla="*/ 6104935 w 6116047"/>
              <a:gd name="connsiteY5" fmla="*/ 3375249 h 3375980"/>
              <a:gd name="connsiteX6" fmla="*/ 2661647 w 6116047"/>
              <a:gd name="connsiteY6" fmla="*/ 2541216 h 3375980"/>
              <a:gd name="connsiteX7" fmla="*/ 70847 w 6116047"/>
              <a:gd name="connsiteY7" fmla="*/ 534616 h 3375980"/>
              <a:gd name="connsiteX8" fmla="*/ 618366 w 6116047"/>
              <a:gd name="connsiteY8" fmla="*/ 6266 h 3375980"/>
              <a:gd name="connsiteX0" fmla="*/ 618366 w 6116047"/>
              <a:gd name="connsiteY0" fmla="*/ 175 h 3369889"/>
              <a:gd name="connsiteX1" fmla="*/ 5324976 w 6116047"/>
              <a:gd name="connsiteY1" fmla="*/ 1020849 h 3369889"/>
              <a:gd name="connsiteX2" fmla="*/ 6116047 w 6116047"/>
              <a:gd name="connsiteY2" fmla="*/ 1202434 h 3369889"/>
              <a:gd name="connsiteX3" fmla="*/ 6116047 w 6116047"/>
              <a:gd name="connsiteY3" fmla="*/ 3369889 h 3369889"/>
              <a:gd name="connsiteX4" fmla="*/ 6104935 w 6116047"/>
              <a:gd name="connsiteY4" fmla="*/ 3369158 h 3369889"/>
              <a:gd name="connsiteX5" fmla="*/ 2661647 w 6116047"/>
              <a:gd name="connsiteY5" fmla="*/ 2535125 h 3369889"/>
              <a:gd name="connsiteX6" fmla="*/ 70847 w 6116047"/>
              <a:gd name="connsiteY6" fmla="*/ 528525 h 3369889"/>
              <a:gd name="connsiteX7" fmla="*/ 618366 w 6116047"/>
              <a:gd name="connsiteY7" fmla="*/ 175 h 3369889"/>
              <a:gd name="connsiteX0" fmla="*/ 694854 w 6192535"/>
              <a:gd name="connsiteY0" fmla="*/ 13317 h 3383031"/>
              <a:gd name="connsiteX1" fmla="*/ 5401464 w 6192535"/>
              <a:gd name="connsiteY1" fmla="*/ 1033991 h 3383031"/>
              <a:gd name="connsiteX2" fmla="*/ 6192535 w 6192535"/>
              <a:gd name="connsiteY2" fmla="*/ 1215576 h 3383031"/>
              <a:gd name="connsiteX3" fmla="*/ 6192535 w 6192535"/>
              <a:gd name="connsiteY3" fmla="*/ 3383031 h 3383031"/>
              <a:gd name="connsiteX4" fmla="*/ 6181423 w 6192535"/>
              <a:gd name="connsiteY4" fmla="*/ 3382300 h 3383031"/>
              <a:gd name="connsiteX5" fmla="*/ 2738135 w 6192535"/>
              <a:gd name="connsiteY5" fmla="*/ 2548267 h 3383031"/>
              <a:gd name="connsiteX6" fmla="*/ 147335 w 6192535"/>
              <a:gd name="connsiteY6" fmla="*/ 541667 h 3383031"/>
              <a:gd name="connsiteX7" fmla="*/ 694854 w 6192535"/>
              <a:gd name="connsiteY7" fmla="*/ 13317 h 3383031"/>
              <a:gd name="connsiteX0" fmla="*/ 694854 w 6192535"/>
              <a:gd name="connsiteY0" fmla="*/ 29527 h 3399241"/>
              <a:gd name="connsiteX1" fmla="*/ 5401464 w 6192535"/>
              <a:gd name="connsiteY1" fmla="*/ 1050201 h 3399241"/>
              <a:gd name="connsiteX2" fmla="*/ 6192535 w 6192535"/>
              <a:gd name="connsiteY2" fmla="*/ 1231786 h 3399241"/>
              <a:gd name="connsiteX3" fmla="*/ 6192535 w 6192535"/>
              <a:gd name="connsiteY3" fmla="*/ 3399241 h 3399241"/>
              <a:gd name="connsiteX4" fmla="*/ 6181423 w 6192535"/>
              <a:gd name="connsiteY4" fmla="*/ 3398510 h 3399241"/>
              <a:gd name="connsiteX5" fmla="*/ 2738135 w 6192535"/>
              <a:gd name="connsiteY5" fmla="*/ 2564477 h 3399241"/>
              <a:gd name="connsiteX6" fmla="*/ 147335 w 6192535"/>
              <a:gd name="connsiteY6" fmla="*/ 557877 h 3399241"/>
              <a:gd name="connsiteX7" fmla="*/ 694854 w 6192535"/>
              <a:gd name="connsiteY7" fmla="*/ 29527 h 3399241"/>
              <a:gd name="connsiteX0" fmla="*/ 694854 w 6192535"/>
              <a:gd name="connsiteY0" fmla="*/ 59634 h 3429348"/>
              <a:gd name="connsiteX1" fmla="*/ 5401464 w 6192535"/>
              <a:gd name="connsiteY1" fmla="*/ 1080308 h 3429348"/>
              <a:gd name="connsiteX2" fmla="*/ 6192535 w 6192535"/>
              <a:gd name="connsiteY2" fmla="*/ 1261893 h 3429348"/>
              <a:gd name="connsiteX3" fmla="*/ 6192535 w 6192535"/>
              <a:gd name="connsiteY3" fmla="*/ 3429348 h 3429348"/>
              <a:gd name="connsiteX4" fmla="*/ 6181423 w 6192535"/>
              <a:gd name="connsiteY4" fmla="*/ 3428617 h 3429348"/>
              <a:gd name="connsiteX5" fmla="*/ 2738135 w 6192535"/>
              <a:gd name="connsiteY5" fmla="*/ 2594584 h 3429348"/>
              <a:gd name="connsiteX6" fmla="*/ 147335 w 6192535"/>
              <a:gd name="connsiteY6" fmla="*/ 587984 h 3429348"/>
              <a:gd name="connsiteX7" fmla="*/ 694854 w 6192535"/>
              <a:gd name="connsiteY7" fmla="*/ 59634 h 3429348"/>
              <a:gd name="connsiteX0" fmla="*/ 802872 w 6300553"/>
              <a:gd name="connsiteY0" fmla="*/ 1196 h 3370910"/>
              <a:gd name="connsiteX1" fmla="*/ 5509482 w 6300553"/>
              <a:gd name="connsiteY1" fmla="*/ 1021870 h 3370910"/>
              <a:gd name="connsiteX2" fmla="*/ 6300553 w 6300553"/>
              <a:gd name="connsiteY2" fmla="*/ 1203455 h 3370910"/>
              <a:gd name="connsiteX3" fmla="*/ 6300553 w 6300553"/>
              <a:gd name="connsiteY3" fmla="*/ 3370910 h 3370910"/>
              <a:gd name="connsiteX4" fmla="*/ 6289441 w 6300553"/>
              <a:gd name="connsiteY4" fmla="*/ 3370179 h 3370910"/>
              <a:gd name="connsiteX5" fmla="*/ 2846153 w 6300553"/>
              <a:gd name="connsiteY5" fmla="*/ 2536146 h 3370910"/>
              <a:gd name="connsiteX6" fmla="*/ 110974 w 6300553"/>
              <a:gd name="connsiteY6" fmla="*/ 837555 h 3370910"/>
              <a:gd name="connsiteX7" fmla="*/ 802872 w 6300553"/>
              <a:gd name="connsiteY7" fmla="*/ 1196 h 3370910"/>
              <a:gd name="connsiteX0" fmla="*/ 818123 w 6315804"/>
              <a:gd name="connsiteY0" fmla="*/ 30270 h 3399984"/>
              <a:gd name="connsiteX1" fmla="*/ 5524733 w 6315804"/>
              <a:gd name="connsiteY1" fmla="*/ 1050944 h 3399984"/>
              <a:gd name="connsiteX2" fmla="*/ 6315804 w 6315804"/>
              <a:gd name="connsiteY2" fmla="*/ 1232529 h 3399984"/>
              <a:gd name="connsiteX3" fmla="*/ 6315804 w 6315804"/>
              <a:gd name="connsiteY3" fmla="*/ 3399984 h 3399984"/>
              <a:gd name="connsiteX4" fmla="*/ 6304692 w 6315804"/>
              <a:gd name="connsiteY4" fmla="*/ 3399253 h 3399984"/>
              <a:gd name="connsiteX5" fmla="*/ 2861404 w 6315804"/>
              <a:gd name="connsiteY5" fmla="*/ 2565220 h 3399984"/>
              <a:gd name="connsiteX6" fmla="*/ 126225 w 6315804"/>
              <a:gd name="connsiteY6" fmla="*/ 866629 h 3399984"/>
              <a:gd name="connsiteX7" fmla="*/ 818123 w 6315804"/>
              <a:gd name="connsiteY7" fmla="*/ 30270 h 33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5804" h="3399984">
                <a:moveTo>
                  <a:pt x="818123" y="30270"/>
                </a:moveTo>
                <a:cubicBezTo>
                  <a:pt x="1785251" y="-189268"/>
                  <a:pt x="4608453" y="850567"/>
                  <a:pt x="5524733" y="1050944"/>
                </a:cubicBezTo>
                <a:lnTo>
                  <a:pt x="6315804" y="1232529"/>
                </a:lnTo>
                <a:lnTo>
                  <a:pt x="6315804" y="3399984"/>
                </a:lnTo>
                <a:lnTo>
                  <a:pt x="6304692" y="3399253"/>
                </a:lnTo>
                <a:cubicBezTo>
                  <a:pt x="5266467" y="3308170"/>
                  <a:pt x="3718654" y="2917645"/>
                  <a:pt x="2861404" y="2565220"/>
                </a:cubicBezTo>
                <a:cubicBezTo>
                  <a:pt x="1718404" y="2095320"/>
                  <a:pt x="397158" y="1264562"/>
                  <a:pt x="126225" y="866629"/>
                </a:cubicBezTo>
                <a:cubicBezTo>
                  <a:pt x="-76975" y="568179"/>
                  <a:pt x="-149005" y="249808"/>
                  <a:pt x="818123" y="30270"/>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CAD21D78-A002-44ED-9E1E-4C6DAE64BA85}"/>
              </a:ext>
            </a:extLst>
          </p:cNvPr>
          <p:cNvSpPr/>
          <p:nvPr/>
        </p:nvSpPr>
        <p:spPr>
          <a:xfrm>
            <a:off x="0" y="3820747"/>
            <a:ext cx="12192000" cy="2430947"/>
          </a:xfrm>
          <a:custGeom>
            <a:avLst/>
            <a:gdLst>
              <a:gd name="connsiteX0" fmla="*/ 6165850 w 12192000"/>
              <a:gd name="connsiteY0" fmla="*/ 0 h 2501457"/>
              <a:gd name="connsiteX1" fmla="*/ 12164780 w 12192000"/>
              <a:gd name="connsiteY1" fmla="*/ 850395 h 2501457"/>
              <a:gd name="connsiteX2" fmla="*/ 12192000 w 12192000"/>
              <a:gd name="connsiteY2" fmla="*/ 863977 h 2501457"/>
              <a:gd name="connsiteX3" fmla="*/ 12192000 w 12192000"/>
              <a:gd name="connsiteY3" fmla="*/ 1700604 h 2501457"/>
              <a:gd name="connsiteX4" fmla="*/ 11864764 w 12192000"/>
              <a:gd name="connsiteY4" fmla="*/ 1797124 h 2501457"/>
              <a:gd name="connsiteX5" fmla="*/ 7648813 w 12192000"/>
              <a:gd name="connsiteY5" fmla="*/ 2481702 h 2501457"/>
              <a:gd name="connsiteX6" fmla="*/ 7273987 w 12192000"/>
              <a:gd name="connsiteY6" fmla="*/ 2501457 h 2501457"/>
              <a:gd name="connsiteX7" fmla="*/ 4867214 w 12192000"/>
              <a:gd name="connsiteY7" fmla="*/ 2501457 h 2501457"/>
              <a:gd name="connsiteX8" fmla="*/ 4492387 w 12192000"/>
              <a:gd name="connsiteY8" fmla="*/ 2481702 h 2501457"/>
              <a:gd name="connsiteX9" fmla="*/ 276437 w 12192000"/>
              <a:gd name="connsiteY9" fmla="*/ 1797124 h 2501457"/>
              <a:gd name="connsiteX10" fmla="*/ 0 w 12192000"/>
              <a:gd name="connsiteY10" fmla="*/ 1715588 h 2501457"/>
              <a:gd name="connsiteX11" fmla="*/ 0 w 12192000"/>
              <a:gd name="connsiteY11" fmla="*/ 936143 h 2501457"/>
              <a:gd name="connsiteX12" fmla="*/ 33644 w 12192000"/>
              <a:gd name="connsiteY12" fmla="*/ 916895 h 2501457"/>
              <a:gd name="connsiteX13" fmla="*/ 6165850 w 12192000"/>
              <a:gd name="connsiteY13" fmla="*/ 0 h 2501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501457">
                <a:moveTo>
                  <a:pt x="6165850" y="0"/>
                </a:moveTo>
                <a:cubicBezTo>
                  <a:pt x="8807665" y="0"/>
                  <a:pt x="11089960" y="347225"/>
                  <a:pt x="12164780" y="850395"/>
                </a:cubicBezTo>
                <a:lnTo>
                  <a:pt x="12192000" y="863977"/>
                </a:lnTo>
                <a:lnTo>
                  <a:pt x="12192000" y="1700604"/>
                </a:lnTo>
                <a:lnTo>
                  <a:pt x="11864764" y="1797124"/>
                </a:lnTo>
                <a:cubicBezTo>
                  <a:pt x="10624280" y="2144731"/>
                  <a:pt x="9192593" y="2383862"/>
                  <a:pt x="7648813" y="2481702"/>
                </a:cubicBezTo>
                <a:lnTo>
                  <a:pt x="7273987" y="2501457"/>
                </a:lnTo>
                <a:lnTo>
                  <a:pt x="4867214" y="2501457"/>
                </a:lnTo>
                <a:lnTo>
                  <a:pt x="4492387" y="2481702"/>
                </a:lnTo>
                <a:cubicBezTo>
                  <a:pt x="2948608" y="2383862"/>
                  <a:pt x="1516920" y="2144731"/>
                  <a:pt x="276437" y="1797124"/>
                </a:cubicBezTo>
                <a:lnTo>
                  <a:pt x="0" y="1715588"/>
                </a:lnTo>
                <a:lnTo>
                  <a:pt x="0" y="936143"/>
                </a:lnTo>
                <a:lnTo>
                  <a:pt x="33644" y="916895"/>
                </a:lnTo>
                <a:cubicBezTo>
                  <a:pt x="1043959" y="378074"/>
                  <a:pt x="3409174" y="0"/>
                  <a:pt x="6165850" y="0"/>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xmlns="" id="{9D5D31F0-95C8-46AD-B194-F5CD4DD26A1F}"/>
              </a:ext>
            </a:extLst>
          </p:cNvPr>
          <p:cNvSpPr/>
          <p:nvPr/>
        </p:nvSpPr>
        <p:spPr>
          <a:xfrm>
            <a:off x="416983" y="2526347"/>
            <a:ext cx="11358034" cy="395549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751EB0BF-E23A-4AAB-92FF-57A1A6AFA9C1}"/>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 name="椭圆 2">
            <a:extLst>
              <a:ext uri="{FF2B5EF4-FFF2-40B4-BE49-F238E27FC236}">
                <a16:creationId xmlns:a16="http://schemas.microsoft.com/office/drawing/2014/main" xmlns="" id="{EC9AB513-2313-43CE-87BF-6AC7FCC4D5C7}"/>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a:extLst>
              <a:ext uri="{FF2B5EF4-FFF2-40B4-BE49-F238E27FC236}">
                <a16:creationId xmlns:a16="http://schemas.microsoft.com/office/drawing/2014/main" xmlns="" id="{4752B859-85B4-4CC5-855A-BD8376352587}"/>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F59F80A0-B0DC-401E-B8D8-147893B23E88}"/>
              </a:ext>
            </a:extLst>
          </p:cNvPr>
          <p:cNvGrpSpPr/>
          <p:nvPr/>
        </p:nvGrpSpPr>
        <p:grpSpPr>
          <a:xfrm>
            <a:off x="416982" y="1315933"/>
            <a:ext cx="11358035" cy="1238275"/>
            <a:chOff x="416982" y="2067560"/>
            <a:chExt cx="11358035" cy="1238275"/>
          </a:xfrm>
        </p:grpSpPr>
        <p:pic>
          <p:nvPicPr>
            <p:cNvPr id="5" name="图片 4">
              <a:extLst>
                <a:ext uri="{FF2B5EF4-FFF2-40B4-BE49-F238E27FC236}">
                  <a16:creationId xmlns:a16="http://schemas.microsoft.com/office/drawing/2014/main" xmlns="" id="{C9854C99-3705-459F-8344-2DDEAF62E0DD}"/>
                </a:ext>
              </a:extLst>
            </p:cNvPr>
            <p:cNvPicPr>
              <a:picLocks noChangeAspect="1"/>
            </p:cNvPicPr>
            <p:nvPr/>
          </p:nvPicPr>
          <p:blipFill>
            <a:blip r:embed="rId2"/>
            <a:stretch>
              <a:fillRect/>
            </a:stretch>
          </p:blipFill>
          <p:spPr>
            <a:xfrm>
              <a:off x="5265086" y="2225835"/>
              <a:ext cx="680216" cy="1080000"/>
            </a:xfrm>
            <a:prstGeom prst="rect">
              <a:avLst/>
            </a:prstGeom>
          </p:spPr>
        </p:pic>
        <p:pic>
          <p:nvPicPr>
            <p:cNvPr id="6" name="图片 5">
              <a:extLst>
                <a:ext uri="{FF2B5EF4-FFF2-40B4-BE49-F238E27FC236}">
                  <a16:creationId xmlns:a16="http://schemas.microsoft.com/office/drawing/2014/main" xmlns="" id="{65202FCB-FC47-4354-A1DC-E3B7CC5A7B6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106674" y="2225835"/>
              <a:ext cx="717429" cy="1080000"/>
            </a:xfrm>
            <a:prstGeom prst="rect">
              <a:avLst/>
            </a:prstGeom>
          </p:spPr>
        </p:pic>
        <p:pic>
          <p:nvPicPr>
            <p:cNvPr id="7" name="图片 6">
              <a:extLst>
                <a:ext uri="{FF2B5EF4-FFF2-40B4-BE49-F238E27FC236}">
                  <a16:creationId xmlns:a16="http://schemas.microsoft.com/office/drawing/2014/main" xmlns="" id="{BD330C9B-7B1D-4AE0-844A-8D0912F2B59D}"/>
                </a:ext>
              </a:extLst>
            </p:cNvPr>
            <p:cNvPicPr>
              <a:picLocks noChangeAspect="1"/>
            </p:cNvPicPr>
            <p:nvPr/>
          </p:nvPicPr>
          <p:blipFill>
            <a:blip r:embed="rId4"/>
            <a:stretch>
              <a:fillRect/>
            </a:stretch>
          </p:blipFill>
          <p:spPr>
            <a:xfrm>
              <a:off x="416982" y="2067560"/>
              <a:ext cx="683905" cy="1238275"/>
            </a:xfrm>
            <a:prstGeom prst="rect">
              <a:avLst/>
            </a:prstGeom>
          </p:spPr>
        </p:pic>
        <p:pic>
          <p:nvPicPr>
            <p:cNvPr id="8" name="图片 7">
              <a:extLst>
                <a:ext uri="{FF2B5EF4-FFF2-40B4-BE49-F238E27FC236}">
                  <a16:creationId xmlns:a16="http://schemas.microsoft.com/office/drawing/2014/main" xmlns="" id="{63113B3E-C50B-412D-B30C-FFE689A9FF9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41870" y="2225835"/>
              <a:ext cx="722590" cy="1080000"/>
            </a:xfrm>
            <a:prstGeom prst="rect">
              <a:avLst/>
            </a:prstGeom>
          </p:spPr>
        </p:pic>
        <p:pic>
          <p:nvPicPr>
            <p:cNvPr id="9" name="图片 8">
              <a:extLst>
                <a:ext uri="{FF2B5EF4-FFF2-40B4-BE49-F238E27FC236}">
                  <a16:creationId xmlns:a16="http://schemas.microsoft.com/office/drawing/2014/main" xmlns="" id="{E678502A-A52D-46CE-BFE9-5F25612EE683}"/>
                </a:ext>
              </a:extLst>
            </p:cNvPr>
            <p:cNvPicPr>
              <a:picLocks noChangeAspect="1"/>
            </p:cNvPicPr>
            <p:nvPr/>
          </p:nvPicPr>
          <p:blipFill>
            <a:blip r:embed="rId6"/>
            <a:stretch>
              <a:fillRect/>
            </a:stretch>
          </p:blipFill>
          <p:spPr>
            <a:xfrm>
              <a:off x="8788090" y="2225835"/>
              <a:ext cx="720688" cy="1080000"/>
            </a:xfrm>
            <a:prstGeom prst="rect">
              <a:avLst/>
            </a:prstGeom>
          </p:spPr>
        </p:pic>
        <p:pic>
          <p:nvPicPr>
            <p:cNvPr id="10" name="图片 9">
              <a:extLst>
                <a:ext uri="{FF2B5EF4-FFF2-40B4-BE49-F238E27FC236}">
                  <a16:creationId xmlns:a16="http://schemas.microsoft.com/office/drawing/2014/main" xmlns="" id="{42FE9DC5-BA9A-46AB-BA82-BCD8B05E03D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386285" y="2225835"/>
              <a:ext cx="759920" cy="1080000"/>
            </a:xfrm>
            <a:prstGeom prst="rect">
              <a:avLst/>
            </a:prstGeom>
          </p:spPr>
        </p:pic>
        <p:pic>
          <p:nvPicPr>
            <p:cNvPr id="11" name="图片 10">
              <a:extLst>
                <a:ext uri="{FF2B5EF4-FFF2-40B4-BE49-F238E27FC236}">
                  <a16:creationId xmlns:a16="http://schemas.microsoft.com/office/drawing/2014/main" xmlns="" id="{264FCC9E-598B-42C2-8A8B-933E83BC7D43}"/>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9949761" y="2225835"/>
              <a:ext cx="664615" cy="1080000"/>
            </a:xfrm>
            <a:prstGeom prst="rect">
              <a:avLst/>
            </a:prstGeom>
          </p:spPr>
        </p:pic>
        <p:pic>
          <p:nvPicPr>
            <p:cNvPr id="12" name="图片 11">
              <a:extLst>
                <a:ext uri="{FF2B5EF4-FFF2-40B4-BE49-F238E27FC236}">
                  <a16:creationId xmlns:a16="http://schemas.microsoft.com/office/drawing/2014/main" xmlns="" id="{BE2EAAF3-EC8F-45F9-9F83-77B5F82BA37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1055362" y="2225835"/>
              <a:ext cx="719655" cy="1080000"/>
            </a:xfrm>
            <a:prstGeom prst="rect">
              <a:avLst/>
            </a:prstGeom>
          </p:spPr>
        </p:pic>
        <p:pic>
          <p:nvPicPr>
            <p:cNvPr id="13" name="图片 12">
              <a:extLst>
                <a:ext uri="{FF2B5EF4-FFF2-40B4-BE49-F238E27FC236}">
                  <a16:creationId xmlns:a16="http://schemas.microsoft.com/office/drawing/2014/main" xmlns="" id="{E1A04342-68EE-4CED-9A1B-F145104BD168}"/>
                </a:ext>
              </a:extLst>
            </p:cNvPr>
            <p:cNvPicPr>
              <a:picLocks noChangeAspect="1"/>
            </p:cNvPicPr>
            <p:nvPr/>
          </p:nvPicPr>
          <p:blipFill>
            <a:blip r:embed="rId10"/>
            <a:stretch>
              <a:fillRect/>
            </a:stretch>
          </p:blipFill>
          <p:spPr>
            <a:xfrm>
              <a:off x="7587188" y="2225835"/>
              <a:ext cx="759919" cy="1080000"/>
            </a:xfrm>
            <a:prstGeom prst="rect">
              <a:avLst/>
            </a:prstGeom>
          </p:spPr>
        </p:pic>
        <p:pic>
          <p:nvPicPr>
            <p:cNvPr id="14" name="图片 13">
              <a:extLst>
                <a:ext uri="{FF2B5EF4-FFF2-40B4-BE49-F238E27FC236}">
                  <a16:creationId xmlns:a16="http://schemas.microsoft.com/office/drawing/2014/main" xmlns="" id="{5A5B2280-7D21-4F64-AD83-08B98CE209BA}"/>
                </a:ext>
              </a:extLst>
            </p:cNvPr>
            <p:cNvPicPr>
              <a:picLocks noChangeAspect="1"/>
            </p:cNvPicPr>
            <p:nvPr/>
          </p:nvPicPr>
          <p:blipFill>
            <a:blip r:embed="rId11"/>
            <a:stretch>
              <a:fillRect/>
            </a:stretch>
          </p:blipFill>
          <p:spPr>
            <a:xfrm>
              <a:off x="2705443" y="2225835"/>
              <a:ext cx="960248" cy="1080000"/>
            </a:xfrm>
            <a:prstGeom prst="rect">
              <a:avLst/>
            </a:prstGeom>
          </p:spPr>
        </p:pic>
      </p:grpSp>
      <p:sp>
        <p:nvSpPr>
          <p:cNvPr id="16" name="文本框 15">
            <a:extLst>
              <a:ext uri="{FF2B5EF4-FFF2-40B4-BE49-F238E27FC236}">
                <a16:creationId xmlns:a16="http://schemas.microsoft.com/office/drawing/2014/main" xmlns="" id="{D9DE2CD0-604E-4533-B4A5-19F8FCD3990F}"/>
              </a:ext>
            </a:extLst>
          </p:cNvPr>
          <p:cNvSpPr txBox="1"/>
          <p:nvPr/>
        </p:nvSpPr>
        <p:spPr>
          <a:xfrm>
            <a:off x="3581400" y="478180"/>
            <a:ext cx="5029200" cy="523220"/>
          </a:xfrm>
          <a:prstGeom prst="rect">
            <a:avLst/>
          </a:prstGeom>
          <a:noFill/>
        </p:spPr>
        <p:txBody>
          <a:bodyPr wrap="square" rtlCol="0">
            <a:spAutoFit/>
          </a:bodyPr>
          <a:lstStyle/>
          <a:p>
            <a:pPr algn="ctr"/>
            <a:r>
              <a:rPr lang="en-US" altLang="zh-CN" sz="2800" b="1">
                <a:latin typeface="..黑体UI-韩语" panose="02000000000000000000" pitchFamily="2" charset="-128"/>
                <a:ea typeface="..黑体UI-韩语" panose="02000000000000000000" pitchFamily="2" charset="-128"/>
                <a:cs typeface="..黑体UI-韩语" panose="02000000000000000000" pitchFamily="2" charset="-128"/>
              </a:rPr>
              <a:t>Power </a:t>
            </a:r>
            <a:r>
              <a:rPr lang="en-US" altLang="zh-CN" sz="2800">
                <a:latin typeface="..黑体UI-韩语" panose="02000000000000000000" pitchFamily="2" charset="-128"/>
                <a:ea typeface="..黑体UI-韩语" panose="02000000000000000000" pitchFamily="2" charset="-128"/>
                <a:cs typeface="..黑体UI-韩语" panose="02000000000000000000" pitchFamily="2" charset="-128"/>
              </a:rPr>
              <a:t>point templet .</a:t>
            </a:r>
            <a:endParaRPr lang="zh-CN" altLang="en-US" sz="28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文本框 16">
            <a:extLst>
              <a:ext uri="{FF2B5EF4-FFF2-40B4-BE49-F238E27FC236}">
                <a16:creationId xmlns:a16="http://schemas.microsoft.com/office/drawing/2014/main" xmlns="" id="{6F8611B0-2948-4A62-B348-1277CF242742}"/>
              </a:ext>
            </a:extLst>
          </p:cNvPr>
          <p:cNvSpPr txBox="1"/>
          <p:nvPr/>
        </p:nvSpPr>
        <p:spPr>
          <a:xfrm>
            <a:off x="1955800" y="2825787"/>
            <a:ext cx="8280400" cy="369332"/>
          </a:xfrm>
          <a:prstGeom prst="rect">
            <a:avLst/>
          </a:prstGeom>
          <a:noFill/>
        </p:spPr>
        <p:txBody>
          <a:bodyPr wrap="square" rtlCol="0">
            <a:spAutoFit/>
          </a:bodyPr>
          <a:lstStyle/>
          <a:p>
            <a:pPr algn="ctr"/>
            <a:r>
              <a:rPr lang="fr-FR" altLang="zh-CN">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xmlns="" id="{BBEC1E74-A69C-4A43-A820-87634741CE45}"/>
              </a:ext>
            </a:extLst>
          </p:cNvPr>
          <p:cNvSpPr txBox="1"/>
          <p:nvPr/>
        </p:nvSpPr>
        <p:spPr>
          <a:xfrm>
            <a:off x="672939" y="3885142"/>
            <a:ext cx="10846122" cy="2303836"/>
          </a:xfrm>
          <a:prstGeom prst="rect">
            <a:avLst/>
          </a:prstGeom>
          <a:noFill/>
        </p:spPr>
        <p:txBody>
          <a:bodyPr wrap="square" rtlCol="0">
            <a:spAutoFit/>
          </a:bodyPr>
          <a:lstStyle/>
          <a:p>
            <a:pPr algn="ctr">
              <a:lnSpc>
                <a:spcPct val="15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a:p>
            <a:pPr algn="ctr">
              <a:lnSpc>
                <a:spcPct val="150000"/>
              </a:lnSpc>
            </a:pPr>
            <a:endParaRPr lang="fr-FR" altLang="zh-CN" sz="1400">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p:txBody>
      </p:sp>
    </p:spTree>
    <p:extLst>
      <p:ext uri="{BB962C8B-B14F-4D97-AF65-F5344CB8AC3E}">
        <p14:creationId xmlns:p14="http://schemas.microsoft.com/office/powerpoint/2010/main" val="997330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xmlns="" id="{AD0D8070-8725-4A82-93FE-D67F45D09D6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a:extLst>
              <a:ext uri="{FF2B5EF4-FFF2-40B4-BE49-F238E27FC236}">
                <a16:creationId xmlns:a16="http://schemas.microsoft.com/office/drawing/2014/main" xmlns="" id="{83CF7C07-7B8D-4B02-8090-36BAC20EC09A}"/>
              </a:ext>
            </a:extLst>
          </p:cNvPr>
          <p:cNvSpPr/>
          <p:nvPr/>
        </p:nvSpPr>
        <p:spPr>
          <a:xfrm>
            <a:off x="1" y="4201158"/>
            <a:ext cx="12192000" cy="2656842"/>
          </a:xfrm>
          <a:prstGeom prst="rect">
            <a:avLst/>
          </a:pr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8" name="任意多边形: 形状 157">
            <a:extLst>
              <a:ext uri="{FF2B5EF4-FFF2-40B4-BE49-F238E27FC236}">
                <a16:creationId xmlns:a16="http://schemas.microsoft.com/office/drawing/2014/main" xmlns="" id="{A27DA144-C239-44B2-B8C6-7DF358DCF174}"/>
              </a:ext>
            </a:extLst>
          </p:cNvPr>
          <p:cNvSpPr/>
          <p:nvPr/>
        </p:nvSpPr>
        <p:spPr>
          <a:xfrm>
            <a:off x="2" y="3722054"/>
            <a:ext cx="6405597" cy="3135946"/>
          </a:xfrm>
          <a:custGeom>
            <a:avLst/>
            <a:gdLst>
              <a:gd name="connsiteX0" fmla="*/ 1646268 w 3342041"/>
              <a:gd name="connsiteY0" fmla="*/ 570 h 3135946"/>
              <a:gd name="connsiteX1" fmla="*/ 1790699 w 3342041"/>
              <a:gd name="connsiteY1" fmla="*/ 11746 h 3135946"/>
              <a:gd name="connsiteX2" fmla="*/ 3314699 w 3342041"/>
              <a:gd name="connsiteY2" fmla="*/ 1218246 h 3135946"/>
              <a:gd name="connsiteX3" fmla="*/ 1458780 w 3342041"/>
              <a:gd name="connsiteY3" fmla="*/ 3010881 h 3135946"/>
              <a:gd name="connsiteX4" fmla="*/ 1279820 w 3342041"/>
              <a:gd name="connsiteY4" fmla="*/ 3135946 h 3135946"/>
              <a:gd name="connsiteX5" fmla="*/ 0 w 3342041"/>
              <a:gd name="connsiteY5" fmla="*/ 3135946 h 3135946"/>
              <a:gd name="connsiteX6" fmla="*/ 0 w 3342041"/>
              <a:gd name="connsiteY6" fmla="*/ 303732 h 3135946"/>
              <a:gd name="connsiteX7" fmla="*/ 284162 w 3342041"/>
              <a:gd name="connsiteY7" fmla="*/ 223677 h 3135946"/>
              <a:gd name="connsiteX8" fmla="*/ 1646268 w 3342041"/>
              <a:gd name="connsiteY8" fmla="*/ 570 h 31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2041" h="3135946">
                <a:moveTo>
                  <a:pt x="1646268" y="570"/>
                </a:moveTo>
                <a:cubicBezTo>
                  <a:pt x="1697789" y="1891"/>
                  <a:pt x="1746117" y="5529"/>
                  <a:pt x="1790699" y="11746"/>
                </a:cubicBezTo>
                <a:cubicBezTo>
                  <a:pt x="2504016" y="111229"/>
                  <a:pt x="3522132" y="625579"/>
                  <a:pt x="3314699" y="1218246"/>
                </a:cubicBezTo>
                <a:cubicBezTo>
                  <a:pt x="3172089" y="1625705"/>
                  <a:pt x="2250124" y="2443350"/>
                  <a:pt x="1458780" y="3010881"/>
                </a:cubicBezTo>
                <a:lnTo>
                  <a:pt x="1279820" y="3135946"/>
                </a:lnTo>
                <a:lnTo>
                  <a:pt x="0" y="3135946"/>
                </a:lnTo>
                <a:lnTo>
                  <a:pt x="0" y="303732"/>
                </a:lnTo>
                <a:lnTo>
                  <a:pt x="284162" y="223677"/>
                </a:lnTo>
                <a:cubicBezTo>
                  <a:pt x="768481" y="95652"/>
                  <a:pt x="1285618" y="-8672"/>
                  <a:pt x="1646268" y="570"/>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1" name="任意多边形: 形状 160">
            <a:extLst>
              <a:ext uri="{FF2B5EF4-FFF2-40B4-BE49-F238E27FC236}">
                <a16:creationId xmlns:a16="http://schemas.microsoft.com/office/drawing/2014/main" xmlns="" id="{FA02C03C-44EB-4A7B-888E-BA6D02B057CF}"/>
              </a:ext>
            </a:extLst>
          </p:cNvPr>
          <p:cNvSpPr/>
          <p:nvPr/>
        </p:nvSpPr>
        <p:spPr>
          <a:xfrm>
            <a:off x="4406968" y="2461004"/>
            <a:ext cx="7785034" cy="3421524"/>
          </a:xfrm>
          <a:custGeom>
            <a:avLst/>
            <a:gdLst>
              <a:gd name="connsiteX0" fmla="*/ 7567417 w 7567417"/>
              <a:gd name="connsiteY0" fmla="*/ 0 h 3598602"/>
              <a:gd name="connsiteX1" fmla="*/ 7567417 w 7567417"/>
              <a:gd name="connsiteY1" fmla="*/ 3521513 h 3598602"/>
              <a:gd name="connsiteX2" fmla="*/ 7550862 w 7567417"/>
              <a:gd name="connsiteY2" fmla="*/ 3525800 h 3598602"/>
              <a:gd name="connsiteX3" fmla="*/ 4481316 w 7567417"/>
              <a:gd name="connsiteY3" fmla="*/ 3447522 h 3598602"/>
              <a:gd name="connsiteX4" fmla="*/ 23616 w 7567417"/>
              <a:gd name="connsiteY4" fmla="*/ 2799822 h 3598602"/>
              <a:gd name="connsiteX5" fmla="*/ 2931916 w 7567417"/>
              <a:gd name="connsiteY5" fmla="*/ 1669522 h 3598602"/>
              <a:gd name="connsiteX6" fmla="*/ 7516616 w 7567417"/>
              <a:gd name="connsiteY6" fmla="*/ 5822 h 3598602"/>
              <a:gd name="connsiteX0" fmla="*/ 7588110 w 7588110"/>
              <a:gd name="connsiteY0" fmla="*/ 0 h 3598602"/>
              <a:gd name="connsiteX1" fmla="*/ 7588110 w 7588110"/>
              <a:gd name="connsiteY1" fmla="*/ 3521513 h 3598602"/>
              <a:gd name="connsiteX2" fmla="*/ 7571555 w 7588110"/>
              <a:gd name="connsiteY2" fmla="*/ 3525800 h 3598602"/>
              <a:gd name="connsiteX3" fmla="*/ 4502009 w 7588110"/>
              <a:gd name="connsiteY3" fmla="*/ 3447522 h 3598602"/>
              <a:gd name="connsiteX4" fmla="*/ 44309 w 7588110"/>
              <a:gd name="connsiteY4" fmla="*/ 2799822 h 3598602"/>
              <a:gd name="connsiteX5" fmla="*/ 1936609 w 7588110"/>
              <a:gd name="connsiteY5" fmla="*/ 526522 h 3598602"/>
              <a:gd name="connsiteX6" fmla="*/ 7537309 w 7588110"/>
              <a:gd name="connsiteY6" fmla="*/ 5822 h 3598602"/>
              <a:gd name="connsiteX7" fmla="*/ 7588110 w 7588110"/>
              <a:gd name="connsiteY7" fmla="*/ 0 h 3598602"/>
              <a:gd name="connsiteX0" fmla="*/ 7578984 w 7578984"/>
              <a:gd name="connsiteY0" fmla="*/ 0 h 3598602"/>
              <a:gd name="connsiteX1" fmla="*/ 7578984 w 7578984"/>
              <a:gd name="connsiteY1" fmla="*/ 3521513 h 3598602"/>
              <a:gd name="connsiteX2" fmla="*/ 7562429 w 7578984"/>
              <a:gd name="connsiteY2" fmla="*/ 3525800 h 3598602"/>
              <a:gd name="connsiteX3" fmla="*/ 4492883 w 7578984"/>
              <a:gd name="connsiteY3" fmla="*/ 3447522 h 3598602"/>
              <a:gd name="connsiteX4" fmla="*/ 35183 w 7578984"/>
              <a:gd name="connsiteY4" fmla="*/ 2799822 h 3598602"/>
              <a:gd name="connsiteX5" fmla="*/ 1927483 w 7578984"/>
              <a:gd name="connsiteY5" fmla="*/ 526522 h 3598602"/>
              <a:gd name="connsiteX6" fmla="*/ 5635883 w 7578984"/>
              <a:gd name="connsiteY6" fmla="*/ 1656822 h 3598602"/>
              <a:gd name="connsiteX7" fmla="*/ 7528183 w 7578984"/>
              <a:gd name="connsiteY7" fmla="*/ 5822 h 3598602"/>
              <a:gd name="connsiteX8" fmla="*/ 7578984 w 7578984"/>
              <a:gd name="connsiteY8" fmla="*/ 0 h 3598602"/>
              <a:gd name="connsiteX0" fmla="*/ 7575652 w 7575652"/>
              <a:gd name="connsiteY0" fmla="*/ 0 h 3598602"/>
              <a:gd name="connsiteX1" fmla="*/ 7575652 w 7575652"/>
              <a:gd name="connsiteY1" fmla="*/ 3521513 h 3598602"/>
              <a:gd name="connsiteX2" fmla="*/ 7559097 w 7575652"/>
              <a:gd name="connsiteY2" fmla="*/ 3525800 h 3598602"/>
              <a:gd name="connsiteX3" fmla="*/ 4489551 w 7575652"/>
              <a:gd name="connsiteY3" fmla="*/ 3447522 h 3598602"/>
              <a:gd name="connsiteX4" fmla="*/ 31851 w 7575652"/>
              <a:gd name="connsiteY4" fmla="*/ 2799822 h 3598602"/>
              <a:gd name="connsiteX5" fmla="*/ 1924151 w 7575652"/>
              <a:gd name="connsiteY5" fmla="*/ 526522 h 3598602"/>
              <a:gd name="connsiteX6" fmla="*/ 4692751 w 7575652"/>
              <a:gd name="connsiteY6" fmla="*/ 2139422 h 3598602"/>
              <a:gd name="connsiteX7" fmla="*/ 7524851 w 7575652"/>
              <a:gd name="connsiteY7" fmla="*/ 5822 h 3598602"/>
              <a:gd name="connsiteX8" fmla="*/ 7575652 w 7575652"/>
              <a:gd name="connsiteY8" fmla="*/ 0 h 3598602"/>
              <a:gd name="connsiteX0" fmla="*/ 7576166 w 7576166"/>
              <a:gd name="connsiteY0" fmla="*/ 0 h 3598602"/>
              <a:gd name="connsiteX1" fmla="*/ 7576166 w 7576166"/>
              <a:gd name="connsiteY1" fmla="*/ 3521513 h 3598602"/>
              <a:gd name="connsiteX2" fmla="*/ 7559611 w 7576166"/>
              <a:gd name="connsiteY2" fmla="*/ 3525800 h 3598602"/>
              <a:gd name="connsiteX3" fmla="*/ 4490065 w 7576166"/>
              <a:gd name="connsiteY3" fmla="*/ 3447522 h 3598602"/>
              <a:gd name="connsiteX4" fmla="*/ 32365 w 7576166"/>
              <a:gd name="connsiteY4" fmla="*/ 2799822 h 3598602"/>
              <a:gd name="connsiteX5" fmla="*/ 1899265 w 7576166"/>
              <a:gd name="connsiteY5" fmla="*/ 1046096 h 3598602"/>
              <a:gd name="connsiteX6" fmla="*/ 4693265 w 7576166"/>
              <a:gd name="connsiteY6" fmla="*/ 2139422 h 3598602"/>
              <a:gd name="connsiteX7" fmla="*/ 7525365 w 7576166"/>
              <a:gd name="connsiteY7" fmla="*/ 5822 h 3598602"/>
              <a:gd name="connsiteX8" fmla="*/ 7576166 w 7576166"/>
              <a:gd name="connsiteY8" fmla="*/ 0 h 3598602"/>
              <a:gd name="connsiteX0" fmla="*/ 7538738 w 7538738"/>
              <a:gd name="connsiteY0" fmla="*/ 0 h 3667975"/>
              <a:gd name="connsiteX1" fmla="*/ 7538738 w 7538738"/>
              <a:gd name="connsiteY1" fmla="*/ 3521513 h 3667975"/>
              <a:gd name="connsiteX2" fmla="*/ 7522183 w 7538738"/>
              <a:gd name="connsiteY2" fmla="*/ 3525800 h 3667975"/>
              <a:gd name="connsiteX3" fmla="*/ 4452637 w 7538738"/>
              <a:gd name="connsiteY3" fmla="*/ 3447522 h 3667975"/>
              <a:gd name="connsiteX4" fmla="*/ 33037 w 7538738"/>
              <a:gd name="connsiteY4" fmla="*/ 3559200 h 3667975"/>
              <a:gd name="connsiteX5" fmla="*/ 1861837 w 7538738"/>
              <a:gd name="connsiteY5" fmla="*/ 1046096 h 3667975"/>
              <a:gd name="connsiteX6" fmla="*/ 4655837 w 7538738"/>
              <a:gd name="connsiteY6" fmla="*/ 2139422 h 3667975"/>
              <a:gd name="connsiteX7" fmla="*/ 7487937 w 7538738"/>
              <a:gd name="connsiteY7" fmla="*/ 5822 h 3667975"/>
              <a:gd name="connsiteX8" fmla="*/ 7538738 w 7538738"/>
              <a:gd name="connsiteY8" fmla="*/ 0 h 3667975"/>
              <a:gd name="connsiteX0" fmla="*/ 7327227 w 7327227"/>
              <a:gd name="connsiteY0" fmla="*/ 0 h 3892851"/>
              <a:gd name="connsiteX1" fmla="*/ 7327227 w 7327227"/>
              <a:gd name="connsiteY1" fmla="*/ 3521513 h 3892851"/>
              <a:gd name="connsiteX2" fmla="*/ 7310672 w 7327227"/>
              <a:gd name="connsiteY2" fmla="*/ 3525800 h 3892851"/>
              <a:gd name="connsiteX3" fmla="*/ 4241126 w 7327227"/>
              <a:gd name="connsiteY3" fmla="*/ 3447522 h 3892851"/>
              <a:gd name="connsiteX4" fmla="*/ 37426 w 7327227"/>
              <a:gd name="connsiteY4" fmla="*/ 3812326 h 3892851"/>
              <a:gd name="connsiteX5" fmla="*/ 1650326 w 7327227"/>
              <a:gd name="connsiteY5" fmla="*/ 1046096 h 3892851"/>
              <a:gd name="connsiteX6" fmla="*/ 4444326 w 7327227"/>
              <a:gd name="connsiteY6" fmla="*/ 2139422 h 3892851"/>
              <a:gd name="connsiteX7" fmla="*/ 7276426 w 7327227"/>
              <a:gd name="connsiteY7" fmla="*/ 5822 h 3892851"/>
              <a:gd name="connsiteX8" fmla="*/ 7327227 w 7327227"/>
              <a:gd name="connsiteY8" fmla="*/ 0 h 3892851"/>
              <a:gd name="connsiteX0" fmla="*/ 7788721 w 7788721"/>
              <a:gd name="connsiteY0" fmla="*/ 0 h 3589211"/>
              <a:gd name="connsiteX1" fmla="*/ 7788721 w 7788721"/>
              <a:gd name="connsiteY1" fmla="*/ 3521513 h 3589211"/>
              <a:gd name="connsiteX2" fmla="*/ 7772166 w 7788721"/>
              <a:gd name="connsiteY2" fmla="*/ 3525800 h 3589211"/>
              <a:gd name="connsiteX3" fmla="*/ 4702620 w 7788721"/>
              <a:gd name="connsiteY3" fmla="*/ 3447522 h 3589211"/>
              <a:gd name="connsiteX4" fmla="*/ 29020 w 7788721"/>
              <a:gd name="connsiteY4" fmla="*/ 3399331 h 3589211"/>
              <a:gd name="connsiteX5" fmla="*/ 2111820 w 7788721"/>
              <a:gd name="connsiteY5" fmla="*/ 1046096 h 3589211"/>
              <a:gd name="connsiteX6" fmla="*/ 4905820 w 7788721"/>
              <a:gd name="connsiteY6" fmla="*/ 2139422 h 3589211"/>
              <a:gd name="connsiteX7" fmla="*/ 7737920 w 7788721"/>
              <a:gd name="connsiteY7" fmla="*/ 5822 h 3589211"/>
              <a:gd name="connsiteX8" fmla="*/ 7788721 w 7788721"/>
              <a:gd name="connsiteY8" fmla="*/ 0 h 3589211"/>
              <a:gd name="connsiteX0" fmla="*/ 7785034 w 7785034"/>
              <a:gd name="connsiteY0" fmla="*/ 0 h 3589211"/>
              <a:gd name="connsiteX1" fmla="*/ 7785034 w 7785034"/>
              <a:gd name="connsiteY1" fmla="*/ 3521513 h 3589211"/>
              <a:gd name="connsiteX2" fmla="*/ 7768479 w 7785034"/>
              <a:gd name="connsiteY2" fmla="*/ 3525800 h 3589211"/>
              <a:gd name="connsiteX3" fmla="*/ 4698933 w 7785034"/>
              <a:gd name="connsiteY3" fmla="*/ 3447522 h 3589211"/>
              <a:gd name="connsiteX4" fmla="*/ 25333 w 7785034"/>
              <a:gd name="connsiteY4" fmla="*/ 3399331 h 3589211"/>
              <a:gd name="connsiteX5" fmla="*/ 2362133 w 7785034"/>
              <a:gd name="connsiteY5" fmla="*/ 846260 h 3589211"/>
              <a:gd name="connsiteX6" fmla="*/ 4902133 w 7785034"/>
              <a:gd name="connsiteY6" fmla="*/ 2139422 h 3589211"/>
              <a:gd name="connsiteX7" fmla="*/ 7734233 w 7785034"/>
              <a:gd name="connsiteY7" fmla="*/ 5822 h 3589211"/>
              <a:gd name="connsiteX8" fmla="*/ 7785034 w 7785034"/>
              <a:gd name="connsiteY8" fmla="*/ 0 h 358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5034" h="3589211">
                <a:moveTo>
                  <a:pt x="7785034" y="0"/>
                </a:moveTo>
                <a:lnTo>
                  <a:pt x="7785034" y="3521513"/>
                </a:lnTo>
                <a:lnTo>
                  <a:pt x="7768479" y="3525800"/>
                </a:lnTo>
                <a:cubicBezTo>
                  <a:pt x="6968521" y="3697430"/>
                  <a:pt x="5989457" y="3468600"/>
                  <a:pt x="4698933" y="3447522"/>
                </a:cubicBezTo>
                <a:cubicBezTo>
                  <a:pt x="3408409" y="3426444"/>
                  <a:pt x="283567" y="3695664"/>
                  <a:pt x="25333" y="3399331"/>
                </a:cubicBezTo>
                <a:cubicBezTo>
                  <a:pt x="-232900" y="3102998"/>
                  <a:pt x="1549333" y="1056245"/>
                  <a:pt x="2362133" y="846260"/>
                </a:cubicBezTo>
                <a:cubicBezTo>
                  <a:pt x="3174933" y="636275"/>
                  <a:pt x="3968683" y="2226205"/>
                  <a:pt x="4902133" y="2139422"/>
                </a:cubicBezTo>
                <a:cubicBezTo>
                  <a:pt x="5835583" y="2052639"/>
                  <a:pt x="7304550" y="25842"/>
                  <a:pt x="7734233" y="5822"/>
                </a:cubicBezTo>
                <a:lnTo>
                  <a:pt x="7785034" y="0"/>
                </a:ln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a:extLst>
              <a:ext uri="{FF2B5EF4-FFF2-40B4-BE49-F238E27FC236}">
                <a16:creationId xmlns:a16="http://schemas.microsoft.com/office/drawing/2014/main" xmlns="" id="{1731C78E-4F8D-4C88-BE74-0F9B936C7CFB}"/>
              </a:ext>
            </a:extLst>
          </p:cNvPr>
          <p:cNvSpPr/>
          <p:nvPr/>
        </p:nvSpPr>
        <p:spPr>
          <a:xfrm>
            <a:off x="6051549" y="1274906"/>
            <a:ext cx="1579033" cy="203200"/>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EE945938-D114-4D91-931C-2AA7C11E03C8}"/>
              </a:ext>
            </a:extLst>
          </p:cNvPr>
          <p:cNvSpPr txBox="1"/>
          <p:nvPr/>
        </p:nvSpPr>
        <p:spPr>
          <a:xfrm>
            <a:off x="3581400" y="431666"/>
            <a:ext cx="5029200" cy="584775"/>
          </a:xfrm>
          <a:prstGeom prst="rect">
            <a:avLst/>
          </a:prstGeom>
          <a:noFill/>
        </p:spPr>
        <p:txBody>
          <a:bodyPr wrap="square" rtlCol="0">
            <a:spAutoFit/>
          </a:bodyPr>
          <a:lstStyle/>
          <a:p>
            <a:pPr algn="ctr"/>
            <a:r>
              <a:rPr lang="en-US" altLang="zh-CN" sz="3200" b="1">
                <a:latin typeface="..黑体UI-韩语" panose="02000000000000000000" pitchFamily="2" charset="-128"/>
                <a:ea typeface="..黑体UI-韩语" panose="02000000000000000000" pitchFamily="2" charset="-128"/>
                <a:cs typeface="..黑体UI-韩语" panose="02000000000000000000" pitchFamily="2" charset="-128"/>
              </a:rPr>
              <a:t>Power</a:t>
            </a:r>
            <a:r>
              <a:rPr lang="en-US" altLang="zh-CN" sz="3200">
                <a:latin typeface="..黑体UI-韩语" panose="02000000000000000000" pitchFamily="2" charset="-128"/>
                <a:ea typeface="..黑体UI-韩语" panose="02000000000000000000" pitchFamily="2" charset="-128"/>
                <a:cs typeface="..黑体UI-韩语" panose="02000000000000000000" pitchFamily="2" charset="-128"/>
              </a:rPr>
              <a:t> Point Templet </a:t>
            </a:r>
            <a:endParaRPr lang="zh-CN" altLang="en-US" sz="3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 name="文本框 4">
            <a:extLst>
              <a:ext uri="{FF2B5EF4-FFF2-40B4-BE49-F238E27FC236}">
                <a16:creationId xmlns:a16="http://schemas.microsoft.com/office/drawing/2014/main" xmlns="" id="{17106DD8-A6C1-4AC0-990D-7CFF4CA30964}"/>
              </a:ext>
            </a:extLst>
          </p:cNvPr>
          <p:cNvSpPr txBox="1"/>
          <p:nvPr/>
        </p:nvSpPr>
        <p:spPr>
          <a:xfrm>
            <a:off x="3581400" y="1016441"/>
            <a:ext cx="5029200" cy="461665"/>
          </a:xfrm>
          <a:prstGeom prst="rect">
            <a:avLst/>
          </a:prstGeom>
          <a:noFill/>
        </p:spPr>
        <p:txBody>
          <a:bodyPr wrap="square" rtlCol="0">
            <a:spAutoFit/>
          </a:bodyPr>
          <a:lstStyle/>
          <a:p>
            <a:pPr algn="ctr"/>
            <a:r>
              <a:rPr lang="en-US" altLang="zh-CN" sz="2400">
                <a:latin typeface="..黑体UI-韩语" panose="02000000000000000000" pitchFamily="2" charset="-128"/>
                <a:ea typeface="..黑体UI-韩语" panose="02000000000000000000" pitchFamily="2" charset="-128"/>
                <a:cs typeface="..黑体UI-韩语" panose="02000000000000000000" pitchFamily="2" charset="-128"/>
              </a:rPr>
              <a:t>Designed </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By Xiao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文本框 6">
            <a:extLst>
              <a:ext uri="{FF2B5EF4-FFF2-40B4-BE49-F238E27FC236}">
                <a16:creationId xmlns:a16="http://schemas.microsoft.com/office/drawing/2014/main" xmlns="" id="{0B9B2DB7-A7DF-4E0E-885D-C8A05B3197BA}"/>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椭圆 7">
            <a:extLst>
              <a:ext uri="{FF2B5EF4-FFF2-40B4-BE49-F238E27FC236}">
                <a16:creationId xmlns:a16="http://schemas.microsoft.com/office/drawing/2014/main" xmlns="" id="{7243064B-05D7-4B86-9DAA-D0B61718A4D3}"/>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a:extLst>
              <a:ext uri="{FF2B5EF4-FFF2-40B4-BE49-F238E27FC236}">
                <a16:creationId xmlns:a16="http://schemas.microsoft.com/office/drawing/2014/main" xmlns="" id="{310DD74B-93B5-42EE-B664-A7B97E72A847}"/>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矩形: 圆角 19">
            <a:extLst>
              <a:ext uri="{FF2B5EF4-FFF2-40B4-BE49-F238E27FC236}">
                <a16:creationId xmlns:a16="http://schemas.microsoft.com/office/drawing/2014/main" xmlns="" id="{75A09189-DBDD-4939-93B1-5E95B36C80F0}"/>
              </a:ext>
            </a:extLst>
          </p:cNvPr>
          <p:cNvSpPr/>
          <p:nvPr/>
        </p:nvSpPr>
        <p:spPr>
          <a:xfrm rot="21480000">
            <a:off x="1588852" y="3125301"/>
            <a:ext cx="4292993" cy="2948658"/>
          </a:xfrm>
          <a:prstGeom prst="roundRect">
            <a:avLst>
              <a:gd name="adj" fmla="val 6493"/>
            </a:avLst>
          </a:prstGeom>
          <a:solidFill>
            <a:srgbClr val="E6F4F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8A410DCB-6C4A-4731-84A5-A69E13D5ED7E}"/>
              </a:ext>
            </a:extLst>
          </p:cNvPr>
          <p:cNvSpPr/>
          <p:nvPr/>
        </p:nvSpPr>
        <p:spPr>
          <a:xfrm rot="21480000">
            <a:off x="5095682" y="3064088"/>
            <a:ext cx="785095" cy="2948658"/>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xmlns="" id="{2139F8A7-7109-4450-87A0-19654C144241}"/>
              </a:ext>
            </a:extLst>
          </p:cNvPr>
          <p:cNvSpPr/>
          <p:nvPr/>
        </p:nvSpPr>
        <p:spPr>
          <a:xfrm rot="120000">
            <a:off x="6310157" y="2535019"/>
            <a:ext cx="4292993" cy="2948658"/>
          </a:xfrm>
          <a:prstGeom prst="roundRect">
            <a:avLst>
              <a:gd name="adj" fmla="val 6493"/>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5D612B57-2FBD-4D00-9698-0E02706036E4}"/>
              </a:ext>
            </a:extLst>
          </p:cNvPr>
          <p:cNvSpPr/>
          <p:nvPr/>
        </p:nvSpPr>
        <p:spPr>
          <a:xfrm rot="120000">
            <a:off x="6311226" y="2473802"/>
            <a:ext cx="784799" cy="2948659"/>
          </a:xfrm>
          <a:custGeom>
            <a:avLst/>
            <a:gdLst>
              <a:gd name="connsiteX0" fmla="*/ 191456 w 784799"/>
              <a:gd name="connsiteY0" fmla="*/ 0 h 2948659"/>
              <a:gd name="connsiteX1" fmla="*/ 784799 w 784799"/>
              <a:gd name="connsiteY1" fmla="*/ 0 h 2948659"/>
              <a:gd name="connsiteX2" fmla="*/ 784799 w 784799"/>
              <a:gd name="connsiteY2" fmla="*/ 2948659 h 2948659"/>
              <a:gd name="connsiteX3" fmla="*/ 191456 w 784799"/>
              <a:gd name="connsiteY3" fmla="*/ 2948658 h 2948659"/>
              <a:gd name="connsiteX4" fmla="*/ 0 w 784799"/>
              <a:gd name="connsiteY4" fmla="*/ 2757202 h 2948659"/>
              <a:gd name="connsiteX5" fmla="*/ 0 w 784799"/>
              <a:gd name="connsiteY5" fmla="*/ 191456 h 2948659"/>
              <a:gd name="connsiteX6" fmla="*/ 191456 w 784799"/>
              <a:gd name="connsiteY6" fmla="*/ 0 h 294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799" h="2948659">
                <a:moveTo>
                  <a:pt x="191456" y="0"/>
                </a:moveTo>
                <a:lnTo>
                  <a:pt x="784799" y="0"/>
                </a:lnTo>
                <a:lnTo>
                  <a:pt x="784799" y="2948659"/>
                </a:lnTo>
                <a:lnTo>
                  <a:pt x="191456" y="2948658"/>
                </a:lnTo>
                <a:cubicBezTo>
                  <a:pt x="85718" y="2948658"/>
                  <a:pt x="0" y="2862940"/>
                  <a:pt x="0" y="2757202"/>
                </a:cubicBezTo>
                <a:lnTo>
                  <a:pt x="0" y="191456"/>
                </a:lnTo>
                <a:cubicBezTo>
                  <a:pt x="0" y="85718"/>
                  <a:pt x="85718" y="0"/>
                  <a:pt x="191456" y="0"/>
                </a:cubicBez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椭圆 31">
            <a:extLst>
              <a:ext uri="{FF2B5EF4-FFF2-40B4-BE49-F238E27FC236}">
                <a16:creationId xmlns:a16="http://schemas.microsoft.com/office/drawing/2014/main" xmlns="" id="{F324D6CF-A186-4EA4-A5DD-B0BE509F9630}"/>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48BE2E63-93EE-47B5-8B49-750E4D90CD4B}"/>
              </a:ext>
            </a:extLst>
          </p:cNvPr>
          <p:cNvSpPr/>
          <p:nvPr/>
        </p:nvSpPr>
        <p:spPr>
          <a:xfrm rot="21480000">
            <a:off x="5657801" y="5099052"/>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C9A08E1B-4485-40F2-9AC6-4147F28BD0F0}"/>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F9239EFE-BDA6-4772-A366-6E8B96C7BB4C}"/>
              </a:ext>
            </a:extLst>
          </p:cNvPr>
          <p:cNvSpPr/>
          <p:nvPr/>
        </p:nvSpPr>
        <p:spPr>
          <a:xfrm rot="240000">
            <a:off x="6409981" y="4508386"/>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D1B78C28-82B6-49D4-9217-CB1F1AFC5108}"/>
              </a:ext>
            </a:extLst>
          </p:cNvPr>
          <p:cNvSpPr/>
          <p:nvPr/>
        </p:nvSpPr>
        <p:spPr>
          <a:xfrm rot="19320000">
            <a:off x="5627096" y="4845672"/>
            <a:ext cx="95685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xmlns="" id="{17CF5D4A-D1F8-4E70-A97C-573DA55E990F}"/>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xmlns="" id="{8409CE99-AC60-4B33-A04B-56EBC3C7552D}"/>
              </a:ext>
            </a:extLst>
          </p:cNvPr>
          <p:cNvSpPr/>
          <p:nvPr/>
        </p:nvSpPr>
        <p:spPr>
          <a:xfrm rot="21480000">
            <a:off x="1733461" y="3700474"/>
            <a:ext cx="1970802" cy="364149"/>
          </a:xfrm>
          <a:prstGeom prst="roundRect">
            <a:avLst>
              <a:gd name="adj" fmla="val 50000"/>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8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3" name="文本框 42">
            <a:extLst>
              <a:ext uri="{FF2B5EF4-FFF2-40B4-BE49-F238E27FC236}">
                <a16:creationId xmlns:a16="http://schemas.microsoft.com/office/drawing/2014/main" xmlns="" id="{DDFE9587-ECF1-4BB5-AE10-D00AE3F203C9}"/>
              </a:ext>
            </a:extLst>
          </p:cNvPr>
          <p:cNvSpPr txBox="1"/>
          <p:nvPr/>
        </p:nvSpPr>
        <p:spPr>
          <a:xfrm rot="21480000">
            <a:off x="1733458" y="3728440"/>
            <a:ext cx="1983463" cy="307777"/>
          </a:xfrm>
          <a:prstGeom prst="rect">
            <a:avLst/>
          </a:prstGeom>
          <a:noFill/>
        </p:spPr>
        <p:txBody>
          <a:bodyPr wrap="square" rtlCol="0">
            <a:spAutoFit/>
          </a:bodyPr>
          <a:lstStyle/>
          <a:p>
            <a:pPr algn="ct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4" name="文本框 43">
            <a:extLst>
              <a:ext uri="{FF2B5EF4-FFF2-40B4-BE49-F238E27FC236}">
                <a16:creationId xmlns:a16="http://schemas.microsoft.com/office/drawing/2014/main" xmlns="" id="{3AFB715E-2568-4CCF-B07A-9C24647B33A1}"/>
              </a:ext>
            </a:extLst>
          </p:cNvPr>
          <p:cNvSpPr txBox="1"/>
          <p:nvPr/>
        </p:nvSpPr>
        <p:spPr>
          <a:xfrm rot="21480000">
            <a:off x="1752272" y="4288364"/>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5" name="文本框 44">
            <a:extLst>
              <a:ext uri="{FF2B5EF4-FFF2-40B4-BE49-F238E27FC236}">
                <a16:creationId xmlns:a16="http://schemas.microsoft.com/office/drawing/2014/main" xmlns="" id="{AACEE203-2228-4D92-8D7A-4FF62EC53D0A}"/>
              </a:ext>
            </a:extLst>
          </p:cNvPr>
          <p:cNvSpPr txBox="1"/>
          <p:nvPr/>
        </p:nvSpPr>
        <p:spPr>
          <a:xfrm rot="21480000">
            <a:off x="1773282" y="4801443"/>
            <a:ext cx="3227845" cy="574901"/>
          </a:xfrm>
          <a:prstGeom prst="rect">
            <a:avLst/>
          </a:prstGeom>
          <a:noFill/>
        </p:spPr>
        <p:txBody>
          <a:bodyPr wrap="square" rtlCol="0">
            <a:spAutoFit/>
          </a:bodyPr>
          <a:lstStyle/>
          <a:p>
            <a:pPr>
              <a:lnSpc>
                <a:spcPct val="120000"/>
              </a:lnSpc>
            </a:pPr>
            <a:r>
              <a:rPr lang="fr-FR" altLang="zh-CN"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137" name="图形 136">
            <a:extLst>
              <a:ext uri="{FF2B5EF4-FFF2-40B4-BE49-F238E27FC236}">
                <a16:creationId xmlns:a16="http://schemas.microsoft.com/office/drawing/2014/main" xmlns="" id="{4DA3B68C-8A76-49A4-AF11-B60E70C8C67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21480000">
            <a:off x="3978078" y="3126591"/>
            <a:ext cx="1044436" cy="1033992"/>
          </a:xfrm>
          <a:prstGeom prst="rect">
            <a:avLst/>
          </a:prstGeom>
        </p:spPr>
      </p:pic>
      <p:sp>
        <p:nvSpPr>
          <p:cNvPr id="139" name="矩形 138">
            <a:extLst>
              <a:ext uri="{FF2B5EF4-FFF2-40B4-BE49-F238E27FC236}">
                <a16:creationId xmlns:a16="http://schemas.microsoft.com/office/drawing/2014/main" xmlns="" id="{9F188379-E48E-4CD4-B7E0-8FDD465E35CB}"/>
              </a:ext>
            </a:extLst>
          </p:cNvPr>
          <p:cNvSpPr/>
          <p:nvPr/>
        </p:nvSpPr>
        <p:spPr>
          <a:xfrm rot="21480000">
            <a:off x="3603662" y="5688212"/>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a:extLst>
              <a:ext uri="{FF2B5EF4-FFF2-40B4-BE49-F238E27FC236}">
                <a16:creationId xmlns:a16="http://schemas.microsoft.com/office/drawing/2014/main" xmlns="" id="{1128F0DF-0B27-40FF-A110-35EA7C401909}"/>
              </a:ext>
            </a:extLst>
          </p:cNvPr>
          <p:cNvSpPr txBox="1"/>
          <p:nvPr/>
        </p:nvSpPr>
        <p:spPr>
          <a:xfrm rot="21480000">
            <a:off x="3638190" y="5517845"/>
            <a:ext cx="1353352"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0" name="矩形: 圆角 139">
            <a:extLst>
              <a:ext uri="{FF2B5EF4-FFF2-40B4-BE49-F238E27FC236}">
                <a16:creationId xmlns:a16="http://schemas.microsoft.com/office/drawing/2014/main" xmlns="" id="{09472B83-B4F1-4F74-8CD9-C74E9A9DB5AE}"/>
              </a:ext>
            </a:extLst>
          </p:cNvPr>
          <p:cNvSpPr/>
          <p:nvPr/>
        </p:nvSpPr>
        <p:spPr>
          <a:xfrm rot="120000">
            <a:off x="7312004" y="3111757"/>
            <a:ext cx="1970802" cy="364149"/>
          </a:xfrm>
          <a:prstGeom prst="roundRect">
            <a:avLst>
              <a:gd name="adj" fmla="val 50000"/>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8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1" name="文本框 140">
            <a:extLst>
              <a:ext uri="{FF2B5EF4-FFF2-40B4-BE49-F238E27FC236}">
                <a16:creationId xmlns:a16="http://schemas.microsoft.com/office/drawing/2014/main" xmlns="" id="{A394F6AB-BA6C-440B-8DEF-AA77D17D038F}"/>
              </a:ext>
            </a:extLst>
          </p:cNvPr>
          <p:cNvSpPr txBox="1"/>
          <p:nvPr/>
        </p:nvSpPr>
        <p:spPr>
          <a:xfrm rot="120000">
            <a:off x="7312005" y="3139944"/>
            <a:ext cx="1983463" cy="307777"/>
          </a:xfrm>
          <a:prstGeom prst="rect">
            <a:avLst/>
          </a:prstGeom>
          <a:noFill/>
        </p:spPr>
        <p:txBody>
          <a:bodyPr wrap="square" rtlCol="0">
            <a:spAutoFit/>
          </a:bodyPr>
          <a:lstStyle/>
          <a:p>
            <a:pPr algn="ct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2" name="文本框 141">
            <a:extLst>
              <a:ext uri="{FF2B5EF4-FFF2-40B4-BE49-F238E27FC236}">
                <a16:creationId xmlns:a16="http://schemas.microsoft.com/office/drawing/2014/main" xmlns="" id="{35FBD01A-03F7-4B4E-A28A-D82D8F27F3CF}"/>
              </a:ext>
            </a:extLst>
          </p:cNvPr>
          <p:cNvSpPr txBox="1"/>
          <p:nvPr/>
        </p:nvSpPr>
        <p:spPr>
          <a:xfrm rot="120000">
            <a:off x="7309318" y="3719493"/>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3" name="文本框 142">
            <a:extLst>
              <a:ext uri="{FF2B5EF4-FFF2-40B4-BE49-F238E27FC236}">
                <a16:creationId xmlns:a16="http://schemas.microsoft.com/office/drawing/2014/main" xmlns="" id="{68B2D92E-F8E4-4D00-AF9E-790F587552AD}"/>
              </a:ext>
            </a:extLst>
          </p:cNvPr>
          <p:cNvSpPr txBox="1"/>
          <p:nvPr/>
        </p:nvSpPr>
        <p:spPr>
          <a:xfrm rot="120000">
            <a:off x="7309317" y="4235316"/>
            <a:ext cx="3227845" cy="574901"/>
          </a:xfrm>
          <a:prstGeom prst="rect">
            <a:avLst/>
          </a:prstGeom>
          <a:noFill/>
        </p:spPr>
        <p:txBody>
          <a:bodyPr wrap="square" rtlCol="0">
            <a:spAutoFit/>
          </a:bodyPr>
          <a:lstStyle/>
          <a:p>
            <a:pPr>
              <a:lnSpc>
                <a:spcPct val="120000"/>
              </a:lnSpc>
            </a:pPr>
            <a:r>
              <a:rPr lang="fr-FR" altLang="zh-CN"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144" name="图形 143">
            <a:extLst>
              <a:ext uri="{FF2B5EF4-FFF2-40B4-BE49-F238E27FC236}">
                <a16:creationId xmlns:a16="http://schemas.microsoft.com/office/drawing/2014/main" xmlns="" id="{A0F063AE-61B9-4985-8391-A1D477CE8B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rot="120000">
            <a:off x="9563876" y="2600191"/>
            <a:ext cx="1044436" cy="1033991"/>
          </a:xfrm>
          <a:prstGeom prst="rect">
            <a:avLst/>
          </a:prstGeom>
        </p:spPr>
      </p:pic>
      <p:sp>
        <p:nvSpPr>
          <p:cNvPr id="145" name="矩形 144">
            <a:extLst>
              <a:ext uri="{FF2B5EF4-FFF2-40B4-BE49-F238E27FC236}">
                <a16:creationId xmlns:a16="http://schemas.microsoft.com/office/drawing/2014/main" xmlns="" id="{41F614B0-7597-4FCB-BB4E-60DD4FC09EF2}"/>
              </a:ext>
            </a:extLst>
          </p:cNvPr>
          <p:cNvSpPr/>
          <p:nvPr/>
        </p:nvSpPr>
        <p:spPr>
          <a:xfrm rot="120000">
            <a:off x="9116001" y="5152109"/>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a:extLst>
              <a:ext uri="{FF2B5EF4-FFF2-40B4-BE49-F238E27FC236}">
                <a16:creationId xmlns:a16="http://schemas.microsoft.com/office/drawing/2014/main" xmlns="" id="{68F9C5ED-7D30-45DE-82A2-CFF336FD98FA}"/>
              </a:ext>
            </a:extLst>
          </p:cNvPr>
          <p:cNvSpPr txBox="1"/>
          <p:nvPr/>
        </p:nvSpPr>
        <p:spPr>
          <a:xfrm rot="120000">
            <a:off x="9153319" y="4983738"/>
            <a:ext cx="1353352"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0" name="文本框 169">
            <a:extLst>
              <a:ext uri="{FF2B5EF4-FFF2-40B4-BE49-F238E27FC236}">
                <a16:creationId xmlns:a16="http://schemas.microsoft.com/office/drawing/2014/main" xmlns="" id="{B563A6C4-BE77-45BD-B832-15B66B776FDE}"/>
              </a:ext>
            </a:extLst>
          </p:cNvPr>
          <p:cNvSpPr txBox="1"/>
          <p:nvPr/>
        </p:nvSpPr>
        <p:spPr>
          <a:xfrm rot="21480000">
            <a:off x="425706" y="2026541"/>
            <a:ext cx="4295117" cy="574901"/>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1" name="文本框 170">
            <a:extLst>
              <a:ext uri="{FF2B5EF4-FFF2-40B4-BE49-F238E27FC236}">
                <a16:creationId xmlns:a16="http://schemas.microsoft.com/office/drawing/2014/main" xmlns="" id="{E96A2388-5E05-459F-B737-9972F8DE9F95}"/>
              </a:ext>
            </a:extLst>
          </p:cNvPr>
          <p:cNvSpPr txBox="1"/>
          <p:nvPr/>
        </p:nvSpPr>
        <p:spPr>
          <a:xfrm rot="120000">
            <a:off x="9250912" y="1917854"/>
            <a:ext cx="2277789" cy="316369"/>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787567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0972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658793" cy="1477328"/>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203719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475629B-05F9-42B0-B58E-B8F6B4B9D69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a:extLst>
              <a:ext uri="{FF2B5EF4-FFF2-40B4-BE49-F238E27FC236}">
                <a16:creationId xmlns:a16="http://schemas.microsoft.com/office/drawing/2014/main" xmlns="" id="{83CF7C07-7B8D-4B02-8090-36BAC20EC09A}"/>
              </a:ext>
            </a:extLst>
          </p:cNvPr>
          <p:cNvSpPr/>
          <p:nvPr/>
        </p:nvSpPr>
        <p:spPr>
          <a:xfrm>
            <a:off x="1" y="4201158"/>
            <a:ext cx="12192000" cy="2656842"/>
          </a:xfrm>
          <a:prstGeom prst="rect">
            <a:avLst/>
          </a:pr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8" name="任意多边形: 形状 157">
            <a:extLst>
              <a:ext uri="{FF2B5EF4-FFF2-40B4-BE49-F238E27FC236}">
                <a16:creationId xmlns:a16="http://schemas.microsoft.com/office/drawing/2014/main" xmlns="" id="{A27DA144-C239-44B2-B8C6-7DF358DCF174}"/>
              </a:ext>
            </a:extLst>
          </p:cNvPr>
          <p:cNvSpPr/>
          <p:nvPr/>
        </p:nvSpPr>
        <p:spPr>
          <a:xfrm>
            <a:off x="2" y="3722054"/>
            <a:ext cx="6405597" cy="3135946"/>
          </a:xfrm>
          <a:custGeom>
            <a:avLst/>
            <a:gdLst>
              <a:gd name="connsiteX0" fmla="*/ 1646268 w 3342041"/>
              <a:gd name="connsiteY0" fmla="*/ 570 h 3135946"/>
              <a:gd name="connsiteX1" fmla="*/ 1790699 w 3342041"/>
              <a:gd name="connsiteY1" fmla="*/ 11746 h 3135946"/>
              <a:gd name="connsiteX2" fmla="*/ 3314699 w 3342041"/>
              <a:gd name="connsiteY2" fmla="*/ 1218246 h 3135946"/>
              <a:gd name="connsiteX3" fmla="*/ 1458780 w 3342041"/>
              <a:gd name="connsiteY3" fmla="*/ 3010881 h 3135946"/>
              <a:gd name="connsiteX4" fmla="*/ 1279820 w 3342041"/>
              <a:gd name="connsiteY4" fmla="*/ 3135946 h 3135946"/>
              <a:gd name="connsiteX5" fmla="*/ 0 w 3342041"/>
              <a:gd name="connsiteY5" fmla="*/ 3135946 h 3135946"/>
              <a:gd name="connsiteX6" fmla="*/ 0 w 3342041"/>
              <a:gd name="connsiteY6" fmla="*/ 303732 h 3135946"/>
              <a:gd name="connsiteX7" fmla="*/ 284162 w 3342041"/>
              <a:gd name="connsiteY7" fmla="*/ 223677 h 3135946"/>
              <a:gd name="connsiteX8" fmla="*/ 1646268 w 3342041"/>
              <a:gd name="connsiteY8" fmla="*/ 570 h 31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2041" h="3135946">
                <a:moveTo>
                  <a:pt x="1646268" y="570"/>
                </a:moveTo>
                <a:cubicBezTo>
                  <a:pt x="1697789" y="1891"/>
                  <a:pt x="1746117" y="5529"/>
                  <a:pt x="1790699" y="11746"/>
                </a:cubicBezTo>
                <a:cubicBezTo>
                  <a:pt x="2504016" y="111229"/>
                  <a:pt x="3522132" y="625579"/>
                  <a:pt x="3314699" y="1218246"/>
                </a:cubicBezTo>
                <a:cubicBezTo>
                  <a:pt x="3172089" y="1625705"/>
                  <a:pt x="2250124" y="2443350"/>
                  <a:pt x="1458780" y="3010881"/>
                </a:cubicBezTo>
                <a:lnTo>
                  <a:pt x="1279820" y="3135946"/>
                </a:lnTo>
                <a:lnTo>
                  <a:pt x="0" y="3135946"/>
                </a:lnTo>
                <a:lnTo>
                  <a:pt x="0" y="303732"/>
                </a:lnTo>
                <a:lnTo>
                  <a:pt x="284162" y="223677"/>
                </a:lnTo>
                <a:cubicBezTo>
                  <a:pt x="768481" y="95652"/>
                  <a:pt x="1285618" y="-8672"/>
                  <a:pt x="1646268" y="570"/>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1" name="任意多边形: 形状 160">
            <a:extLst>
              <a:ext uri="{FF2B5EF4-FFF2-40B4-BE49-F238E27FC236}">
                <a16:creationId xmlns:a16="http://schemas.microsoft.com/office/drawing/2014/main" xmlns="" id="{FA02C03C-44EB-4A7B-888E-BA6D02B057CF}"/>
              </a:ext>
            </a:extLst>
          </p:cNvPr>
          <p:cNvSpPr/>
          <p:nvPr/>
        </p:nvSpPr>
        <p:spPr>
          <a:xfrm>
            <a:off x="4406968" y="2461004"/>
            <a:ext cx="7785034" cy="3421524"/>
          </a:xfrm>
          <a:custGeom>
            <a:avLst/>
            <a:gdLst>
              <a:gd name="connsiteX0" fmla="*/ 7567417 w 7567417"/>
              <a:gd name="connsiteY0" fmla="*/ 0 h 3598602"/>
              <a:gd name="connsiteX1" fmla="*/ 7567417 w 7567417"/>
              <a:gd name="connsiteY1" fmla="*/ 3521513 h 3598602"/>
              <a:gd name="connsiteX2" fmla="*/ 7550862 w 7567417"/>
              <a:gd name="connsiteY2" fmla="*/ 3525800 h 3598602"/>
              <a:gd name="connsiteX3" fmla="*/ 4481316 w 7567417"/>
              <a:gd name="connsiteY3" fmla="*/ 3447522 h 3598602"/>
              <a:gd name="connsiteX4" fmla="*/ 23616 w 7567417"/>
              <a:gd name="connsiteY4" fmla="*/ 2799822 h 3598602"/>
              <a:gd name="connsiteX5" fmla="*/ 2931916 w 7567417"/>
              <a:gd name="connsiteY5" fmla="*/ 1669522 h 3598602"/>
              <a:gd name="connsiteX6" fmla="*/ 7516616 w 7567417"/>
              <a:gd name="connsiteY6" fmla="*/ 5822 h 3598602"/>
              <a:gd name="connsiteX0" fmla="*/ 7588110 w 7588110"/>
              <a:gd name="connsiteY0" fmla="*/ 0 h 3598602"/>
              <a:gd name="connsiteX1" fmla="*/ 7588110 w 7588110"/>
              <a:gd name="connsiteY1" fmla="*/ 3521513 h 3598602"/>
              <a:gd name="connsiteX2" fmla="*/ 7571555 w 7588110"/>
              <a:gd name="connsiteY2" fmla="*/ 3525800 h 3598602"/>
              <a:gd name="connsiteX3" fmla="*/ 4502009 w 7588110"/>
              <a:gd name="connsiteY3" fmla="*/ 3447522 h 3598602"/>
              <a:gd name="connsiteX4" fmla="*/ 44309 w 7588110"/>
              <a:gd name="connsiteY4" fmla="*/ 2799822 h 3598602"/>
              <a:gd name="connsiteX5" fmla="*/ 1936609 w 7588110"/>
              <a:gd name="connsiteY5" fmla="*/ 526522 h 3598602"/>
              <a:gd name="connsiteX6" fmla="*/ 7537309 w 7588110"/>
              <a:gd name="connsiteY6" fmla="*/ 5822 h 3598602"/>
              <a:gd name="connsiteX7" fmla="*/ 7588110 w 7588110"/>
              <a:gd name="connsiteY7" fmla="*/ 0 h 3598602"/>
              <a:gd name="connsiteX0" fmla="*/ 7578984 w 7578984"/>
              <a:gd name="connsiteY0" fmla="*/ 0 h 3598602"/>
              <a:gd name="connsiteX1" fmla="*/ 7578984 w 7578984"/>
              <a:gd name="connsiteY1" fmla="*/ 3521513 h 3598602"/>
              <a:gd name="connsiteX2" fmla="*/ 7562429 w 7578984"/>
              <a:gd name="connsiteY2" fmla="*/ 3525800 h 3598602"/>
              <a:gd name="connsiteX3" fmla="*/ 4492883 w 7578984"/>
              <a:gd name="connsiteY3" fmla="*/ 3447522 h 3598602"/>
              <a:gd name="connsiteX4" fmla="*/ 35183 w 7578984"/>
              <a:gd name="connsiteY4" fmla="*/ 2799822 h 3598602"/>
              <a:gd name="connsiteX5" fmla="*/ 1927483 w 7578984"/>
              <a:gd name="connsiteY5" fmla="*/ 526522 h 3598602"/>
              <a:gd name="connsiteX6" fmla="*/ 5635883 w 7578984"/>
              <a:gd name="connsiteY6" fmla="*/ 1656822 h 3598602"/>
              <a:gd name="connsiteX7" fmla="*/ 7528183 w 7578984"/>
              <a:gd name="connsiteY7" fmla="*/ 5822 h 3598602"/>
              <a:gd name="connsiteX8" fmla="*/ 7578984 w 7578984"/>
              <a:gd name="connsiteY8" fmla="*/ 0 h 3598602"/>
              <a:gd name="connsiteX0" fmla="*/ 7575652 w 7575652"/>
              <a:gd name="connsiteY0" fmla="*/ 0 h 3598602"/>
              <a:gd name="connsiteX1" fmla="*/ 7575652 w 7575652"/>
              <a:gd name="connsiteY1" fmla="*/ 3521513 h 3598602"/>
              <a:gd name="connsiteX2" fmla="*/ 7559097 w 7575652"/>
              <a:gd name="connsiteY2" fmla="*/ 3525800 h 3598602"/>
              <a:gd name="connsiteX3" fmla="*/ 4489551 w 7575652"/>
              <a:gd name="connsiteY3" fmla="*/ 3447522 h 3598602"/>
              <a:gd name="connsiteX4" fmla="*/ 31851 w 7575652"/>
              <a:gd name="connsiteY4" fmla="*/ 2799822 h 3598602"/>
              <a:gd name="connsiteX5" fmla="*/ 1924151 w 7575652"/>
              <a:gd name="connsiteY5" fmla="*/ 526522 h 3598602"/>
              <a:gd name="connsiteX6" fmla="*/ 4692751 w 7575652"/>
              <a:gd name="connsiteY6" fmla="*/ 2139422 h 3598602"/>
              <a:gd name="connsiteX7" fmla="*/ 7524851 w 7575652"/>
              <a:gd name="connsiteY7" fmla="*/ 5822 h 3598602"/>
              <a:gd name="connsiteX8" fmla="*/ 7575652 w 7575652"/>
              <a:gd name="connsiteY8" fmla="*/ 0 h 3598602"/>
              <a:gd name="connsiteX0" fmla="*/ 7576166 w 7576166"/>
              <a:gd name="connsiteY0" fmla="*/ 0 h 3598602"/>
              <a:gd name="connsiteX1" fmla="*/ 7576166 w 7576166"/>
              <a:gd name="connsiteY1" fmla="*/ 3521513 h 3598602"/>
              <a:gd name="connsiteX2" fmla="*/ 7559611 w 7576166"/>
              <a:gd name="connsiteY2" fmla="*/ 3525800 h 3598602"/>
              <a:gd name="connsiteX3" fmla="*/ 4490065 w 7576166"/>
              <a:gd name="connsiteY3" fmla="*/ 3447522 h 3598602"/>
              <a:gd name="connsiteX4" fmla="*/ 32365 w 7576166"/>
              <a:gd name="connsiteY4" fmla="*/ 2799822 h 3598602"/>
              <a:gd name="connsiteX5" fmla="*/ 1899265 w 7576166"/>
              <a:gd name="connsiteY5" fmla="*/ 1046096 h 3598602"/>
              <a:gd name="connsiteX6" fmla="*/ 4693265 w 7576166"/>
              <a:gd name="connsiteY6" fmla="*/ 2139422 h 3598602"/>
              <a:gd name="connsiteX7" fmla="*/ 7525365 w 7576166"/>
              <a:gd name="connsiteY7" fmla="*/ 5822 h 3598602"/>
              <a:gd name="connsiteX8" fmla="*/ 7576166 w 7576166"/>
              <a:gd name="connsiteY8" fmla="*/ 0 h 3598602"/>
              <a:gd name="connsiteX0" fmla="*/ 7538738 w 7538738"/>
              <a:gd name="connsiteY0" fmla="*/ 0 h 3667975"/>
              <a:gd name="connsiteX1" fmla="*/ 7538738 w 7538738"/>
              <a:gd name="connsiteY1" fmla="*/ 3521513 h 3667975"/>
              <a:gd name="connsiteX2" fmla="*/ 7522183 w 7538738"/>
              <a:gd name="connsiteY2" fmla="*/ 3525800 h 3667975"/>
              <a:gd name="connsiteX3" fmla="*/ 4452637 w 7538738"/>
              <a:gd name="connsiteY3" fmla="*/ 3447522 h 3667975"/>
              <a:gd name="connsiteX4" fmla="*/ 33037 w 7538738"/>
              <a:gd name="connsiteY4" fmla="*/ 3559200 h 3667975"/>
              <a:gd name="connsiteX5" fmla="*/ 1861837 w 7538738"/>
              <a:gd name="connsiteY5" fmla="*/ 1046096 h 3667975"/>
              <a:gd name="connsiteX6" fmla="*/ 4655837 w 7538738"/>
              <a:gd name="connsiteY6" fmla="*/ 2139422 h 3667975"/>
              <a:gd name="connsiteX7" fmla="*/ 7487937 w 7538738"/>
              <a:gd name="connsiteY7" fmla="*/ 5822 h 3667975"/>
              <a:gd name="connsiteX8" fmla="*/ 7538738 w 7538738"/>
              <a:gd name="connsiteY8" fmla="*/ 0 h 3667975"/>
              <a:gd name="connsiteX0" fmla="*/ 7327227 w 7327227"/>
              <a:gd name="connsiteY0" fmla="*/ 0 h 3892851"/>
              <a:gd name="connsiteX1" fmla="*/ 7327227 w 7327227"/>
              <a:gd name="connsiteY1" fmla="*/ 3521513 h 3892851"/>
              <a:gd name="connsiteX2" fmla="*/ 7310672 w 7327227"/>
              <a:gd name="connsiteY2" fmla="*/ 3525800 h 3892851"/>
              <a:gd name="connsiteX3" fmla="*/ 4241126 w 7327227"/>
              <a:gd name="connsiteY3" fmla="*/ 3447522 h 3892851"/>
              <a:gd name="connsiteX4" fmla="*/ 37426 w 7327227"/>
              <a:gd name="connsiteY4" fmla="*/ 3812326 h 3892851"/>
              <a:gd name="connsiteX5" fmla="*/ 1650326 w 7327227"/>
              <a:gd name="connsiteY5" fmla="*/ 1046096 h 3892851"/>
              <a:gd name="connsiteX6" fmla="*/ 4444326 w 7327227"/>
              <a:gd name="connsiteY6" fmla="*/ 2139422 h 3892851"/>
              <a:gd name="connsiteX7" fmla="*/ 7276426 w 7327227"/>
              <a:gd name="connsiteY7" fmla="*/ 5822 h 3892851"/>
              <a:gd name="connsiteX8" fmla="*/ 7327227 w 7327227"/>
              <a:gd name="connsiteY8" fmla="*/ 0 h 3892851"/>
              <a:gd name="connsiteX0" fmla="*/ 7788721 w 7788721"/>
              <a:gd name="connsiteY0" fmla="*/ 0 h 3589211"/>
              <a:gd name="connsiteX1" fmla="*/ 7788721 w 7788721"/>
              <a:gd name="connsiteY1" fmla="*/ 3521513 h 3589211"/>
              <a:gd name="connsiteX2" fmla="*/ 7772166 w 7788721"/>
              <a:gd name="connsiteY2" fmla="*/ 3525800 h 3589211"/>
              <a:gd name="connsiteX3" fmla="*/ 4702620 w 7788721"/>
              <a:gd name="connsiteY3" fmla="*/ 3447522 h 3589211"/>
              <a:gd name="connsiteX4" fmla="*/ 29020 w 7788721"/>
              <a:gd name="connsiteY4" fmla="*/ 3399331 h 3589211"/>
              <a:gd name="connsiteX5" fmla="*/ 2111820 w 7788721"/>
              <a:gd name="connsiteY5" fmla="*/ 1046096 h 3589211"/>
              <a:gd name="connsiteX6" fmla="*/ 4905820 w 7788721"/>
              <a:gd name="connsiteY6" fmla="*/ 2139422 h 3589211"/>
              <a:gd name="connsiteX7" fmla="*/ 7737920 w 7788721"/>
              <a:gd name="connsiteY7" fmla="*/ 5822 h 3589211"/>
              <a:gd name="connsiteX8" fmla="*/ 7788721 w 7788721"/>
              <a:gd name="connsiteY8" fmla="*/ 0 h 3589211"/>
              <a:gd name="connsiteX0" fmla="*/ 7785034 w 7785034"/>
              <a:gd name="connsiteY0" fmla="*/ 0 h 3589211"/>
              <a:gd name="connsiteX1" fmla="*/ 7785034 w 7785034"/>
              <a:gd name="connsiteY1" fmla="*/ 3521513 h 3589211"/>
              <a:gd name="connsiteX2" fmla="*/ 7768479 w 7785034"/>
              <a:gd name="connsiteY2" fmla="*/ 3525800 h 3589211"/>
              <a:gd name="connsiteX3" fmla="*/ 4698933 w 7785034"/>
              <a:gd name="connsiteY3" fmla="*/ 3447522 h 3589211"/>
              <a:gd name="connsiteX4" fmla="*/ 25333 w 7785034"/>
              <a:gd name="connsiteY4" fmla="*/ 3399331 h 3589211"/>
              <a:gd name="connsiteX5" fmla="*/ 2362133 w 7785034"/>
              <a:gd name="connsiteY5" fmla="*/ 846260 h 3589211"/>
              <a:gd name="connsiteX6" fmla="*/ 4902133 w 7785034"/>
              <a:gd name="connsiteY6" fmla="*/ 2139422 h 3589211"/>
              <a:gd name="connsiteX7" fmla="*/ 7734233 w 7785034"/>
              <a:gd name="connsiteY7" fmla="*/ 5822 h 3589211"/>
              <a:gd name="connsiteX8" fmla="*/ 7785034 w 7785034"/>
              <a:gd name="connsiteY8" fmla="*/ 0 h 358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5034" h="3589211">
                <a:moveTo>
                  <a:pt x="7785034" y="0"/>
                </a:moveTo>
                <a:lnTo>
                  <a:pt x="7785034" y="3521513"/>
                </a:lnTo>
                <a:lnTo>
                  <a:pt x="7768479" y="3525800"/>
                </a:lnTo>
                <a:cubicBezTo>
                  <a:pt x="6968521" y="3697430"/>
                  <a:pt x="5989457" y="3468600"/>
                  <a:pt x="4698933" y="3447522"/>
                </a:cubicBezTo>
                <a:cubicBezTo>
                  <a:pt x="3408409" y="3426444"/>
                  <a:pt x="283567" y="3695664"/>
                  <a:pt x="25333" y="3399331"/>
                </a:cubicBezTo>
                <a:cubicBezTo>
                  <a:pt x="-232900" y="3102998"/>
                  <a:pt x="1549333" y="1056245"/>
                  <a:pt x="2362133" y="846260"/>
                </a:cubicBezTo>
                <a:cubicBezTo>
                  <a:pt x="3174933" y="636275"/>
                  <a:pt x="3968683" y="2226205"/>
                  <a:pt x="4902133" y="2139422"/>
                </a:cubicBezTo>
                <a:cubicBezTo>
                  <a:pt x="5835583" y="2052639"/>
                  <a:pt x="7304550" y="25842"/>
                  <a:pt x="7734233" y="5822"/>
                </a:cubicBezTo>
                <a:lnTo>
                  <a:pt x="7785034" y="0"/>
                </a:ln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a:extLst>
              <a:ext uri="{FF2B5EF4-FFF2-40B4-BE49-F238E27FC236}">
                <a16:creationId xmlns:a16="http://schemas.microsoft.com/office/drawing/2014/main" xmlns="" id="{1731C78E-4F8D-4C88-BE74-0F9B936C7CFB}"/>
              </a:ext>
            </a:extLst>
          </p:cNvPr>
          <p:cNvSpPr/>
          <p:nvPr/>
        </p:nvSpPr>
        <p:spPr>
          <a:xfrm>
            <a:off x="6051549" y="1274906"/>
            <a:ext cx="1579033" cy="203200"/>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EE945938-D114-4D91-931C-2AA7C11E03C8}"/>
              </a:ext>
            </a:extLst>
          </p:cNvPr>
          <p:cNvSpPr txBox="1"/>
          <p:nvPr/>
        </p:nvSpPr>
        <p:spPr>
          <a:xfrm>
            <a:off x="3581400" y="431666"/>
            <a:ext cx="5029200" cy="584775"/>
          </a:xfrm>
          <a:prstGeom prst="rect">
            <a:avLst/>
          </a:prstGeom>
          <a:noFill/>
        </p:spPr>
        <p:txBody>
          <a:bodyPr wrap="square" rtlCol="0">
            <a:spAutoFit/>
          </a:bodyPr>
          <a:lstStyle/>
          <a:p>
            <a:pPr algn="ctr"/>
            <a:r>
              <a:rPr lang="en-US" altLang="zh-CN" sz="3200" b="1">
                <a:latin typeface="..黑体UI-韩语" panose="02000000000000000000" pitchFamily="2" charset="-128"/>
                <a:ea typeface="..黑体UI-韩语" panose="02000000000000000000" pitchFamily="2" charset="-128"/>
                <a:cs typeface="..黑体UI-韩语" panose="02000000000000000000" pitchFamily="2" charset="-128"/>
              </a:rPr>
              <a:t>Power</a:t>
            </a:r>
            <a:r>
              <a:rPr lang="en-US" altLang="zh-CN" sz="3200">
                <a:latin typeface="..黑体UI-韩语" panose="02000000000000000000" pitchFamily="2" charset="-128"/>
                <a:ea typeface="..黑体UI-韩语" panose="02000000000000000000" pitchFamily="2" charset="-128"/>
                <a:cs typeface="..黑体UI-韩语" panose="02000000000000000000" pitchFamily="2" charset="-128"/>
              </a:rPr>
              <a:t> Point Templet </a:t>
            </a:r>
            <a:endParaRPr lang="zh-CN" altLang="en-US" sz="3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 name="文本框 4">
            <a:extLst>
              <a:ext uri="{FF2B5EF4-FFF2-40B4-BE49-F238E27FC236}">
                <a16:creationId xmlns:a16="http://schemas.microsoft.com/office/drawing/2014/main" xmlns="" id="{17106DD8-A6C1-4AC0-990D-7CFF4CA30964}"/>
              </a:ext>
            </a:extLst>
          </p:cNvPr>
          <p:cNvSpPr txBox="1"/>
          <p:nvPr/>
        </p:nvSpPr>
        <p:spPr>
          <a:xfrm>
            <a:off x="3581400" y="1016441"/>
            <a:ext cx="5029200" cy="461665"/>
          </a:xfrm>
          <a:prstGeom prst="rect">
            <a:avLst/>
          </a:prstGeom>
          <a:noFill/>
        </p:spPr>
        <p:txBody>
          <a:bodyPr wrap="square" rtlCol="0">
            <a:spAutoFit/>
          </a:bodyPr>
          <a:lstStyle/>
          <a:p>
            <a:pPr algn="ctr"/>
            <a:r>
              <a:rPr lang="en-US" altLang="zh-CN" sz="2400">
                <a:latin typeface="..黑体UI-韩语" panose="02000000000000000000" pitchFamily="2" charset="-128"/>
                <a:ea typeface="..黑体UI-韩语" panose="02000000000000000000" pitchFamily="2" charset="-128"/>
                <a:cs typeface="..黑体UI-韩语" panose="02000000000000000000" pitchFamily="2" charset="-128"/>
              </a:rPr>
              <a:t>Designed </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By Xiao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文本框 6">
            <a:extLst>
              <a:ext uri="{FF2B5EF4-FFF2-40B4-BE49-F238E27FC236}">
                <a16:creationId xmlns:a16="http://schemas.microsoft.com/office/drawing/2014/main" xmlns="" id="{0B9B2DB7-A7DF-4E0E-885D-C8A05B3197BA}"/>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椭圆 7">
            <a:extLst>
              <a:ext uri="{FF2B5EF4-FFF2-40B4-BE49-F238E27FC236}">
                <a16:creationId xmlns:a16="http://schemas.microsoft.com/office/drawing/2014/main" xmlns="" id="{7243064B-05D7-4B86-9DAA-D0B61718A4D3}"/>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a:extLst>
              <a:ext uri="{FF2B5EF4-FFF2-40B4-BE49-F238E27FC236}">
                <a16:creationId xmlns:a16="http://schemas.microsoft.com/office/drawing/2014/main" xmlns="" id="{310DD74B-93B5-42EE-B664-A7B97E72A847}"/>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矩形: 圆角 19">
            <a:extLst>
              <a:ext uri="{FF2B5EF4-FFF2-40B4-BE49-F238E27FC236}">
                <a16:creationId xmlns:a16="http://schemas.microsoft.com/office/drawing/2014/main" xmlns="" id="{75A09189-DBDD-4939-93B1-5E95B36C80F0}"/>
              </a:ext>
            </a:extLst>
          </p:cNvPr>
          <p:cNvSpPr/>
          <p:nvPr/>
        </p:nvSpPr>
        <p:spPr>
          <a:xfrm rot="21480000">
            <a:off x="1588852" y="3125301"/>
            <a:ext cx="4292993" cy="2948658"/>
          </a:xfrm>
          <a:prstGeom prst="roundRect">
            <a:avLst>
              <a:gd name="adj" fmla="val 6493"/>
            </a:avLst>
          </a:prstGeom>
          <a:solidFill>
            <a:srgbClr val="E6F4F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8A410DCB-6C4A-4731-84A5-A69E13D5ED7E}"/>
              </a:ext>
            </a:extLst>
          </p:cNvPr>
          <p:cNvSpPr/>
          <p:nvPr/>
        </p:nvSpPr>
        <p:spPr>
          <a:xfrm rot="21480000">
            <a:off x="5095682" y="3064088"/>
            <a:ext cx="785095" cy="2948658"/>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xmlns="" id="{2139F8A7-7109-4450-87A0-19654C144241}"/>
              </a:ext>
            </a:extLst>
          </p:cNvPr>
          <p:cNvSpPr/>
          <p:nvPr/>
        </p:nvSpPr>
        <p:spPr>
          <a:xfrm rot="120000">
            <a:off x="6310157" y="2535019"/>
            <a:ext cx="4292993" cy="2948658"/>
          </a:xfrm>
          <a:prstGeom prst="roundRect">
            <a:avLst>
              <a:gd name="adj" fmla="val 6493"/>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5D612B57-2FBD-4D00-9698-0E02706036E4}"/>
              </a:ext>
            </a:extLst>
          </p:cNvPr>
          <p:cNvSpPr/>
          <p:nvPr/>
        </p:nvSpPr>
        <p:spPr>
          <a:xfrm rot="120000">
            <a:off x="6311226" y="2473802"/>
            <a:ext cx="784799" cy="2948659"/>
          </a:xfrm>
          <a:custGeom>
            <a:avLst/>
            <a:gdLst>
              <a:gd name="connsiteX0" fmla="*/ 191456 w 784799"/>
              <a:gd name="connsiteY0" fmla="*/ 0 h 2948659"/>
              <a:gd name="connsiteX1" fmla="*/ 784799 w 784799"/>
              <a:gd name="connsiteY1" fmla="*/ 0 h 2948659"/>
              <a:gd name="connsiteX2" fmla="*/ 784799 w 784799"/>
              <a:gd name="connsiteY2" fmla="*/ 2948659 h 2948659"/>
              <a:gd name="connsiteX3" fmla="*/ 191456 w 784799"/>
              <a:gd name="connsiteY3" fmla="*/ 2948658 h 2948659"/>
              <a:gd name="connsiteX4" fmla="*/ 0 w 784799"/>
              <a:gd name="connsiteY4" fmla="*/ 2757202 h 2948659"/>
              <a:gd name="connsiteX5" fmla="*/ 0 w 784799"/>
              <a:gd name="connsiteY5" fmla="*/ 191456 h 2948659"/>
              <a:gd name="connsiteX6" fmla="*/ 191456 w 784799"/>
              <a:gd name="connsiteY6" fmla="*/ 0 h 294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799" h="2948659">
                <a:moveTo>
                  <a:pt x="191456" y="0"/>
                </a:moveTo>
                <a:lnTo>
                  <a:pt x="784799" y="0"/>
                </a:lnTo>
                <a:lnTo>
                  <a:pt x="784799" y="2948659"/>
                </a:lnTo>
                <a:lnTo>
                  <a:pt x="191456" y="2948658"/>
                </a:lnTo>
                <a:cubicBezTo>
                  <a:pt x="85718" y="2948658"/>
                  <a:pt x="0" y="2862940"/>
                  <a:pt x="0" y="2757202"/>
                </a:cubicBezTo>
                <a:lnTo>
                  <a:pt x="0" y="191456"/>
                </a:lnTo>
                <a:cubicBezTo>
                  <a:pt x="0" y="85718"/>
                  <a:pt x="85718" y="0"/>
                  <a:pt x="191456" y="0"/>
                </a:cubicBez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椭圆 31">
            <a:extLst>
              <a:ext uri="{FF2B5EF4-FFF2-40B4-BE49-F238E27FC236}">
                <a16:creationId xmlns:a16="http://schemas.microsoft.com/office/drawing/2014/main" xmlns="" id="{F324D6CF-A186-4EA4-A5DD-B0BE509F9630}"/>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48BE2E63-93EE-47B5-8B49-750E4D90CD4B}"/>
              </a:ext>
            </a:extLst>
          </p:cNvPr>
          <p:cNvSpPr/>
          <p:nvPr/>
        </p:nvSpPr>
        <p:spPr>
          <a:xfrm rot="21480000">
            <a:off x="5657801" y="5099052"/>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C9A08E1B-4485-40F2-9AC6-4147F28BD0F0}"/>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F9239EFE-BDA6-4772-A366-6E8B96C7BB4C}"/>
              </a:ext>
            </a:extLst>
          </p:cNvPr>
          <p:cNvSpPr/>
          <p:nvPr/>
        </p:nvSpPr>
        <p:spPr>
          <a:xfrm rot="240000">
            <a:off x="6409981" y="4508386"/>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D1B78C28-82B6-49D4-9217-CB1F1AFC5108}"/>
              </a:ext>
            </a:extLst>
          </p:cNvPr>
          <p:cNvSpPr/>
          <p:nvPr/>
        </p:nvSpPr>
        <p:spPr>
          <a:xfrm rot="19320000">
            <a:off x="5627096" y="4845672"/>
            <a:ext cx="95685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xmlns="" id="{17CF5D4A-D1F8-4E70-A97C-573DA55E990F}"/>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xmlns="" id="{8409CE99-AC60-4B33-A04B-56EBC3C7552D}"/>
              </a:ext>
            </a:extLst>
          </p:cNvPr>
          <p:cNvSpPr/>
          <p:nvPr/>
        </p:nvSpPr>
        <p:spPr>
          <a:xfrm rot="21480000">
            <a:off x="1733461" y="3700474"/>
            <a:ext cx="1970802" cy="364149"/>
          </a:xfrm>
          <a:prstGeom prst="roundRect">
            <a:avLst>
              <a:gd name="adj" fmla="val 50000"/>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8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3" name="文本框 42">
            <a:extLst>
              <a:ext uri="{FF2B5EF4-FFF2-40B4-BE49-F238E27FC236}">
                <a16:creationId xmlns:a16="http://schemas.microsoft.com/office/drawing/2014/main" xmlns="" id="{DDFE9587-ECF1-4BB5-AE10-D00AE3F203C9}"/>
              </a:ext>
            </a:extLst>
          </p:cNvPr>
          <p:cNvSpPr txBox="1"/>
          <p:nvPr/>
        </p:nvSpPr>
        <p:spPr>
          <a:xfrm rot="21480000">
            <a:off x="1733458" y="3728440"/>
            <a:ext cx="1983463" cy="307777"/>
          </a:xfrm>
          <a:prstGeom prst="rect">
            <a:avLst/>
          </a:prstGeom>
          <a:noFill/>
        </p:spPr>
        <p:txBody>
          <a:bodyPr wrap="square" rtlCol="0">
            <a:spAutoFit/>
          </a:bodyPr>
          <a:lstStyle/>
          <a:p>
            <a:pPr algn="ct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4" name="文本框 43">
            <a:extLst>
              <a:ext uri="{FF2B5EF4-FFF2-40B4-BE49-F238E27FC236}">
                <a16:creationId xmlns:a16="http://schemas.microsoft.com/office/drawing/2014/main" xmlns="" id="{3AFB715E-2568-4CCF-B07A-9C24647B33A1}"/>
              </a:ext>
            </a:extLst>
          </p:cNvPr>
          <p:cNvSpPr txBox="1"/>
          <p:nvPr/>
        </p:nvSpPr>
        <p:spPr>
          <a:xfrm rot="21480000">
            <a:off x="1752272" y="4288364"/>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5" name="文本框 44">
            <a:extLst>
              <a:ext uri="{FF2B5EF4-FFF2-40B4-BE49-F238E27FC236}">
                <a16:creationId xmlns:a16="http://schemas.microsoft.com/office/drawing/2014/main" xmlns="" id="{AACEE203-2228-4D92-8D7A-4FF62EC53D0A}"/>
              </a:ext>
            </a:extLst>
          </p:cNvPr>
          <p:cNvSpPr txBox="1"/>
          <p:nvPr/>
        </p:nvSpPr>
        <p:spPr>
          <a:xfrm rot="21480000">
            <a:off x="1773282" y="4801443"/>
            <a:ext cx="3227845" cy="574901"/>
          </a:xfrm>
          <a:prstGeom prst="rect">
            <a:avLst/>
          </a:prstGeom>
          <a:noFill/>
        </p:spPr>
        <p:txBody>
          <a:bodyPr wrap="square" rtlCol="0">
            <a:spAutoFit/>
          </a:bodyPr>
          <a:lstStyle/>
          <a:p>
            <a:pPr>
              <a:lnSpc>
                <a:spcPct val="120000"/>
              </a:lnSpc>
            </a:pPr>
            <a:r>
              <a:rPr lang="fr-FR" altLang="zh-CN"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137" name="图形 136">
            <a:extLst>
              <a:ext uri="{FF2B5EF4-FFF2-40B4-BE49-F238E27FC236}">
                <a16:creationId xmlns:a16="http://schemas.microsoft.com/office/drawing/2014/main" xmlns="" id="{4DA3B68C-8A76-49A4-AF11-B60E70C8C67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21480000">
            <a:off x="3978078" y="3126591"/>
            <a:ext cx="1044436" cy="1033992"/>
          </a:xfrm>
          <a:prstGeom prst="rect">
            <a:avLst/>
          </a:prstGeom>
        </p:spPr>
      </p:pic>
      <p:sp>
        <p:nvSpPr>
          <p:cNvPr id="139" name="矩形 138">
            <a:extLst>
              <a:ext uri="{FF2B5EF4-FFF2-40B4-BE49-F238E27FC236}">
                <a16:creationId xmlns:a16="http://schemas.microsoft.com/office/drawing/2014/main" xmlns="" id="{9F188379-E48E-4CD4-B7E0-8FDD465E35CB}"/>
              </a:ext>
            </a:extLst>
          </p:cNvPr>
          <p:cNvSpPr/>
          <p:nvPr/>
        </p:nvSpPr>
        <p:spPr>
          <a:xfrm rot="21480000">
            <a:off x="3603662" y="5688212"/>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a:extLst>
              <a:ext uri="{FF2B5EF4-FFF2-40B4-BE49-F238E27FC236}">
                <a16:creationId xmlns:a16="http://schemas.microsoft.com/office/drawing/2014/main" xmlns="" id="{1128F0DF-0B27-40FF-A110-35EA7C401909}"/>
              </a:ext>
            </a:extLst>
          </p:cNvPr>
          <p:cNvSpPr txBox="1"/>
          <p:nvPr/>
        </p:nvSpPr>
        <p:spPr>
          <a:xfrm rot="21480000">
            <a:off x="3638190" y="5517845"/>
            <a:ext cx="1353352"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0" name="矩形: 圆角 139">
            <a:extLst>
              <a:ext uri="{FF2B5EF4-FFF2-40B4-BE49-F238E27FC236}">
                <a16:creationId xmlns:a16="http://schemas.microsoft.com/office/drawing/2014/main" xmlns="" id="{09472B83-B4F1-4F74-8CD9-C74E9A9DB5AE}"/>
              </a:ext>
            </a:extLst>
          </p:cNvPr>
          <p:cNvSpPr/>
          <p:nvPr/>
        </p:nvSpPr>
        <p:spPr>
          <a:xfrm rot="120000">
            <a:off x="7312004" y="3111757"/>
            <a:ext cx="1970802" cy="364149"/>
          </a:xfrm>
          <a:prstGeom prst="roundRect">
            <a:avLst>
              <a:gd name="adj" fmla="val 50000"/>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8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1" name="文本框 140">
            <a:extLst>
              <a:ext uri="{FF2B5EF4-FFF2-40B4-BE49-F238E27FC236}">
                <a16:creationId xmlns:a16="http://schemas.microsoft.com/office/drawing/2014/main" xmlns="" id="{A394F6AB-BA6C-440B-8DEF-AA77D17D038F}"/>
              </a:ext>
            </a:extLst>
          </p:cNvPr>
          <p:cNvSpPr txBox="1"/>
          <p:nvPr/>
        </p:nvSpPr>
        <p:spPr>
          <a:xfrm rot="120000">
            <a:off x="7312005" y="3139944"/>
            <a:ext cx="1983463" cy="307777"/>
          </a:xfrm>
          <a:prstGeom prst="rect">
            <a:avLst/>
          </a:prstGeom>
          <a:noFill/>
        </p:spPr>
        <p:txBody>
          <a:bodyPr wrap="square" rtlCol="0">
            <a:spAutoFit/>
          </a:bodyPr>
          <a:lstStyle/>
          <a:p>
            <a:pPr algn="ct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2" name="文本框 141">
            <a:extLst>
              <a:ext uri="{FF2B5EF4-FFF2-40B4-BE49-F238E27FC236}">
                <a16:creationId xmlns:a16="http://schemas.microsoft.com/office/drawing/2014/main" xmlns="" id="{35FBD01A-03F7-4B4E-A28A-D82D8F27F3CF}"/>
              </a:ext>
            </a:extLst>
          </p:cNvPr>
          <p:cNvSpPr txBox="1"/>
          <p:nvPr/>
        </p:nvSpPr>
        <p:spPr>
          <a:xfrm rot="120000">
            <a:off x="7309318" y="3719493"/>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3" name="文本框 142">
            <a:extLst>
              <a:ext uri="{FF2B5EF4-FFF2-40B4-BE49-F238E27FC236}">
                <a16:creationId xmlns:a16="http://schemas.microsoft.com/office/drawing/2014/main" xmlns="" id="{68B2D92E-F8E4-4D00-AF9E-790F587552AD}"/>
              </a:ext>
            </a:extLst>
          </p:cNvPr>
          <p:cNvSpPr txBox="1"/>
          <p:nvPr/>
        </p:nvSpPr>
        <p:spPr>
          <a:xfrm rot="120000">
            <a:off x="7309317" y="4235316"/>
            <a:ext cx="3227845" cy="574901"/>
          </a:xfrm>
          <a:prstGeom prst="rect">
            <a:avLst/>
          </a:prstGeom>
          <a:noFill/>
        </p:spPr>
        <p:txBody>
          <a:bodyPr wrap="square" rtlCol="0">
            <a:spAutoFit/>
          </a:bodyPr>
          <a:lstStyle/>
          <a:p>
            <a:pPr>
              <a:lnSpc>
                <a:spcPct val="120000"/>
              </a:lnSpc>
            </a:pPr>
            <a:r>
              <a:rPr lang="fr-FR" altLang="zh-CN"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144" name="图形 143">
            <a:extLst>
              <a:ext uri="{FF2B5EF4-FFF2-40B4-BE49-F238E27FC236}">
                <a16:creationId xmlns:a16="http://schemas.microsoft.com/office/drawing/2014/main" xmlns="" id="{A0F063AE-61B9-4985-8391-A1D477CE8B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rot="120000">
            <a:off x="9563876" y="2600191"/>
            <a:ext cx="1044436" cy="1033991"/>
          </a:xfrm>
          <a:prstGeom prst="rect">
            <a:avLst/>
          </a:prstGeom>
        </p:spPr>
      </p:pic>
      <p:sp>
        <p:nvSpPr>
          <p:cNvPr id="145" name="矩形 144">
            <a:extLst>
              <a:ext uri="{FF2B5EF4-FFF2-40B4-BE49-F238E27FC236}">
                <a16:creationId xmlns:a16="http://schemas.microsoft.com/office/drawing/2014/main" xmlns="" id="{41F614B0-7597-4FCB-BB4E-60DD4FC09EF2}"/>
              </a:ext>
            </a:extLst>
          </p:cNvPr>
          <p:cNvSpPr/>
          <p:nvPr/>
        </p:nvSpPr>
        <p:spPr>
          <a:xfrm rot="120000">
            <a:off x="9116001" y="5152109"/>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a:extLst>
              <a:ext uri="{FF2B5EF4-FFF2-40B4-BE49-F238E27FC236}">
                <a16:creationId xmlns:a16="http://schemas.microsoft.com/office/drawing/2014/main" xmlns="" id="{68F9C5ED-7D30-45DE-82A2-CFF336FD98FA}"/>
              </a:ext>
            </a:extLst>
          </p:cNvPr>
          <p:cNvSpPr txBox="1"/>
          <p:nvPr/>
        </p:nvSpPr>
        <p:spPr>
          <a:xfrm rot="120000">
            <a:off x="9153319" y="4983738"/>
            <a:ext cx="1353352"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0" name="文本框 169">
            <a:extLst>
              <a:ext uri="{FF2B5EF4-FFF2-40B4-BE49-F238E27FC236}">
                <a16:creationId xmlns:a16="http://schemas.microsoft.com/office/drawing/2014/main" xmlns="" id="{B563A6C4-BE77-45BD-B832-15B66B776FDE}"/>
              </a:ext>
            </a:extLst>
          </p:cNvPr>
          <p:cNvSpPr txBox="1"/>
          <p:nvPr/>
        </p:nvSpPr>
        <p:spPr>
          <a:xfrm rot="21480000">
            <a:off x="425706" y="2026541"/>
            <a:ext cx="4295117" cy="574901"/>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1" name="文本框 170">
            <a:extLst>
              <a:ext uri="{FF2B5EF4-FFF2-40B4-BE49-F238E27FC236}">
                <a16:creationId xmlns:a16="http://schemas.microsoft.com/office/drawing/2014/main" xmlns="" id="{E96A2388-5E05-459F-B737-9972F8DE9F95}"/>
              </a:ext>
            </a:extLst>
          </p:cNvPr>
          <p:cNvSpPr txBox="1"/>
          <p:nvPr/>
        </p:nvSpPr>
        <p:spPr>
          <a:xfrm rot="120000">
            <a:off x="9250912" y="1917854"/>
            <a:ext cx="2277789" cy="316369"/>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4259862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123B944B-7FDD-480E-8127-ED54FA4656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任意多边形: 形状 484">
            <a:extLst>
              <a:ext uri="{FF2B5EF4-FFF2-40B4-BE49-F238E27FC236}">
                <a16:creationId xmlns:a16="http://schemas.microsoft.com/office/drawing/2014/main" xmlns="" id="{72BF3B47-B1EC-40D5-BE87-B95496FE569D}"/>
              </a:ext>
            </a:extLst>
          </p:cNvPr>
          <p:cNvSpPr/>
          <p:nvPr/>
        </p:nvSpPr>
        <p:spPr>
          <a:xfrm>
            <a:off x="2" y="1843136"/>
            <a:ext cx="10871199" cy="3860471"/>
          </a:xfrm>
          <a:custGeom>
            <a:avLst/>
            <a:gdLst>
              <a:gd name="connsiteX0" fmla="*/ 6881353 w 10871199"/>
              <a:gd name="connsiteY0" fmla="*/ 330 h 4702598"/>
              <a:gd name="connsiteX1" fmla="*/ 8407399 w 10871199"/>
              <a:gd name="connsiteY1" fmla="*/ 714798 h 4702598"/>
              <a:gd name="connsiteX2" fmla="*/ 10337799 w 10871199"/>
              <a:gd name="connsiteY2" fmla="*/ 1578398 h 4702598"/>
              <a:gd name="connsiteX3" fmla="*/ 10871199 w 10871199"/>
              <a:gd name="connsiteY3" fmla="*/ 4702598 h 4702598"/>
              <a:gd name="connsiteX4" fmla="*/ 116885 w 10871199"/>
              <a:gd name="connsiteY4" fmla="*/ 3842595 h 4702598"/>
              <a:gd name="connsiteX5" fmla="*/ 0 w 10871199"/>
              <a:gd name="connsiteY5" fmla="*/ 3768168 h 4702598"/>
              <a:gd name="connsiteX6" fmla="*/ 0 w 10871199"/>
              <a:gd name="connsiteY6" fmla="*/ 1800587 h 4702598"/>
              <a:gd name="connsiteX7" fmla="*/ 480640 w 10871199"/>
              <a:gd name="connsiteY7" fmla="*/ 1696084 h 4702598"/>
              <a:gd name="connsiteX8" fmla="*/ 3378199 w 10871199"/>
              <a:gd name="connsiteY8" fmla="*/ 1019598 h 4702598"/>
              <a:gd name="connsiteX9" fmla="*/ 6730999 w 10871199"/>
              <a:gd name="connsiteY9" fmla="*/ 3598 h 4702598"/>
              <a:gd name="connsiteX10" fmla="*/ 6881353 w 10871199"/>
              <a:gd name="connsiteY10" fmla="*/ 330 h 470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71199" h="4702598">
                <a:moveTo>
                  <a:pt x="6881353" y="330"/>
                </a:moveTo>
                <a:cubicBezTo>
                  <a:pt x="7600255" y="14314"/>
                  <a:pt x="7843837" y="468735"/>
                  <a:pt x="8407399" y="714798"/>
                </a:cubicBezTo>
                <a:cubicBezTo>
                  <a:pt x="9008532" y="977265"/>
                  <a:pt x="9927166" y="913765"/>
                  <a:pt x="10337799" y="1578398"/>
                </a:cubicBezTo>
                <a:cubicBezTo>
                  <a:pt x="10748432" y="2243031"/>
                  <a:pt x="10809815" y="3472814"/>
                  <a:pt x="10871199" y="4702598"/>
                </a:cubicBezTo>
                <a:cubicBezTo>
                  <a:pt x="7534804" y="4000923"/>
                  <a:pt x="2873738" y="5512620"/>
                  <a:pt x="116885" y="3842595"/>
                </a:cubicBezTo>
                <a:lnTo>
                  <a:pt x="0" y="3768168"/>
                </a:lnTo>
                <a:lnTo>
                  <a:pt x="0" y="1800587"/>
                </a:lnTo>
                <a:lnTo>
                  <a:pt x="480640" y="1696084"/>
                </a:lnTo>
                <a:cubicBezTo>
                  <a:pt x="1530415" y="1466248"/>
                  <a:pt x="2526241" y="1239203"/>
                  <a:pt x="3378199" y="1019598"/>
                </a:cubicBezTo>
                <a:cubicBezTo>
                  <a:pt x="4741332" y="668231"/>
                  <a:pt x="5892799" y="54398"/>
                  <a:pt x="6730999" y="3598"/>
                </a:cubicBezTo>
                <a:cubicBezTo>
                  <a:pt x="6783387" y="423"/>
                  <a:pt x="6833426" y="-602"/>
                  <a:pt x="6881353" y="330"/>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7" name="任意多边形: 形状 486">
            <a:extLst>
              <a:ext uri="{FF2B5EF4-FFF2-40B4-BE49-F238E27FC236}">
                <a16:creationId xmlns:a16="http://schemas.microsoft.com/office/drawing/2014/main" xmlns="" id="{7E543F80-3BD2-4542-ABC3-A45C9745F31D}"/>
              </a:ext>
            </a:extLst>
          </p:cNvPr>
          <p:cNvSpPr/>
          <p:nvPr/>
        </p:nvSpPr>
        <p:spPr>
          <a:xfrm>
            <a:off x="5876197" y="1988122"/>
            <a:ext cx="6315804" cy="3156326"/>
          </a:xfrm>
          <a:custGeom>
            <a:avLst/>
            <a:gdLst>
              <a:gd name="connsiteX0" fmla="*/ 412252 w 6179441"/>
              <a:gd name="connsiteY0" fmla="*/ 269 h 3283355"/>
              <a:gd name="connsiteX1" fmla="*/ 1099441 w 6179441"/>
              <a:gd name="connsiteY1" fmla="*/ 60991 h 3283355"/>
              <a:gd name="connsiteX2" fmla="*/ 5388370 w 6179441"/>
              <a:gd name="connsiteY2" fmla="*/ 934315 h 3283355"/>
              <a:gd name="connsiteX3" fmla="*/ 6179441 w 6179441"/>
              <a:gd name="connsiteY3" fmla="*/ 1115900 h 3283355"/>
              <a:gd name="connsiteX4" fmla="*/ 6179441 w 6179441"/>
              <a:gd name="connsiteY4" fmla="*/ 3283355 h 3283355"/>
              <a:gd name="connsiteX5" fmla="*/ 6168329 w 6179441"/>
              <a:gd name="connsiteY5" fmla="*/ 3282624 h 3283355"/>
              <a:gd name="connsiteX6" fmla="*/ 2725041 w 6179441"/>
              <a:gd name="connsiteY6" fmla="*/ 2448591 h 3283355"/>
              <a:gd name="connsiteX7" fmla="*/ 134241 w 6179441"/>
              <a:gd name="connsiteY7" fmla="*/ 441991 h 3283355"/>
              <a:gd name="connsiteX8" fmla="*/ 412252 w 6179441"/>
              <a:gd name="connsiteY8" fmla="*/ 269 h 3283355"/>
              <a:gd name="connsiteX0" fmla="*/ 618366 w 6116047"/>
              <a:gd name="connsiteY0" fmla="*/ 174 h 3369888"/>
              <a:gd name="connsiteX1" fmla="*/ 1036047 w 6116047"/>
              <a:gd name="connsiteY1" fmla="*/ 147524 h 3369888"/>
              <a:gd name="connsiteX2" fmla="*/ 5324976 w 6116047"/>
              <a:gd name="connsiteY2" fmla="*/ 1020848 h 3369888"/>
              <a:gd name="connsiteX3" fmla="*/ 6116047 w 6116047"/>
              <a:gd name="connsiteY3" fmla="*/ 1202433 h 3369888"/>
              <a:gd name="connsiteX4" fmla="*/ 6116047 w 6116047"/>
              <a:gd name="connsiteY4" fmla="*/ 3369888 h 3369888"/>
              <a:gd name="connsiteX5" fmla="*/ 6104935 w 6116047"/>
              <a:gd name="connsiteY5" fmla="*/ 3369157 h 3369888"/>
              <a:gd name="connsiteX6" fmla="*/ 2661647 w 6116047"/>
              <a:gd name="connsiteY6" fmla="*/ 2535124 h 3369888"/>
              <a:gd name="connsiteX7" fmla="*/ 70847 w 6116047"/>
              <a:gd name="connsiteY7" fmla="*/ 528524 h 3369888"/>
              <a:gd name="connsiteX8" fmla="*/ 618366 w 6116047"/>
              <a:gd name="connsiteY8" fmla="*/ 174 h 3369888"/>
              <a:gd name="connsiteX0" fmla="*/ 618366 w 6116047"/>
              <a:gd name="connsiteY0" fmla="*/ 6266 h 3375980"/>
              <a:gd name="connsiteX1" fmla="*/ 1353681 w 6116047"/>
              <a:gd name="connsiteY1" fmla="*/ 124740 h 3375980"/>
              <a:gd name="connsiteX2" fmla="*/ 5324976 w 6116047"/>
              <a:gd name="connsiteY2" fmla="*/ 1026940 h 3375980"/>
              <a:gd name="connsiteX3" fmla="*/ 6116047 w 6116047"/>
              <a:gd name="connsiteY3" fmla="*/ 1208525 h 3375980"/>
              <a:gd name="connsiteX4" fmla="*/ 6116047 w 6116047"/>
              <a:gd name="connsiteY4" fmla="*/ 3375980 h 3375980"/>
              <a:gd name="connsiteX5" fmla="*/ 6104935 w 6116047"/>
              <a:gd name="connsiteY5" fmla="*/ 3375249 h 3375980"/>
              <a:gd name="connsiteX6" fmla="*/ 2661647 w 6116047"/>
              <a:gd name="connsiteY6" fmla="*/ 2541216 h 3375980"/>
              <a:gd name="connsiteX7" fmla="*/ 70847 w 6116047"/>
              <a:gd name="connsiteY7" fmla="*/ 534616 h 3375980"/>
              <a:gd name="connsiteX8" fmla="*/ 618366 w 6116047"/>
              <a:gd name="connsiteY8" fmla="*/ 6266 h 3375980"/>
              <a:gd name="connsiteX0" fmla="*/ 618366 w 6116047"/>
              <a:gd name="connsiteY0" fmla="*/ 175 h 3369889"/>
              <a:gd name="connsiteX1" fmla="*/ 5324976 w 6116047"/>
              <a:gd name="connsiteY1" fmla="*/ 1020849 h 3369889"/>
              <a:gd name="connsiteX2" fmla="*/ 6116047 w 6116047"/>
              <a:gd name="connsiteY2" fmla="*/ 1202434 h 3369889"/>
              <a:gd name="connsiteX3" fmla="*/ 6116047 w 6116047"/>
              <a:gd name="connsiteY3" fmla="*/ 3369889 h 3369889"/>
              <a:gd name="connsiteX4" fmla="*/ 6104935 w 6116047"/>
              <a:gd name="connsiteY4" fmla="*/ 3369158 h 3369889"/>
              <a:gd name="connsiteX5" fmla="*/ 2661647 w 6116047"/>
              <a:gd name="connsiteY5" fmla="*/ 2535125 h 3369889"/>
              <a:gd name="connsiteX6" fmla="*/ 70847 w 6116047"/>
              <a:gd name="connsiteY6" fmla="*/ 528525 h 3369889"/>
              <a:gd name="connsiteX7" fmla="*/ 618366 w 6116047"/>
              <a:gd name="connsiteY7" fmla="*/ 175 h 3369889"/>
              <a:gd name="connsiteX0" fmla="*/ 694854 w 6192535"/>
              <a:gd name="connsiteY0" fmla="*/ 13317 h 3383031"/>
              <a:gd name="connsiteX1" fmla="*/ 5401464 w 6192535"/>
              <a:gd name="connsiteY1" fmla="*/ 1033991 h 3383031"/>
              <a:gd name="connsiteX2" fmla="*/ 6192535 w 6192535"/>
              <a:gd name="connsiteY2" fmla="*/ 1215576 h 3383031"/>
              <a:gd name="connsiteX3" fmla="*/ 6192535 w 6192535"/>
              <a:gd name="connsiteY3" fmla="*/ 3383031 h 3383031"/>
              <a:gd name="connsiteX4" fmla="*/ 6181423 w 6192535"/>
              <a:gd name="connsiteY4" fmla="*/ 3382300 h 3383031"/>
              <a:gd name="connsiteX5" fmla="*/ 2738135 w 6192535"/>
              <a:gd name="connsiteY5" fmla="*/ 2548267 h 3383031"/>
              <a:gd name="connsiteX6" fmla="*/ 147335 w 6192535"/>
              <a:gd name="connsiteY6" fmla="*/ 541667 h 3383031"/>
              <a:gd name="connsiteX7" fmla="*/ 694854 w 6192535"/>
              <a:gd name="connsiteY7" fmla="*/ 13317 h 3383031"/>
              <a:gd name="connsiteX0" fmla="*/ 694854 w 6192535"/>
              <a:gd name="connsiteY0" fmla="*/ 29527 h 3399241"/>
              <a:gd name="connsiteX1" fmla="*/ 5401464 w 6192535"/>
              <a:gd name="connsiteY1" fmla="*/ 1050201 h 3399241"/>
              <a:gd name="connsiteX2" fmla="*/ 6192535 w 6192535"/>
              <a:gd name="connsiteY2" fmla="*/ 1231786 h 3399241"/>
              <a:gd name="connsiteX3" fmla="*/ 6192535 w 6192535"/>
              <a:gd name="connsiteY3" fmla="*/ 3399241 h 3399241"/>
              <a:gd name="connsiteX4" fmla="*/ 6181423 w 6192535"/>
              <a:gd name="connsiteY4" fmla="*/ 3398510 h 3399241"/>
              <a:gd name="connsiteX5" fmla="*/ 2738135 w 6192535"/>
              <a:gd name="connsiteY5" fmla="*/ 2564477 h 3399241"/>
              <a:gd name="connsiteX6" fmla="*/ 147335 w 6192535"/>
              <a:gd name="connsiteY6" fmla="*/ 557877 h 3399241"/>
              <a:gd name="connsiteX7" fmla="*/ 694854 w 6192535"/>
              <a:gd name="connsiteY7" fmla="*/ 29527 h 3399241"/>
              <a:gd name="connsiteX0" fmla="*/ 694854 w 6192535"/>
              <a:gd name="connsiteY0" fmla="*/ 59634 h 3429348"/>
              <a:gd name="connsiteX1" fmla="*/ 5401464 w 6192535"/>
              <a:gd name="connsiteY1" fmla="*/ 1080308 h 3429348"/>
              <a:gd name="connsiteX2" fmla="*/ 6192535 w 6192535"/>
              <a:gd name="connsiteY2" fmla="*/ 1261893 h 3429348"/>
              <a:gd name="connsiteX3" fmla="*/ 6192535 w 6192535"/>
              <a:gd name="connsiteY3" fmla="*/ 3429348 h 3429348"/>
              <a:gd name="connsiteX4" fmla="*/ 6181423 w 6192535"/>
              <a:gd name="connsiteY4" fmla="*/ 3428617 h 3429348"/>
              <a:gd name="connsiteX5" fmla="*/ 2738135 w 6192535"/>
              <a:gd name="connsiteY5" fmla="*/ 2594584 h 3429348"/>
              <a:gd name="connsiteX6" fmla="*/ 147335 w 6192535"/>
              <a:gd name="connsiteY6" fmla="*/ 587984 h 3429348"/>
              <a:gd name="connsiteX7" fmla="*/ 694854 w 6192535"/>
              <a:gd name="connsiteY7" fmla="*/ 59634 h 3429348"/>
              <a:gd name="connsiteX0" fmla="*/ 802872 w 6300553"/>
              <a:gd name="connsiteY0" fmla="*/ 1196 h 3370910"/>
              <a:gd name="connsiteX1" fmla="*/ 5509482 w 6300553"/>
              <a:gd name="connsiteY1" fmla="*/ 1021870 h 3370910"/>
              <a:gd name="connsiteX2" fmla="*/ 6300553 w 6300553"/>
              <a:gd name="connsiteY2" fmla="*/ 1203455 h 3370910"/>
              <a:gd name="connsiteX3" fmla="*/ 6300553 w 6300553"/>
              <a:gd name="connsiteY3" fmla="*/ 3370910 h 3370910"/>
              <a:gd name="connsiteX4" fmla="*/ 6289441 w 6300553"/>
              <a:gd name="connsiteY4" fmla="*/ 3370179 h 3370910"/>
              <a:gd name="connsiteX5" fmla="*/ 2846153 w 6300553"/>
              <a:gd name="connsiteY5" fmla="*/ 2536146 h 3370910"/>
              <a:gd name="connsiteX6" fmla="*/ 110974 w 6300553"/>
              <a:gd name="connsiteY6" fmla="*/ 837555 h 3370910"/>
              <a:gd name="connsiteX7" fmla="*/ 802872 w 6300553"/>
              <a:gd name="connsiteY7" fmla="*/ 1196 h 3370910"/>
              <a:gd name="connsiteX0" fmla="*/ 818123 w 6315804"/>
              <a:gd name="connsiteY0" fmla="*/ 30270 h 3399984"/>
              <a:gd name="connsiteX1" fmla="*/ 5524733 w 6315804"/>
              <a:gd name="connsiteY1" fmla="*/ 1050944 h 3399984"/>
              <a:gd name="connsiteX2" fmla="*/ 6315804 w 6315804"/>
              <a:gd name="connsiteY2" fmla="*/ 1232529 h 3399984"/>
              <a:gd name="connsiteX3" fmla="*/ 6315804 w 6315804"/>
              <a:gd name="connsiteY3" fmla="*/ 3399984 h 3399984"/>
              <a:gd name="connsiteX4" fmla="*/ 6304692 w 6315804"/>
              <a:gd name="connsiteY4" fmla="*/ 3399253 h 3399984"/>
              <a:gd name="connsiteX5" fmla="*/ 2861404 w 6315804"/>
              <a:gd name="connsiteY5" fmla="*/ 2565220 h 3399984"/>
              <a:gd name="connsiteX6" fmla="*/ 126225 w 6315804"/>
              <a:gd name="connsiteY6" fmla="*/ 866629 h 3399984"/>
              <a:gd name="connsiteX7" fmla="*/ 818123 w 6315804"/>
              <a:gd name="connsiteY7" fmla="*/ 30270 h 33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5804" h="3399984">
                <a:moveTo>
                  <a:pt x="818123" y="30270"/>
                </a:moveTo>
                <a:cubicBezTo>
                  <a:pt x="1785251" y="-189268"/>
                  <a:pt x="4608453" y="850567"/>
                  <a:pt x="5524733" y="1050944"/>
                </a:cubicBezTo>
                <a:lnTo>
                  <a:pt x="6315804" y="1232529"/>
                </a:lnTo>
                <a:lnTo>
                  <a:pt x="6315804" y="3399984"/>
                </a:lnTo>
                <a:lnTo>
                  <a:pt x="6304692" y="3399253"/>
                </a:lnTo>
                <a:cubicBezTo>
                  <a:pt x="5266467" y="3308170"/>
                  <a:pt x="3718654" y="2917645"/>
                  <a:pt x="2861404" y="2565220"/>
                </a:cubicBezTo>
                <a:cubicBezTo>
                  <a:pt x="1718404" y="2095320"/>
                  <a:pt x="397158" y="1264562"/>
                  <a:pt x="126225" y="866629"/>
                </a:cubicBezTo>
                <a:cubicBezTo>
                  <a:pt x="-76975" y="568179"/>
                  <a:pt x="-149005" y="249808"/>
                  <a:pt x="818123" y="30270"/>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9" name="任意多边形: 形状 488">
            <a:extLst>
              <a:ext uri="{FF2B5EF4-FFF2-40B4-BE49-F238E27FC236}">
                <a16:creationId xmlns:a16="http://schemas.microsoft.com/office/drawing/2014/main" xmlns="" id="{6F4B88BB-F174-4397-B1FA-5979D59FB4D2}"/>
              </a:ext>
            </a:extLst>
          </p:cNvPr>
          <p:cNvSpPr/>
          <p:nvPr/>
        </p:nvSpPr>
        <p:spPr>
          <a:xfrm>
            <a:off x="0" y="3846147"/>
            <a:ext cx="12192000" cy="2430947"/>
          </a:xfrm>
          <a:custGeom>
            <a:avLst/>
            <a:gdLst>
              <a:gd name="connsiteX0" fmla="*/ 6165850 w 12192000"/>
              <a:gd name="connsiteY0" fmla="*/ 0 h 2501457"/>
              <a:gd name="connsiteX1" fmla="*/ 12164780 w 12192000"/>
              <a:gd name="connsiteY1" fmla="*/ 850395 h 2501457"/>
              <a:gd name="connsiteX2" fmla="*/ 12192000 w 12192000"/>
              <a:gd name="connsiteY2" fmla="*/ 863977 h 2501457"/>
              <a:gd name="connsiteX3" fmla="*/ 12192000 w 12192000"/>
              <a:gd name="connsiteY3" fmla="*/ 1700604 h 2501457"/>
              <a:gd name="connsiteX4" fmla="*/ 11864764 w 12192000"/>
              <a:gd name="connsiteY4" fmla="*/ 1797124 h 2501457"/>
              <a:gd name="connsiteX5" fmla="*/ 7648813 w 12192000"/>
              <a:gd name="connsiteY5" fmla="*/ 2481702 h 2501457"/>
              <a:gd name="connsiteX6" fmla="*/ 7273987 w 12192000"/>
              <a:gd name="connsiteY6" fmla="*/ 2501457 h 2501457"/>
              <a:gd name="connsiteX7" fmla="*/ 4867214 w 12192000"/>
              <a:gd name="connsiteY7" fmla="*/ 2501457 h 2501457"/>
              <a:gd name="connsiteX8" fmla="*/ 4492387 w 12192000"/>
              <a:gd name="connsiteY8" fmla="*/ 2481702 h 2501457"/>
              <a:gd name="connsiteX9" fmla="*/ 276437 w 12192000"/>
              <a:gd name="connsiteY9" fmla="*/ 1797124 h 2501457"/>
              <a:gd name="connsiteX10" fmla="*/ 0 w 12192000"/>
              <a:gd name="connsiteY10" fmla="*/ 1715588 h 2501457"/>
              <a:gd name="connsiteX11" fmla="*/ 0 w 12192000"/>
              <a:gd name="connsiteY11" fmla="*/ 936143 h 2501457"/>
              <a:gd name="connsiteX12" fmla="*/ 33644 w 12192000"/>
              <a:gd name="connsiteY12" fmla="*/ 916895 h 2501457"/>
              <a:gd name="connsiteX13" fmla="*/ 6165850 w 12192000"/>
              <a:gd name="connsiteY13" fmla="*/ 0 h 2501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501457">
                <a:moveTo>
                  <a:pt x="6165850" y="0"/>
                </a:moveTo>
                <a:cubicBezTo>
                  <a:pt x="8807665" y="0"/>
                  <a:pt x="11089960" y="347225"/>
                  <a:pt x="12164780" y="850395"/>
                </a:cubicBezTo>
                <a:lnTo>
                  <a:pt x="12192000" y="863977"/>
                </a:lnTo>
                <a:lnTo>
                  <a:pt x="12192000" y="1700604"/>
                </a:lnTo>
                <a:lnTo>
                  <a:pt x="11864764" y="1797124"/>
                </a:lnTo>
                <a:cubicBezTo>
                  <a:pt x="10624280" y="2144731"/>
                  <a:pt x="9192593" y="2383862"/>
                  <a:pt x="7648813" y="2481702"/>
                </a:cubicBezTo>
                <a:lnTo>
                  <a:pt x="7273987" y="2501457"/>
                </a:lnTo>
                <a:lnTo>
                  <a:pt x="4867214" y="2501457"/>
                </a:lnTo>
                <a:lnTo>
                  <a:pt x="4492387" y="2481702"/>
                </a:lnTo>
                <a:cubicBezTo>
                  <a:pt x="2948608" y="2383862"/>
                  <a:pt x="1516920" y="2144731"/>
                  <a:pt x="276437" y="1797124"/>
                </a:cubicBezTo>
                <a:lnTo>
                  <a:pt x="0" y="1715588"/>
                </a:lnTo>
                <a:lnTo>
                  <a:pt x="0" y="936143"/>
                </a:lnTo>
                <a:lnTo>
                  <a:pt x="33644" y="916895"/>
                </a:lnTo>
                <a:cubicBezTo>
                  <a:pt x="1043959" y="378074"/>
                  <a:pt x="3409174" y="0"/>
                  <a:pt x="6165850" y="0"/>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a:extLst>
              <a:ext uri="{FF2B5EF4-FFF2-40B4-BE49-F238E27FC236}">
                <a16:creationId xmlns:a16="http://schemas.microsoft.com/office/drawing/2014/main" xmlns="" id="{3E2672C6-E3B6-40D6-870E-5CC87F9D1AD9}"/>
              </a:ext>
            </a:extLst>
          </p:cNvPr>
          <p:cNvSpPr/>
          <p:nvPr/>
        </p:nvSpPr>
        <p:spPr>
          <a:xfrm>
            <a:off x="6494311" y="836300"/>
            <a:ext cx="1579033" cy="203200"/>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D564B5D3-3BDD-44B2-98B0-124394688CC8}"/>
              </a:ext>
            </a:extLst>
          </p:cNvPr>
          <p:cNvSpPr txBox="1"/>
          <p:nvPr/>
        </p:nvSpPr>
        <p:spPr>
          <a:xfrm>
            <a:off x="3581400" y="516280"/>
            <a:ext cx="5029200" cy="523220"/>
          </a:xfrm>
          <a:prstGeom prst="rect">
            <a:avLst/>
          </a:prstGeom>
          <a:noFill/>
        </p:spPr>
        <p:txBody>
          <a:bodyPr wrap="square" rtlCol="0">
            <a:spAutoFit/>
          </a:bodyPr>
          <a:lstStyle/>
          <a:p>
            <a:pPr algn="ctr"/>
            <a:r>
              <a:rPr lang="en-US" altLang="zh-CN" sz="2800" b="1">
                <a:latin typeface="..黑体UI-韩语" panose="02000000000000000000" pitchFamily="2" charset="-128"/>
                <a:ea typeface="..黑体UI-韩语" panose="02000000000000000000" pitchFamily="2" charset="-128"/>
                <a:cs typeface="..黑体UI-韩语" panose="02000000000000000000" pitchFamily="2" charset="-128"/>
              </a:rPr>
              <a:t>Power </a:t>
            </a:r>
            <a:r>
              <a:rPr lang="en-US" altLang="zh-CN" sz="2800">
                <a:latin typeface="..黑体UI-韩语" panose="02000000000000000000" pitchFamily="2" charset="-128"/>
                <a:ea typeface="..黑体UI-韩语" panose="02000000000000000000" pitchFamily="2" charset="-128"/>
                <a:cs typeface="..黑体UI-韩语" panose="02000000000000000000" pitchFamily="2" charset="-128"/>
              </a:rPr>
              <a:t>point templet .</a:t>
            </a:r>
            <a:endParaRPr lang="zh-CN" altLang="en-US" sz="28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 name="文本框 4">
            <a:extLst>
              <a:ext uri="{FF2B5EF4-FFF2-40B4-BE49-F238E27FC236}">
                <a16:creationId xmlns:a16="http://schemas.microsoft.com/office/drawing/2014/main" xmlns="" id="{F4B8AC65-3F31-46FD-876E-E42DB5D3CD19}"/>
              </a:ext>
            </a:extLst>
          </p:cNvPr>
          <p:cNvSpPr txBox="1"/>
          <p:nvPr/>
        </p:nvSpPr>
        <p:spPr>
          <a:xfrm>
            <a:off x="1955800" y="1128841"/>
            <a:ext cx="8280400" cy="369332"/>
          </a:xfrm>
          <a:prstGeom prst="rect">
            <a:avLst/>
          </a:prstGeom>
          <a:noFill/>
        </p:spPr>
        <p:txBody>
          <a:bodyPr wrap="square" rtlCol="0">
            <a:spAutoFit/>
          </a:bodyPr>
          <a:lstStyle/>
          <a:p>
            <a:pPr algn="ctr"/>
            <a:r>
              <a:rPr lang="fr-FR" altLang="zh-CN">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 name="文本框 5">
            <a:extLst>
              <a:ext uri="{FF2B5EF4-FFF2-40B4-BE49-F238E27FC236}">
                <a16:creationId xmlns:a16="http://schemas.microsoft.com/office/drawing/2014/main" xmlns="" id="{F9E579C5-FD00-4FE2-A33C-653567CB1B02}"/>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椭圆 6">
            <a:extLst>
              <a:ext uri="{FF2B5EF4-FFF2-40B4-BE49-F238E27FC236}">
                <a16:creationId xmlns:a16="http://schemas.microsoft.com/office/drawing/2014/main" xmlns="" id="{A5DC8982-21CD-4196-9A0C-DDB33547F5C1}"/>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a:extLst>
              <a:ext uri="{FF2B5EF4-FFF2-40B4-BE49-F238E27FC236}">
                <a16:creationId xmlns:a16="http://schemas.microsoft.com/office/drawing/2014/main" xmlns="" id="{614FF271-AEF2-409F-A4E5-45CD8DBC1D3C}"/>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a16="http://schemas.microsoft.com/office/drawing/2014/main" xmlns="" id="{62B1CFE4-5B03-455D-8D6C-3E65C8CE312C}"/>
              </a:ext>
            </a:extLst>
          </p:cNvPr>
          <p:cNvSpPr/>
          <p:nvPr/>
        </p:nvSpPr>
        <p:spPr>
          <a:xfrm>
            <a:off x="1276350" y="2168460"/>
            <a:ext cx="9639300" cy="386511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9" name="图片 368">
            <a:extLst>
              <a:ext uri="{FF2B5EF4-FFF2-40B4-BE49-F238E27FC236}">
                <a16:creationId xmlns:a16="http://schemas.microsoft.com/office/drawing/2014/main" xmlns="" id="{B0DCF28E-0CD1-4B16-B0AB-E3D4F976A67F}"/>
              </a:ext>
            </a:extLst>
          </p:cNvPr>
          <p:cNvPicPr>
            <a:picLocks noChangeAspect="1"/>
          </p:cNvPicPr>
          <p:nvPr/>
        </p:nvPicPr>
        <p:blipFill>
          <a:blip r:embed="rId2"/>
          <a:stretch>
            <a:fillRect/>
          </a:stretch>
        </p:blipFill>
        <p:spPr>
          <a:xfrm>
            <a:off x="10351538" y="1678156"/>
            <a:ext cx="564112" cy="895658"/>
          </a:xfrm>
          <a:prstGeom prst="rect">
            <a:avLst/>
          </a:prstGeom>
        </p:spPr>
      </p:pic>
      <p:cxnSp>
        <p:nvCxnSpPr>
          <p:cNvPr id="12" name="直接连接符 11">
            <a:extLst>
              <a:ext uri="{FF2B5EF4-FFF2-40B4-BE49-F238E27FC236}">
                <a16:creationId xmlns:a16="http://schemas.microsoft.com/office/drawing/2014/main" xmlns="" id="{B29F1838-349D-4BF5-A125-C30FB70CAA68}"/>
              </a:ext>
            </a:extLst>
          </p:cNvPr>
          <p:cNvCxnSpPr>
            <a:cxnSpLocks/>
          </p:cNvCxnSpPr>
          <p:nvPr/>
        </p:nvCxnSpPr>
        <p:spPr>
          <a:xfrm>
            <a:off x="2140085" y="3396440"/>
            <a:ext cx="76848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7" name="文本框 456">
            <a:extLst>
              <a:ext uri="{FF2B5EF4-FFF2-40B4-BE49-F238E27FC236}">
                <a16:creationId xmlns:a16="http://schemas.microsoft.com/office/drawing/2014/main" xmlns="" id="{FB41547E-E0B5-40C1-A08B-28944E75EEE7}"/>
              </a:ext>
            </a:extLst>
          </p:cNvPr>
          <p:cNvSpPr txBox="1"/>
          <p:nvPr/>
        </p:nvSpPr>
        <p:spPr>
          <a:xfrm>
            <a:off x="3034522" y="2506587"/>
            <a:ext cx="5029200" cy="369332"/>
          </a:xfrm>
          <a:prstGeom prst="rect">
            <a:avLst/>
          </a:prstGeom>
          <a:noFill/>
        </p:spPr>
        <p:txBody>
          <a:bodyPr wrap="square" rtlCol="0">
            <a:spAutoFit/>
          </a:bodyPr>
          <a:lstStyle/>
          <a:p>
            <a:r>
              <a:rPr lang="en-US" altLang="zh-CN"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58" name="文本框 457">
            <a:extLst>
              <a:ext uri="{FF2B5EF4-FFF2-40B4-BE49-F238E27FC236}">
                <a16:creationId xmlns:a16="http://schemas.microsoft.com/office/drawing/2014/main" xmlns="" id="{AD59482A-3B27-4F24-8B87-F8D6AC5F369E}"/>
              </a:ext>
            </a:extLst>
          </p:cNvPr>
          <p:cNvSpPr txBox="1"/>
          <p:nvPr/>
        </p:nvSpPr>
        <p:spPr>
          <a:xfrm>
            <a:off x="3034522" y="2909475"/>
            <a:ext cx="6518956" cy="307777"/>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t>morbi tristique senectus et netus et malesuada fames ac turpis egestas</a:t>
            </a:r>
          </a:p>
        </p:txBody>
      </p:sp>
      <p:cxnSp>
        <p:nvCxnSpPr>
          <p:cNvPr id="462" name="直接连接符 461">
            <a:extLst>
              <a:ext uri="{FF2B5EF4-FFF2-40B4-BE49-F238E27FC236}">
                <a16:creationId xmlns:a16="http://schemas.microsoft.com/office/drawing/2014/main" xmlns="" id="{DA443369-92F5-491F-BE75-34FF14A69AC3}"/>
              </a:ext>
            </a:extLst>
          </p:cNvPr>
          <p:cNvCxnSpPr>
            <a:cxnSpLocks/>
          </p:cNvCxnSpPr>
          <p:nvPr/>
        </p:nvCxnSpPr>
        <p:spPr>
          <a:xfrm>
            <a:off x="2140085" y="4596590"/>
            <a:ext cx="76848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4" name="文本框 463">
            <a:extLst>
              <a:ext uri="{FF2B5EF4-FFF2-40B4-BE49-F238E27FC236}">
                <a16:creationId xmlns:a16="http://schemas.microsoft.com/office/drawing/2014/main" xmlns="" id="{DA493B4A-87DB-47DA-A745-4F55A3FC595D}"/>
              </a:ext>
            </a:extLst>
          </p:cNvPr>
          <p:cNvSpPr txBox="1"/>
          <p:nvPr/>
        </p:nvSpPr>
        <p:spPr>
          <a:xfrm>
            <a:off x="3034522" y="3706737"/>
            <a:ext cx="5029200" cy="369332"/>
          </a:xfrm>
          <a:prstGeom prst="rect">
            <a:avLst/>
          </a:prstGeom>
          <a:noFill/>
        </p:spPr>
        <p:txBody>
          <a:bodyPr wrap="square" rtlCol="0">
            <a:spAutoFit/>
          </a:bodyPr>
          <a:lstStyle/>
          <a:p>
            <a:r>
              <a:rPr lang="en-US" altLang="zh-CN"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65" name="文本框 464">
            <a:extLst>
              <a:ext uri="{FF2B5EF4-FFF2-40B4-BE49-F238E27FC236}">
                <a16:creationId xmlns:a16="http://schemas.microsoft.com/office/drawing/2014/main" xmlns="" id="{D3AAD9B0-08AA-4407-B16F-3C073D5150D9}"/>
              </a:ext>
            </a:extLst>
          </p:cNvPr>
          <p:cNvSpPr txBox="1"/>
          <p:nvPr/>
        </p:nvSpPr>
        <p:spPr>
          <a:xfrm>
            <a:off x="3034522" y="4109625"/>
            <a:ext cx="6518956" cy="307777"/>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t>morbi tristique senectus et netus et malesuada fames ac turpis egestas</a:t>
            </a:r>
          </a:p>
        </p:txBody>
      </p:sp>
      <p:cxnSp>
        <p:nvCxnSpPr>
          <p:cNvPr id="467" name="直接连接符 466">
            <a:extLst>
              <a:ext uri="{FF2B5EF4-FFF2-40B4-BE49-F238E27FC236}">
                <a16:creationId xmlns:a16="http://schemas.microsoft.com/office/drawing/2014/main" xmlns="" id="{3D011E1F-EE08-4558-9128-5C44336A6AF8}"/>
              </a:ext>
            </a:extLst>
          </p:cNvPr>
          <p:cNvCxnSpPr>
            <a:cxnSpLocks/>
          </p:cNvCxnSpPr>
          <p:nvPr/>
        </p:nvCxnSpPr>
        <p:spPr>
          <a:xfrm>
            <a:off x="2140085" y="5796740"/>
            <a:ext cx="76848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68" name="图片 467">
            <a:extLst>
              <a:ext uri="{FF2B5EF4-FFF2-40B4-BE49-F238E27FC236}">
                <a16:creationId xmlns:a16="http://schemas.microsoft.com/office/drawing/2014/main" xmlns="" id="{A8E97998-3AFE-4FB6-AB9E-9F495904E6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40085" y="4875720"/>
            <a:ext cx="564111" cy="849199"/>
          </a:xfrm>
          <a:prstGeom prst="rect">
            <a:avLst/>
          </a:prstGeom>
        </p:spPr>
      </p:pic>
      <p:sp>
        <p:nvSpPr>
          <p:cNvPr id="469" name="文本框 468">
            <a:extLst>
              <a:ext uri="{FF2B5EF4-FFF2-40B4-BE49-F238E27FC236}">
                <a16:creationId xmlns:a16="http://schemas.microsoft.com/office/drawing/2014/main" xmlns="" id="{1CE22A02-C5FF-4B04-B65C-82183C029294}"/>
              </a:ext>
            </a:extLst>
          </p:cNvPr>
          <p:cNvSpPr txBox="1"/>
          <p:nvPr/>
        </p:nvSpPr>
        <p:spPr>
          <a:xfrm>
            <a:off x="3034522" y="4906887"/>
            <a:ext cx="5029200" cy="369332"/>
          </a:xfrm>
          <a:prstGeom prst="rect">
            <a:avLst/>
          </a:prstGeom>
          <a:noFill/>
        </p:spPr>
        <p:txBody>
          <a:bodyPr wrap="square" rtlCol="0">
            <a:spAutoFit/>
          </a:bodyPr>
          <a:lstStyle/>
          <a:p>
            <a:r>
              <a:rPr lang="en-US" altLang="zh-CN"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70" name="文本框 469">
            <a:extLst>
              <a:ext uri="{FF2B5EF4-FFF2-40B4-BE49-F238E27FC236}">
                <a16:creationId xmlns:a16="http://schemas.microsoft.com/office/drawing/2014/main" xmlns="" id="{DC6BAA0E-D8AF-48C9-8041-F6E5C74F2723}"/>
              </a:ext>
            </a:extLst>
          </p:cNvPr>
          <p:cNvSpPr txBox="1"/>
          <p:nvPr/>
        </p:nvSpPr>
        <p:spPr>
          <a:xfrm>
            <a:off x="3034522" y="5309775"/>
            <a:ext cx="6518956" cy="307777"/>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t>morbi tristique senectus et netus et malesuada fames ac turpis egestas</a:t>
            </a:r>
          </a:p>
        </p:txBody>
      </p:sp>
      <p:pic>
        <p:nvPicPr>
          <p:cNvPr id="471" name="图片 470">
            <a:extLst>
              <a:ext uri="{FF2B5EF4-FFF2-40B4-BE49-F238E27FC236}">
                <a16:creationId xmlns:a16="http://schemas.microsoft.com/office/drawing/2014/main" xmlns="" id="{B8C1F2BE-265E-45B1-BC3A-AA463D9FDB36}"/>
              </a:ext>
            </a:extLst>
          </p:cNvPr>
          <p:cNvPicPr>
            <a:picLocks noChangeAspect="1"/>
          </p:cNvPicPr>
          <p:nvPr/>
        </p:nvPicPr>
        <p:blipFill>
          <a:blip r:embed="rId4"/>
          <a:stretch>
            <a:fillRect/>
          </a:stretch>
        </p:blipFill>
        <p:spPr>
          <a:xfrm>
            <a:off x="2140085" y="3500359"/>
            <a:ext cx="564111" cy="1021377"/>
          </a:xfrm>
          <a:prstGeom prst="rect">
            <a:avLst/>
          </a:prstGeom>
        </p:spPr>
      </p:pic>
      <p:pic>
        <p:nvPicPr>
          <p:cNvPr id="472" name="图片 471">
            <a:extLst>
              <a:ext uri="{FF2B5EF4-FFF2-40B4-BE49-F238E27FC236}">
                <a16:creationId xmlns:a16="http://schemas.microsoft.com/office/drawing/2014/main" xmlns="" id="{6D5656D4-6FBE-4242-B0EE-EF109A50AF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40085" y="2465975"/>
            <a:ext cx="564111" cy="843133"/>
          </a:xfrm>
          <a:prstGeom prst="rect">
            <a:avLst/>
          </a:prstGeom>
        </p:spPr>
      </p:pic>
      <p:sp>
        <p:nvSpPr>
          <p:cNvPr id="474" name="文本框 473">
            <a:extLst>
              <a:ext uri="{FF2B5EF4-FFF2-40B4-BE49-F238E27FC236}">
                <a16:creationId xmlns:a16="http://schemas.microsoft.com/office/drawing/2014/main" xmlns="" id="{132DE868-CEAA-4368-8B86-9FF32F391661}"/>
              </a:ext>
            </a:extLst>
          </p:cNvPr>
          <p:cNvSpPr txBox="1"/>
          <p:nvPr/>
        </p:nvSpPr>
        <p:spPr>
          <a:xfrm>
            <a:off x="1955800" y="6488668"/>
            <a:ext cx="8280400" cy="307777"/>
          </a:xfrm>
          <a:prstGeom prst="rect">
            <a:avLst/>
          </a:prstGeom>
          <a:noFill/>
        </p:spPr>
        <p:txBody>
          <a:bodyPr wrap="square" rtlCol="0">
            <a:spAutoFit/>
          </a:bodyPr>
          <a:lstStyle/>
          <a:p>
            <a:pPr algn="ct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594682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xmlns="" id="{25C1DC4C-12EC-41CD-A17D-8190D506D96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6" name="任意多边形: 形状 985">
            <a:extLst>
              <a:ext uri="{FF2B5EF4-FFF2-40B4-BE49-F238E27FC236}">
                <a16:creationId xmlns:a16="http://schemas.microsoft.com/office/drawing/2014/main" xmlns="" id="{08EB35B3-14F7-4C18-8447-597DF941CD62}"/>
              </a:ext>
            </a:extLst>
          </p:cNvPr>
          <p:cNvSpPr/>
          <p:nvPr/>
        </p:nvSpPr>
        <p:spPr>
          <a:xfrm flipH="1">
            <a:off x="7321549" y="2737520"/>
            <a:ext cx="4870451" cy="621358"/>
          </a:xfrm>
          <a:custGeom>
            <a:avLst/>
            <a:gdLst>
              <a:gd name="connsiteX0" fmla="*/ 4145359 w 4870451"/>
              <a:gd name="connsiteY0" fmla="*/ 66 h 621358"/>
              <a:gd name="connsiteX1" fmla="*/ 59441 w 4870451"/>
              <a:gd name="connsiteY1" fmla="*/ 125228 h 621358"/>
              <a:gd name="connsiteX2" fmla="*/ 0 w 4870451"/>
              <a:gd name="connsiteY2" fmla="*/ 128985 h 621358"/>
              <a:gd name="connsiteX3" fmla="*/ 0 w 4870451"/>
              <a:gd name="connsiteY3" fmla="*/ 621358 h 621358"/>
              <a:gd name="connsiteX4" fmla="*/ 229838 w 4870451"/>
              <a:gd name="connsiteY4" fmla="*/ 617345 h 621358"/>
              <a:gd name="connsiteX5" fmla="*/ 2960895 w 4870451"/>
              <a:gd name="connsiteY5" fmla="*/ 466803 h 621358"/>
              <a:gd name="connsiteX6" fmla="*/ 4700795 w 4870451"/>
              <a:gd name="connsiteY6" fmla="*/ 8170 h 621358"/>
              <a:gd name="connsiteX7" fmla="*/ 4145359 w 4870451"/>
              <a:gd name="connsiteY7" fmla="*/ 66 h 62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0451" h="621358">
                <a:moveTo>
                  <a:pt x="4145359" y="66"/>
                </a:moveTo>
                <a:cubicBezTo>
                  <a:pt x="3174633" y="2060"/>
                  <a:pt x="1318647" y="49212"/>
                  <a:pt x="59441" y="125228"/>
                </a:cubicBezTo>
                <a:lnTo>
                  <a:pt x="0" y="128985"/>
                </a:lnTo>
                <a:lnTo>
                  <a:pt x="0" y="621358"/>
                </a:lnTo>
                <a:lnTo>
                  <a:pt x="229838" y="617345"/>
                </a:lnTo>
                <a:cubicBezTo>
                  <a:pt x="1138064" y="598032"/>
                  <a:pt x="2336611" y="536229"/>
                  <a:pt x="2960895" y="466803"/>
                </a:cubicBezTo>
                <a:cubicBezTo>
                  <a:pt x="3868945" y="365820"/>
                  <a:pt x="5378128" y="46740"/>
                  <a:pt x="4700795" y="8170"/>
                </a:cubicBezTo>
                <a:cubicBezTo>
                  <a:pt x="4594962" y="2143"/>
                  <a:pt x="4400814" y="-459"/>
                  <a:pt x="4145359" y="66"/>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5" name="任意多边形: 形状 984">
            <a:extLst>
              <a:ext uri="{FF2B5EF4-FFF2-40B4-BE49-F238E27FC236}">
                <a16:creationId xmlns:a16="http://schemas.microsoft.com/office/drawing/2014/main" xmlns="" id="{5415FD2A-56BF-4FFF-A17B-DBBC01422923}"/>
              </a:ext>
            </a:extLst>
          </p:cNvPr>
          <p:cNvSpPr/>
          <p:nvPr/>
        </p:nvSpPr>
        <p:spPr>
          <a:xfrm flipH="1">
            <a:off x="9788610" y="2872066"/>
            <a:ext cx="2403391" cy="607363"/>
          </a:xfrm>
          <a:custGeom>
            <a:avLst/>
            <a:gdLst>
              <a:gd name="connsiteX0" fmla="*/ 0 w 2403391"/>
              <a:gd name="connsiteY0" fmla="*/ 0 h 607363"/>
              <a:gd name="connsiteX1" fmla="*/ 0 w 2403391"/>
              <a:gd name="connsiteY1" fmla="*/ 607363 h 607363"/>
              <a:gd name="connsiteX2" fmla="*/ 78121 w 2403391"/>
              <a:gd name="connsiteY2" fmla="*/ 604374 h 607363"/>
              <a:gd name="connsiteX3" fmla="*/ 2402095 w 2403391"/>
              <a:gd name="connsiteY3" fmla="*/ 525788 h 607363"/>
              <a:gd name="connsiteX4" fmla="*/ 166895 w 2403391"/>
              <a:gd name="connsiteY4" fmla="*/ 10511 h 607363"/>
              <a:gd name="connsiteX5" fmla="*/ 9960 w 2403391"/>
              <a:gd name="connsiteY5" fmla="*/ 490 h 60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3391" h="607363">
                <a:moveTo>
                  <a:pt x="0" y="0"/>
                </a:moveTo>
                <a:lnTo>
                  <a:pt x="0" y="607363"/>
                </a:lnTo>
                <a:lnTo>
                  <a:pt x="78121" y="604374"/>
                </a:lnTo>
                <a:cubicBezTo>
                  <a:pt x="1055324" y="573383"/>
                  <a:pt x="2358438" y="619719"/>
                  <a:pt x="2402095" y="525788"/>
                </a:cubicBezTo>
                <a:cubicBezTo>
                  <a:pt x="2448662" y="425596"/>
                  <a:pt x="1231578" y="87803"/>
                  <a:pt x="166895" y="10511"/>
                </a:cubicBezTo>
                <a:cubicBezTo>
                  <a:pt x="116988" y="6888"/>
                  <a:pt x="64593" y="3551"/>
                  <a:pt x="9960" y="490"/>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68" name="任意多边形: 形状 967">
            <a:extLst>
              <a:ext uri="{FF2B5EF4-FFF2-40B4-BE49-F238E27FC236}">
                <a16:creationId xmlns:a16="http://schemas.microsoft.com/office/drawing/2014/main" xmlns="" id="{8CD4D03D-6A8B-47B3-BE1B-8573C662282A}"/>
              </a:ext>
            </a:extLst>
          </p:cNvPr>
          <p:cNvSpPr/>
          <p:nvPr/>
        </p:nvSpPr>
        <p:spPr>
          <a:xfrm>
            <a:off x="0" y="4339015"/>
            <a:ext cx="6605296" cy="1600786"/>
          </a:xfrm>
          <a:custGeom>
            <a:avLst/>
            <a:gdLst>
              <a:gd name="connsiteX0" fmla="*/ 2821881 w 6605296"/>
              <a:gd name="connsiteY0" fmla="*/ 684 h 2549655"/>
              <a:gd name="connsiteX1" fmla="*/ 4368800 w 6605296"/>
              <a:gd name="connsiteY1" fmla="*/ 112082 h 2549655"/>
              <a:gd name="connsiteX2" fmla="*/ 6604000 w 6605296"/>
              <a:gd name="connsiteY2" fmla="*/ 1636082 h 2549655"/>
              <a:gd name="connsiteX3" fmla="*/ 4089400 w 6605296"/>
              <a:gd name="connsiteY3" fmla="*/ 1890082 h 2549655"/>
              <a:gd name="connsiteX4" fmla="*/ 673100 w 6605296"/>
              <a:gd name="connsiteY4" fmla="*/ 2436182 h 2549655"/>
              <a:gd name="connsiteX5" fmla="*/ 46831 w 6605296"/>
              <a:gd name="connsiteY5" fmla="*/ 2546513 h 2549655"/>
              <a:gd name="connsiteX6" fmla="*/ 0 w 6605296"/>
              <a:gd name="connsiteY6" fmla="*/ 2549655 h 2549655"/>
              <a:gd name="connsiteX7" fmla="*/ 0 w 6605296"/>
              <a:gd name="connsiteY7" fmla="*/ 332064 h 2549655"/>
              <a:gd name="connsiteX8" fmla="*/ 56479 w 6605296"/>
              <a:gd name="connsiteY8" fmla="*/ 310841 h 2549655"/>
              <a:gd name="connsiteX9" fmla="*/ 215900 w 6605296"/>
              <a:gd name="connsiteY9" fmla="*/ 264482 h 2549655"/>
              <a:gd name="connsiteX10" fmla="*/ 2821881 w 6605296"/>
              <a:gd name="connsiteY10" fmla="*/ 684 h 254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05296" h="2549655">
                <a:moveTo>
                  <a:pt x="2821881" y="684"/>
                </a:moveTo>
                <a:cubicBezTo>
                  <a:pt x="3411042" y="-5195"/>
                  <a:pt x="3969544" y="26357"/>
                  <a:pt x="4368800" y="112082"/>
                </a:cubicBezTo>
                <a:cubicBezTo>
                  <a:pt x="5433483" y="340682"/>
                  <a:pt x="6650567" y="1339749"/>
                  <a:pt x="6604000" y="1636082"/>
                </a:cubicBezTo>
                <a:cubicBezTo>
                  <a:pt x="6557433" y="1932415"/>
                  <a:pt x="5077883" y="1756732"/>
                  <a:pt x="4089400" y="1890082"/>
                </a:cubicBezTo>
                <a:cubicBezTo>
                  <a:pt x="3100917" y="2023432"/>
                  <a:pt x="1394883" y="2340932"/>
                  <a:pt x="673100" y="2436182"/>
                </a:cubicBezTo>
                <a:cubicBezTo>
                  <a:pt x="312209" y="2483807"/>
                  <a:pt x="151342" y="2531432"/>
                  <a:pt x="46831" y="2546513"/>
                </a:cubicBezTo>
                <a:lnTo>
                  <a:pt x="0" y="2549655"/>
                </a:lnTo>
                <a:lnTo>
                  <a:pt x="0" y="332064"/>
                </a:lnTo>
                <a:lnTo>
                  <a:pt x="56479" y="310841"/>
                </a:lnTo>
                <a:cubicBezTo>
                  <a:pt x="107107" y="294008"/>
                  <a:pt x="160205" y="278505"/>
                  <a:pt x="215900" y="264482"/>
                </a:cubicBezTo>
                <a:cubicBezTo>
                  <a:pt x="772848" y="124253"/>
                  <a:pt x="1839946" y="10482"/>
                  <a:pt x="2821881" y="684"/>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69" name="任意多边形: 形状 968">
            <a:extLst>
              <a:ext uri="{FF2B5EF4-FFF2-40B4-BE49-F238E27FC236}">
                <a16:creationId xmlns:a16="http://schemas.microsoft.com/office/drawing/2014/main" xmlns="" id="{50E31AF8-2523-4A7B-9C71-89E6243FE951}"/>
              </a:ext>
            </a:extLst>
          </p:cNvPr>
          <p:cNvSpPr/>
          <p:nvPr/>
        </p:nvSpPr>
        <p:spPr>
          <a:xfrm>
            <a:off x="3746586" y="4601217"/>
            <a:ext cx="6405269" cy="1041379"/>
          </a:xfrm>
          <a:custGeom>
            <a:avLst/>
            <a:gdLst>
              <a:gd name="connsiteX0" fmla="*/ 8512953 w 8512953"/>
              <a:gd name="connsiteY0" fmla="*/ 0 h 2189547"/>
              <a:gd name="connsiteX1" fmla="*/ 461153 w 8512953"/>
              <a:gd name="connsiteY1" fmla="*/ 825500 h 2189547"/>
              <a:gd name="connsiteX2" fmla="*/ 1362853 w 8512953"/>
              <a:gd name="connsiteY2" fmla="*/ 2171700 h 2189547"/>
              <a:gd name="connsiteX3" fmla="*/ 4525153 w 8512953"/>
              <a:gd name="connsiteY3" fmla="*/ 1524000 h 2189547"/>
              <a:gd name="connsiteX4" fmla="*/ 6049153 w 8512953"/>
              <a:gd name="connsiteY4" fmla="*/ 469900 h 2189547"/>
              <a:gd name="connsiteX5" fmla="*/ 6265053 w 8512953"/>
              <a:gd name="connsiteY5" fmla="*/ 139700 h 2189547"/>
              <a:gd name="connsiteX0" fmla="*/ 461153 w 6289985"/>
              <a:gd name="connsiteY0" fmla="*/ 685800 h 2049847"/>
              <a:gd name="connsiteX1" fmla="*/ 1362853 w 6289985"/>
              <a:gd name="connsiteY1" fmla="*/ 2032000 h 2049847"/>
              <a:gd name="connsiteX2" fmla="*/ 4525153 w 6289985"/>
              <a:gd name="connsiteY2" fmla="*/ 1384300 h 2049847"/>
              <a:gd name="connsiteX3" fmla="*/ 6049153 w 6289985"/>
              <a:gd name="connsiteY3" fmla="*/ 330200 h 2049847"/>
              <a:gd name="connsiteX4" fmla="*/ 6265053 w 6289985"/>
              <a:gd name="connsiteY4" fmla="*/ 0 h 2049847"/>
              <a:gd name="connsiteX0" fmla="*/ 461153 w 6289985"/>
              <a:gd name="connsiteY0" fmla="*/ 685800 h 2049847"/>
              <a:gd name="connsiteX1" fmla="*/ 1362853 w 6289985"/>
              <a:gd name="connsiteY1" fmla="*/ 2032000 h 2049847"/>
              <a:gd name="connsiteX2" fmla="*/ 4525153 w 6289985"/>
              <a:gd name="connsiteY2" fmla="*/ 1384300 h 2049847"/>
              <a:gd name="connsiteX3" fmla="*/ 6049153 w 6289985"/>
              <a:gd name="connsiteY3" fmla="*/ 330200 h 2049847"/>
              <a:gd name="connsiteX4" fmla="*/ 6265053 w 6289985"/>
              <a:gd name="connsiteY4" fmla="*/ 0 h 2049847"/>
              <a:gd name="connsiteX5" fmla="*/ 461153 w 6289985"/>
              <a:gd name="connsiteY5" fmla="*/ 685800 h 2049847"/>
              <a:gd name="connsiteX0" fmla="*/ 461153 w 6289985"/>
              <a:gd name="connsiteY0" fmla="*/ 705094 h 2069141"/>
              <a:gd name="connsiteX1" fmla="*/ 1362853 w 6289985"/>
              <a:gd name="connsiteY1" fmla="*/ 2051294 h 2069141"/>
              <a:gd name="connsiteX2" fmla="*/ 4525153 w 6289985"/>
              <a:gd name="connsiteY2" fmla="*/ 1403594 h 2069141"/>
              <a:gd name="connsiteX3" fmla="*/ 6049153 w 6289985"/>
              <a:gd name="connsiteY3" fmla="*/ 349494 h 2069141"/>
              <a:gd name="connsiteX4" fmla="*/ 6265053 w 6289985"/>
              <a:gd name="connsiteY4" fmla="*/ 19294 h 2069141"/>
              <a:gd name="connsiteX5" fmla="*/ 461153 w 6289985"/>
              <a:gd name="connsiteY5" fmla="*/ 705094 h 2069141"/>
              <a:gd name="connsiteX0" fmla="*/ 808904 w 6637736"/>
              <a:gd name="connsiteY0" fmla="*/ 705094 h 2069141"/>
              <a:gd name="connsiteX1" fmla="*/ 1710604 w 6637736"/>
              <a:gd name="connsiteY1" fmla="*/ 2051294 h 2069141"/>
              <a:gd name="connsiteX2" fmla="*/ 4872904 w 6637736"/>
              <a:gd name="connsiteY2" fmla="*/ 1403594 h 2069141"/>
              <a:gd name="connsiteX3" fmla="*/ 6396904 w 6637736"/>
              <a:gd name="connsiteY3" fmla="*/ 349494 h 2069141"/>
              <a:gd name="connsiteX4" fmla="*/ 6612804 w 6637736"/>
              <a:gd name="connsiteY4" fmla="*/ 19294 h 2069141"/>
              <a:gd name="connsiteX5" fmla="*/ 808904 w 6637736"/>
              <a:gd name="connsiteY5" fmla="*/ 705094 h 2069141"/>
              <a:gd name="connsiteX0" fmla="*/ 808904 w 7481107"/>
              <a:gd name="connsiteY0" fmla="*/ 763240 h 2127287"/>
              <a:gd name="connsiteX1" fmla="*/ 1710604 w 7481107"/>
              <a:gd name="connsiteY1" fmla="*/ 2109440 h 2127287"/>
              <a:gd name="connsiteX2" fmla="*/ 4872904 w 7481107"/>
              <a:gd name="connsiteY2" fmla="*/ 1461740 h 2127287"/>
              <a:gd name="connsiteX3" fmla="*/ 6396904 w 7481107"/>
              <a:gd name="connsiteY3" fmla="*/ 407640 h 2127287"/>
              <a:gd name="connsiteX4" fmla="*/ 6612804 w 7481107"/>
              <a:gd name="connsiteY4" fmla="*/ 77440 h 2127287"/>
              <a:gd name="connsiteX5" fmla="*/ 808904 w 7481107"/>
              <a:gd name="connsiteY5" fmla="*/ 763240 h 2127287"/>
              <a:gd name="connsiteX0" fmla="*/ 808904 w 7187596"/>
              <a:gd name="connsiteY0" fmla="*/ 1286080 h 2650127"/>
              <a:gd name="connsiteX1" fmla="*/ 1710604 w 7187596"/>
              <a:gd name="connsiteY1" fmla="*/ 2632280 h 2650127"/>
              <a:gd name="connsiteX2" fmla="*/ 4872904 w 7187596"/>
              <a:gd name="connsiteY2" fmla="*/ 1984580 h 2650127"/>
              <a:gd name="connsiteX3" fmla="*/ 6396904 w 7187596"/>
              <a:gd name="connsiteY3" fmla="*/ 930480 h 2650127"/>
              <a:gd name="connsiteX4" fmla="*/ 6612804 w 7187596"/>
              <a:gd name="connsiteY4" fmla="*/ 600280 h 2650127"/>
              <a:gd name="connsiteX5" fmla="*/ 808904 w 7187596"/>
              <a:gd name="connsiteY5" fmla="*/ 1286080 h 2650127"/>
              <a:gd name="connsiteX0" fmla="*/ 808904 w 6969539"/>
              <a:gd name="connsiteY0" fmla="*/ 818116 h 2179168"/>
              <a:gd name="connsiteX1" fmla="*/ 1710604 w 6969539"/>
              <a:gd name="connsiteY1" fmla="*/ 2164316 h 2179168"/>
              <a:gd name="connsiteX2" fmla="*/ 4872904 w 6969539"/>
              <a:gd name="connsiteY2" fmla="*/ 1516616 h 2179168"/>
              <a:gd name="connsiteX3" fmla="*/ 6181004 w 6969539"/>
              <a:gd name="connsiteY3" fmla="*/ 1186416 h 2179168"/>
              <a:gd name="connsiteX4" fmla="*/ 6612804 w 6969539"/>
              <a:gd name="connsiteY4" fmla="*/ 132316 h 2179168"/>
              <a:gd name="connsiteX5" fmla="*/ 808904 w 6969539"/>
              <a:gd name="connsiteY5" fmla="*/ 818116 h 2179168"/>
              <a:gd name="connsiteX0" fmla="*/ 808904 w 6775850"/>
              <a:gd name="connsiteY0" fmla="*/ 840801 h 2206622"/>
              <a:gd name="connsiteX1" fmla="*/ 1710604 w 6775850"/>
              <a:gd name="connsiteY1" fmla="*/ 2187001 h 2206622"/>
              <a:gd name="connsiteX2" fmla="*/ 4872904 w 6775850"/>
              <a:gd name="connsiteY2" fmla="*/ 1539301 h 2206622"/>
              <a:gd name="connsiteX3" fmla="*/ 6612804 w 6775850"/>
              <a:gd name="connsiteY3" fmla="*/ 155001 h 2206622"/>
              <a:gd name="connsiteX4" fmla="*/ 808904 w 6775850"/>
              <a:gd name="connsiteY4" fmla="*/ 840801 h 2206622"/>
              <a:gd name="connsiteX0" fmla="*/ 465308 w 6438864"/>
              <a:gd name="connsiteY0" fmla="*/ 703121 h 1874787"/>
              <a:gd name="connsiteX1" fmla="*/ 820908 w 6438864"/>
              <a:gd name="connsiteY1" fmla="*/ 1846121 h 1874787"/>
              <a:gd name="connsiteX2" fmla="*/ 4529308 w 6438864"/>
              <a:gd name="connsiteY2" fmla="*/ 1401621 h 1874787"/>
              <a:gd name="connsiteX3" fmla="*/ 6269208 w 6438864"/>
              <a:gd name="connsiteY3" fmla="*/ 17321 h 1874787"/>
              <a:gd name="connsiteX4" fmla="*/ 465308 w 6438864"/>
              <a:gd name="connsiteY4" fmla="*/ 703121 h 1874787"/>
              <a:gd name="connsiteX0" fmla="*/ 431713 w 6405269"/>
              <a:gd name="connsiteY0" fmla="*/ 710459 h 1882125"/>
              <a:gd name="connsiteX1" fmla="*/ 787313 w 6405269"/>
              <a:gd name="connsiteY1" fmla="*/ 1853459 h 1882125"/>
              <a:gd name="connsiteX2" fmla="*/ 4495713 w 6405269"/>
              <a:gd name="connsiteY2" fmla="*/ 1408959 h 1882125"/>
              <a:gd name="connsiteX3" fmla="*/ 6235613 w 6405269"/>
              <a:gd name="connsiteY3" fmla="*/ 24659 h 1882125"/>
              <a:gd name="connsiteX4" fmla="*/ 431713 w 6405269"/>
              <a:gd name="connsiteY4" fmla="*/ 710459 h 188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5269" h="1882125">
                <a:moveTo>
                  <a:pt x="431713" y="710459"/>
                </a:moveTo>
                <a:cubicBezTo>
                  <a:pt x="-400137" y="1205759"/>
                  <a:pt x="109980" y="1737042"/>
                  <a:pt x="787313" y="1853459"/>
                </a:cubicBezTo>
                <a:cubicBezTo>
                  <a:pt x="1464646" y="1969876"/>
                  <a:pt x="3587663" y="1713759"/>
                  <a:pt x="4495713" y="1408959"/>
                </a:cubicBezTo>
                <a:cubicBezTo>
                  <a:pt x="5403763" y="1104159"/>
                  <a:pt x="6912946" y="141076"/>
                  <a:pt x="6235613" y="24659"/>
                </a:cubicBezTo>
                <a:cubicBezTo>
                  <a:pt x="5558280" y="-91758"/>
                  <a:pt x="1263563" y="215159"/>
                  <a:pt x="431713" y="710459"/>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5" name="任意多边形: 形状 964">
            <a:extLst>
              <a:ext uri="{FF2B5EF4-FFF2-40B4-BE49-F238E27FC236}">
                <a16:creationId xmlns:a16="http://schemas.microsoft.com/office/drawing/2014/main" xmlns="" id="{C8992B49-E2CC-43E5-B99C-52A19EFA221A}"/>
              </a:ext>
            </a:extLst>
          </p:cNvPr>
          <p:cNvSpPr/>
          <p:nvPr/>
        </p:nvSpPr>
        <p:spPr>
          <a:xfrm>
            <a:off x="-1" y="4687821"/>
            <a:ext cx="7848632" cy="1774306"/>
          </a:xfrm>
          <a:custGeom>
            <a:avLst/>
            <a:gdLst>
              <a:gd name="connsiteX0" fmla="*/ 4267201 w 7848632"/>
              <a:gd name="connsiteY0" fmla="*/ 1021 h 2826030"/>
              <a:gd name="connsiteX1" fmla="*/ 7848601 w 7848632"/>
              <a:gd name="connsiteY1" fmla="*/ 1194821 h 2826030"/>
              <a:gd name="connsiteX2" fmla="*/ 4203701 w 7848632"/>
              <a:gd name="connsiteY2" fmla="*/ 1829821 h 2826030"/>
              <a:gd name="connsiteX3" fmla="*/ 1803401 w 7848632"/>
              <a:gd name="connsiteY3" fmla="*/ 1918721 h 2826030"/>
              <a:gd name="connsiteX4" fmla="*/ 67050 w 7848632"/>
              <a:gd name="connsiteY4" fmla="*/ 2798032 h 2826030"/>
              <a:gd name="connsiteX5" fmla="*/ 0 w 7848632"/>
              <a:gd name="connsiteY5" fmla="*/ 2826030 h 2826030"/>
              <a:gd name="connsiteX6" fmla="*/ 0 w 7848632"/>
              <a:gd name="connsiteY6" fmla="*/ 1286878 h 2826030"/>
              <a:gd name="connsiteX7" fmla="*/ 69826 w 7848632"/>
              <a:gd name="connsiteY7" fmla="*/ 1296682 h 2826030"/>
              <a:gd name="connsiteX8" fmla="*/ 2032001 w 7848632"/>
              <a:gd name="connsiteY8" fmla="*/ 1410721 h 2826030"/>
              <a:gd name="connsiteX9" fmla="*/ 4267201 w 7848632"/>
              <a:gd name="connsiteY9" fmla="*/ 1021 h 282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8632" h="2826030">
                <a:moveTo>
                  <a:pt x="4267201" y="1021"/>
                </a:moveTo>
                <a:cubicBezTo>
                  <a:pt x="5236634" y="-34962"/>
                  <a:pt x="7859184" y="890021"/>
                  <a:pt x="7848601" y="1194821"/>
                </a:cubicBezTo>
                <a:cubicBezTo>
                  <a:pt x="7838018" y="1499621"/>
                  <a:pt x="5211234" y="1709171"/>
                  <a:pt x="4203701" y="1829821"/>
                </a:cubicBezTo>
                <a:cubicBezTo>
                  <a:pt x="3196168" y="1950471"/>
                  <a:pt x="2544234" y="1740921"/>
                  <a:pt x="1803401" y="1918721"/>
                </a:cubicBezTo>
                <a:cubicBezTo>
                  <a:pt x="1201474" y="2063184"/>
                  <a:pt x="553435" y="2576542"/>
                  <a:pt x="67050" y="2798032"/>
                </a:cubicBezTo>
                <a:lnTo>
                  <a:pt x="0" y="2826030"/>
                </a:lnTo>
                <a:lnTo>
                  <a:pt x="0" y="1286878"/>
                </a:lnTo>
                <a:lnTo>
                  <a:pt x="69826" y="1296682"/>
                </a:lnTo>
                <a:cubicBezTo>
                  <a:pt x="713549" y="1391539"/>
                  <a:pt x="1498866" y="1541690"/>
                  <a:pt x="2032001" y="1410721"/>
                </a:cubicBezTo>
                <a:cubicBezTo>
                  <a:pt x="2885018" y="1201171"/>
                  <a:pt x="3297768" y="37004"/>
                  <a:pt x="4267201" y="1021"/>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xmlns="" id="{981BB60F-386A-4371-94DB-BEC76C4ECEC1}"/>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 name="椭圆 2">
            <a:extLst>
              <a:ext uri="{FF2B5EF4-FFF2-40B4-BE49-F238E27FC236}">
                <a16:creationId xmlns:a16="http://schemas.microsoft.com/office/drawing/2014/main" xmlns="" id="{A0885D45-4520-43F5-8BC8-38062A0229DB}"/>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a:extLst>
              <a:ext uri="{FF2B5EF4-FFF2-40B4-BE49-F238E27FC236}">
                <a16:creationId xmlns:a16="http://schemas.microsoft.com/office/drawing/2014/main" xmlns="" id="{549C447E-E59B-42A4-825C-4D54DB88E0A0}"/>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084D84C6-2890-4B48-940A-AFDD9F304332}"/>
              </a:ext>
            </a:extLst>
          </p:cNvPr>
          <p:cNvSpPr txBox="1"/>
          <p:nvPr/>
        </p:nvSpPr>
        <p:spPr>
          <a:xfrm>
            <a:off x="3581400" y="516280"/>
            <a:ext cx="5029200" cy="523220"/>
          </a:xfrm>
          <a:prstGeom prst="rect">
            <a:avLst/>
          </a:prstGeom>
          <a:noFill/>
        </p:spPr>
        <p:txBody>
          <a:bodyPr wrap="square" rtlCol="0">
            <a:spAutoFit/>
          </a:bodyPr>
          <a:lstStyle/>
          <a:p>
            <a:pPr algn="ctr"/>
            <a:r>
              <a:rPr lang="en-US" altLang="zh-CN" sz="2800" b="1">
                <a:latin typeface="..黑体UI-韩语" panose="02000000000000000000" pitchFamily="2" charset="-128"/>
                <a:ea typeface="..黑体UI-韩语" panose="02000000000000000000" pitchFamily="2" charset="-128"/>
                <a:cs typeface="..黑体UI-韩语" panose="02000000000000000000" pitchFamily="2" charset="-128"/>
              </a:rPr>
              <a:t>Power </a:t>
            </a:r>
            <a:r>
              <a:rPr lang="en-US" altLang="zh-CN" sz="2800">
                <a:latin typeface="..黑体UI-韩语" panose="02000000000000000000" pitchFamily="2" charset="-128"/>
                <a:ea typeface="..黑体UI-韩语" panose="02000000000000000000" pitchFamily="2" charset="-128"/>
                <a:cs typeface="..黑体UI-韩语" panose="02000000000000000000" pitchFamily="2" charset="-128"/>
              </a:rPr>
              <a:t>point templet .</a:t>
            </a:r>
            <a:endParaRPr lang="zh-CN" altLang="en-US" sz="28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文本框 6">
            <a:extLst>
              <a:ext uri="{FF2B5EF4-FFF2-40B4-BE49-F238E27FC236}">
                <a16:creationId xmlns:a16="http://schemas.microsoft.com/office/drawing/2014/main" xmlns="" id="{ECC1D07E-B99C-4331-B8E9-533D11D8FEEB}"/>
              </a:ext>
            </a:extLst>
          </p:cNvPr>
          <p:cNvSpPr txBox="1"/>
          <p:nvPr/>
        </p:nvSpPr>
        <p:spPr>
          <a:xfrm>
            <a:off x="1955800" y="1471741"/>
            <a:ext cx="8280400" cy="369332"/>
          </a:xfrm>
          <a:prstGeom prst="rect">
            <a:avLst/>
          </a:prstGeom>
          <a:noFill/>
        </p:spPr>
        <p:txBody>
          <a:bodyPr wrap="square" rtlCol="0">
            <a:spAutoFit/>
          </a:bodyPr>
          <a:lstStyle/>
          <a:p>
            <a:pPr algn="ctr"/>
            <a:r>
              <a:rPr lang="fr-FR" altLang="zh-CN">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矩形: 圆角 7">
            <a:extLst>
              <a:ext uri="{FF2B5EF4-FFF2-40B4-BE49-F238E27FC236}">
                <a16:creationId xmlns:a16="http://schemas.microsoft.com/office/drawing/2014/main" xmlns="" id="{AB9D6C1D-2A48-40E0-87BC-3A98C4AECA3E}"/>
              </a:ext>
            </a:extLst>
          </p:cNvPr>
          <p:cNvSpPr/>
          <p:nvPr/>
        </p:nvSpPr>
        <p:spPr>
          <a:xfrm>
            <a:off x="1574801" y="2371661"/>
            <a:ext cx="3295650" cy="1658659"/>
          </a:xfrm>
          <a:prstGeom prst="roundRect">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9B824EB2-E35C-4A3D-93A6-EC4C2664AEE7}"/>
              </a:ext>
            </a:extLst>
          </p:cNvPr>
          <p:cNvSpPr/>
          <p:nvPr/>
        </p:nvSpPr>
        <p:spPr>
          <a:xfrm>
            <a:off x="7321550" y="2371661"/>
            <a:ext cx="3295650" cy="1658659"/>
          </a:xfrm>
          <a:prstGeom prst="roundRect">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8DB81CFF-D810-4108-90F3-4A9910231805}"/>
              </a:ext>
            </a:extLst>
          </p:cNvPr>
          <p:cNvSpPr/>
          <p:nvPr/>
        </p:nvSpPr>
        <p:spPr>
          <a:xfrm>
            <a:off x="7321550" y="4378261"/>
            <a:ext cx="3295650" cy="1658659"/>
          </a:xfrm>
          <a:prstGeom prst="roundRect">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22D2967D-6B79-4BB0-83DF-C25FF5F145E6}"/>
              </a:ext>
            </a:extLst>
          </p:cNvPr>
          <p:cNvSpPr/>
          <p:nvPr/>
        </p:nvSpPr>
        <p:spPr>
          <a:xfrm>
            <a:off x="1574800" y="4378261"/>
            <a:ext cx="3295650" cy="1658659"/>
          </a:xfrm>
          <a:prstGeom prst="roundRect">
            <a:avLst/>
          </a:prstGeom>
          <a:solidFill>
            <a:srgbClr val="FEE30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图片 105">
            <a:extLst>
              <a:ext uri="{FF2B5EF4-FFF2-40B4-BE49-F238E27FC236}">
                <a16:creationId xmlns:a16="http://schemas.microsoft.com/office/drawing/2014/main" xmlns="" id="{4F389C65-F9BA-44F9-854E-4EEB13D4FFAB}"/>
              </a:ext>
            </a:extLst>
          </p:cNvPr>
          <p:cNvPicPr>
            <a:picLocks noChangeAspect="1"/>
          </p:cNvPicPr>
          <p:nvPr/>
        </p:nvPicPr>
        <p:blipFill>
          <a:blip r:embed="rId2"/>
          <a:stretch>
            <a:fillRect/>
          </a:stretch>
        </p:blipFill>
        <p:spPr>
          <a:xfrm>
            <a:off x="1771212" y="2652141"/>
            <a:ext cx="729420" cy="1093085"/>
          </a:xfrm>
          <a:prstGeom prst="rect">
            <a:avLst/>
          </a:prstGeom>
        </p:spPr>
      </p:pic>
      <p:sp>
        <p:nvSpPr>
          <p:cNvPr id="107" name="文本框 106">
            <a:extLst>
              <a:ext uri="{FF2B5EF4-FFF2-40B4-BE49-F238E27FC236}">
                <a16:creationId xmlns:a16="http://schemas.microsoft.com/office/drawing/2014/main" xmlns="" id="{6A251D9A-BB9C-4A62-B44F-AC023124BBE0}"/>
              </a:ext>
            </a:extLst>
          </p:cNvPr>
          <p:cNvSpPr txBox="1"/>
          <p:nvPr/>
        </p:nvSpPr>
        <p:spPr>
          <a:xfrm>
            <a:off x="2620845" y="2630213"/>
            <a:ext cx="2001956" cy="369332"/>
          </a:xfrm>
          <a:prstGeom prst="rect">
            <a:avLst/>
          </a:prstGeom>
          <a:noFill/>
        </p:spPr>
        <p:txBody>
          <a:bodyPr wrap="square" rtlCol="0">
            <a:spAutoFit/>
          </a:bodyPr>
          <a:lstStyle/>
          <a:p>
            <a:r>
              <a:rPr lang="en-US"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Supporters Say</a:t>
            </a:r>
            <a:endParaRPr lang="zh-CN" altLang="en-US"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8" name="文本框 107">
            <a:extLst>
              <a:ext uri="{FF2B5EF4-FFF2-40B4-BE49-F238E27FC236}">
                <a16:creationId xmlns:a16="http://schemas.microsoft.com/office/drawing/2014/main" xmlns="" id="{59B69C79-9521-4461-99DE-93584923253D}"/>
              </a:ext>
            </a:extLst>
          </p:cNvPr>
          <p:cNvSpPr txBox="1"/>
          <p:nvPr/>
        </p:nvSpPr>
        <p:spPr>
          <a:xfrm>
            <a:off x="2620845" y="3033103"/>
            <a:ext cx="2249606" cy="73866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solidFill>
                  <a:schemeClr val="bg1"/>
                </a:solidFill>
              </a:rPr>
              <a:t>morbi tristique senectus et netus et malesuada fames ac turpis egestas</a:t>
            </a:r>
          </a:p>
        </p:txBody>
      </p:sp>
      <p:pic>
        <p:nvPicPr>
          <p:cNvPr id="112" name="图片 111">
            <a:extLst>
              <a:ext uri="{FF2B5EF4-FFF2-40B4-BE49-F238E27FC236}">
                <a16:creationId xmlns:a16="http://schemas.microsoft.com/office/drawing/2014/main" xmlns="" id="{461B75D8-5157-486E-BE36-5BDC2ED02D17}"/>
              </a:ext>
            </a:extLst>
          </p:cNvPr>
          <p:cNvPicPr>
            <a:picLocks/>
          </p:cNvPicPr>
          <p:nvPr/>
        </p:nvPicPr>
        <p:blipFill>
          <a:blip r:embed="rId3" cstate="print">
            <a:extLst>
              <a:ext uri="{28A0092B-C50C-407E-A947-70E740481C1C}">
                <a14:useLocalDpi xmlns:a14="http://schemas.microsoft.com/office/drawing/2010/main" val="0"/>
              </a:ext>
            </a:extLst>
          </a:blip>
          <a:srcRect/>
          <a:stretch/>
        </p:blipFill>
        <p:spPr>
          <a:xfrm>
            <a:off x="7517961" y="2680356"/>
            <a:ext cx="729420" cy="1036654"/>
          </a:xfrm>
          <a:prstGeom prst="rect">
            <a:avLst/>
          </a:prstGeom>
        </p:spPr>
      </p:pic>
      <p:sp>
        <p:nvSpPr>
          <p:cNvPr id="113" name="文本框 112">
            <a:extLst>
              <a:ext uri="{FF2B5EF4-FFF2-40B4-BE49-F238E27FC236}">
                <a16:creationId xmlns:a16="http://schemas.microsoft.com/office/drawing/2014/main" xmlns="" id="{DF4202F4-49FF-452F-91F2-C8A13FFAB86D}"/>
              </a:ext>
            </a:extLst>
          </p:cNvPr>
          <p:cNvSpPr txBox="1"/>
          <p:nvPr/>
        </p:nvSpPr>
        <p:spPr>
          <a:xfrm>
            <a:off x="2620845" y="4636813"/>
            <a:ext cx="2001956" cy="369332"/>
          </a:xfrm>
          <a:prstGeom prst="rect">
            <a:avLst/>
          </a:prstGeom>
          <a:noFill/>
        </p:spPr>
        <p:txBody>
          <a:bodyPr wrap="square" rtlCol="0">
            <a:spAutoFit/>
          </a:bodyPr>
          <a:lstStyle/>
          <a:p>
            <a:r>
              <a:rPr lang="en-US" altLang="zh-CN" b="1">
                <a:latin typeface="..黑体UI-韩语" panose="02000000000000000000" pitchFamily="2" charset="-128"/>
                <a:ea typeface="..黑体UI-韩语" panose="02000000000000000000" pitchFamily="2" charset="-128"/>
                <a:cs typeface="..黑体UI-韩语" panose="02000000000000000000" pitchFamily="2" charset="-128"/>
              </a:rPr>
              <a:t>Supporters Say</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4" name="文本框 113">
            <a:extLst>
              <a:ext uri="{FF2B5EF4-FFF2-40B4-BE49-F238E27FC236}">
                <a16:creationId xmlns:a16="http://schemas.microsoft.com/office/drawing/2014/main" xmlns="" id="{ADD36081-1AB2-4D6D-8F1E-C64C41742FEF}"/>
              </a:ext>
            </a:extLst>
          </p:cNvPr>
          <p:cNvSpPr txBox="1"/>
          <p:nvPr/>
        </p:nvSpPr>
        <p:spPr>
          <a:xfrm>
            <a:off x="2620845" y="5039703"/>
            <a:ext cx="2249606" cy="73866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solidFill>
                  <a:schemeClr val="tx1"/>
                </a:solidFill>
              </a:rPr>
              <a:t>morbi tristique senectus et netus et malesuada fames ac turpis egestas</a:t>
            </a:r>
          </a:p>
        </p:txBody>
      </p:sp>
      <p:pic>
        <p:nvPicPr>
          <p:cNvPr id="116" name="图片 115">
            <a:extLst>
              <a:ext uri="{FF2B5EF4-FFF2-40B4-BE49-F238E27FC236}">
                <a16:creationId xmlns:a16="http://schemas.microsoft.com/office/drawing/2014/main" xmlns="" id="{99C02AA8-8098-42E3-83CF-3E24F35132E1}"/>
              </a:ext>
            </a:extLst>
          </p:cNvPr>
          <p:cNvPicPr>
            <a:picLocks/>
          </p:cNvPicPr>
          <p:nvPr/>
        </p:nvPicPr>
        <p:blipFill>
          <a:blip r:embed="rId4" cstate="print">
            <a:extLst>
              <a:ext uri="{28A0092B-C50C-407E-A947-70E740481C1C}">
                <a14:useLocalDpi xmlns:a14="http://schemas.microsoft.com/office/drawing/2010/main" val="0"/>
              </a:ext>
            </a:extLst>
          </a:blip>
          <a:srcRect/>
          <a:stretch/>
        </p:blipFill>
        <p:spPr>
          <a:xfrm>
            <a:off x="7546337" y="4658741"/>
            <a:ext cx="672667" cy="1093085"/>
          </a:xfrm>
          <a:prstGeom prst="rect">
            <a:avLst/>
          </a:prstGeom>
        </p:spPr>
      </p:pic>
      <p:sp>
        <p:nvSpPr>
          <p:cNvPr id="117" name="文本框 116">
            <a:extLst>
              <a:ext uri="{FF2B5EF4-FFF2-40B4-BE49-F238E27FC236}">
                <a16:creationId xmlns:a16="http://schemas.microsoft.com/office/drawing/2014/main" xmlns="" id="{2ACA145B-23CE-4CA2-A7A3-3646D8F920B5}"/>
              </a:ext>
            </a:extLst>
          </p:cNvPr>
          <p:cNvSpPr txBox="1"/>
          <p:nvPr/>
        </p:nvSpPr>
        <p:spPr>
          <a:xfrm>
            <a:off x="8367594" y="2630213"/>
            <a:ext cx="2001956" cy="369332"/>
          </a:xfrm>
          <a:prstGeom prst="rect">
            <a:avLst/>
          </a:prstGeom>
          <a:noFill/>
        </p:spPr>
        <p:txBody>
          <a:bodyPr wrap="square" rtlCol="0">
            <a:spAutoFit/>
          </a:bodyPr>
          <a:lstStyle/>
          <a:p>
            <a:r>
              <a:rPr lang="en-US"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Supporters Say</a:t>
            </a:r>
            <a:endParaRPr lang="zh-CN" altLang="en-US"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8" name="文本框 117">
            <a:extLst>
              <a:ext uri="{FF2B5EF4-FFF2-40B4-BE49-F238E27FC236}">
                <a16:creationId xmlns:a16="http://schemas.microsoft.com/office/drawing/2014/main" xmlns="" id="{91597041-592F-42DF-ABF0-66822B00A637}"/>
              </a:ext>
            </a:extLst>
          </p:cNvPr>
          <p:cNvSpPr txBox="1"/>
          <p:nvPr/>
        </p:nvSpPr>
        <p:spPr>
          <a:xfrm>
            <a:off x="8367594" y="3033103"/>
            <a:ext cx="2249606" cy="73866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solidFill>
                  <a:schemeClr val="bg1"/>
                </a:solidFill>
              </a:rPr>
              <a:t>morbi tristique senectus et netus et malesuada fames ac turpis egestas</a:t>
            </a:r>
          </a:p>
        </p:txBody>
      </p:sp>
      <p:pic>
        <p:nvPicPr>
          <p:cNvPr id="120" name="图片 119">
            <a:extLst>
              <a:ext uri="{FF2B5EF4-FFF2-40B4-BE49-F238E27FC236}">
                <a16:creationId xmlns:a16="http://schemas.microsoft.com/office/drawing/2014/main" xmlns="" id="{CAC69FEB-73A3-41DF-9179-5CD04614DB17}"/>
              </a:ext>
            </a:extLst>
          </p:cNvPr>
          <p:cNvPicPr>
            <a:picLocks/>
          </p:cNvPicPr>
          <p:nvPr/>
        </p:nvPicPr>
        <p:blipFill>
          <a:blip r:embed="rId5" cstate="print">
            <a:extLst>
              <a:ext uri="{28A0092B-C50C-407E-A947-70E740481C1C}">
                <a14:useLocalDpi xmlns:a14="http://schemas.microsoft.com/office/drawing/2010/main" val="0"/>
              </a:ext>
            </a:extLst>
          </a:blip>
          <a:srcRect/>
          <a:stretch/>
        </p:blipFill>
        <p:spPr>
          <a:xfrm>
            <a:off x="1771735" y="4658741"/>
            <a:ext cx="728374" cy="1093085"/>
          </a:xfrm>
          <a:prstGeom prst="rect">
            <a:avLst/>
          </a:prstGeom>
        </p:spPr>
      </p:pic>
      <p:sp>
        <p:nvSpPr>
          <p:cNvPr id="121" name="文本框 120">
            <a:extLst>
              <a:ext uri="{FF2B5EF4-FFF2-40B4-BE49-F238E27FC236}">
                <a16:creationId xmlns:a16="http://schemas.microsoft.com/office/drawing/2014/main" xmlns="" id="{AB931F38-CA9E-4393-B0C3-05AF0E66265A}"/>
              </a:ext>
            </a:extLst>
          </p:cNvPr>
          <p:cNvSpPr txBox="1"/>
          <p:nvPr/>
        </p:nvSpPr>
        <p:spPr>
          <a:xfrm>
            <a:off x="8367594" y="4636813"/>
            <a:ext cx="2001956" cy="369332"/>
          </a:xfrm>
          <a:prstGeom prst="rect">
            <a:avLst/>
          </a:prstGeom>
          <a:noFill/>
        </p:spPr>
        <p:txBody>
          <a:bodyPr wrap="square" rtlCol="0">
            <a:spAutoFit/>
          </a:bodyPr>
          <a:lstStyle/>
          <a:p>
            <a:r>
              <a:rPr lang="en-US"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Supporters Say</a:t>
            </a:r>
            <a:endParaRPr lang="zh-CN" altLang="en-US"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2" name="文本框 121">
            <a:extLst>
              <a:ext uri="{FF2B5EF4-FFF2-40B4-BE49-F238E27FC236}">
                <a16:creationId xmlns:a16="http://schemas.microsoft.com/office/drawing/2014/main" xmlns="" id="{E16BF572-E752-4949-8844-4F95C0277D85}"/>
              </a:ext>
            </a:extLst>
          </p:cNvPr>
          <p:cNvSpPr txBox="1"/>
          <p:nvPr/>
        </p:nvSpPr>
        <p:spPr>
          <a:xfrm>
            <a:off x="8367594" y="5039703"/>
            <a:ext cx="2249606" cy="73866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solidFill>
                  <a:schemeClr val="bg1"/>
                </a:solidFill>
              </a:rPr>
              <a:t>morbi tristique senectus et netus et malesuada fames ac turpis egestas</a:t>
            </a:r>
          </a:p>
        </p:txBody>
      </p:sp>
      <p:grpSp>
        <p:nvGrpSpPr>
          <p:cNvPr id="130" name="组合 129">
            <a:extLst>
              <a:ext uri="{FF2B5EF4-FFF2-40B4-BE49-F238E27FC236}">
                <a16:creationId xmlns:a16="http://schemas.microsoft.com/office/drawing/2014/main" xmlns="" id="{520E7556-DF1C-4FA9-BD25-427221883867}"/>
              </a:ext>
            </a:extLst>
          </p:cNvPr>
          <p:cNvGrpSpPr/>
          <p:nvPr/>
        </p:nvGrpSpPr>
        <p:grpSpPr>
          <a:xfrm rot="16200000">
            <a:off x="6055360" y="3735041"/>
            <a:ext cx="81280" cy="938500"/>
            <a:chOff x="5867400" y="3517900"/>
            <a:chExt cx="139700" cy="1613048"/>
          </a:xfrm>
        </p:grpSpPr>
        <p:sp>
          <p:nvSpPr>
            <p:cNvPr id="124" name="椭圆 123">
              <a:extLst>
                <a:ext uri="{FF2B5EF4-FFF2-40B4-BE49-F238E27FC236}">
                  <a16:creationId xmlns:a16="http://schemas.microsoft.com/office/drawing/2014/main" xmlns="" id="{DE52CE53-FE7D-4B8E-8BE8-C61B99614D45}"/>
                </a:ext>
              </a:extLst>
            </p:cNvPr>
            <p:cNvSpPr/>
            <p:nvPr/>
          </p:nvSpPr>
          <p:spPr>
            <a:xfrm>
              <a:off x="5867400" y="351790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xmlns="" id="{8A7BDB60-3356-4184-8222-DABC59258664}"/>
                </a:ext>
              </a:extLst>
            </p:cNvPr>
            <p:cNvSpPr/>
            <p:nvPr/>
          </p:nvSpPr>
          <p:spPr>
            <a:xfrm>
              <a:off x="5867400" y="381257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ECF8DF85-2EC0-444C-B802-1C82C0CA6A2F}"/>
                </a:ext>
              </a:extLst>
            </p:cNvPr>
            <p:cNvSpPr/>
            <p:nvPr/>
          </p:nvSpPr>
          <p:spPr>
            <a:xfrm>
              <a:off x="5867400" y="410724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xmlns="" id="{98DCA53C-E1D0-463D-BFF3-7DA0F88646CD}"/>
                </a:ext>
              </a:extLst>
            </p:cNvPr>
            <p:cNvSpPr/>
            <p:nvPr/>
          </p:nvSpPr>
          <p:spPr>
            <a:xfrm>
              <a:off x="5867400" y="440191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xmlns="" id="{E3923EB2-C9F7-409F-89AB-CFD6F3D21FF5}"/>
                </a:ext>
              </a:extLst>
            </p:cNvPr>
            <p:cNvSpPr/>
            <p:nvPr/>
          </p:nvSpPr>
          <p:spPr>
            <a:xfrm>
              <a:off x="5867400" y="469658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xmlns="" id="{F8424FA4-A6B8-4F64-B6D1-729AA0C449C5}"/>
                </a:ext>
              </a:extLst>
            </p:cNvPr>
            <p:cNvSpPr/>
            <p:nvPr/>
          </p:nvSpPr>
          <p:spPr>
            <a:xfrm>
              <a:off x="5867400" y="4991248"/>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9" name="文本框 958">
            <a:extLst>
              <a:ext uri="{FF2B5EF4-FFF2-40B4-BE49-F238E27FC236}">
                <a16:creationId xmlns:a16="http://schemas.microsoft.com/office/drawing/2014/main" xmlns="" id="{996002F8-2390-4E67-8887-000A60AAE2B8}"/>
              </a:ext>
            </a:extLst>
          </p:cNvPr>
          <p:cNvSpPr txBox="1"/>
          <p:nvPr/>
        </p:nvSpPr>
        <p:spPr>
          <a:xfrm>
            <a:off x="3479800" y="6488668"/>
            <a:ext cx="8280400" cy="307777"/>
          </a:xfrm>
          <a:prstGeom prst="rect">
            <a:avLst/>
          </a:prstGeom>
          <a:noFill/>
        </p:spPr>
        <p:txBody>
          <a:bodyPr wrap="square" rtlCol="0">
            <a:spAutoFit/>
          </a:bodyPr>
          <a:lstStyle/>
          <a:p>
            <a:pPr algn="ct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475841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xmlns="" id="{FF5E7C02-E352-4F33-AE2B-04EAC50AC0B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BCAB70C1-035C-4F1D-8041-C19A77C1A2A3}"/>
              </a:ext>
            </a:extLst>
          </p:cNvPr>
          <p:cNvSpPr/>
          <p:nvPr/>
        </p:nvSpPr>
        <p:spPr>
          <a:xfrm>
            <a:off x="482600" y="896257"/>
            <a:ext cx="5219700" cy="5588000"/>
          </a:xfrm>
          <a:prstGeom prst="roundRect">
            <a:avLst>
              <a:gd name="adj" fmla="val 6493"/>
            </a:avLst>
          </a:prstGeom>
          <a:solidFill>
            <a:srgbClr val="E6F4F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xmlns="" id="{A6DEF990-D92C-4EA8-8050-9F8DCDCF73ED}"/>
              </a:ext>
            </a:extLst>
          </p:cNvPr>
          <p:cNvSpPr/>
          <p:nvPr/>
        </p:nvSpPr>
        <p:spPr>
          <a:xfrm>
            <a:off x="4746432" y="896257"/>
            <a:ext cx="954570" cy="5588000"/>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圆角 5">
            <a:extLst>
              <a:ext uri="{FF2B5EF4-FFF2-40B4-BE49-F238E27FC236}">
                <a16:creationId xmlns:a16="http://schemas.microsoft.com/office/drawing/2014/main" xmlns="" id="{7127BC07-7118-4EA3-B850-AE16F3490166}"/>
              </a:ext>
            </a:extLst>
          </p:cNvPr>
          <p:cNvSpPr/>
          <p:nvPr/>
        </p:nvSpPr>
        <p:spPr>
          <a:xfrm flipH="1">
            <a:off x="6489700" y="896257"/>
            <a:ext cx="5219700" cy="5588000"/>
          </a:xfrm>
          <a:prstGeom prst="roundRect">
            <a:avLst>
              <a:gd name="adj" fmla="val 6493"/>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C59180D6-E0CB-4175-85A7-F53119AD5A15}"/>
              </a:ext>
            </a:extLst>
          </p:cNvPr>
          <p:cNvSpPr/>
          <p:nvPr/>
        </p:nvSpPr>
        <p:spPr>
          <a:xfrm flipH="1">
            <a:off x="6490999" y="896257"/>
            <a:ext cx="954570" cy="5588000"/>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xmlns="" id="{DEA488AE-BC59-47C4-AD81-2228828BCCB0}"/>
              </a:ext>
            </a:extLst>
          </p:cNvPr>
          <p:cNvSpPr/>
          <p:nvPr/>
        </p:nvSpPr>
        <p:spPr>
          <a:xfrm rot="21480000">
            <a:off x="5344075" y="200813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35F9C235-22B6-4BC7-AB5A-23DBD58D89DD}"/>
              </a:ext>
            </a:extLst>
          </p:cNvPr>
          <p:cNvSpPr/>
          <p:nvPr/>
        </p:nvSpPr>
        <p:spPr>
          <a:xfrm rot="21480000">
            <a:off x="5344075" y="2408031"/>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4EFC4F0-7ED7-46D4-A90D-872311585517}"/>
              </a:ext>
            </a:extLst>
          </p:cNvPr>
          <p:cNvSpPr/>
          <p:nvPr/>
        </p:nvSpPr>
        <p:spPr>
          <a:xfrm rot="21480000">
            <a:off x="6677575" y="200813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0A9FD05-D968-4D2F-B8D0-B0B301038A2D}"/>
              </a:ext>
            </a:extLst>
          </p:cNvPr>
          <p:cNvSpPr/>
          <p:nvPr/>
        </p:nvSpPr>
        <p:spPr>
          <a:xfrm rot="21480000">
            <a:off x="6677575" y="2408031"/>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xmlns="" id="{917C6E5F-A716-4852-869E-A13DC5B22777}"/>
              </a:ext>
            </a:extLst>
          </p:cNvPr>
          <p:cNvSpPr/>
          <p:nvPr/>
        </p:nvSpPr>
        <p:spPr>
          <a:xfrm>
            <a:off x="5426869" y="207044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62C0BE9C-6369-4C8E-9C9D-123CCA88FDFC}"/>
              </a:ext>
            </a:extLst>
          </p:cNvPr>
          <p:cNvSpPr/>
          <p:nvPr/>
        </p:nvSpPr>
        <p:spPr>
          <a:xfrm>
            <a:off x="5426869" y="2470347"/>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295E4427-098E-4F9C-ACA4-40B8DF45D405}"/>
              </a:ext>
            </a:extLst>
          </p:cNvPr>
          <p:cNvSpPr/>
          <p:nvPr/>
        </p:nvSpPr>
        <p:spPr>
          <a:xfrm rot="21480000">
            <a:off x="5344075" y="480213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69EB3082-CA56-4C58-9B74-957DC3DCBF73}"/>
              </a:ext>
            </a:extLst>
          </p:cNvPr>
          <p:cNvSpPr/>
          <p:nvPr/>
        </p:nvSpPr>
        <p:spPr>
          <a:xfrm rot="21480000">
            <a:off x="5344075" y="5202031"/>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3F954497-A40B-4451-9CC4-1197EF47E958}"/>
              </a:ext>
            </a:extLst>
          </p:cNvPr>
          <p:cNvSpPr/>
          <p:nvPr/>
        </p:nvSpPr>
        <p:spPr>
          <a:xfrm rot="21480000">
            <a:off x="6677575" y="480213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63F4F95E-B65A-4008-B01B-6EC3DB020DA8}"/>
              </a:ext>
            </a:extLst>
          </p:cNvPr>
          <p:cNvSpPr/>
          <p:nvPr/>
        </p:nvSpPr>
        <p:spPr>
          <a:xfrm rot="21480000">
            <a:off x="6677575" y="5202031"/>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xmlns="" id="{4D7ADEC7-4F15-4DE7-AEB3-5CFDEE38BB67}"/>
              </a:ext>
            </a:extLst>
          </p:cNvPr>
          <p:cNvSpPr/>
          <p:nvPr/>
        </p:nvSpPr>
        <p:spPr>
          <a:xfrm>
            <a:off x="5426869" y="486444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xmlns="" id="{51C48547-B720-4353-AF4B-2E7274962BE1}"/>
              </a:ext>
            </a:extLst>
          </p:cNvPr>
          <p:cNvSpPr/>
          <p:nvPr/>
        </p:nvSpPr>
        <p:spPr>
          <a:xfrm>
            <a:off x="5426869" y="5264347"/>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xmlns="" id="{A9518126-71F6-45DF-9ADB-16964E0B223B}"/>
              </a:ext>
            </a:extLst>
          </p:cNvPr>
          <p:cNvSpPr/>
          <p:nvPr/>
        </p:nvSpPr>
        <p:spPr>
          <a:xfrm>
            <a:off x="885707" y="1314059"/>
            <a:ext cx="2321616" cy="364149"/>
          </a:xfrm>
          <a:prstGeom prst="roundRect">
            <a:avLst>
              <a:gd name="adj" fmla="val 50000"/>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9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1" name="文本框 30">
            <a:extLst>
              <a:ext uri="{FF2B5EF4-FFF2-40B4-BE49-F238E27FC236}">
                <a16:creationId xmlns:a16="http://schemas.microsoft.com/office/drawing/2014/main" xmlns="" id="{779C7411-1AC6-49BB-AAE7-252B6833E424}"/>
              </a:ext>
            </a:extLst>
          </p:cNvPr>
          <p:cNvSpPr txBox="1"/>
          <p:nvPr/>
        </p:nvSpPr>
        <p:spPr>
          <a:xfrm>
            <a:off x="892035" y="1326856"/>
            <a:ext cx="2308960" cy="338554"/>
          </a:xfrm>
          <a:prstGeom prst="rect">
            <a:avLst/>
          </a:prstGeom>
          <a:noFill/>
        </p:spPr>
        <p:txBody>
          <a:bodyPr wrap="square" rtlCol="0">
            <a:spAutoFit/>
          </a:bodyPr>
          <a:lstStyle/>
          <a:p>
            <a:pPr algn="ct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矩形: 圆角 33">
            <a:extLst>
              <a:ext uri="{FF2B5EF4-FFF2-40B4-BE49-F238E27FC236}">
                <a16:creationId xmlns:a16="http://schemas.microsoft.com/office/drawing/2014/main" xmlns="" id="{B08E650F-D555-4F53-A7CC-B88B45C69B17}"/>
              </a:ext>
            </a:extLst>
          </p:cNvPr>
          <p:cNvSpPr/>
          <p:nvPr/>
        </p:nvSpPr>
        <p:spPr>
          <a:xfrm>
            <a:off x="8984678" y="1314059"/>
            <a:ext cx="2321616" cy="364149"/>
          </a:xfrm>
          <a:prstGeom prst="roundRect">
            <a:avLst>
              <a:gd name="adj" fmla="val 50000"/>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9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5" name="文本框 34">
            <a:extLst>
              <a:ext uri="{FF2B5EF4-FFF2-40B4-BE49-F238E27FC236}">
                <a16:creationId xmlns:a16="http://schemas.microsoft.com/office/drawing/2014/main" xmlns="" id="{C8EDF11B-9E93-41C7-9A2D-5897A82B6A63}"/>
              </a:ext>
            </a:extLst>
          </p:cNvPr>
          <p:cNvSpPr txBox="1"/>
          <p:nvPr/>
        </p:nvSpPr>
        <p:spPr>
          <a:xfrm>
            <a:off x="8991006" y="1326856"/>
            <a:ext cx="2308960" cy="338554"/>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1" name="文本框 40">
            <a:extLst>
              <a:ext uri="{FF2B5EF4-FFF2-40B4-BE49-F238E27FC236}">
                <a16:creationId xmlns:a16="http://schemas.microsoft.com/office/drawing/2014/main" xmlns="" id="{5D0FCB0F-B668-4BE2-8EED-8F9D5495B490}"/>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2" name="椭圆 41">
            <a:extLst>
              <a:ext uri="{FF2B5EF4-FFF2-40B4-BE49-F238E27FC236}">
                <a16:creationId xmlns:a16="http://schemas.microsoft.com/office/drawing/2014/main" xmlns="" id="{D5A17852-AB6A-4BA6-A708-506CFF064960}"/>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箭头连接符 42">
            <a:extLst>
              <a:ext uri="{FF2B5EF4-FFF2-40B4-BE49-F238E27FC236}">
                <a16:creationId xmlns:a16="http://schemas.microsoft.com/office/drawing/2014/main" xmlns="" id="{0E280FE3-F954-4C91-8F25-737B16DB01AC}"/>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4" name="图片 43">
            <a:extLst>
              <a:ext uri="{FF2B5EF4-FFF2-40B4-BE49-F238E27FC236}">
                <a16:creationId xmlns:a16="http://schemas.microsoft.com/office/drawing/2014/main" xmlns="" id="{C3D8ADFD-E2E8-4365-A855-D3679F661F66}"/>
              </a:ext>
            </a:extLst>
          </p:cNvPr>
          <p:cNvPicPr>
            <a:picLocks/>
          </p:cNvPicPr>
          <p:nvPr/>
        </p:nvPicPr>
        <p:blipFill>
          <a:blip r:embed="rId2" cstate="print">
            <a:extLst>
              <a:ext uri="{28A0092B-C50C-407E-A947-70E740481C1C}">
                <a14:useLocalDpi xmlns:a14="http://schemas.microsoft.com/office/drawing/2010/main" val="0"/>
              </a:ext>
            </a:extLst>
          </a:blip>
          <a:srcRect/>
          <a:stretch/>
        </p:blipFill>
        <p:spPr>
          <a:xfrm>
            <a:off x="3750021" y="1165394"/>
            <a:ext cx="729420" cy="1036654"/>
          </a:xfrm>
          <a:prstGeom prst="rect">
            <a:avLst/>
          </a:prstGeom>
        </p:spPr>
      </p:pic>
      <p:sp>
        <p:nvSpPr>
          <p:cNvPr id="37" name="文本框 36">
            <a:extLst>
              <a:ext uri="{FF2B5EF4-FFF2-40B4-BE49-F238E27FC236}">
                <a16:creationId xmlns:a16="http://schemas.microsoft.com/office/drawing/2014/main" xmlns="" id="{7E2FC76C-705A-4606-BFEF-CD97A12CCFC9}"/>
              </a:ext>
            </a:extLst>
          </p:cNvPr>
          <p:cNvSpPr txBox="1"/>
          <p:nvPr/>
        </p:nvSpPr>
        <p:spPr>
          <a:xfrm>
            <a:off x="885707" y="2392213"/>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8" name="文本框 37">
            <a:extLst>
              <a:ext uri="{FF2B5EF4-FFF2-40B4-BE49-F238E27FC236}">
                <a16:creationId xmlns:a16="http://schemas.microsoft.com/office/drawing/2014/main" xmlns="" id="{0A8963C0-749E-42F4-ADCD-9FCABDF6605D}"/>
              </a:ext>
            </a:extLst>
          </p:cNvPr>
          <p:cNvSpPr txBox="1"/>
          <p:nvPr/>
        </p:nvSpPr>
        <p:spPr>
          <a:xfrm>
            <a:off x="885707" y="2905292"/>
            <a:ext cx="3446807" cy="1980863"/>
          </a:xfrm>
          <a:prstGeom prst="rect">
            <a:avLst/>
          </a:prstGeom>
          <a:noFill/>
        </p:spPr>
        <p:txBody>
          <a:bodyPr wrap="square" rtlCol="0">
            <a:spAutoFit/>
          </a:bodyPr>
          <a:lstStyle/>
          <a:p>
            <a:pP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a:p>
            <a:pPr>
              <a:lnSpc>
                <a:spcPct val="120000"/>
              </a:lnSpc>
            </a:pPr>
            <a:endPar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 libero, sit amet commodo magna eros quis urna. Nunc viverra imperdiet enim.</a:t>
            </a:r>
          </a:p>
        </p:txBody>
      </p:sp>
      <p:grpSp>
        <p:nvGrpSpPr>
          <p:cNvPr id="45" name="组合 44">
            <a:extLst>
              <a:ext uri="{FF2B5EF4-FFF2-40B4-BE49-F238E27FC236}">
                <a16:creationId xmlns:a16="http://schemas.microsoft.com/office/drawing/2014/main" xmlns="" id="{B12D6582-F315-4368-83BB-078289E57EB6}"/>
              </a:ext>
            </a:extLst>
          </p:cNvPr>
          <p:cNvGrpSpPr/>
          <p:nvPr/>
        </p:nvGrpSpPr>
        <p:grpSpPr>
          <a:xfrm rot="16200000">
            <a:off x="1430851" y="5043947"/>
            <a:ext cx="81280" cy="938500"/>
            <a:chOff x="5867400" y="3517900"/>
            <a:chExt cx="139700" cy="1613048"/>
          </a:xfrm>
        </p:grpSpPr>
        <p:sp>
          <p:nvSpPr>
            <p:cNvPr id="46" name="椭圆 45">
              <a:extLst>
                <a:ext uri="{FF2B5EF4-FFF2-40B4-BE49-F238E27FC236}">
                  <a16:creationId xmlns:a16="http://schemas.microsoft.com/office/drawing/2014/main" xmlns="" id="{CBD53628-DF65-43F7-8474-4ADBAACBE849}"/>
                </a:ext>
              </a:extLst>
            </p:cNvPr>
            <p:cNvSpPr/>
            <p:nvPr/>
          </p:nvSpPr>
          <p:spPr>
            <a:xfrm>
              <a:off x="5867400" y="351790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4FD1E924-C834-4347-9915-2F7329865364}"/>
                </a:ext>
              </a:extLst>
            </p:cNvPr>
            <p:cNvSpPr/>
            <p:nvPr/>
          </p:nvSpPr>
          <p:spPr>
            <a:xfrm>
              <a:off x="5867400" y="381257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DAB0E92-BA04-42DF-B9D2-700D7D7650AE}"/>
                </a:ext>
              </a:extLst>
            </p:cNvPr>
            <p:cNvSpPr/>
            <p:nvPr/>
          </p:nvSpPr>
          <p:spPr>
            <a:xfrm>
              <a:off x="5867400" y="410724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2ADB897C-D58B-4F13-A55E-EFEA4E6B6954}"/>
                </a:ext>
              </a:extLst>
            </p:cNvPr>
            <p:cNvSpPr/>
            <p:nvPr/>
          </p:nvSpPr>
          <p:spPr>
            <a:xfrm>
              <a:off x="5867400" y="440191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FD39F932-B257-49C4-B59B-EAF40D3A2F5D}"/>
                </a:ext>
              </a:extLst>
            </p:cNvPr>
            <p:cNvSpPr/>
            <p:nvPr/>
          </p:nvSpPr>
          <p:spPr>
            <a:xfrm>
              <a:off x="5867400" y="469658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341EBE04-68E9-41F8-B938-9FF154AAEEC0}"/>
                </a:ext>
              </a:extLst>
            </p:cNvPr>
            <p:cNvSpPr/>
            <p:nvPr/>
          </p:nvSpPr>
          <p:spPr>
            <a:xfrm>
              <a:off x="5867400" y="4991248"/>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xmlns="" id="{EA2308C6-C3F2-4F6F-82A7-4A670FE0EF08}"/>
              </a:ext>
            </a:extLst>
          </p:cNvPr>
          <p:cNvSpPr txBox="1"/>
          <p:nvPr/>
        </p:nvSpPr>
        <p:spPr>
          <a:xfrm>
            <a:off x="8214677" y="2392213"/>
            <a:ext cx="3091617" cy="400110"/>
          </a:xfrm>
          <a:prstGeom prst="rect">
            <a:avLst/>
          </a:prstGeom>
          <a:noFill/>
        </p:spPr>
        <p:txBody>
          <a:bodyPr wrap="square" rtlCol="0">
            <a:spAutoFit/>
          </a:bodyPr>
          <a:lstStyle/>
          <a:p>
            <a:pPr algn="r"/>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5" name="文本框 54">
            <a:extLst>
              <a:ext uri="{FF2B5EF4-FFF2-40B4-BE49-F238E27FC236}">
                <a16:creationId xmlns:a16="http://schemas.microsoft.com/office/drawing/2014/main" xmlns="" id="{3A29FA6E-5D53-4B0D-B920-8821FA24AE1B}"/>
              </a:ext>
            </a:extLst>
          </p:cNvPr>
          <p:cNvSpPr txBox="1"/>
          <p:nvPr/>
        </p:nvSpPr>
        <p:spPr>
          <a:xfrm>
            <a:off x="7859487" y="2905292"/>
            <a:ext cx="3446807" cy="1980863"/>
          </a:xfrm>
          <a:prstGeom prst="rect">
            <a:avLst/>
          </a:prstGeom>
          <a:noFill/>
        </p:spPr>
        <p:txBody>
          <a:bodyPr wrap="square" rtlCol="0">
            <a:spAutoFit/>
          </a:bodyPr>
          <a:lstStyle/>
          <a:p>
            <a:pPr algn="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a:p>
            <a:pPr algn="r">
              <a:lnSpc>
                <a:spcPct val="120000"/>
              </a:lnSpc>
            </a:pPr>
            <a:endPar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a:p>
            <a:pPr algn="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 libero, sit amet commodo magna eros quis urna. Nunc viverra imperdiet enim.</a:t>
            </a:r>
          </a:p>
        </p:txBody>
      </p:sp>
      <p:grpSp>
        <p:nvGrpSpPr>
          <p:cNvPr id="56" name="组合 55">
            <a:extLst>
              <a:ext uri="{FF2B5EF4-FFF2-40B4-BE49-F238E27FC236}">
                <a16:creationId xmlns:a16="http://schemas.microsoft.com/office/drawing/2014/main" xmlns="" id="{AFC8AD10-814D-4415-B37E-4BDD3CC03181}"/>
              </a:ext>
            </a:extLst>
          </p:cNvPr>
          <p:cNvGrpSpPr/>
          <p:nvPr/>
        </p:nvGrpSpPr>
        <p:grpSpPr>
          <a:xfrm rot="16200000">
            <a:off x="10589576" y="5043947"/>
            <a:ext cx="81280" cy="938500"/>
            <a:chOff x="5867400" y="3517900"/>
            <a:chExt cx="139700" cy="1613048"/>
          </a:xfrm>
        </p:grpSpPr>
        <p:sp>
          <p:nvSpPr>
            <p:cNvPr id="57" name="椭圆 56">
              <a:extLst>
                <a:ext uri="{FF2B5EF4-FFF2-40B4-BE49-F238E27FC236}">
                  <a16:creationId xmlns:a16="http://schemas.microsoft.com/office/drawing/2014/main" xmlns="" id="{612D9376-7CDB-4721-91BA-06880ABB06E8}"/>
                </a:ext>
              </a:extLst>
            </p:cNvPr>
            <p:cNvSpPr/>
            <p:nvPr/>
          </p:nvSpPr>
          <p:spPr>
            <a:xfrm>
              <a:off x="5867400" y="351790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58" name="椭圆 57">
              <a:extLst>
                <a:ext uri="{FF2B5EF4-FFF2-40B4-BE49-F238E27FC236}">
                  <a16:creationId xmlns:a16="http://schemas.microsoft.com/office/drawing/2014/main" xmlns="" id="{789F26CC-5CCB-460E-AC1B-E503321C9CA2}"/>
                </a:ext>
              </a:extLst>
            </p:cNvPr>
            <p:cNvSpPr/>
            <p:nvPr/>
          </p:nvSpPr>
          <p:spPr>
            <a:xfrm>
              <a:off x="5867400" y="381257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59" name="椭圆 58">
              <a:extLst>
                <a:ext uri="{FF2B5EF4-FFF2-40B4-BE49-F238E27FC236}">
                  <a16:creationId xmlns:a16="http://schemas.microsoft.com/office/drawing/2014/main" xmlns="" id="{84352B39-9831-4DB1-8124-3260616D6EB1}"/>
                </a:ext>
              </a:extLst>
            </p:cNvPr>
            <p:cNvSpPr/>
            <p:nvPr/>
          </p:nvSpPr>
          <p:spPr>
            <a:xfrm>
              <a:off x="5867400" y="410724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0" name="椭圆 59">
              <a:extLst>
                <a:ext uri="{FF2B5EF4-FFF2-40B4-BE49-F238E27FC236}">
                  <a16:creationId xmlns:a16="http://schemas.microsoft.com/office/drawing/2014/main" xmlns="" id="{D7B25BA1-F3FE-47A7-9911-C0610F8E8D21}"/>
                </a:ext>
              </a:extLst>
            </p:cNvPr>
            <p:cNvSpPr/>
            <p:nvPr/>
          </p:nvSpPr>
          <p:spPr>
            <a:xfrm>
              <a:off x="5867400" y="440191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1" name="椭圆 60">
              <a:extLst>
                <a:ext uri="{FF2B5EF4-FFF2-40B4-BE49-F238E27FC236}">
                  <a16:creationId xmlns:a16="http://schemas.microsoft.com/office/drawing/2014/main" xmlns="" id="{2E8FC1DD-C554-4593-B0DB-E06AD46DC7BA}"/>
                </a:ext>
              </a:extLst>
            </p:cNvPr>
            <p:cNvSpPr/>
            <p:nvPr/>
          </p:nvSpPr>
          <p:spPr>
            <a:xfrm>
              <a:off x="5867400" y="4696580"/>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2" name="椭圆 61">
              <a:extLst>
                <a:ext uri="{FF2B5EF4-FFF2-40B4-BE49-F238E27FC236}">
                  <a16:creationId xmlns:a16="http://schemas.microsoft.com/office/drawing/2014/main" xmlns="" id="{21214A24-2DDC-4818-9AA9-FF4CEC074D93}"/>
                </a:ext>
              </a:extLst>
            </p:cNvPr>
            <p:cNvSpPr/>
            <p:nvPr/>
          </p:nvSpPr>
          <p:spPr>
            <a:xfrm>
              <a:off x="5867400" y="4991248"/>
              <a:ext cx="139700" cy="1397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sp>
        <p:nvSpPr>
          <p:cNvPr id="39" name="矩形 38">
            <a:extLst>
              <a:ext uri="{FF2B5EF4-FFF2-40B4-BE49-F238E27FC236}">
                <a16:creationId xmlns:a16="http://schemas.microsoft.com/office/drawing/2014/main" xmlns="" id="{BB7C4ACD-9E56-4489-8953-CF831C7D25CC}"/>
              </a:ext>
            </a:extLst>
          </p:cNvPr>
          <p:cNvSpPr/>
          <p:nvPr/>
        </p:nvSpPr>
        <p:spPr>
          <a:xfrm>
            <a:off x="3099733" y="6199358"/>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5249C564-6421-4966-8E31-0B4A45E65635}"/>
              </a:ext>
            </a:extLst>
          </p:cNvPr>
          <p:cNvSpPr txBox="1"/>
          <p:nvPr/>
        </p:nvSpPr>
        <p:spPr>
          <a:xfrm>
            <a:off x="3134261" y="6028991"/>
            <a:ext cx="1353352"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6" name="矩形 65">
            <a:extLst>
              <a:ext uri="{FF2B5EF4-FFF2-40B4-BE49-F238E27FC236}">
                <a16:creationId xmlns:a16="http://schemas.microsoft.com/office/drawing/2014/main" xmlns="" id="{F3AEFCF1-9721-458B-B97B-F9E9288DABF5}"/>
              </a:ext>
            </a:extLst>
          </p:cNvPr>
          <p:cNvSpPr/>
          <p:nvPr/>
        </p:nvSpPr>
        <p:spPr>
          <a:xfrm>
            <a:off x="7704388" y="6199358"/>
            <a:ext cx="1310843" cy="128902"/>
          </a:xfrm>
          <a:prstGeom prst="rect">
            <a:avLst/>
          </a:pr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9EC27CAF-C734-4C20-A97A-6ECACE4C9566}"/>
              </a:ext>
            </a:extLst>
          </p:cNvPr>
          <p:cNvSpPr txBox="1"/>
          <p:nvPr/>
        </p:nvSpPr>
        <p:spPr>
          <a:xfrm>
            <a:off x="7738916" y="6028991"/>
            <a:ext cx="1353352" cy="307777"/>
          </a:xfrm>
          <a:prstGeom prst="rect">
            <a:avLst/>
          </a:prstGeom>
          <a:noFill/>
        </p:spPr>
        <p:txBody>
          <a:bodyPr wrap="square" rtlCol="0">
            <a:spAutoFit/>
          </a:bodyPr>
          <a:lstStyle/>
          <a:p>
            <a:pPr algn="r"/>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70" name="图片 69">
            <a:extLst>
              <a:ext uri="{FF2B5EF4-FFF2-40B4-BE49-F238E27FC236}">
                <a16:creationId xmlns:a16="http://schemas.microsoft.com/office/drawing/2014/main" xmlns="" id="{71B9804C-608C-4A9D-8575-DF348B99C2AE}"/>
              </a:ext>
            </a:extLst>
          </p:cNvPr>
          <p:cNvPicPr>
            <a:picLocks/>
          </p:cNvPicPr>
          <p:nvPr/>
        </p:nvPicPr>
        <p:blipFill>
          <a:blip r:embed="rId3">
            <a:extLst>
              <a:ext uri="{28A0092B-C50C-407E-A947-70E740481C1C}">
                <a14:useLocalDpi xmlns:a14="http://schemas.microsoft.com/office/drawing/2010/main" val="0"/>
              </a:ext>
            </a:extLst>
          </a:blip>
          <a:srcRect/>
          <a:stretch/>
        </p:blipFill>
        <p:spPr>
          <a:xfrm>
            <a:off x="7757936" y="1165394"/>
            <a:ext cx="633510" cy="1036654"/>
          </a:xfrm>
          <a:prstGeom prst="rect">
            <a:avLst/>
          </a:prstGeom>
        </p:spPr>
      </p:pic>
    </p:spTree>
    <p:extLst>
      <p:ext uri="{BB962C8B-B14F-4D97-AF65-F5344CB8AC3E}">
        <p14:creationId xmlns:p14="http://schemas.microsoft.com/office/powerpoint/2010/main" val="3823730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7171BFA7-CF23-4A46-931C-C6A96EAC989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xmlns="" id="{F08D3965-DA68-44D2-8F01-61A8E4C33C03}"/>
              </a:ext>
            </a:extLst>
          </p:cNvPr>
          <p:cNvSpPr/>
          <p:nvPr/>
        </p:nvSpPr>
        <p:spPr>
          <a:xfrm flipV="1">
            <a:off x="2" y="0"/>
            <a:ext cx="6383276" cy="173048"/>
          </a:xfrm>
          <a:custGeom>
            <a:avLst/>
            <a:gdLst>
              <a:gd name="connsiteX0" fmla="*/ 0 w 6383276"/>
              <a:gd name="connsiteY0" fmla="*/ 173048 h 173048"/>
              <a:gd name="connsiteX1" fmla="*/ 6383276 w 6383276"/>
              <a:gd name="connsiteY1" fmla="*/ 173048 h 173048"/>
              <a:gd name="connsiteX2" fmla="*/ 6348423 w 6383276"/>
              <a:gd name="connsiteY2" fmla="*/ 159847 h 173048"/>
              <a:gd name="connsiteX3" fmla="*/ 3432183 w 6383276"/>
              <a:gd name="connsiteY3" fmla="*/ 2097 h 173048"/>
              <a:gd name="connsiteX4" fmla="*/ 3155356 w 6383276"/>
              <a:gd name="connsiteY4" fmla="*/ 102 h 173048"/>
              <a:gd name="connsiteX5" fmla="*/ 544646 w 6383276"/>
              <a:gd name="connsiteY5" fmla="*/ 39933 h 173048"/>
              <a:gd name="connsiteX6" fmla="*/ 0 w 6383276"/>
              <a:gd name="connsiteY6" fmla="*/ 54225 h 17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3276" h="173048">
                <a:moveTo>
                  <a:pt x="0" y="173048"/>
                </a:moveTo>
                <a:lnTo>
                  <a:pt x="6383276" y="173048"/>
                </a:lnTo>
                <a:lnTo>
                  <a:pt x="6348423" y="159847"/>
                </a:lnTo>
                <a:cubicBezTo>
                  <a:pt x="6039538" y="79854"/>
                  <a:pt x="4543029" y="16528"/>
                  <a:pt x="3432183" y="2097"/>
                </a:cubicBezTo>
                <a:cubicBezTo>
                  <a:pt x="3346734" y="987"/>
                  <a:pt x="3254105" y="338"/>
                  <a:pt x="3155356" y="102"/>
                </a:cubicBezTo>
                <a:cubicBezTo>
                  <a:pt x="2464109" y="-1548"/>
                  <a:pt x="1472926" y="17077"/>
                  <a:pt x="544646" y="39933"/>
                </a:cubicBezTo>
                <a:lnTo>
                  <a:pt x="0" y="54225"/>
                </a:ln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xmlns="" id="{E1A2E92C-A078-4696-A71F-BF983ADAB0A3}"/>
              </a:ext>
            </a:extLst>
          </p:cNvPr>
          <p:cNvSpPr/>
          <p:nvPr/>
        </p:nvSpPr>
        <p:spPr>
          <a:xfrm flipV="1">
            <a:off x="4839050" y="0"/>
            <a:ext cx="7352951" cy="464670"/>
          </a:xfrm>
          <a:custGeom>
            <a:avLst/>
            <a:gdLst>
              <a:gd name="connsiteX0" fmla="*/ 0 w 7352951"/>
              <a:gd name="connsiteY0" fmla="*/ 464670 h 464670"/>
              <a:gd name="connsiteX1" fmla="*/ 7352951 w 7352951"/>
              <a:gd name="connsiteY1" fmla="*/ 464670 h 464670"/>
              <a:gd name="connsiteX2" fmla="*/ 7352951 w 7352951"/>
              <a:gd name="connsiteY2" fmla="*/ 0 h 464670"/>
              <a:gd name="connsiteX3" fmla="*/ 7302152 w 7352951"/>
              <a:gd name="connsiteY3" fmla="*/ 1072 h 464670"/>
              <a:gd name="connsiteX4" fmla="*/ 4470052 w 7352951"/>
              <a:gd name="connsiteY4" fmla="*/ 393984 h 464670"/>
              <a:gd name="connsiteX5" fmla="*/ 1930052 w 7352951"/>
              <a:gd name="connsiteY5" fmla="*/ 155842 h 464670"/>
              <a:gd name="connsiteX6" fmla="*/ 4837 w 7352951"/>
              <a:gd name="connsiteY6" fmla="*/ 463455 h 46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951" h="464670">
                <a:moveTo>
                  <a:pt x="0" y="464670"/>
                </a:moveTo>
                <a:lnTo>
                  <a:pt x="7352951" y="464670"/>
                </a:lnTo>
                <a:lnTo>
                  <a:pt x="7352951" y="0"/>
                </a:lnTo>
                <a:lnTo>
                  <a:pt x="7302152" y="1072"/>
                </a:lnTo>
                <a:cubicBezTo>
                  <a:pt x="6872469" y="4759"/>
                  <a:pt x="5403502" y="378002"/>
                  <a:pt x="4470052" y="393984"/>
                </a:cubicBezTo>
                <a:cubicBezTo>
                  <a:pt x="3536602" y="409965"/>
                  <a:pt x="2742852" y="117173"/>
                  <a:pt x="1930052" y="155842"/>
                </a:cubicBezTo>
                <a:cubicBezTo>
                  <a:pt x="1422052" y="180011"/>
                  <a:pt x="535368" y="336308"/>
                  <a:pt x="4837" y="463455"/>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xmlns="" id="{9E89F06B-DB20-47D1-82B9-035F812A6356}"/>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 name="椭圆 2">
            <a:extLst>
              <a:ext uri="{FF2B5EF4-FFF2-40B4-BE49-F238E27FC236}">
                <a16:creationId xmlns:a16="http://schemas.microsoft.com/office/drawing/2014/main" xmlns="" id="{F6645CD6-25D1-4687-8328-E65596E6ABC3}"/>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a:extLst>
              <a:ext uri="{FF2B5EF4-FFF2-40B4-BE49-F238E27FC236}">
                <a16:creationId xmlns:a16="http://schemas.microsoft.com/office/drawing/2014/main" xmlns="" id="{EA0A5EB1-9B61-48E1-9CEB-950729542771}"/>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531B4488-AE94-4A75-91A9-393891040A0D}"/>
              </a:ext>
            </a:extLst>
          </p:cNvPr>
          <p:cNvSpPr txBox="1"/>
          <p:nvPr/>
        </p:nvSpPr>
        <p:spPr>
          <a:xfrm>
            <a:off x="3581400" y="516280"/>
            <a:ext cx="5029200" cy="523220"/>
          </a:xfrm>
          <a:prstGeom prst="rect">
            <a:avLst/>
          </a:prstGeom>
          <a:noFill/>
        </p:spPr>
        <p:txBody>
          <a:bodyPr wrap="square" rtlCol="0">
            <a:spAutoFit/>
          </a:bodyPr>
          <a:lstStyle/>
          <a:p>
            <a:pPr algn="ctr"/>
            <a:r>
              <a:rPr lang="en-US" altLang="zh-CN" sz="2800" b="1">
                <a:latin typeface="..黑体UI-韩语" panose="02000000000000000000" pitchFamily="2" charset="-128"/>
                <a:ea typeface="..黑体UI-韩语" panose="02000000000000000000" pitchFamily="2" charset="-128"/>
                <a:cs typeface="..黑体UI-韩语" panose="02000000000000000000" pitchFamily="2" charset="-128"/>
              </a:rPr>
              <a:t>Power </a:t>
            </a:r>
            <a:r>
              <a:rPr lang="en-US" altLang="zh-CN" sz="2800">
                <a:latin typeface="..黑体UI-韩语" panose="02000000000000000000" pitchFamily="2" charset="-128"/>
                <a:ea typeface="..黑体UI-韩语" panose="02000000000000000000" pitchFamily="2" charset="-128"/>
                <a:cs typeface="..黑体UI-韩语" panose="02000000000000000000" pitchFamily="2" charset="-128"/>
              </a:rPr>
              <a:t>point templet .</a:t>
            </a:r>
            <a:endParaRPr lang="zh-CN" altLang="en-US" sz="28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文本框 6">
            <a:extLst>
              <a:ext uri="{FF2B5EF4-FFF2-40B4-BE49-F238E27FC236}">
                <a16:creationId xmlns:a16="http://schemas.microsoft.com/office/drawing/2014/main" xmlns="" id="{1DD35B4F-6C66-4565-BA9C-AEB56B6DB1B7}"/>
              </a:ext>
            </a:extLst>
          </p:cNvPr>
          <p:cNvSpPr txBox="1"/>
          <p:nvPr/>
        </p:nvSpPr>
        <p:spPr>
          <a:xfrm>
            <a:off x="1955800" y="1128841"/>
            <a:ext cx="8280400" cy="369332"/>
          </a:xfrm>
          <a:prstGeom prst="rect">
            <a:avLst/>
          </a:prstGeom>
          <a:noFill/>
        </p:spPr>
        <p:txBody>
          <a:bodyPr wrap="square" rtlCol="0">
            <a:spAutoFit/>
          </a:bodyPr>
          <a:lstStyle/>
          <a:p>
            <a:pPr algn="ctr"/>
            <a:r>
              <a:rPr lang="fr-FR" altLang="zh-CN">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 name="矩形: 圆角 8">
            <a:extLst>
              <a:ext uri="{FF2B5EF4-FFF2-40B4-BE49-F238E27FC236}">
                <a16:creationId xmlns:a16="http://schemas.microsoft.com/office/drawing/2014/main" xmlns="" id="{AAD7FF23-BC36-4C04-A55C-FE03704C6159}"/>
              </a:ext>
            </a:extLst>
          </p:cNvPr>
          <p:cNvSpPr>
            <a:spLocks/>
          </p:cNvSpPr>
          <p:nvPr/>
        </p:nvSpPr>
        <p:spPr>
          <a:xfrm>
            <a:off x="354540" y="1892302"/>
            <a:ext cx="3420534" cy="4319178"/>
          </a:xfrm>
          <a:prstGeom prst="roundRect">
            <a:avLst/>
          </a:prstGeom>
          <a:solidFill>
            <a:srgbClr val="FB8A8E">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BD476C99-DB14-46E6-B166-54FC395672CB}"/>
              </a:ext>
            </a:extLst>
          </p:cNvPr>
          <p:cNvSpPr>
            <a:spLocks/>
          </p:cNvSpPr>
          <p:nvPr/>
        </p:nvSpPr>
        <p:spPr>
          <a:xfrm>
            <a:off x="519312" y="2079561"/>
            <a:ext cx="3090990" cy="3944659"/>
          </a:xfrm>
          <a:prstGeom prst="roundRect">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826195C2-2664-4C16-A010-247F4B3F99B7}"/>
              </a:ext>
            </a:extLst>
          </p:cNvPr>
          <p:cNvSpPr>
            <a:spLocks/>
          </p:cNvSpPr>
          <p:nvPr/>
        </p:nvSpPr>
        <p:spPr>
          <a:xfrm>
            <a:off x="4385733" y="1892302"/>
            <a:ext cx="3420534" cy="4319178"/>
          </a:xfrm>
          <a:prstGeom prst="roundRect">
            <a:avLst/>
          </a:prstGeom>
          <a:solidFill>
            <a:srgbClr val="49B0A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8F70427F-CDC8-4CCE-B1DB-ED921A8B3B6E}"/>
              </a:ext>
            </a:extLst>
          </p:cNvPr>
          <p:cNvSpPr>
            <a:spLocks/>
          </p:cNvSpPr>
          <p:nvPr/>
        </p:nvSpPr>
        <p:spPr>
          <a:xfrm>
            <a:off x="4550505" y="2079561"/>
            <a:ext cx="3090990" cy="3944659"/>
          </a:xfrm>
          <a:prstGeom prst="roundRect">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48A1E841-9EC6-404C-AF8F-D7817DDB2860}"/>
              </a:ext>
            </a:extLst>
          </p:cNvPr>
          <p:cNvSpPr/>
          <p:nvPr/>
        </p:nvSpPr>
        <p:spPr>
          <a:xfrm>
            <a:off x="8416926" y="1892301"/>
            <a:ext cx="3420534" cy="4319178"/>
          </a:xfrm>
          <a:prstGeom prst="roundRect">
            <a:avLst/>
          </a:prstGeom>
          <a:solidFill>
            <a:srgbClr val="FEE302">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3306796B-E0A7-47DC-9DB2-6D72D22FEE45}"/>
              </a:ext>
            </a:extLst>
          </p:cNvPr>
          <p:cNvSpPr/>
          <p:nvPr/>
        </p:nvSpPr>
        <p:spPr>
          <a:xfrm>
            <a:off x="8581699" y="2079560"/>
            <a:ext cx="3090990" cy="3944659"/>
          </a:xfrm>
          <a:prstGeom prst="roundRect">
            <a:avLst/>
          </a:prstGeom>
          <a:solidFill>
            <a:srgbClr val="FEE30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xmlns="" id="{D530F470-46F7-4850-8296-0363E8EE4BFA}"/>
              </a:ext>
            </a:extLst>
          </p:cNvPr>
          <p:cNvPicPr>
            <a:picLocks noChangeAspect="1"/>
          </p:cNvPicPr>
          <p:nvPr/>
        </p:nvPicPr>
        <p:blipFill>
          <a:blip r:embed="rId2"/>
          <a:stretch>
            <a:fillRect/>
          </a:stretch>
        </p:blipFill>
        <p:spPr>
          <a:xfrm>
            <a:off x="9728882" y="2479089"/>
            <a:ext cx="796622" cy="1264822"/>
          </a:xfrm>
          <a:prstGeom prst="rect">
            <a:avLst/>
          </a:prstGeom>
        </p:spPr>
      </p:pic>
      <p:pic>
        <p:nvPicPr>
          <p:cNvPr id="15" name="图片 14">
            <a:extLst>
              <a:ext uri="{FF2B5EF4-FFF2-40B4-BE49-F238E27FC236}">
                <a16:creationId xmlns:a16="http://schemas.microsoft.com/office/drawing/2014/main" xmlns="" id="{373706E4-A1BD-4756-A5BD-FB79B974D9A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72876" y="2479089"/>
            <a:ext cx="846248" cy="1264822"/>
          </a:xfrm>
          <a:prstGeom prst="rect">
            <a:avLst/>
          </a:prstGeom>
        </p:spPr>
      </p:pic>
      <p:pic>
        <p:nvPicPr>
          <p:cNvPr id="16" name="图片 15">
            <a:extLst>
              <a:ext uri="{FF2B5EF4-FFF2-40B4-BE49-F238E27FC236}">
                <a16:creationId xmlns:a16="http://schemas.microsoft.com/office/drawing/2014/main" xmlns="" id="{44EC006E-CCE8-4D1B-94C7-890916570F6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73883" y="2479089"/>
            <a:ext cx="781849" cy="1264822"/>
          </a:xfrm>
          <a:prstGeom prst="rect">
            <a:avLst/>
          </a:prstGeom>
        </p:spPr>
      </p:pic>
      <p:sp>
        <p:nvSpPr>
          <p:cNvPr id="17" name="文本框 16">
            <a:extLst>
              <a:ext uri="{FF2B5EF4-FFF2-40B4-BE49-F238E27FC236}">
                <a16:creationId xmlns:a16="http://schemas.microsoft.com/office/drawing/2014/main" xmlns="" id="{82ABA391-4B18-4E21-8ABC-C9F713570319}"/>
              </a:ext>
            </a:extLst>
          </p:cNvPr>
          <p:cNvSpPr txBox="1"/>
          <p:nvPr/>
        </p:nvSpPr>
        <p:spPr>
          <a:xfrm>
            <a:off x="1063829" y="3931170"/>
            <a:ext cx="2001956" cy="369332"/>
          </a:xfrm>
          <a:prstGeom prst="rect">
            <a:avLst/>
          </a:prstGeom>
          <a:noFill/>
        </p:spPr>
        <p:txBody>
          <a:bodyPr wrap="square" rtlCol="0">
            <a:spAutoFit/>
          </a:bodyPr>
          <a:lstStyle/>
          <a:p>
            <a:pPr algn="ctr"/>
            <a:r>
              <a:rPr lang="en-US" altLang="zh-CN">
                <a:latin typeface="..黑体UI-韩语" panose="02000000000000000000" pitchFamily="2" charset="-128"/>
                <a:ea typeface="..黑体UI-韩语" panose="02000000000000000000" pitchFamily="2" charset="-128"/>
                <a:cs typeface="..黑体UI-韩语" panose="02000000000000000000" pitchFamily="2" charset="-128"/>
              </a:rPr>
              <a:t>Supporters </a:t>
            </a:r>
            <a:r>
              <a:rPr lang="en-US" altLang="zh-CN" b="1">
                <a:latin typeface="..黑体UI-韩语" panose="02000000000000000000" pitchFamily="2" charset="-128"/>
                <a:ea typeface="..黑体UI-韩语" panose="02000000000000000000" pitchFamily="2" charset="-128"/>
                <a:cs typeface="..黑体UI-韩语" panose="02000000000000000000" pitchFamily="2" charset="-128"/>
              </a:rPr>
              <a:t>Say</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xmlns="" id="{0CBD12FF-3E87-458D-AEF5-9379AE252B12}"/>
              </a:ext>
            </a:extLst>
          </p:cNvPr>
          <p:cNvSpPr txBox="1"/>
          <p:nvPr/>
        </p:nvSpPr>
        <p:spPr>
          <a:xfrm>
            <a:off x="5095022" y="3931170"/>
            <a:ext cx="2001956" cy="369332"/>
          </a:xfrm>
          <a:prstGeom prst="rect">
            <a:avLst/>
          </a:prstGeom>
          <a:noFill/>
        </p:spPr>
        <p:txBody>
          <a:bodyPr wrap="square" rtlCol="0">
            <a:spAutoFit/>
          </a:bodyPr>
          <a:lstStyle/>
          <a:p>
            <a:pPr algn="ctr"/>
            <a:r>
              <a:rPr lang="en-US" altLang="zh-CN">
                <a:latin typeface="..黑体UI-韩语" panose="02000000000000000000" pitchFamily="2" charset="-128"/>
                <a:ea typeface="..黑体UI-韩语" panose="02000000000000000000" pitchFamily="2" charset="-128"/>
                <a:cs typeface="..黑体UI-韩语" panose="02000000000000000000" pitchFamily="2" charset="-128"/>
              </a:rPr>
              <a:t>Supporters </a:t>
            </a:r>
            <a:r>
              <a:rPr lang="en-US" altLang="zh-CN" b="1">
                <a:latin typeface="..黑体UI-韩语" panose="02000000000000000000" pitchFamily="2" charset="-128"/>
                <a:ea typeface="..黑体UI-韩语" panose="02000000000000000000" pitchFamily="2" charset="-128"/>
                <a:cs typeface="..黑体UI-韩语" panose="02000000000000000000" pitchFamily="2" charset="-128"/>
              </a:rPr>
              <a:t>Say</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9" name="文本框 18">
            <a:extLst>
              <a:ext uri="{FF2B5EF4-FFF2-40B4-BE49-F238E27FC236}">
                <a16:creationId xmlns:a16="http://schemas.microsoft.com/office/drawing/2014/main" xmlns="" id="{EF0315F3-F97A-457C-9BD3-DDCA53CC15CA}"/>
              </a:ext>
            </a:extLst>
          </p:cNvPr>
          <p:cNvSpPr txBox="1"/>
          <p:nvPr/>
        </p:nvSpPr>
        <p:spPr>
          <a:xfrm>
            <a:off x="9126215" y="3931170"/>
            <a:ext cx="2001956" cy="369332"/>
          </a:xfrm>
          <a:prstGeom prst="rect">
            <a:avLst/>
          </a:prstGeom>
          <a:noFill/>
        </p:spPr>
        <p:txBody>
          <a:bodyPr wrap="square" rtlCol="0">
            <a:spAutoFit/>
          </a:bodyPr>
          <a:lstStyle/>
          <a:p>
            <a:pPr algn="ctr"/>
            <a:r>
              <a:rPr lang="en-US" altLang="zh-CN">
                <a:latin typeface="..黑体UI-韩语" panose="02000000000000000000" pitchFamily="2" charset="-128"/>
                <a:ea typeface="..黑体UI-韩语" panose="02000000000000000000" pitchFamily="2" charset="-128"/>
                <a:cs typeface="..黑体UI-韩语" panose="02000000000000000000" pitchFamily="2" charset="-128"/>
              </a:rPr>
              <a:t>Supporters </a:t>
            </a:r>
            <a:r>
              <a:rPr lang="en-US" altLang="zh-CN" b="1">
                <a:latin typeface="..黑体UI-韩语" panose="02000000000000000000" pitchFamily="2" charset="-128"/>
                <a:ea typeface="..黑体UI-韩语" panose="02000000000000000000" pitchFamily="2" charset="-128"/>
                <a:cs typeface="..黑体UI-韩语" panose="02000000000000000000" pitchFamily="2" charset="-128"/>
              </a:rPr>
              <a:t>Say</a:t>
            </a:r>
            <a:endParaRPr lang="zh-CN" altLang="en-US"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文本框 19">
            <a:extLst>
              <a:ext uri="{FF2B5EF4-FFF2-40B4-BE49-F238E27FC236}">
                <a16:creationId xmlns:a16="http://schemas.microsoft.com/office/drawing/2014/main" xmlns="" id="{862094B8-AF19-4D51-B40B-A73AD449F996}"/>
              </a:ext>
            </a:extLst>
          </p:cNvPr>
          <p:cNvSpPr txBox="1"/>
          <p:nvPr/>
        </p:nvSpPr>
        <p:spPr>
          <a:xfrm>
            <a:off x="657105" y="4514094"/>
            <a:ext cx="2815404" cy="1091966"/>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nSpc>
                <a:spcPct val="120000"/>
              </a:lnSpc>
            </a:pPr>
            <a:r>
              <a:rPr lang="fr-FR" altLang="zh-CN" sz="1400">
                <a:solidFill>
                  <a:schemeClr val="tx1"/>
                </a:solidFill>
              </a:rPr>
              <a:t>pellentesque habitant morbi tristique senectus et netus et malesuada fames ac turpis egestas</a:t>
            </a:r>
          </a:p>
        </p:txBody>
      </p:sp>
      <p:sp>
        <p:nvSpPr>
          <p:cNvPr id="21" name="文本框 20">
            <a:extLst>
              <a:ext uri="{FF2B5EF4-FFF2-40B4-BE49-F238E27FC236}">
                <a16:creationId xmlns:a16="http://schemas.microsoft.com/office/drawing/2014/main" xmlns="" id="{767348DD-0A6F-4FAB-BA30-D2E5A687DFE6}"/>
              </a:ext>
            </a:extLst>
          </p:cNvPr>
          <p:cNvSpPr txBox="1"/>
          <p:nvPr/>
        </p:nvSpPr>
        <p:spPr>
          <a:xfrm>
            <a:off x="4688298" y="4514094"/>
            <a:ext cx="2815404" cy="1091966"/>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nSpc>
                <a:spcPct val="120000"/>
              </a:lnSpc>
            </a:pPr>
            <a:r>
              <a:rPr lang="fr-FR" altLang="zh-CN" sz="1400">
                <a:solidFill>
                  <a:schemeClr val="tx1"/>
                </a:solidFill>
              </a:rPr>
              <a:t>pellentesque habitant morbi tristique senectus et netus et malesuada fames ac turpis egestas</a:t>
            </a:r>
          </a:p>
        </p:txBody>
      </p:sp>
      <p:sp>
        <p:nvSpPr>
          <p:cNvPr id="22" name="文本框 21">
            <a:extLst>
              <a:ext uri="{FF2B5EF4-FFF2-40B4-BE49-F238E27FC236}">
                <a16:creationId xmlns:a16="http://schemas.microsoft.com/office/drawing/2014/main" xmlns="" id="{A1918BB9-4AF5-4085-A3CF-D077CD5554FF}"/>
              </a:ext>
            </a:extLst>
          </p:cNvPr>
          <p:cNvSpPr txBox="1"/>
          <p:nvPr/>
        </p:nvSpPr>
        <p:spPr>
          <a:xfrm>
            <a:off x="8719491" y="4514094"/>
            <a:ext cx="2815404" cy="1091966"/>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nSpc>
                <a:spcPct val="120000"/>
              </a:lnSpc>
            </a:pPr>
            <a:r>
              <a:rPr lang="fr-FR" altLang="zh-CN" sz="1400">
                <a:solidFill>
                  <a:schemeClr val="tx1"/>
                </a:solidFill>
              </a:rPr>
              <a:t>pellentesque habitant morbi tristique senectus et netus et malesuada fames ac turpis egestas</a:t>
            </a:r>
          </a:p>
        </p:txBody>
      </p:sp>
      <p:grpSp>
        <p:nvGrpSpPr>
          <p:cNvPr id="33" name="组合 32">
            <a:extLst>
              <a:ext uri="{FF2B5EF4-FFF2-40B4-BE49-F238E27FC236}">
                <a16:creationId xmlns:a16="http://schemas.microsoft.com/office/drawing/2014/main" xmlns="" id="{1B44BCE2-2D33-4AA4-B846-1226C0CEEB22}"/>
              </a:ext>
            </a:extLst>
          </p:cNvPr>
          <p:cNvGrpSpPr/>
          <p:nvPr/>
        </p:nvGrpSpPr>
        <p:grpSpPr>
          <a:xfrm>
            <a:off x="3430021" y="3318522"/>
            <a:ext cx="1300766" cy="543899"/>
            <a:chOff x="3427675" y="3032095"/>
            <a:chExt cx="1300766" cy="543899"/>
          </a:xfrm>
        </p:grpSpPr>
        <p:sp>
          <p:nvSpPr>
            <p:cNvPr id="26" name="椭圆 25">
              <a:extLst>
                <a:ext uri="{FF2B5EF4-FFF2-40B4-BE49-F238E27FC236}">
                  <a16:creationId xmlns:a16="http://schemas.microsoft.com/office/drawing/2014/main" xmlns="" id="{49601E65-14AC-41EC-8D99-F0EE6BBDEFD2}"/>
                </a:ext>
              </a:extLst>
            </p:cNvPr>
            <p:cNvSpPr/>
            <p:nvPr/>
          </p:nvSpPr>
          <p:spPr>
            <a:xfrm rot="21480000">
              <a:off x="3427675" y="303209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9EF22C81-CDF9-4830-A559-024534FD8D56}"/>
                </a:ext>
              </a:extLst>
            </p:cNvPr>
            <p:cNvSpPr/>
            <p:nvPr/>
          </p:nvSpPr>
          <p:spPr>
            <a:xfrm rot="21480000">
              <a:off x="3427675" y="3431994"/>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657A3DEA-CEE9-40B4-A0AF-AC385F5F5997}"/>
                </a:ext>
              </a:extLst>
            </p:cNvPr>
            <p:cNvSpPr/>
            <p:nvPr/>
          </p:nvSpPr>
          <p:spPr>
            <a:xfrm rot="21480000">
              <a:off x="4584441" y="303209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207869DB-93C7-4ED2-A0FB-CC9375E2C68C}"/>
                </a:ext>
              </a:extLst>
            </p:cNvPr>
            <p:cNvSpPr/>
            <p:nvPr/>
          </p:nvSpPr>
          <p:spPr>
            <a:xfrm rot="21480000">
              <a:off x="4584441" y="3431994"/>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xmlns="" id="{C2EFA82A-C507-458A-8B48-5802D198B915}"/>
                </a:ext>
              </a:extLst>
            </p:cNvPr>
            <p:cNvSpPr/>
            <p:nvPr/>
          </p:nvSpPr>
          <p:spPr>
            <a:xfrm>
              <a:off x="3497609" y="3081236"/>
              <a:ext cx="116089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xmlns="" id="{5B9A86E7-895D-48B9-9C90-935BA461598C}"/>
                </a:ext>
              </a:extLst>
            </p:cNvPr>
            <p:cNvSpPr/>
            <p:nvPr/>
          </p:nvSpPr>
          <p:spPr>
            <a:xfrm>
              <a:off x="3497609" y="3481135"/>
              <a:ext cx="116089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xmlns="" id="{037028BF-6130-4E9C-A0AA-9CF83A22BFFA}"/>
              </a:ext>
            </a:extLst>
          </p:cNvPr>
          <p:cNvGrpSpPr/>
          <p:nvPr/>
        </p:nvGrpSpPr>
        <p:grpSpPr>
          <a:xfrm>
            <a:off x="7461214" y="3318522"/>
            <a:ext cx="1300766" cy="543899"/>
            <a:chOff x="3427675" y="3032095"/>
            <a:chExt cx="1300766" cy="543899"/>
          </a:xfrm>
        </p:grpSpPr>
        <p:sp>
          <p:nvSpPr>
            <p:cNvPr id="35" name="椭圆 34">
              <a:extLst>
                <a:ext uri="{FF2B5EF4-FFF2-40B4-BE49-F238E27FC236}">
                  <a16:creationId xmlns:a16="http://schemas.microsoft.com/office/drawing/2014/main" xmlns="" id="{FC1D6F28-22CB-4A8D-95A4-00F57C591E04}"/>
                </a:ext>
              </a:extLst>
            </p:cNvPr>
            <p:cNvSpPr/>
            <p:nvPr/>
          </p:nvSpPr>
          <p:spPr>
            <a:xfrm rot="21480000">
              <a:off x="3427675" y="303209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B9ED779B-3CD6-4854-9376-D2AA92EA101B}"/>
                </a:ext>
              </a:extLst>
            </p:cNvPr>
            <p:cNvSpPr/>
            <p:nvPr/>
          </p:nvSpPr>
          <p:spPr>
            <a:xfrm rot="21480000">
              <a:off x="3427675" y="3431994"/>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6BF6E0E8-A80E-4F8B-9939-13110EC3275A}"/>
                </a:ext>
              </a:extLst>
            </p:cNvPr>
            <p:cNvSpPr/>
            <p:nvPr/>
          </p:nvSpPr>
          <p:spPr>
            <a:xfrm rot="21480000">
              <a:off x="4584441" y="3032095"/>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469512C-650A-4E5F-97C2-0B94B508638D}"/>
                </a:ext>
              </a:extLst>
            </p:cNvPr>
            <p:cNvSpPr/>
            <p:nvPr/>
          </p:nvSpPr>
          <p:spPr>
            <a:xfrm rot="21480000">
              <a:off x="4584441" y="3431994"/>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3AF102F5-CD4E-436C-9B6F-1530A823FACF}"/>
                </a:ext>
              </a:extLst>
            </p:cNvPr>
            <p:cNvSpPr/>
            <p:nvPr/>
          </p:nvSpPr>
          <p:spPr>
            <a:xfrm>
              <a:off x="3497609" y="3081236"/>
              <a:ext cx="116089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07448394-8A50-439B-8553-58567FF4DAD7}"/>
                </a:ext>
              </a:extLst>
            </p:cNvPr>
            <p:cNvSpPr/>
            <p:nvPr/>
          </p:nvSpPr>
          <p:spPr>
            <a:xfrm>
              <a:off x="3497609" y="3481135"/>
              <a:ext cx="1160898"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a:extLst>
              <a:ext uri="{FF2B5EF4-FFF2-40B4-BE49-F238E27FC236}">
                <a16:creationId xmlns:a16="http://schemas.microsoft.com/office/drawing/2014/main" xmlns="" id="{A0CDA049-C309-4101-89B1-19E6489C0D3E}"/>
              </a:ext>
            </a:extLst>
          </p:cNvPr>
          <p:cNvSpPr txBox="1"/>
          <p:nvPr/>
        </p:nvSpPr>
        <p:spPr>
          <a:xfrm>
            <a:off x="1955800" y="6488668"/>
            <a:ext cx="8280400" cy="307777"/>
          </a:xfrm>
          <a:prstGeom prst="rect">
            <a:avLst/>
          </a:prstGeom>
          <a:noFill/>
        </p:spPr>
        <p:txBody>
          <a:bodyPr wrap="square" rtlCol="0">
            <a:spAutoFit/>
          </a:bodyPr>
          <a:lstStyle/>
          <a:p>
            <a:pPr algn="ct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1" name="任意多边形: 形状 50">
            <a:extLst>
              <a:ext uri="{FF2B5EF4-FFF2-40B4-BE49-F238E27FC236}">
                <a16:creationId xmlns:a16="http://schemas.microsoft.com/office/drawing/2014/main" xmlns="" id="{24305FF5-8558-4BAF-84BE-0799B078B003}"/>
              </a:ext>
            </a:extLst>
          </p:cNvPr>
          <p:cNvSpPr/>
          <p:nvPr/>
        </p:nvSpPr>
        <p:spPr>
          <a:xfrm>
            <a:off x="4249394" y="0"/>
            <a:ext cx="3361760" cy="162099"/>
          </a:xfrm>
          <a:custGeom>
            <a:avLst/>
            <a:gdLst>
              <a:gd name="connsiteX0" fmla="*/ 0 w 3361760"/>
              <a:gd name="connsiteY0" fmla="*/ 0 h 162099"/>
              <a:gd name="connsiteX1" fmla="*/ 3361760 w 3361760"/>
              <a:gd name="connsiteY1" fmla="*/ 0 h 162099"/>
              <a:gd name="connsiteX2" fmla="*/ 2890932 w 3361760"/>
              <a:gd name="connsiteY2" fmla="*/ 49472 h 162099"/>
              <a:gd name="connsiteX3" fmla="*/ 984239 w 3361760"/>
              <a:gd name="connsiteY3" fmla="*/ 160167 h 162099"/>
              <a:gd name="connsiteX4" fmla="*/ 86654 w 3361760"/>
              <a:gd name="connsiteY4" fmla="*/ 24996 h 16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1760" h="162099">
                <a:moveTo>
                  <a:pt x="0" y="0"/>
                </a:moveTo>
                <a:lnTo>
                  <a:pt x="3361760" y="0"/>
                </a:lnTo>
                <a:lnTo>
                  <a:pt x="2890932" y="49472"/>
                </a:lnTo>
                <a:cubicBezTo>
                  <a:pt x="2185098" y="118130"/>
                  <a:pt x="1394076" y="173247"/>
                  <a:pt x="984239" y="160167"/>
                </a:cubicBezTo>
                <a:cubicBezTo>
                  <a:pt x="676862" y="150358"/>
                  <a:pt x="358860" y="94871"/>
                  <a:pt x="86654" y="24996"/>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96652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xmlns="" id="{E13B7B82-D073-4324-AD64-2CA1B0F071D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任意多边形: 形状 274">
            <a:extLst>
              <a:ext uri="{FF2B5EF4-FFF2-40B4-BE49-F238E27FC236}">
                <a16:creationId xmlns:a16="http://schemas.microsoft.com/office/drawing/2014/main" xmlns="" id="{27126BB1-7597-491D-86A5-8A68B33107AC}"/>
              </a:ext>
            </a:extLst>
          </p:cNvPr>
          <p:cNvSpPr/>
          <p:nvPr/>
        </p:nvSpPr>
        <p:spPr>
          <a:xfrm flipV="1">
            <a:off x="-2" y="3557604"/>
            <a:ext cx="5420543" cy="1417645"/>
          </a:xfrm>
          <a:custGeom>
            <a:avLst/>
            <a:gdLst>
              <a:gd name="connsiteX0" fmla="*/ 4267201 w 7848632"/>
              <a:gd name="connsiteY0" fmla="*/ 1021 h 2826030"/>
              <a:gd name="connsiteX1" fmla="*/ 7848601 w 7848632"/>
              <a:gd name="connsiteY1" fmla="*/ 1194821 h 2826030"/>
              <a:gd name="connsiteX2" fmla="*/ 4203701 w 7848632"/>
              <a:gd name="connsiteY2" fmla="*/ 1829821 h 2826030"/>
              <a:gd name="connsiteX3" fmla="*/ 1803401 w 7848632"/>
              <a:gd name="connsiteY3" fmla="*/ 1918721 h 2826030"/>
              <a:gd name="connsiteX4" fmla="*/ 67050 w 7848632"/>
              <a:gd name="connsiteY4" fmla="*/ 2798032 h 2826030"/>
              <a:gd name="connsiteX5" fmla="*/ 0 w 7848632"/>
              <a:gd name="connsiteY5" fmla="*/ 2826030 h 2826030"/>
              <a:gd name="connsiteX6" fmla="*/ 0 w 7848632"/>
              <a:gd name="connsiteY6" fmla="*/ 1286878 h 2826030"/>
              <a:gd name="connsiteX7" fmla="*/ 69826 w 7848632"/>
              <a:gd name="connsiteY7" fmla="*/ 1296682 h 2826030"/>
              <a:gd name="connsiteX8" fmla="*/ 2032001 w 7848632"/>
              <a:gd name="connsiteY8" fmla="*/ 1410721 h 2826030"/>
              <a:gd name="connsiteX9" fmla="*/ 4267201 w 7848632"/>
              <a:gd name="connsiteY9" fmla="*/ 1021 h 282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8632" h="2826030">
                <a:moveTo>
                  <a:pt x="4267201" y="1021"/>
                </a:moveTo>
                <a:cubicBezTo>
                  <a:pt x="5236634" y="-34962"/>
                  <a:pt x="7859184" y="890021"/>
                  <a:pt x="7848601" y="1194821"/>
                </a:cubicBezTo>
                <a:cubicBezTo>
                  <a:pt x="7838018" y="1499621"/>
                  <a:pt x="5211234" y="1709171"/>
                  <a:pt x="4203701" y="1829821"/>
                </a:cubicBezTo>
                <a:cubicBezTo>
                  <a:pt x="3196168" y="1950471"/>
                  <a:pt x="2544234" y="1740921"/>
                  <a:pt x="1803401" y="1918721"/>
                </a:cubicBezTo>
                <a:cubicBezTo>
                  <a:pt x="1201474" y="2063184"/>
                  <a:pt x="553435" y="2576542"/>
                  <a:pt x="67050" y="2798032"/>
                </a:cubicBezTo>
                <a:lnTo>
                  <a:pt x="0" y="2826030"/>
                </a:lnTo>
                <a:lnTo>
                  <a:pt x="0" y="1286878"/>
                </a:lnTo>
                <a:lnTo>
                  <a:pt x="69826" y="1296682"/>
                </a:lnTo>
                <a:cubicBezTo>
                  <a:pt x="713549" y="1391539"/>
                  <a:pt x="1498866" y="1541690"/>
                  <a:pt x="2032001" y="1410721"/>
                </a:cubicBezTo>
                <a:cubicBezTo>
                  <a:pt x="2885018" y="1201171"/>
                  <a:pt x="3297768" y="37004"/>
                  <a:pt x="4267201" y="1021"/>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7" name="任意多边形: 形状 266">
            <a:extLst>
              <a:ext uri="{FF2B5EF4-FFF2-40B4-BE49-F238E27FC236}">
                <a16:creationId xmlns:a16="http://schemas.microsoft.com/office/drawing/2014/main" xmlns="" id="{6E2DB9DA-C06C-4611-9C27-FE8E75416FD9}"/>
              </a:ext>
            </a:extLst>
          </p:cNvPr>
          <p:cNvSpPr/>
          <p:nvPr/>
        </p:nvSpPr>
        <p:spPr>
          <a:xfrm>
            <a:off x="9488048" y="333494"/>
            <a:ext cx="2703953" cy="3156326"/>
          </a:xfrm>
          <a:custGeom>
            <a:avLst/>
            <a:gdLst>
              <a:gd name="connsiteX0" fmla="*/ 412252 w 6179441"/>
              <a:gd name="connsiteY0" fmla="*/ 269 h 3283355"/>
              <a:gd name="connsiteX1" fmla="*/ 1099441 w 6179441"/>
              <a:gd name="connsiteY1" fmla="*/ 60991 h 3283355"/>
              <a:gd name="connsiteX2" fmla="*/ 5388370 w 6179441"/>
              <a:gd name="connsiteY2" fmla="*/ 934315 h 3283355"/>
              <a:gd name="connsiteX3" fmla="*/ 6179441 w 6179441"/>
              <a:gd name="connsiteY3" fmla="*/ 1115900 h 3283355"/>
              <a:gd name="connsiteX4" fmla="*/ 6179441 w 6179441"/>
              <a:gd name="connsiteY4" fmla="*/ 3283355 h 3283355"/>
              <a:gd name="connsiteX5" fmla="*/ 6168329 w 6179441"/>
              <a:gd name="connsiteY5" fmla="*/ 3282624 h 3283355"/>
              <a:gd name="connsiteX6" fmla="*/ 2725041 w 6179441"/>
              <a:gd name="connsiteY6" fmla="*/ 2448591 h 3283355"/>
              <a:gd name="connsiteX7" fmla="*/ 134241 w 6179441"/>
              <a:gd name="connsiteY7" fmla="*/ 441991 h 3283355"/>
              <a:gd name="connsiteX8" fmla="*/ 412252 w 6179441"/>
              <a:gd name="connsiteY8" fmla="*/ 269 h 3283355"/>
              <a:gd name="connsiteX0" fmla="*/ 618366 w 6116047"/>
              <a:gd name="connsiteY0" fmla="*/ 174 h 3369888"/>
              <a:gd name="connsiteX1" fmla="*/ 1036047 w 6116047"/>
              <a:gd name="connsiteY1" fmla="*/ 147524 h 3369888"/>
              <a:gd name="connsiteX2" fmla="*/ 5324976 w 6116047"/>
              <a:gd name="connsiteY2" fmla="*/ 1020848 h 3369888"/>
              <a:gd name="connsiteX3" fmla="*/ 6116047 w 6116047"/>
              <a:gd name="connsiteY3" fmla="*/ 1202433 h 3369888"/>
              <a:gd name="connsiteX4" fmla="*/ 6116047 w 6116047"/>
              <a:gd name="connsiteY4" fmla="*/ 3369888 h 3369888"/>
              <a:gd name="connsiteX5" fmla="*/ 6104935 w 6116047"/>
              <a:gd name="connsiteY5" fmla="*/ 3369157 h 3369888"/>
              <a:gd name="connsiteX6" fmla="*/ 2661647 w 6116047"/>
              <a:gd name="connsiteY6" fmla="*/ 2535124 h 3369888"/>
              <a:gd name="connsiteX7" fmla="*/ 70847 w 6116047"/>
              <a:gd name="connsiteY7" fmla="*/ 528524 h 3369888"/>
              <a:gd name="connsiteX8" fmla="*/ 618366 w 6116047"/>
              <a:gd name="connsiteY8" fmla="*/ 174 h 3369888"/>
              <a:gd name="connsiteX0" fmla="*/ 618366 w 6116047"/>
              <a:gd name="connsiteY0" fmla="*/ 6266 h 3375980"/>
              <a:gd name="connsiteX1" fmla="*/ 1353681 w 6116047"/>
              <a:gd name="connsiteY1" fmla="*/ 124740 h 3375980"/>
              <a:gd name="connsiteX2" fmla="*/ 5324976 w 6116047"/>
              <a:gd name="connsiteY2" fmla="*/ 1026940 h 3375980"/>
              <a:gd name="connsiteX3" fmla="*/ 6116047 w 6116047"/>
              <a:gd name="connsiteY3" fmla="*/ 1208525 h 3375980"/>
              <a:gd name="connsiteX4" fmla="*/ 6116047 w 6116047"/>
              <a:gd name="connsiteY4" fmla="*/ 3375980 h 3375980"/>
              <a:gd name="connsiteX5" fmla="*/ 6104935 w 6116047"/>
              <a:gd name="connsiteY5" fmla="*/ 3375249 h 3375980"/>
              <a:gd name="connsiteX6" fmla="*/ 2661647 w 6116047"/>
              <a:gd name="connsiteY6" fmla="*/ 2541216 h 3375980"/>
              <a:gd name="connsiteX7" fmla="*/ 70847 w 6116047"/>
              <a:gd name="connsiteY7" fmla="*/ 534616 h 3375980"/>
              <a:gd name="connsiteX8" fmla="*/ 618366 w 6116047"/>
              <a:gd name="connsiteY8" fmla="*/ 6266 h 3375980"/>
              <a:gd name="connsiteX0" fmla="*/ 618366 w 6116047"/>
              <a:gd name="connsiteY0" fmla="*/ 175 h 3369889"/>
              <a:gd name="connsiteX1" fmla="*/ 5324976 w 6116047"/>
              <a:gd name="connsiteY1" fmla="*/ 1020849 h 3369889"/>
              <a:gd name="connsiteX2" fmla="*/ 6116047 w 6116047"/>
              <a:gd name="connsiteY2" fmla="*/ 1202434 h 3369889"/>
              <a:gd name="connsiteX3" fmla="*/ 6116047 w 6116047"/>
              <a:gd name="connsiteY3" fmla="*/ 3369889 h 3369889"/>
              <a:gd name="connsiteX4" fmla="*/ 6104935 w 6116047"/>
              <a:gd name="connsiteY4" fmla="*/ 3369158 h 3369889"/>
              <a:gd name="connsiteX5" fmla="*/ 2661647 w 6116047"/>
              <a:gd name="connsiteY5" fmla="*/ 2535125 h 3369889"/>
              <a:gd name="connsiteX6" fmla="*/ 70847 w 6116047"/>
              <a:gd name="connsiteY6" fmla="*/ 528525 h 3369889"/>
              <a:gd name="connsiteX7" fmla="*/ 618366 w 6116047"/>
              <a:gd name="connsiteY7" fmla="*/ 175 h 3369889"/>
              <a:gd name="connsiteX0" fmla="*/ 694854 w 6192535"/>
              <a:gd name="connsiteY0" fmla="*/ 13317 h 3383031"/>
              <a:gd name="connsiteX1" fmla="*/ 5401464 w 6192535"/>
              <a:gd name="connsiteY1" fmla="*/ 1033991 h 3383031"/>
              <a:gd name="connsiteX2" fmla="*/ 6192535 w 6192535"/>
              <a:gd name="connsiteY2" fmla="*/ 1215576 h 3383031"/>
              <a:gd name="connsiteX3" fmla="*/ 6192535 w 6192535"/>
              <a:gd name="connsiteY3" fmla="*/ 3383031 h 3383031"/>
              <a:gd name="connsiteX4" fmla="*/ 6181423 w 6192535"/>
              <a:gd name="connsiteY4" fmla="*/ 3382300 h 3383031"/>
              <a:gd name="connsiteX5" fmla="*/ 2738135 w 6192535"/>
              <a:gd name="connsiteY5" fmla="*/ 2548267 h 3383031"/>
              <a:gd name="connsiteX6" fmla="*/ 147335 w 6192535"/>
              <a:gd name="connsiteY6" fmla="*/ 541667 h 3383031"/>
              <a:gd name="connsiteX7" fmla="*/ 694854 w 6192535"/>
              <a:gd name="connsiteY7" fmla="*/ 13317 h 3383031"/>
              <a:gd name="connsiteX0" fmla="*/ 694854 w 6192535"/>
              <a:gd name="connsiteY0" fmla="*/ 29527 h 3399241"/>
              <a:gd name="connsiteX1" fmla="*/ 5401464 w 6192535"/>
              <a:gd name="connsiteY1" fmla="*/ 1050201 h 3399241"/>
              <a:gd name="connsiteX2" fmla="*/ 6192535 w 6192535"/>
              <a:gd name="connsiteY2" fmla="*/ 1231786 h 3399241"/>
              <a:gd name="connsiteX3" fmla="*/ 6192535 w 6192535"/>
              <a:gd name="connsiteY3" fmla="*/ 3399241 h 3399241"/>
              <a:gd name="connsiteX4" fmla="*/ 6181423 w 6192535"/>
              <a:gd name="connsiteY4" fmla="*/ 3398510 h 3399241"/>
              <a:gd name="connsiteX5" fmla="*/ 2738135 w 6192535"/>
              <a:gd name="connsiteY5" fmla="*/ 2564477 h 3399241"/>
              <a:gd name="connsiteX6" fmla="*/ 147335 w 6192535"/>
              <a:gd name="connsiteY6" fmla="*/ 557877 h 3399241"/>
              <a:gd name="connsiteX7" fmla="*/ 694854 w 6192535"/>
              <a:gd name="connsiteY7" fmla="*/ 29527 h 3399241"/>
              <a:gd name="connsiteX0" fmla="*/ 694854 w 6192535"/>
              <a:gd name="connsiteY0" fmla="*/ 59634 h 3429348"/>
              <a:gd name="connsiteX1" fmla="*/ 5401464 w 6192535"/>
              <a:gd name="connsiteY1" fmla="*/ 1080308 h 3429348"/>
              <a:gd name="connsiteX2" fmla="*/ 6192535 w 6192535"/>
              <a:gd name="connsiteY2" fmla="*/ 1261893 h 3429348"/>
              <a:gd name="connsiteX3" fmla="*/ 6192535 w 6192535"/>
              <a:gd name="connsiteY3" fmla="*/ 3429348 h 3429348"/>
              <a:gd name="connsiteX4" fmla="*/ 6181423 w 6192535"/>
              <a:gd name="connsiteY4" fmla="*/ 3428617 h 3429348"/>
              <a:gd name="connsiteX5" fmla="*/ 2738135 w 6192535"/>
              <a:gd name="connsiteY5" fmla="*/ 2594584 h 3429348"/>
              <a:gd name="connsiteX6" fmla="*/ 147335 w 6192535"/>
              <a:gd name="connsiteY6" fmla="*/ 587984 h 3429348"/>
              <a:gd name="connsiteX7" fmla="*/ 694854 w 6192535"/>
              <a:gd name="connsiteY7" fmla="*/ 59634 h 3429348"/>
              <a:gd name="connsiteX0" fmla="*/ 802872 w 6300553"/>
              <a:gd name="connsiteY0" fmla="*/ 1196 h 3370910"/>
              <a:gd name="connsiteX1" fmla="*/ 5509482 w 6300553"/>
              <a:gd name="connsiteY1" fmla="*/ 1021870 h 3370910"/>
              <a:gd name="connsiteX2" fmla="*/ 6300553 w 6300553"/>
              <a:gd name="connsiteY2" fmla="*/ 1203455 h 3370910"/>
              <a:gd name="connsiteX3" fmla="*/ 6300553 w 6300553"/>
              <a:gd name="connsiteY3" fmla="*/ 3370910 h 3370910"/>
              <a:gd name="connsiteX4" fmla="*/ 6289441 w 6300553"/>
              <a:gd name="connsiteY4" fmla="*/ 3370179 h 3370910"/>
              <a:gd name="connsiteX5" fmla="*/ 2846153 w 6300553"/>
              <a:gd name="connsiteY5" fmla="*/ 2536146 h 3370910"/>
              <a:gd name="connsiteX6" fmla="*/ 110974 w 6300553"/>
              <a:gd name="connsiteY6" fmla="*/ 837555 h 3370910"/>
              <a:gd name="connsiteX7" fmla="*/ 802872 w 6300553"/>
              <a:gd name="connsiteY7" fmla="*/ 1196 h 3370910"/>
              <a:gd name="connsiteX0" fmla="*/ 818123 w 6315804"/>
              <a:gd name="connsiteY0" fmla="*/ 30270 h 3399984"/>
              <a:gd name="connsiteX1" fmla="*/ 5524733 w 6315804"/>
              <a:gd name="connsiteY1" fmla="*/ 1050944 h 3399984"/>
              <a:gd name="connsiteX2" fmla="*/ 6315804 w 6315804"/>
              <a:gd name="connsiteY2" fmla="*/ 1232529 h 3399984"/>
              <a:gd name="connsiteX3" fmla="*/ 6315804 w 6315804"/>
              <a:gd name="connsiteY3" fmla="*/ 3399984 h 3399984"/>
              <a:gd name="connsiteX4" fmla="*/ 6304692 w 6315804"/>
              <a:gd name="connsiteY4" fmla="*/ 3399253 h 3399984"/>
              <a:gd name="connsiteX5" fmla="*/ 2861404 w 6315804"/>
              <a:gd name="connsiteY5" fmla="*/ 2565220 h 3399984"/>
              <a:gd name="connsiteX6" fmla="*/ 126225 w 6315804"/>
              <a:gd name="connsiteY6" fmla="*/ 866629 h 3399984"/>
              <a:gd name="connsiteX7" fmla="*/ 818123 w 6315804"/>
              <a:gd name="connsiteY7" fmla="*/ 30270 h 33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5804" h="3399984">
                <a:moveTo>
                  <a:pt x="818123" y="30270"/>
                </a:moveTo>
                <a:cubicBezTo>
                  <a:pt x="1785251" y="-189268"/>
                  <a:pt x="4608453" y="850567"/>
                  <a:pt x="5524733" y="1050944"/>
                </a:cubicBezTo>
                <a:lnTo>
                  <a:pt x="6315804" y="1232529"/>
                </a:lnTo>
                <a:lnTo>
                  <a:pt x="6315804" y="3399984"/>
                </a:lnTo>
                <a:lnTo>
                  <a:pt x="6304692" y="3399253"/>
                </a:lnTo>
                <a:cubicBezTo>
                  <a:pt x="5266467" y="3308170"/>
                  <a:pt x="3718654" y="2917645"/>
                  <a:pt x="2861404" y="2565220"/>
                </a:cubicBezTo>
                <a:cubicBezTo>
                  <a:pt x="1718404" y="2095320"/>
                  <a:pt x="397158" y="1264562"/>
                  <a:pt x="126225" y="866629"/>
                </a:cubicBezTo>
                <a:cubicBezTo>
                  <a:pt x="-76975" y="568179"/>
                  <a:pt x="-149005" y="249808"/>
                  <a:pt x="818123" y="30270"/>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4" name="任意多边形: 形状 273">
            <a:extLst>
              <a:ext uri="{FF2B5EF4-FFF2-40B4-BE49-F238E27FC236}">
                <a16:creationId xmlns:a16="http://schemas.microsoft.com/office/drawing/2014/main" xmlns="" id="{E985DF67-F976-4365-9D2F-69A4B0799A54}"/>
              </a:ext>
            </a:extLst>
          </p:cNvPr>
          <p:cNvSpPr/>
          <p:nvPr/>
        </p:nvSpPr>
        <p:spPr>
          <a:xfrm>
            <a:off x="6972302" y="2191519"/>
            <a:ext cx="5219699" cy="2411756"/>
          </a:xfrm>
          <a:custGeom>
            <a:avLst/>
            <a:gdLst>
              <a:gd name="connsiteX0" fmla="*/ 2639755 w 5219699"/>
              <a:gd name="connsiteY0" fmla="*/ 0 h 2411756"/>
              <a:gd name="connsiteX1" fmla="*/ 5208047 w 5219699"/>
              <a:gd name="connsiteY1" fmla="*/ 826424 h 2411756"/>
              <a:gd name="connsiteX2" fmla="*/ 5219699 w 5219699"/>
              <a:gd name="connsiteY2" fmla="*/ 839623 h 2411756"/>
              <a:gd name="connsiteX3" fmla="*/ 5219699 w 5219699"/>
              <a:gd name="connsiteY3" fmla="*/ 1652668 h 2411756"/>
              <a:gd name="connsiteX4" fmla="*/ 5164375 w 5219699"/>
              <a:gd name="connsiteY4" fmla="*/ 1677892 h 2411756"/>
              <a:gd name="connsiteX5" fmla="*/ 1923303 w 5219699"/>
              <a:gd name="connsiteY5" fmla="*/ 2411748 h 2411756"/>
              <a:gd name="connsiteX6" fmla="*/ 0 w 5219699"/>
              <a:gd name="connsiteY6" fmla="*/ 1667230 h 2411756"/>
              <a:gd name="connsiteX7" fmla="*/ 0 w 5219699"/>
              <a:gd name="connsiteY7" fmla="*/ 909756 h 2411756"/>
              <a:gd name="connsiteX8" fmla="*/ 14404 w 5219699"/>
              <a:gd name="connsiteY8" fmla="*/ 891050 h 2411756"/>
              <a:gd name="connsiteX9" fmla="*/ 2639755 w 5219699"/>
              <a:gd name="connsiteY9" fmla="*/ 0 h 241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9699" h="2411756">
                <a:moveTo>
                  <a:pt x="2639755" y="0"/>
                </a:moveTo>
                <a:cubicBezTo>
                  <a:pt x="3770781" y="0"/>
                  <a:pt x="4747889" y="337438"/>
                  <a:pt x="5208047" y="826424"/>
                </a:cubicBezTo>
                <a:lnTo>
                  <a:pt x="5219699" y="839623"/>
                </a:lnTo>
                <a:lnTo>
                  <a:pt x="5219699" y="1652668"/>
                </a:lnTo>
                <a:lnTo>
                  <a:pt x="5164375" y="1677892"/>
                </a:lnTo>
                <a:cubicBezTo>
                  <a:pt x="4553969" y="1945123"/>
                  <a:pt x="2766067" y="2409398"/>
                  <a:pt x="1923303" y="2411748"/>
                </a:cubicBezTo>
                <a:cubicBezTo>
                  <a:pt x="1053353" y="2414175"/>
                  <a:pt x="320551" y="1917562"/>
                  <a:pt x="0" y="1667230"/>
                </a:cubicBezTo>
                <a:lnTo>
                  <a:pt x="0" y="909756"/>
                </a:lnTo>
                <a:lnTo>
                  <a:pt x="14404" y="891050"/>
                </a:lnTo>
                <a:cubicBezTo>
                  <a:pt x="446945" y="367417"/>
                  <a:pt x="1459553" y="0"/>
                  <a:pt x="2639755" y="0"/>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
            <a:extLst>
              <a:ext uri="{FF2B5EF4-FFF2-40B4-BE49-F238E27FC236}">
                <a16:creationId xmlns:a16="http://schemas.microsoft.com/office/drawing/2014/main" xmlns="" id="{BCAB70C1-035C-4F1D-8041-C19A77C1A2A3}"/>
              </a:ext>
            </a:extLst>
          </p:cNvPr>
          <p:cNvSpPr/>
          <p:nvPr/>
        </p:nvSpPr>
        <p:spPr>
          <a:xfrm>
            <a:off x="482600" y="896257"/>
            <a:ext cx="5219700" cy="3548774"/>
          </a:xfrm>
          <a:prstGeom prst="roundRect">
            <a:avLst>
              <a:gd name="adj" fmla="val 6493"/>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xmlns="" id="{A6DEF990-D92C-4EA8-8050-9F8DCDCF73ED}"/>
              </a:ext>
            </a:extLst>
          </p:cNvPr>
          <p:cNvSpPr/>
          <p:nvPr/>
        </p:nvSpPr>
        <p:spPr>
          <a:xfrm>
            <a:off x="4746432" y="896257"/>
            <a:ext cx="954570" cy="3548774"/>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圆角 5">
            <a:extLst>
              <a:ext uri="{FF2B5EF4-FFF2-40B4-BE49-F238E27FC236}">
                <a16:creationId xmlns:a16="http://schemas.microsoft.com/office/drawing/2014/main" xmlns="" id="{7127BC07-7118-4EA3-B850-AE16F3490166}"/>
              </a:ext>
            </a:extLst>
          </p:cNvPr>
          <p:cNvSpPr/>
          <p:nvPr/>
        </p:nvSpPr>
        <p:spPr>
          <a:xfrm flipH="1">
            <a:off x="6489700" y="896257"/>
            <a:ext cx="5219700" cy="3548774"/>
          </a:xfrm>
          <a:prstGeom prst="roundRect">
            <a:avLst>
              <a:gd name="adj" fmla="val 6493"/>
            </a:avLst>
          </a:prstGeom>
          <a:solidFill>
            <a:srgbClr val="E6F4F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C59180D6-E0CB-4175-85A7-F53119AD5A15}"/>
              </a:ext>
            </a:extLst>
          </p:cNvPr>
          <p:cNvSpPr/>
          <p:nvPr/>
        </p:nvSpPr>
        <p:spPr>
          <a:xfrm flipH="1">
            <a:off x="6490999" y="896257"/>
            <a:ext cx="954570" cy="3548774"/>
          </a:xfrm>
          <a:custGeom>
            <a:avLst/>
            <a:gdLst>
              <a:gd name="connsiteX0" fmla="*/ 593639 w 785095"/>
              <a:gd name="connsiteY0" fmla="*/ 0 h 2948658"/>
              <a:gd name="connsiteX1" fmla="*/ 785095 w 785095"/>
              <a:gd name="connsiteY1" fmla="*/ 191456 h 2948658"/>
              <a:gd name="connsiteX2" fmla="*/ 785095 w 785095"/>
              <a:gd name="connsiteY2" fmla="*/ 2757203 h 2948658"/>
              <a:gd name="connsiteX3" fmla="*/ 593639 w 785095"/>
              <a:gd name="connsiteY3" fmla="*/ 2948658 h 2948658"/>
              <a:gd name="connsiteX4" fmla="*/ 0 w 785095"/>
              <a:gd name="connsiteY4" fmla="*/ 2948658 h 2948658"/>
              <a:gd name="connsiteX5" fmla="*/ 0 w 785095"/>
              <a:gd name="connsiteY5" fmla="*/ 1 h 294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095" h="2948658">
                <a:moveTo>
                  <a:pt x="593639" y="0"/>
                </a:moveTo>
                <a:cubicBezTo>
                  <a:pt x="699377" y="0"/>
                  <a:pt x="785095" y="85718"/>
                  <a:pt x="785095" y="191456"/>
                </a:cubicBezTo>
                <a:lnTo>
                  <a:pt x="785095" y="2757203"/>
                </a:lnTo>
                <a:cubicBezTo>
                  <a:pt x="785095" y="2862940"/>
                  <a:pt x="699377" y="2948658"/>
                  <a:pt x="593639" y="2948658"/>
                </a:cubicBezTo>
                <a:lnTo>
                  <a:pt x="0" y="2948658"/>
                </a:lnTo>
                <a:lnTo>
                  <a:pt x="0" y="1"/>
                </a:lnTo>
                <a:close/>
              </a:path>
            </a:pathLst>
          </a:cu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xmlns="" id="{DEA488AE-BC59-47C4-AD81-2228828BCCB0}"/>
              </a:ext>
            </a:extLst>
          </p:cNvPr>
          <p:cNvSpPr/>
          <p:nvPr/>
        </p:nvSpPr>
        <p:spPr>
          <a:xfrm rot="21480000">
            <a:off x="5344075" y="1440276"/>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35F9C235-22B6-4BC7-AB5A-23DBD58D89DD}"/>
              </a:ext>
            </a:extLst>
          </p:cNvPr>
          <p:cNvSpPr/>
          <p:nvPr/>
        </p:nvSpPr>
        <p:spPr>
          <a:xfrm rot="21480000">
            <a:off x="5344075" y="1840175"/>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4EFC4F0-7ED7-46D4-A90D-872311585517}"/>
              </a:ext>
            </a:extLst>
          </p:cNvPr>
          <p:cNvSpPr/>
          <p:nvPr/>
        </p:nvSpPr>
        <p:spPr>
          <a:xfrm rot="21480000">
            <a:off x="6677575" y="1440276"/>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0A9FD05-D968-4D2F-B8D0-B0B301038A2D}"/>
              </a:ext>
            </a:extLst>
          </p:cNvPr>
          <p:cNvSpPr/>
          <p:nvPr/>
        </p:nvSpPr>
        <p:spPr>
          <a:xfrm rot="21480000">
            <a:off x="6677575" y="1840175"/>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xmlns="" id="{917C6E5F-A716-4852-869E-A13DC5B22777}"/>
              </a:ext>
            </a:extLst>
          </p:cNvPr>
          <p:cNvSpPr/>
          <p:nvPr/>
        </p:nvSpPr>
        <p:spPr>
          <a:xfrm>
            <a:off x="5426869" y="1502592"/>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62C0BE9C-6369-4C8E-9C9D-123CCA88FDFC}"/>
              </a:ext>
            </a:extLst>
          </p:cNvPr>
          <p:cNvSpPr/>
          <p:nvPr/>
        </p:nvSpPr>
        <p:spPr>
          <a:xfrm>
            <a:off x="5426869" y="1902491"/>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295E4427-098E-4F9C-ACA4-40B8DF45D405}"/>
              </a:ext>
            </a:extLst>
          </p:cNvPr>
          <p:cNvSpPr/>
          <p:nvPr/>
        </p:nvSpPr>
        <p:spPr>
          <a:xfrm rot="21480000">
            <a:off x="5344075" y="33307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69EB3082-CA56-4C58-9B74-957DC3DCBF73}"/>
              </a:ext>
            </a:extLst>
          </p:cNvPr>
          <p:cNvSpPr/>
          <p:nvPr/>
        </p:nvSpPr>
        <p:spPr>
          <a:xfrm rot="21480000">
            <a:off x="5344075" y="37306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3F954497-A40B-4451-9CC4-1197EF47E958}"/>
              </a:ext>
            </a:extLst>
          </p:cNvPr>
          <p:cNvSpPr/>
          <p:nvPr/>
        </p:nvSpPr>
        <p:spPr>
          <a:xfrm rot="21480000">
            <a:off x="6677575" y="33307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63F4F95E-B65A-4008-B01B-6EC3DB020DA8}"/>
              </a:ext>
            </a:extLst>
          </p:cNvPr>
          <p:cNvSpPr/>
          <p:nvPr/>
        </p:nvSpPr>
        <p:spPr>
          <a:xfrm rot="21480000">
            <a:off x="6677575" y="37306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xmlns="" id="{4D7ADEC7-4F15-4DE7-AEB3-5CFDEE38BB67}"/>
              </a:ext>
            </a:extLst>
          </p:cNvPr>
          <p:cNvSpPr/>
          <p:nvPr/>
        </p:nvSpPr>
        <p:spPr>
          <a:xfrm>
            <a:off x="5426869" y="33930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xmlns="" id="{51C48547-B720-4353-AF4B-2E7274962BE1}"/>
              </a:ext>
            </a:extLst>
          </p:cNvPr>
          <p:cNvSpPr/>
          <p:nvPr/>
        </p:nvSpPr>
        <p:spPr>
          <a:xfrm>
            <a:off x="5426869" y="37929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xmlns="" id="{A9518126-71F6-45DF-9ADB-16964E0B223B}"/>
              </a:ext>
            </a:extLst>
          </p:cNvPr>
          <p:cNvSpPr/>
          <p:nvPr/>
        </p:nvSpPr>
        <p:spPr>
          <a:xfrm>
            <a:off x="885707" y="1194314"/>
            <a:ext cx="2321616" cy="364149"/>
          </a:xfrm>
          <a:prstGeom prst="roundRect">
            <a:avLst>
              <a:gd name="adj" fmla="val 50000"/>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9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1" name="文本框 30">
            <a:extLst>
              <a:ext uri="{FF2B5EF4-FFF2-40B4-BE49-F238E27FC236}">
                <a16:creationId xmlns:a16="http://schemas.microsoft.com/office/drawing/2014/main" xmlns="" id="{779C7411-1AC6-49BB-AAE7-252B6833E424}"/>
              </a:ext>
            </a:extLst>
          </p:cNvPr>
          <p:cNvSpPr txBox="1"/>
          <p:nvPr/>
        </p:nvSpPr>
        <p:spPr>
          <a:xfrm>
            <a:off x="892035" y="1207111"/>
            <a:ext cx="2308960" cy="338554"/>
          </a:xfrm>
          <a:prstGeom prst="rect">
            <a:avLst/>
          </a:prstGeom>
          <a:noFill/>
        </p:spPr>
        <p:txBody>
          <a:bodyPr wrap="square" rtlCol="0">
            <a:spAutoFit/>
          </a:bodyPr>
          <a:lstStyle/>
          <a:p>
            <a:pPr algn="ct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矩形: 圆角 33">
            <a:extLst>
              <a:ext uri="{FF2B5EF4-FFF2-40B4-BE49-F238E27FC236}">
                <a16:creationId xmlns:a16="http://schemas.microsoft.com/office/drawing/2014/main" xmlns="" id="{B08E650F-D555-4F53-A7CC-B88B45C69B17}"/>
              </a:ext>
            </a:extLst>
          </p:cNvPr>
          <p:cNvSpPr/>
          <p:nvPr/>
        </p:nvSpPr>
        <p:spPr>
          <a:xfrm>
            <a:off x="8984678" y="1194314"/>
            <a:ext cx="2321616" cy="364149"/>
          </a:xfrm>
          <a:prstGeom prst="roundRect">
            <a:avLst>
              <a:gd name="adj" fmla="val 50000"/>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9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5" name="文本框 34">
            <a:extLst>
              <a:ext uri="{FF2B5EF4-FFF2-40B4-BE49-F238E27FC236}">
                <a16:creationId xmlns:a16="http://schemas.microsoft.com/office/drawing/2014/main" xmlns="" id="{C8EDF11B-9E93-41C7-9A2D-5897A82B6A63}"/>
              </a:ext>
            </a:extLst>
          </p:cNvPr>
          <p:cNvSpPr txBox="1"/>
          <p:nvPr/>
        </p:nvSpPr>
        <p:spPr>
          <a:xfrm>
            <a:off x="8991006" y="1207111"/>
            <a:ext cx="2308960" cy="338554"/>
          </a:xfrm>
          <a:prstGeom prst="rect">
            <a:avLst/>
          </a:prstGeom>
          <a:noFill/>
        </p:spPr>
        <p:txBody>
          <a:bodyPr wrap="square" rtlCol="0">
            <a:spAutoFit/>
          </a:bodyPr>
          <a:lstStyle/>
          <a:p>
            <a:pPr algn="ct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1" name="文本框 40">
            <a:extLst>
              <a:ext uri="{FF2B5EF4-FFF2-40B4-BE49-F238E27FC236}">
                <a16:creationId xmlns:a16="http://schemas.microsoft.com/office/drawing/2014/main" xmlns="" id="{5D0FCB0F-B668-4BE2-8EED-8F9D5495B490}"/>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2" name="椭圆 41">
            <a:extLst>
              <a:ext uri="{FF2B5EF4-FFF2-40B4-BE49-F238E27FC236}">
                <a16:creationId xmlns:a16="http://schemas.microsoft.com/office/drawing/2014/main" xmlns="" id="{D5A17852-AB6A-4BA6-A708-506CFF064960}"/>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箭头连接符 42">
            <a:extLst>
              <a:ext uri="{FF2B5EF4-FFF2-40B4-BE49-F238E27FC236}">
                <a16:creationId xmlns:a16="http://schemas.microsoft.com/office/drawing/2014/main" xmlns="" id="{0E280FE3-F954-4C91-8F25-737B16DB01AC}"/>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矩形: 圆角 51">
            <a:extLst>
              <a:ext uri="{FF2B5EF4-FFF2-40B4-BE49-F238E27FC236}">
                <a16:creationId xmlns:a16="http://schemas.microsoft.com/office/drawing/2014/main" xmlns="" id="{34FFBB1D-83A9-40B6-81FA-9E8A3ACC3994}"/>
              </a:ext>
            </a:extLst>
          </p:cNvPr>
          <p:cNvSpPr/>
          <p:nvPr/>
        </p:nvSpPr>
        <p:spPr>
          <a:xfrm>
            <a:off x="484208" y="4862833"/>
            <a:ext cx="11223584" cy="1644647"/>
          </a:xfrm>
          <a:prstGeom prst="roundRect">
            <a:avLst>
              <a:gd name="adj" fmla="val 22840"/>
            </a:avLst>
          </a:prstGeom>
          <a:solidFill>
            <a:srgbClr val="FEE30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057D217D-DA8E-44BE-BAE8-DC0945BB57DF}"/>
              </a:ext>
            </a:extLst>
          </p:cNvPr>
          <p:cNvSpPr txBox="1"/>
          <p:nvPr/>
        </p:nvSpPr>
        <p:spPr>
          <a:xfrm>
            <a:off x="727304" y="5146740"/>
            <a:ext cx="10737392" cy="1076833"/>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nSpc>
                <a:spcPct val="150000"/>
              </a:lnSpc>
            </a:pPr>
            <a:r>
              <a:rPr lang="fr-FR" altLang="zh-CN" sz="1500" b="1">
                <a:solidFill>
                  <a:schemeClr val="tx1"/>
                </a:solidFill>
              </a:rPr>
              <a:t>Lorem ipsum dolor sit amet, consectetuer adipiscing elit. Maecenas porttitor congue massa. Fusce posuere, magna sed pulvinar ultricies, purus lectus malesuada libero, sit amet commodo magna eros quis urna. Nunc viverra imperdiet enim.</a:t>
            </a:r>
          </a:p>
        </p:txBody>
      </p:sp>
      <p:pic>
        <p:nvPicPr>
          <p:cNvPr id="149" name="图片 148">
            <a:extLst>
              <a:ext uri="{FF2B5EF4-FFF2-40B4-BE49-F238E27FC236}">
                <a16:creationId xmlns:a16="http://schemas.microsoft.com/office/drawing/2014/main" xmlns="" id="{A60D9031-0CCE-44AF-A357-28A1B5CD1D2D}"/>
              </a:ext>
            </a:extLst>
          </p:cNvPr>
          <p:cNvPicPr>
            <a:picLocks noChangeAspect="1"/>
          </p:cNvPicPr>
          <p:nvPr/>
        </p:nvPicPr>
        <p:blipFill>
          <a:blip r:embed="rId2"/>
          <a:stretch>
            <a:fillRect/>
          </a:stretch>
        </p:blipFill>
        <p:spPr>
          <a:xfrm>
            <a:off x="7820125" y="3009390"/>
            <a:ext cx="863421" cy="1227097"/>
          </a:xfrm>
          <a:prstGeom prst="rect">
            <a:avLst/>
          </a:prstGeom>
        </p:spPr>
      </p:pic>
      <p:pic>
        <p:nvPicPr>
          <p:cNvPr id="258" name="图片 257">
            <a:extLst>
              <a:ext uri="{FF2B5EF4-FFF2-40B4-BE49-F238E27FC236}">
                <a16:creationId xmlns:a16="http://schemas.microsoft.com/office/drawing/2014/main" xmlns="" id="{388B1FAF-0336-4320-B9B1-A8AED2D9F343}"/>
              </a:ext>
            </a:extLst>
          </p:cNvPr>
          <p:cNvPicPr>
            <a:picLocks noChangeAspect="1"/>
          </p:cNvPicPr>
          <p:nvPr/>
        </p:nvPicPr>
        <p:blipFill>
          <a:blip r:embed="rId3"/>
          <a:stretch>
            <a:fillRect/>
          </a:stretch>
        </p:blipFill>
        <p:spPr>
          <a:xfrm>
            <a:off x="3280841" y="3009390"/>
            <a:ext cx="1091035" cy="1227097"/>
          </a:xfrm>
          <a:prstGeom prst="rect">
            <a:avLst/>
          </a:prstGeom>
        </p:spPr>
      </p:pic>
      <p:sp>
        <p:nvSpPr>
          <p:cNvPr id="260" name="文本框 259">
            <a:extLst>
              <a:ext uri="{FF2B5EF4-FFF2-40B4-BE49-F238E27FC236}">
                <a16:creationId xmlns:a16="http://schemas.microsoft.com/office/drawing/2014/main" xmlns="" id="{7B1B7A12-672C-4148-90E6-F60C30C0E0C7}"/>
              </a:ext>
            </a:extLst>
          </p:cNvPr>
          <p:cNvSpPr txBox="1"/>
          <p:nvPr/>
        </p:nvSpPr>
        <p:spPr>
          <a:xfrm>
            <a:off x="855206" y="1853777"/>
            <a:ext cx="3091617"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2" name="文本框 261">
            <a:extLst>
              <a:ext uri="{FF2B5EF4-FFF2-40B4-BE49-F238E27FC236}">
                <a16:creationId xmlns:a16="http://schemas.microsoft.com/office/drawing/2014/main" xmlns="" id="{67FA180B-9BB9-484E-8256-6446D073BAC3}"/>
              </a:ext>
            </a:extLst>
          </p:cNvPr>
          <p:cNvSpPr txBox="1"/>
          <p:nvPr/>
        </p:nvSpPr>
        <p:spPr>
          <a:xfrm>
            <a:off x="855206" y="2366856"/>
            <a:ext cx="3296504" cy="780535"/>
          </a:xfrm>
          <a:prstGeom prst="rect">
            <a:avLst/>
          </a:prstGeom>
          <a:noFill/>
        </p:spPr>
        <p:txBody>
          <a:bodyPr wrap="square" rtlCol="0">
            <a:spAutoFit/>
          </a:bodyPr>
          <a:lstStyle/>
          <a:p>
            <a:pP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p:txBody>
      </p:sp>
      <p:sp>
        <p:nvSpPr>
          <p:cNvPr id="261" name="文本框 260">
            <a:extLst>
              <a:ext uri="{FF2B5EF4-FFF2-40B4-BE49-F238E27FC236}">
                <a16:creationId xmlns:a16="http://schemas.microsoft.com/office/drawing/2014/main" xmlns="" id="{F4143A53-394D-4B64-8F3F-74A1C000983E}"/>
              </a:ext>
            </a:extLst>
          </p:cNvPr>
          <p:cNvSpPr txBox="1"/>
          <p:nvPr/>
        </p:nvSpPr>
        <p:spPr>
          <a:xfrm>
            <a:off x="855206" y="3335685"/>
            <a:ext cx="2241979" cy="780535"/>
          </a:xfrm>
          <a:prstGeom prst="rect">
            <a:avLst/>
          </a:prstGeom>
          <a:noFill/>
        </p:spPr>
        <p:txBody>
          <a:bodyPr wrap="square" rtlCol="0">
            <a:spAutoFit/>
          </a:bodyPr>
          <a:lstStyle/>
          <a:p>
            <a:pP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a:t>
            </a:r>
          </a:p>
        </p:txBody>
      </p:sp>
      <p:sp>
        <p:nvSpPr>
          <p:cNvPr id="263" name="文本框 262">
            <a:extLst>
              <a:ext uri="{FF2B5EF4-FFF2-40B4-BE49-F238E27FC236}">
                <a16:creationId xmlns:a16="http://schemas.microsoft.com/office/drawing/2014/main" xmlns="" id="{45923E2D-3489-45D1-BE14-84493F30A722}"/>
              </a:ext>
            </a:extLst>
          </p:cNvPr>
          <p:cNvSpPr txBox="1"/>
          <p:nvPr/>
        </p:nvSpPr>
        <p:spPr>
          <a:xfrm>
            <a:off x="8208349" y="1853777"/>
            <a:ext cx="3091617" cy="400110"/>
          </a:xfrm>
          <a:prstGeom prst="rect">
            <a:avLst/>
          </a:prstGeom>
          <a:noFill/>
        </p:spPr>
        <p:txBody>
          <a:bodyPr wrap="square" rtlCol="0">
            <a:spAutoFit/>
          </a:bodyPr>
          <a:lstStyle/>
          <a:p>
            <a:pPr algn="r"/>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Point Templet </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4" name="文本框 263">
            <a:extLst>
              <a:ext uri="{FF2B5EF4-FFF2-40B4-BE49-F238E27FC236}">
                <a16:creationId xmlns:a16="http://schemas.microsoft.com/office/drawing/2014/main" xmlns="" id="{E7A1C384-D47A-4C9D-8237-BCE216B3939A}"/>
              </a:ext>
            </a:extLst>
          </p:cNvPr>
          <p:cNvSpPr txBox="1"/>
          <p:nvPr/>
        </p:nvSpPr>
        <p:spPr>
          <a:xfrm>
            <a:off x="8003462" y="2366856"/>
            <a:ext cx="3296504" cy="780535"/>
          </a:xfrm>
          <a:prstGeom prst="rect">
            <a:avLst/>
          </a:prstGeom>
          <a:noFill/>
        </p:spPr>
        <p:txBody>
          <a:bodyPr wrap="square" rtlCol="0">
            <a:spAutoFit/>
          </a:bodyPr>
          <a:lstStyle/>
          <a:p>
            <a:pPr algn="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p:txBody>
      </p:sp>
      <p:sp>
        <p:nvSpPr>
          <p:cNvPr id="265" name="文本框 264">
            <a:extLst>
              <a:ext uri="{FF2B5EF4-FFF2-40B4-BE49-F238E27FC236}">
                <a16:creationId xmlns:a16="http://schemas.microsoft.com/office/drawing/2014/main" xmlns="" id="{362355A2-D019-48B5-A35F-972E3673DB03}"/>
              </a:ext>
            </a:extLst>
          </p:cNvPr>
          <p:cNvSpPr txBox="1"/>
          <p:nvPr/>
        </p:nvSpPr>
        <p:spPr>
          <a:xfrm>
            <a:off x="9057987" y="3335685"/>
            <a:ext cx="2241979" cy="780535"/>
          </a:xfrm>
          <a:prstGeom prst="rect">
            <a:avLst/>
          </a:prstGeom>
          <a:noFill/>
        </p:spPr>
        <p:txBody>
          <a:bodyPr wrap="square" rtlCol="0">
            <a:spAutoFit/>
          </a:bodyPr>
          <a:lstStyle/>
          <a:p>
            <a:pPr algn="r">
              <a:lnSpc>
                <a:spcPct val="120000"/>
              </a:lnSpc>
            </a:pPr>
            <a:r>
              <a:rPr lang="fr-FR" altLang="zh-CN" sz="1300">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a:t>
            </a:r>
          </a:p>
        </p:txBody>
      </p:sp>
      <p:sp>
        <p:nvSpPr>
          <p:cNvPr id="276" name="文本框 275">
            <a:extLst>
              <a:ext uri="{FF2B5EF4-FFF2-40B4-BE49-F238E27FC236}">
                <a16:creationId xmlns:a16="http://schemas.microsoft.com/office/drawing/2014/main" xmlns="" id="{942560C2-C7A7-4376-9CF8-195451A9FDC2}"/>
              </a:ext>
            </a:extLst>
          </p:cNvPr>
          <p:cNvSpPr txBox="1"/>
          <p:nvPr/>
        </p:nvSpPr>
        <p:spPr>
          <a:xfrm>
            <a:off x="1955800" y="293166"/>
            <a:ext cx="8280400" cy="307777"/>
          </a:xfrm>
          <a:prstGeom prst="rect">
            <a:avLst/>
          </a:prstGeom>
          <a:noFill/>
        </p:spPr>
        <p:txBody>
          <a:bodyPr wrap="square" rtlCol="0">
            <a:spAutoFit/>
          </a:bodyPr>
          <a:lstStyle/>
          <a:p>
            <a:pPr algn="ct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4273382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3AD79358-94DE-4DA4-BA19-16C3484CFDE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任意多边形: 形状 340">
            <a:extLst>
              <a:ext uri="{FF2B5EF4-FFF2-40B4-BE49-F238E27FC236}">
                <a16:creationId xmlns:a16="http://schemas.microsoft.com/office/drawing/2014/main" xmlns="" id="{04A57B1D-651A-4DFB-BC1D-7C066F20E760}"/>
              </a:ext>
            </a:extLst>
          </p:cNvPr>
          <p:cNvSpPr/>
          <p:nvPr/>
        </p:nvSpPr>
        <p:spPr>
          <a:xfrm>
            <a:off x="2" y="1843136"/>
            <a:ext cx="10810660" cy="3252731"/>
          </a:xfrm>
          <a:custGeom>
            <a:avLst/>
            <a:gdLst>
              <a:gd name="connsiteX0" fmla="*/ 6881353 w 10871199"/>
              <a:gd name="connsiteY0" fmla="*/ 330 h 4702598"/>
              <a:gd name="connsiteX1" fmla="*/ 8407399 w 10871199"/>
              <a:gd name="connsiteY1" fmla="*/ 714798 h 4702598"/>
              <a:gd name="connsiteX2" fmla="*/ 10337799 w 10871199"/>
              <a:gd name="connsiteY2" fmla="*/ 1578398 h 4702598"/>
              <a:gd name="connsiteX3" fmla="*/ 10871199 w 10871199"/>
              <a:gd name="connsiteY3" fmla="*/ 4702598 h 4702598"/>
              <a:gd name="connsiteX4" fmla="*/ 116885 w 10871199"/>
              <a:gd name="connsiteY4" fmla="*/ 3842595 h 4702598"/>
              <a:gd name="connsiteX5" fmla="*/ 0 w 10871199"/>
              <a:gd name="connsiteY5" fmla="*/ 3768168 h 4702598"/>
              <a:gd name="connsiteX6" fmla="*/ 0 w 10871199"/>
              <a:gd name="connsiteY6" fmla="*/ 1800587 h 4702598"/>
              <a:gd name="connsiteX7" fmla="*/ 480640 w 10871199"/>
              <a:gd name="connsiteY7" fmla="*/ 1696084 h 4702598"/>
              <a:gd name="connsiteX8" fmla="*/ 3378199 w 10871199"/>
              <a:gd name="connsiteY8" fmla="*/ 1019598 h 4702598"/>
              <a:gd name="connsiteX9" fmla="*/ 6730999 w 10871199"/>
              <a:gd name="connsiteY9" fmla="*/ 3598 h 4702598"/>
              <a:gd name="connsiteX10" fmla="*/ 6881353 w 10871199"/>
              <a:gd name="connsiteY10" fmla="*/ 330 h 4702598"/>
              <a:gd name="connsiteX0" fmla="*/ 6881353 w 12309118"/>
              <a:gd name="connsiteY0" fmla="*/ 330 h 4803584"/>
              <a:gd name="connsiteX1" fmla="*/ 8407399 w 12309118"/>
              <a:gd name="connsiteY1" fmla="*/ 714798 h 4803584"/>
              <a:gd name="connsiteX2" fmla="*/ 10337799 w 12309118"/>
              <a:gd name="connsiteY2" fmla="*/ 1578398 h 4803584"/>
              <a:gd name="connsiteX3" fmla="*/ 10871199 w 12309118"/>
              <a:gd name="connsiteY3" fmla="*/ 4702598 h 4803584"/>
              <a:gd name="connsiteX4" fmla="*/ 116885 w 12309118"/>
              <a:gd name="connsiteY4" fmla="*/ 3842595 h 4803584"/>
              <a:gd name="connsiteX5" fmla="*/ 0 w 12309118"/>
              <a:gd name="connsiteY5" fmla="*/ 3768168 h 4803584"/>
              <a:gd name="connsiteX6" fmla="*/ 0 w 12309118"/>
              <a:gd name="connsiteY6" fmla="*/ 1800587 h 4803584"/>
              <a:gd name="connsiteX7" fmla="*/ 480640 w 12309118"/>
              <a:gd name="connsiteY7" fmla="*/ 1696084 h 4803584"/>
              <a:gd name="connsiteX8" fmla="*/ 3378199 w 12309118"/>
              <a:gd name="connsiteY8" fmla="*/ 1019598 h 4803584"/>
              <a:gd name="connsiteX9" fmla="*/ 6730999 w 12309118"/>
              <a:gd name="connsiteY9" fmla="*/ 3598 h 4803584"/>
              <a:gd name="connsiteX10" fmla="*/ 6881353 w 12309118"/>
              <a:gd name="connsiteY10" fmla="*/ 330 h 4803584"/>
              <a:gd name="connsiteX0" fmla="*/ 6881353 w 11302529"/>
              <a:gd name="connsiteY0" fmla="*/ 330 h 5294845"/>
              <a:gd name="connsiteX1" fmla="*/ 8407399 w 11302529"/>
              <a:gd name="connsiteY1" fmla="*/ 714798 h 5294845"/>
              <a:gd name="connsiteX2" fmla="*/ 10337799 w 11302529"/>
              <a:gd name="connsiteY2" fmla="*/ 1578398 h 5294845"/>
              <a:gd name="connsiteX3" fmla="*/ 10871199 w 11302529"/>
              <a:gd name="connsiteY3" fmla="*/ 4702598 h 5294845"/>
              <a:gd name="connsiteX4" fmla="*/ 116885 w 11302529"/>
              <a:gd name="connsiteY4" fmla="*/ 3842595 h 5294845"/>
              <a:gd name="connsiteX5" fmla="*/ 0 w 11302529"/>
              <a:gd name="connsiteY5" fmla="*/ 3768168 h 5294845"/>
              <a:gd name="connsiteX6" fmla="*/ 0 w 11302529"/>
              <a:gd name="connsiteY6" fmla="*/ 1800587 h 5294845"/>
              <a:gd name="connsiteX7" fmla="*/ 480640 w 11302529"/>
              <a:gd name="connsiteY7" fmla="*/ 1696084 h 5294845"/>
              <a:gd name="connsiteX8" fmla="*/ 3378199 w 11302529"/>
              <a:gd name="connsiteY8" fmla="*/ 1019598 h 5294845"/>
              <a:gd name="connsiteX9" fmla="*/ 6730999 w 11302529"/>
              <a:gd name="connsiteY9" fmla="*/ 3598 h 5294845"/>
              <a:gd name="connsiteX10" fmla="*/ 6881353 w 11302529"/>
              <a:gd name="connsiteY10" fmla="*/ 330 h 5294845"/>
              <a:gd name="connsiteX0" fmla="*/ 6881353 w 10751714"/>
              <a:gd name="connsiteY0" fmla="*/ 330 h 4641764"/>
              <a:gd name="connsiteX1" fmla="*/ 8407399 w 10751714"/>
              <a:gd name="connsiteY1" fmla="*/ 714798 h 4641764"/>
              <a:gd name="connsiteX2" fmla="*/ 10337799 w 10751714"/>
              <a:gd name="connsiteY2" fmla="*/ 1578398 h 4641764"/>
              <a:gd name="connsiteX3" fmla="*/ 10134599 w 10751714"/>
              <a:gd name="connsiteY3" fmla="*/ 3236898 h 4641764"/>
              <a:gd name="connsiteX4" fmla="*/ 116885 w 10751714"/>
              <a:gd name="connsiteY4" fmla="*/ 3842595 h 4641764"/>
              <a:gd name="connsiteX5" fmla="*/ 0 w 10751714"/>
              <a:gd name="connsiteY5" fmla="*/ 3768168 h 4641764"/>
              <a:gd name="connsiteX6" fmla="*/ 0 w 10751714"/>
              <a:gd name="connsiteY6" fmla="*/ 1800587 h 4641764"/>
              <a:gd name="connsiteX7" fmla="*/ 480640 w 10751714"/>
              <a:gd name="connsiteY7" fmla="*/ 1696084 h 4641764"/>
              <a:gd name="connsiteX8" fmla="*/ 3378199 w 10751714"/>
              <a:gd name="connsiteY8" fmla="*/ 1019598 h 4641764"/>
              <a:gd name="connsiteX9" fmla="*/ 6730999 w 10751714"/>
              <a:gd name="connsiteY9" fmla="*/ 3598 h 4641764"/>
              <a:gd name="connsiteX10" fmla="*/ 6881353 w 10751714"/>
              <a:gd name="connsiteY10" fmla="*/ 330 h 4641764"/>
              <a:gd name="connsiteX0" fmla="*/ 6881353 w 10810660"/>
              <a:gd name="connsiteY0" fmla="*/ 330 h 4553399"/>
              <a:gd name="connsiteX1" fmla="*/ 8407399 w 10810660"/>
              <a:gd name="connsiteY1" fmla="*/ 714798 h 4553399"/>
              <a:gd name="connsiteX2" fmla="*/ 10337799 w 10810660"/>
              <a:gd name="connsiteY2" fmla="*/ 1578398 h 4553399"/>
              <a:gd name="connsiteX3" fmla="*/ 10223499 w 10810660"/>
              <a:gd name="connsiteY3" fmla="*/ 2883717 h 4553399"/>
              <a:gd name="connsiteX4" fmla="*/ 116885 w 10810660"/>
              <a:gd name="connsiteY4" fmla="*/ 3842595 h 4553399"/>
              <a:gd name="connsiteX5" fmla="*/ 0 w 10810660"/>
              <a:gd name="connsiteY5" fmla="*/ 3768168 h 4553399"/>
              <a:gd name="connsiteX6" fmla="*/ 0 w 10810660"/>
              <a:gd name="connsiteY6" fmla="*/ 1800587 h 4553399"/>
              <a:gd name="connsiteX7" fmla="*/ 480640 w 10810660"/>
              <a:gd name="connsiteY7" fmla="*/ 1696084 h 4553399"/>
              <a:gd name="connsiteX8" fmla="*/ 3378199 w 10810660"/>
              <a:gd name="connsiteY8" fmla="*/ 1019598 h 4553399"/>
              <a:gd name="connsiteX9" fmla="*/ 6730999 w 10810660"/>
              <a:gd name="connsiteY9" fmla="*/ 3598 h 4553399"/>
              <a:gd name="connsiteX10" fmla="*/ 6881353 w 10810660"/>
              <a:gd name="connsiteY10" fmla="*/ 330 h 4553399"/>
              <a:gd name="connsiteX0" fmla="*/ 6881353 w 10810660"/>
              <a:gd name="connsiteY0" fmla="*/ 330 h 4522843"/>
              <a:gd name="connsiteX1" fmla="*/ 8407399 w 10810660"/>
              <a:gd name="connsiteY1" fmla="*/ 714798 h 4522843"/>
              <a:gd name="connsiteX2" fmla="*/ 10337799 w 10810660"/>
              <a:gd name="connsiteY2" fmla="*/ 1578398 h 4522843"/>
              <a:gd name="connsiteX3" fmla="*/ 10223499 w 10810660"/>
              <a:gd name="connsiteY3" fmla="*/ 2742445 h 4522843"/>
              <a:gd name="connsiteX4" fmla="*/ 116885 w 10810660"/>
              <a:gd name="connsiteY4" fmla="*/ 3842595 h 4522843"/>
              <a:gd name="connsiteX5" fmla="*/ 0 w 10810660"/>
              <a:gd name="connsiteY5" fmla="*/ 3768168 h 4522843"/>
              <a:gd name="connsiteX6" fmla="*/ 0 w 10810660"/>
              <a:gd name="connsiteY6" fmla="*/ 1800587 h 4522843"/>
              <a:gd name="connsiteX7" fmla="*/ 480640 w 10810660"/>
              <a:gd name="connsiteY7" fmla="*/ 1696084 h 4522843"/>
              <a:gd name="connsiteX8" fmla="*/ 3378199 w 10810660"/>
              <a:gd name="connsiteY8" fmla="*/ 1019598 h 4522843"/>
              <a:gd name="connsiteX9" fmla="*/ 6730999 w 10810660"/>
              <a:gd name="connsiteY9" fmla="*/ 3598 h 4522843"/>
              <a:gd name="connsiteX10" fmla="*/ 6881353 w 10810660"/>
              <a:gd name="connsiteY10" fmla="*/ 330 h 452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10660" h="4522843">
                <a:moveTo>
                  <a:pt x="6881353" y="330"/>
                </a:moveTo>
                <a:cubicBezTo>
                  <a:pt x="7600255" y="14314"/>
                  <a:pt x="7843837" y="468735"/>
                  <a:pt x="8407399" y="714798"/>
                </a:cubicBezTo>
                <a:cubicBezTo>
                  <a:pt x="9008532" y="977265"/>
                  <a:pt x="10035116" y="1240457"/>
                  <a:pt x="10337799" y="1578398"/>
                </a:cubicBezTo>
                <a:cubicBezTo>
                  <a:pt x="10640482" y="1916339"/>
                  <a:pt x="11286594" y="1784171"/>
                  <a:pt x="10223499" y="2742445"/>
                </a:cubicBezTo>
                <a:cubicBezTo>
                  <a:pt x="9160404" y="3700719"/>
                  <a:pt x="2873738" y="5512620"/>
                  <a:pt x="116885" y="3842595"/>
                </a:cubicBezTo>
                <a:lnTo>
                  <a:pt x="0" y="3768168"/>
                </a:lnTo>
                <a:lnTo>
                  <a:pt x="0" y="1800587"/>
                </a:lnTo>
                <a:lnTo>
                  <a:pt x="480640" y="1696084"/>
                </a:lnTo>
                <a:cubicBezTo>
                  <a:pt x="1530415" y="1466248"/>
                  <a:pt x="2526241" y="1239203"/>
                  <a:pt x="3378199" y="1019598"/>
                </a:cubicBezTo>
                <a:cubicBezTo>
                  <a:pt x="4741332" y="668231"/>
                  <a:pt x="5892799" y="54398"/>
                  <a:pt x="6730999" y="3598"/>
                </a:cubicBezTo>
                <a:cubicBezTo>
                  <a:pt x="6783387" y="423"/>
                  <a:pt x="6833426" y="-602"/>
                  <a:pt x="6881353" y="330"/>
                </a:cubicBez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2" name="任意多边形: 形状 341">
            <a:extLst>
              <a:ext uri="{FF2B5EF4-FFF2-40B4-BE49-F238E27FC236}">
                <a16:creationId xmlns:a16="http://schemas.microsoft.com/office/drawing/2014/main" xmlns="" id="{C15A3287-3BE3-4BB2-8159-86F37B0EDEF6}"/>
              </a:ext>
            </a:extLst>
          </p:cNvPr>
          <p:cNvSpPr/>
          <p:nvPr/>
        </p:nvSpPr>
        <p:spPr>
          <a:xfrm>
            <a:off x="5876197" y="1988122"/>
            <a:ext cx="6315804" cy="3156326"/>
          </a:xfrm>
          <a:custGeom>
            <a:avLst/>
            <a:gdLst>
              <a:gd name="connsiteX0" fmla="*/ 412252 w 6179441"/>
              <a:gd name="connsiteY0" fmla="*/ 269 h 3283355"/>
              <a:gd name="connsiteX1" fmla="*/ 1099441 w 6179441"/>
              <a:gd name="connsiteY1" fmla="*/ 60991 h 3283355"/>
              <a:gd name="connsiteX2" fmla="*/ 5388370 w 6179441"/>
              <a:gd name="connsiteY2" fmla="*/ 934315 h 3283355"/>
              <a:gd name="connsiteX3" fmla="*/ 6179441 w 6179441"/>
              <a:gd name="connsiteY3" fmla="*/ 1115900 h 3283355"/>
              <a:gd name="connsiteX4" fmla="*/ 6179441 w 6179441"/>
              <a:gd name="connsiteY4" fmla="*/ 3283355 h 3283355"/>
              <a:gd name="connsiteX5" fmla="*/ 6168329 w 6179441"/>
              <a:gd name="connsiteY5" fmla="*/ 3282624 h 3283355"/>
              <a:gd name="connsiteX6" fmla="*/ 2725041 w 6179441"/>
              <a:gd name="connsiteY6" fmla="*/ 2448591 h 3283355"/>
              <a:gd name="connsiteX7" fmla="*/ 134241 w 6179441"/>
              <a:gd name="connsiteY7" fmla="*/ 441991 h 3283355"/>
              <a:gd name="connsiteX8" fmla="*/ 412252 w 6179441"/>
              <a:gd name="connsiteY8" fmla="*/ 269 h 3283355"/>
              <a:gd name="connsiteX0" fmla="*/ 618366 w 6116047"/>
              <a:gd name="connsiteY0" fmla="*/ 174 h 3369888"/>
              <a:gd name="connsiteX1" fmla="*/ 1036047 w 6116047"/>
              <a:gd name="connsiteY1" fmla="*/ 147524 h 3369888"/>
              <a:gd name="connsiteX2" fmla="*/ 5324976 w 6116047"/>
              <a:gd name="connsiteY2" fmla="*/ 1020848 h 3369888"/>
              <a:gd name="connsiteX3" fmla="*/ 6116047 w 6116047"/>
              <a:gd name="connsiteY3" fmla="*/ 1202433 h 3369888"/>
              <a:gd name="connsiteX4" fmla="*/ 6116047 w 6116047"/>
              <a:gd name="connsiteY4" fmla="*/ 3369888 h 3369888"/>
              <a:gd name="connsiteX5" fmla="*/ 6104935 w 6116047"/>
              <a:gd name="connsiteY5" fmla="*/ 3369157 h 3369888"/>
              <a:gd name="connsiteX6" fmla="*/ 2661647 w 6116047"/>
              <a:gd name="connsiteY6" fmla="*/ 2535124 h 3369888"/>
              <a:gd name="connsiteX7" fmla="*/ 70847 w 6116047"/>
              <a:gd name="connsiteY7" fmla="*/ 528524 h 3369888"/>
              <a:gd name="connsiteX8" fmla="*/ 618366 w 6116047"/>
              <a:gd name="connsiteY8" fmla="*/ 174 h 3369888"/>
              <a:gd name="connsiteX0" fmla="*/ 618366 w 6116047"/>
              <a:gd name="connsiteY0" fmla="*/ 6266 h 3375980"/>
              <a:gd name="connsiteX1" fmla="*/ 1353681 w 6116047"/>
              <a:gd name="connsiteY1" fmla="*/ 124740 h 3375980"/>
              <a:gd name="connsiteX2" fmla="*/ 5324976 w 6116047"/>
              <a:gd name="connsiteY2" fmla="*/ 1026940 h 3375980"/>
              <a:gd name="connsiteX3" fmla="*/ 6116047 w 6116047"/>
              <a:gd name="connsiteY3" fmla="*/ 1208525 h 3375980"/>
              <a:gd name="connsiteX4" fmla="*/ 6116047 w 6116047"/>
              <a:gd name="connsiteY4" fmla="*/ 3375980 h 3375980"/>
              <a:gd name="connsiteX5" fmla="*/ 6104935 w 6116047"/>
              <a:gd name="connsiteY5" fmla="*/ 3375249 h 3375980"/>
              <a:gd name="connsiteX6" fmla="*/ 2661647 w 6116047"/>
              <a:gd name="connsiteY6" fmla="*/ 2541216 h 3375980"/>
              <a:gd name="connsiteX7" fmla="*/ 70847 w 6116047"/>
              <a:gd name="connsiteY7" fmla="*/ 534616 h 3375980"/>
              <a:gd name="connsiteX8" fmla="*/ 618366 w 6116047"/>
              <a:gd name="connsiteY8" fmla="*/ 6266 h 3375980"/>
              <a:gd name="connsiteX0" fmla="*/ 618366 w 6116047"/>
              <a:gd name="connsiteY0" fmla="*/ 175 h 3369889"/>
              <a:gd name="connsiteX1" fmla="*/ 5324976 w 6116047"/>
              <a:gd name="connsiteY1" fmla="*/ 1020849 h 3369889"/>
              <a:gd name="connsiteX2" fmla="*/ 6116047 w 6116047"/>
              <a:gd name="connsiteY2" fmla="*/ 1202434 h 3369889"/>
              <a:gd name="connsiteX3" fmla="*/ 6116047 w 6116047"/>
              <a:gd name="connsiteY3" fmla="*/ 3369889 h 3369889"/>
              <a:gd name="connsiteX4" fmla="*/ 6104935 w 6116047"/>
              <a:gd name="connsiteY4" fmla="*/ 3369158 h 3369889"/>
              <a:gd name="connsiteX5" fmla="*/ 2661647 w 6116047"/>
              <a:gd name="connsiteY5" fmla="*/ 2535125 h 3369889"/>
              <a:gd name="connsiteX6" fmla="*/ 70847 w 6116047"/>
              <a:gd name="connsiteY6" fmla="*/ 528525 h 3369889"/>
              <a:gd name="connsiteX7" fmla="*/ 618366 w 6116047"/>
              <a:gd name="connsiteY7" fmla="*/ 175 h 3369889"/>
              <a:gd name="connsiteX0" fmla="*/ 694854 w 6192535"/>
              <a:gd name="connsiteY0" fmla="*/ 13317 h 3383031"/>
              <a:gd name="connsiteX1" fmla="*/ 5401464 w 6192535"/>
              <a:gd name="connsiteY1" fmla="*/ 1033991 h 3383031"/>
              <a:gd name="connsiteX2" fmla="*/ 6192535 w 6192535"/>
              <a:gd name="connsiteY2" fmla="*/ 1215576 h 3383031"/>
              <a:gd name="connsiteX3" fmla="*/ 6192535 w 6192535"/>
              <a:gd name="connsiteY3" fmla="*/ 3383031 h 3383031"/>
              <a:gd name="connsiteX4" fmla="*/ 6181423 w 6192535"/>
              <a:gd name="connsiteY4" fmla="*/ 3382300 h 3383031"/>
              <a:gd name="connsiteX5" fmla="*/ 2738135 w 6192535"/>
              <a:gd name="connsiteY5" fmla="*/ 2548267 h 3383031"/>
              <a:gd name="connsiteX6" fmla="*/ 147335 w 6192535"/>
              <a:gd name="connsiteY6" fmla="*/ 541667 h 3383031"/>
              <a:gd name="connsiteX7" fmla="*/ 694854 w 6192535"/>
              <a:gd name="connsiteY7" fmla="*/ 13317 h 3383031"/>
              <a:gd name="connsiteX0" fmla="*/ 694854 w 6192535"/>
              <a:gd name="connsiteY0" fmla="*/ 29527 h 3399241"/>
              <a:gd name="connsiteX1" fmla="*/ 5401464 w 6192535"/>
              <a:gd name="connsiteY1" fmla="*/ 1050201 h 3399241"/>
              <a:gd name="connsiteX2" fmla="*/ 6192535 w 6192535"/>
              <a:gd name="connsiteY2" fmla="*/ 1231786 h 3399241"/>
              <a:gd name="connsiteX3" fmla="*/ 6192535 w 6192535"/>
              <a:gd name="connsiteY3" fmla="*/ 3399241 h 3399241"/>
              <a:gd name="connsiteX4" fmla="*/ 6181423 w 6192535"/>
              <a:gd name="connsiteY4" fmla="*/ 3398510 h 3399241"/>
              <a:gd name="connsiteX5" fmla="*/ 2738135 w 6192535"/>
              <a:gd name="connsiteY5" fmla="*/ 2564477 h 3399241"/>
              <a:gd name="connsiteX6" fmla="*/ 147335 w 6192535"/>
              <a:gd name="connsiteY6" fmla="*/ 557877 h 3399241"/>
              <a:gd name="connsiteX7" fmla="*/ 694854 w 6192535"/>
              <a:gd name="connsiteY7" fmla="*/ 29527 h 3399241"/>
              <a:gd name="connsiteX0" fmla="*/ 694854 w 6192535"/>
              <a:gd name="connsiteY0" fmla="*/ 59634 h 3429348"/>
              <a:gd name="connsiteX1" fmla="*/ 5401464 w 6192535"/>
              <a:gd name="connsiteY1" fmla="*/ 1080308 h 3429348"/>
              <a:gd name="connsiteX2" fmla="*/ 6192535 w 6192535"/>
              <a:gd name="connsiteY2" fmla="*/ 1261893 h 3429348"/>
              <a:gd name="connsiteX3" fmla="*/ 6192535 w 6192535"/>
              <a:gd name="connsiteY3" fmla="*/ 3429348 h 3429348"/>
              <a:gd name="connsiteX4" fmla="*/ 6181423 w 6192535"/>
              <a:gd name="connsiteY4" fmla="*/ 3428617 h 3429348"/>
              <a:gd name="connsiteX5" fmla="*/ 2738135 w 6192535"/>
              <a:gd name="connsiteY5" fmla="*/ 2594584 h 3429348"/>
              <a:gd name="connsiteX6" fmla="*/ 147335 w 6192535"/>
              <a:gd name="connsiteY6" fmla="*/ 587984 h 3429348"/>
              <a:gd name="connsiteX7" fmla="*/ 694854 w 6192535"/>
              <a:gd name="connsiteY7" fmla="*/ 59634 h 3429348"/>
              <a:gd name="connsiteX0" fmla="*/ 802872 w 6300553"/>
              <a:gd name="connsiteY0" fmla="*/ 1196 h 3370910"/>
              <a:gd name="connsiteX1" fmla="*/ 5509482 w 6300553"/>
              <a:gd name="connsiteY1" fmla="*/ 1021870 h 3370910"/>
              <a:gd name="connsiteX2" fmla="*/ 6300553 w 6300553"/>
              <a:gd name="connsiteY2" fmla="*/ 1203455 h 3370910"/>
              <a:gd name="connsiteX3" fmla="*/ 6300553 w 6300553"/>
              <a:gd name="connsiteY3" fmla="*/ 3370910 h 3370910"/>
              <a:gd name="connsiteX4" fmla="*/ 6289441 w 6300553"/>
              <a:gd name="connsiteY4" fmla="*/ 3370179 h 3370910"/>
              <a:gd name="connsiteX5" fmla="*/ 2846153 w 6300553"/>
              <a:gd name="connsiteY5" fmla="*/ 2536146 h 3370910"/>
              <a:gd name="connsiteX6" fmla="*/ 110974 w 6300553"/>
              <a:gd name="connsiteY6" fmla="*/ 837555 h 3370910"/>
              <a:gd name="connsiteX7" fmla="*/ 802872 w 6300553"/>
              <a:gd name="connsiteY7" fmla="*/ 1196 h 3370910"/>
              <a:gd name="connsiteX0" fmla="*/ 818123 w 6315804"/>
              <a:gd name="connsiteY0" fmla="*/ 30270 h 3399984"/>
              <a:gd name="connsiteX1" fmla="*/ 5524733 w 6315804"/>
              <a:gd name="connsiteY1" fmla="*/ 1050944 h 3399984"/>
              <a:gd name="connsiteX2" fmla="*/ 6315804 w 6315804"/>
              <a:gd name="connsiteY2" fmla="*/ 1232529 h 3399984"/>
              <a:gd name="connsiteX3" fmla="*/ 6315804 w 6315804"/>
              <a:gd name="connsiteY3" fmla="*/ 3399984 h 3399984"/>
              <a:gd name="connsiteX4" fmla="*/ 6304692 w 6315804"/>
              <a:gd name="connsiteY4" fmla="*/ 3399253 h 3399984"/>
              <a:gd name="connsiteX5" fmla="*/ 2861404 w 6315804"/>
              <a:gd name="connsiteY5" fmla="*/ 2565220 h 3399984"/>
              <a:gd name="connsiteX6" fmla="*/ 126225 w 6315804"/>
              <a:gd name="connsiteY6" fmla="*/ 866629 h 3399984"/>
              <a:gd name="connsiteX7" fmla="*/ 818123 w 6315804"/>
              <a:gd name="connsiteY7" fmla="*/ 30270 h 33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5804" h="3399984">
                <a:moveTo>
                  <a:pt x="818123" y="30270"/>
                </a:moveTo>
                <a:cubicBezTo>
                  <a:pt x="1785251" y="-189268"/>
                  <a:pt x="4608453" y="850567"/>
                  <a:pt x="5524733" y="1050944"/>
                </a:cubicBezTo>
                <a:lnTo>
                  <a:pt x="6315804" y="1232529"/>
                </a:lnTo>
                <a:lnTo>
                  <a:pt x="6315804" y="3399984"/>
                </a:lnTo>
                <a:lnTo>
                  <a:pt x="6304692" y="3399253"/>
                </a:lnTo>
                <a:cubicBezTo>
                  <a:pt x="5266467" y="3308170"/>
                  <a:pt x="3718654" y="2917645"/>
                  <a:pt x="2861404" y="2565220"/>
                </a:cubicBezTo>
                <a:cubicBezTo>
                  <a:pt x="1718404" y="2095320"/>
                  <a:pt x="397158" y="1264562"/>
                  <a:pt x="126225" y="866629"/>
                </a:cubicBezTo>
                <a:cubicBezTo>
                  <a:pt x="-76975" y="568179"/>
                  <a:pt x="-149005" y="249808"/>
                  <a:pt x="818123" y="30270"/>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1" name="矩形: 圆角 330">
            <a:extLst>
              <a:ext uri="{FF2B5EF4-FFF2-40B4-BE49-F238E27FC236}">
                <a16:creationId xmlns:a16="http://schemas.microsoft.com/office/drawing/2014/main" xmlns="" id="{E41D6181-2019-4E4F-8D60-C933B461D50B}"/>
              </a:ext>
            </a:extLst>
          </p:cNvPr>
          <p:cNvSpPr/>
          <p:nvPr/>
        </p:nvSpPr>
        <p:spPr>
          <a:xfrm>
            <a:off x="1677600" y="5702892"/>
            <a:ext cx="2113349" cy="370800"/>
          </a:xfrm>
          <a:prstGeom prst="roundRect">
            <a:avLst>
              <a:gd name="adj" fmla="val 50000"/>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矩形: 圆角 338">
            <a:extLst>
              <a:ext uri="{FF2B5EF4-FFF2-40B4-BE49-F238E27FC236}">
                <a16:creationId xmlns:a16="http://schemas.microsoft.com/office/drawing/2014/main" xmlns="" id="{E4503F01-81F3-4C6A-B3D1-3EE23486EE03}"/>
              </a:ext>
            </a:extLst>
          </p:cNvPr>
          <p:cNvSpPr/>
          <p:nvPr/>
        </p:nvSpPr>
        <p:spPr>
          <a:xfrm>
            <a:off x="8373532" y="5702892"/>
            <a:ext cx="2113349" cy="370800"/>
          </a:xfrm>
          <a:prstGeom prst="roundRect">
            <a:avLst>
              <a:gd name="adj" fmla="val 50000"/>
            </a:avLst>
          </a:prstGeom>
          <a:solidFill>
            <a:srgbClr val="FFEE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B2D6DFA2-7F43-4C2A-A69D-AD59D1D110A4}"/>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 name="椭圆 4">
            <a:extLst>
              <a:ext uri="{FF2B5EF4-FFF2-40B4-BE49-F238E27FC236}">
                <a16:creationId xmlns:a16="http://schemas.microsoft.com/office/drawing/2014/main" xmlns="" id="{37F39DBD-46B6-4CE7-8AAC-25349C3BE283}"/>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xmlns="" id="{D3366216-275A-446D-B275-336033E41253}"/>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矩形: 圆角 6">
            <a:extLst>
              <a:ext uri="{FF2B5EF4-FFF2-40B4-BE49-F238E27FC236}">
                <a16:creationId xmlns:a16="http://schemas.microsoft.com/office/drawing/2014/main" xmlns="" id="{2FC463AD-F7C2-49FC-A103-9C82D6E4D7AD}"/>
              </a:ext>
            </a:extLst>
          </p:cNvPr>
          <p:cNvSpPr/>
          <p:nvPr/>
        </p:nvSpPr>
        <p:spPr>
          <a:xfrm>
            <a:off x="3508660" y="733637"/>
            <a:ext cx="5174678" cy="498937"/>
          </a:xfrm>
          <a:prstGeom prst="roundRect">
            <a:avLst>
              <a:gd name="adj" fmla="val 50000"/>
            </a:avLst>
          </a:prstGeom>
          <a:solidFill>
            <a:srgbClr val="FEE30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zh-CN" sz="1100" kern="100">
              <a:effectLst/>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文本框 7">
            <a:extLst>
              <a:ext uri="{FF2B5EF4-FFF2-40B4-BE49-F238E27FC236}">
                <a16:creationId xmlns:a16="http://schemas.microsoft.com/office/drawing/2014/main" xmlns="" id="{286DFB67-69F6-4202-8F7E-3CAEAEF48D04}"/>
              </a:ext>
            </a:extLst>
          </p:cNvPr>
          <p:cNvSpPr txBox="1"/>
          <p:nvPr/>
        </p:nvSpPr>
        <p:spPr>
          <a:xfrm>
            <a:off x="4102098" y="752273"/>
            <a:ext cx="3987802" cy="461665"/>
          </a:xfrm>
          <a:prstGeom prst="rect">
            <a:avLst/>
          </a:prstGeom>
          <a:noFill/>
        </p:spPr>
        <p:txBody>
          <a:bodyPr wrap="square" rtlCol="0">
            <a:spAutoFit/>
          </a:bodyPr>
          <a:lstStyle/>
          <a:p>
            <a:pPr algn="ct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a:t>
            </a:r>
            <a:r>
              <a:rPr lang="en-US" altLang="zh-CN" sz="2400">
                <a:latin typeface="..黑体UI-韩语" panose="02000000000000000000" pitchFamily="2" charset="-128"/>
                <a:ea typeface="..黑体UI-韩语" panose="02000000000000000000" pitchFamily="2" charset="-128"/>
                <a:cs typeface="..黑体UI-韩语" panose="02000000000000000000" pitchFamily="2" charset="-128"/>
              </a:rPr>
              <a:t> 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 name="矩形: 圆角 10">
            <a:extLst>
              <a:ext uri="{FF2B5EF4-FFF2-40B4-BE49-F238E27FC236}">
                <a16:creationId xmlns:a16="http://schemas.microsoft.com/office/drawing/2014/main" xmlns="" id="{6525506B-1F51-4291-916C-EBD849133328}"/>
              </a:ext>
            </a:extLst>
          </p:cNvPr>
          <p:cNvSpPr/>
          <p:nvPr/>
        </p:nvSpPr>
        <p:spPr>
          <a:xfrm>
            <a:off x="2324100" y="1949450"/>
            <a:ext cx="7543800" cy="2959100"/>
          </a:xfrm>
          <a:prstGeom prst="roundRect">
            <a:avLst>
              <a:gd name="adj" fmla="val 22840"/>
            </a:avLst>
          </a:pr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A8F1F7FA-CF17-4ED8-A0E2-DD3A75F573D9}"/>
              </a:ext>
            </a:extLst>
          </p:cNvPr>
          <p:cNvSpPr txBox="1"/>
          <p:nvPr/>
        </p:nvSpPr>
        <p:spPr>
          <a:xfrm>
            <a:off x="2679700" y="2198086"/>
            <a:ext cx="6832600" cy="2461828"/>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nSpc>
                <a:spcPct val="150000"/>
              </a:lnSpc>
            </a:pPr>
            <a:r>
              <a:rPr lang="fr-FR" altLang="zh-CN" sz="1500" b="1">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fr-FR" altLang="zh-CN" sz="1500" b="1">
                <a:solidFill>
                  <a:schemeClr val="bg1"/>
                </a:solidFill>
              </a:rPr>
              <a:t>Fusce est. Vivamus a tellus. Pellentesque habitant morbi tristique senectus et netus et malesuada fames ac turpis egestas. Proin pharetra nonummy pede.</a:t>
            </a:r>
          </a:p>
        </p:txBody>
      </p:sp>
      <p:sp>
        <p:nvSpPr>
          <p:cNvPr id="13" name="文本框 12">
            <a:extLst>
              <a:ext uri="{FF2B5EF4-FFF2-40B4-BE49-F238E27FC236}">
                <a16:creationId xmlns:a16="http://schemas.microsoft.com/office/drawing/2014/main" xmlns="" id="{B5B42BBC-238F-458F-946B-F589751629AF}"/>
              </a:ext>
            </a:extLst>
          </p:cNvPr>
          <p:cNvSpPr txBox="1"/>
          <p:nvPr/>
        </p:nvSpPr>
        <p:spPr>
          <a:xfrm>
            <a:off x="1762269" y="5719015"/>
            <a:ext cx="2187431" cy="338554"/>
          </a:xfrm>
          <a:prstGeom prst="rect">
            <a:avLst/>
          </a:prstGeom>
          <a:noFill/>
        </p:spPr>
        <p:txBody>
          <a:bodyPr wrap="square" rtlCol="0">
            <a:spAutoFit/>
          </a:bodyPr>
          <a:lstStyle/>
          <a:p>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 name="文本框 13">
            <a:extLst>
              <a:ext uri="{FF2B5EF4-FFF2-40B4-BE49-F238E27FC236}">
                <a16:creationId xmlns:a16="http://schemas.microsoft.com/office/drawing/2014/main" xmlns="" id="{AF2A5866-29F1-4594-A66A-A3619A27BA15}"/>
              </a:ext>
            </a:extLst>
          </p:cNvPr>
          <p:cNvSpPr txBox="1"/>
          <p:nvPr/>
        </p:nvSpPr>
        <p:spPr>
          <a:xfrm>
            <a:off x="1762268" y="6094548"/>
            <a:ext cx="4136881" cy="307777"/>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400"/>
              <a:t>morbi tristique senectus et netus et malesuada</a:t>
            </a:r>
          </a:p>
        </p:txBody>
      </p:sp>
      <p:pic>
        <p:nvPicPr>
          <p:cNvPr id="15" name="图片 14">
            <a:extLst>
              <a:ext uri="{FF2B5EF4-FFF2-40B4-BE49-F238E27FC236}">
                <a16:creationId xmlns:a16="http://schemas.microsoft.com/office/drawing/2014/main" xmlns="" id="{4D0EC1BB-2549-49AF-A6A5-16C4F140D03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77836" y="5625426"/>
            <a:ext cx="544101" cy="843133"/>
          </a:xfrm>
          <a:prstGeom prst="rect">
            <a:avLst/>
          </a:prstGeom>
        </p:spPr>
      </p:pic>
      <p:pic>
        <p:nvPicPr>
          <p:cNvPr id="21" name="图片 20">
            <a:extLst>
              <a:ext uri="{FF2B5EF4-FFF2-40B4-BE49-F238E27FC236}">
                <a16:creationId xmlns:a16="http://schemas.microsoft.com/office/drawing/2014/main" xmlns="" id="{29906F41-82A3-47D4-A086-0D39238140F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781522" y="5625426"/>
            <a:ext cx="521182" cy="843133"/>
          </a:xfrm>
          <a:prstGeom prst="rect">
            <a:avLst/>
          </a:prstGeom>
        </p:spPr>
      </p:pic>
      <p:sp>
        <p:nvSpPr>
          <p:cNvPr id="24" name="文本框 23">
            <a:extLst>
              <a:ext uri="{FF2B5EF4-FFF2-40B4-BE49-F238E27FC236}">
                <a16:creationId xmlns:a16="http://schemas.microsoft.com/office/drawing/2014/main" xmlns="" id="{07B1F2E1-86F8-4825-98B4-20F3BCCC8E55}"/>
              </a:ext>
            </a:extLst>
          </p:cNvPr>
          <p:cNvSpPr txBox="1"/>
          <p:nvPr/>
        </p:nvSpPr>
        <p:spPr>
          <a:xfrm>
            <a:off x="8121651" y="5719015"/>
            <a:ext cx="2308081" cy="338554"/>
          </a:xfrm>
          <a:prstGeom prst="rect">
            <a:avLst/>
          </a:prstGeom>
          <a:noFill/>
        </p:spPr>
        <p:txBody>
          <a:bodyPr wrap="square" rtlCol="0">
            <a:spAutoFit/>
          </a:bodyPr>
          <a:lstStyle/>
          <a:p>
            <a:pPr algn="r"/>
            <a:r>
              <a:rPr lang="en-US" altLang="zh-CN" sz="16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5" name="文本框 24">
            <a:extLst>
              <a:ext uri="{FF2B5EF4-FFF2-40B4-BE49-F238E27FC236}">
                <a16:creationId xmlns:a16="http://schemas.microsoft.com/office/drawing/2014/main" xmlns="" id="{66E69268-466D-40F1-A44C-4D075DA35668}"/>
              </a:ext>
            </a:extLst>
          </p:cNvPr>
          <p:cNvSpPr txBox="1"/>
          <p:nvPr/>
        </p:nvSpPr>
        <p:spPr>
          <a:xfrm>
            <a:off x="6292851" y="6094548"/>
            <a:ext cx="4136881" cy="307777"/>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r"/>
            <a:r>
              <a:rPr lang="fr-FR" altLang="zh-CN" sz="1400"/>
              <a:t>morbi tristique senectus et netus et malesuada</a:t>
            </a:r>
          </a:p>
        </p:txBody>
      </p:sp>
      <p:sp>
        <p:nvSpPr>
          <p:cNvPr id="344" name="文本框 343">
            <a:extLst>
              <a:ext uri="{FF2B5EF4-FFF2-40B4-BE49-F238E27FC236}">
                <a16:creationId xmlns:a16="http://schemas.microsoft.com/office/drawing/2014/main" xmlns="" id="{54C5B654-70A6-4B5A-AE89-9EC8F3E1468D}"/>
              </a:ext>
            </a:extLst>
          </p:cNvPr>
          <p:cNvSpPr txBox="1"/>
          <p:nvPr/>
        </p:nvSpPr>
        <p:spPr>
          <a:xfrm rot="20873657">
            <a:off x="510793" y="1313491"/>
            <a:ext cx="1860901" cy="1091966"/>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p>
        </p:txBody>
      </p:sp>
      <p:sp>
        <p:nvSpPr>
          <p:cNvPr id="345" name="文本框 344">
            <a:extLst>
              <a:ext uri="{FF2B5EF4-FFF2-40B4-BE49-F238E27FC236}">
                <a16:creationId xmlns:a16="http://schemas.microsoft.com/office/drawing/2014/main" xmlns="" id="{E3193CD3-867F-47CF-8AA4-DCA1AC445AC4}"/>
              </a:ext>
            </a:extLst>
          </p:cNvPr>
          <p:cNvSpPr txBox="1"/>
          <p:nvPr/>
        </p:nvSpPr>
        <p:spPr>
          <a:xfrm rot="301017">
            <a:off x="9904740" y="3408100"/>
            <a:ext cx="2277789" cy="316369"/>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Fames Ac 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8" name="文本框 347">
            <a:extLst>
              <a:ext uri="{FF2B5EF4-FFF2-40B4-BE49-F238E27FC236}">
                <a16:creationId xmlns:a16="http://schemas.microsoft.com/office/drawing/2014/main" xmlns="" id="{AFCD0046-1FE7-4713-A480-E8859EA1AD3A}"/>
              </a:ext>
            </a:extLst>
          </p:cNvPr>
          <p:cNvSpPr txBox="1"/>
          <p:nvPr/>
        </p:nvSpPr>
        <p:spPr>
          <a:xfrm rot="301017">
            <a:off x="10710466" y="2775850"/>
            <a:ext cx="1470517" cy="316369"/>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Turpis Egestas</a:t>
            </a:r>
            <a:endParaRPr lang="zh-CN" altLang="en-US" sz="14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430410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矩形 96">
            <a:extLst>
              <a:ext uri="{FF2B5EF4-FFF2-40B4-BE49-F238E27FC236}">
                <a16:creationId xmlns:a16="http://schemas.microsoft.com/office/drawing/2014/main" xmlns="" id="{7F59A886-0D93-493E-8754-9981C882969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形状 93">
            <a:extLst>
              <a:ext uri="{FF2B5EF4-FFF2-40B4-BE49-F238E27FC236}">
                <a16:creationId xmlns:a16="http://schemas.microsoft.com/office/drawing/2014/main" xmlns="" id="{D929DAC4-A846-40A5-99F4-2987A5F0E79E}"/>
              </a:ext>
            </a:extLst>
          </p:cNvPr>
          <p:cNvSpPr/>
          <p:nvPr/>
        </p:nvSpPr>
        <p:spPr>
          <a:xfrm rot="5400000" flipH="1">
            <a:off x="-1912856" y="1912857"/>
            <a:ext cx="4136036" cy="310322"/>
          </a:xfrm>
          <a:custGeom>
            <a:avLst/>
            <a:gdLst>
              <a:gd name="connsiteX0" fmla="*/ 0 w 7352951"/>
              <a:gd name="connsiteY0" fmla="*/ 464670 h 464670"/>
              <a:gd name="connsiteX1" fmla="*/ 7352951 w 7352951"/>
              <a:gd name="connsiteY1" fmla="*/ 464670 h 464670"/>
              <a:gd name="connsiteX2" fmla="*/ 7352951 w 7352951"/>
              <a:gd name="connsiteY2" fmla="*/ 0 h 464670"/>
              <a:gd name="connsiteX3" fmla="*/ 7302152 w 7352951"/>
              <a:gd name="connsiteY3" fmla="*/ 1072 h 464670"/>
              <a:gd name="connsiteX4" fmla="*/ 4470052 w 7352951"/>
              <a:gd name="connsiteY4" fmla="*/ 393984 h 464670"/>
              <a:gd name="connsiteX5" fmla="*/ 1930052 w 7352951"/>
              <a:gd name="connsiteY5" fmla="*/ 155842 h 464670"/>
              <a:gd name="connsiteX6" fmla="*/ 4837 w 7352951"/>
              <a:gd name="connsiteY6" fmla="*/ 463455 h 46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951" h="464670">
                <a:moveTo>
                  <a:pt x="0" y="464670"/>
                </a:moveTo>
                <a:lnTo>
                  <a:pt x="7352951" y="464670"/>
                </a:lnTo>
                <a:lnTo>
                  <a:pt x="7352951" y="0"/>
                </a:lnTo>
                <a:lnTo>
                  <a:pt x="7302152" y="1072"/>
                </a:lnTo>
                <a:cubicBezTo>
                  <a:pt x="6872469" y="4759"/>
                  <a:pt x="5403502" y="378002"/>
                  <a:pt x="4470052" y="393984"/>
                </a:cubicBezTo>
                <a:cubicBezTo>
                  <a:pt x="3536602" y="409965"/>
                  <a:pt x="2742852" y="117173"/>
                  <a:pt x="1930052" y="155842"/>
                </a:cubicBezTo>
                <a:cubicBezTo>
                  <a:pt x="1422052" y="180011"/>
                  <a:pt x="535368" y="336308"/>
                  <a:pt x="4837" y="463455"/>
                </a:cubicBezTo>
                <a:close/>
              </a:path>
            </a:pathLst>
          </a:custGeom>
          <a:solidFill>
            <a:srgbClr val="FEE3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任意多边形: 形状 94">
            <a:extLst>
              <a:ext uri="{FF2B5EF4-FFF2-40B4-BE49-F238E27FC236}">
                <a16:creationId xmlns:a16="http://schemas.microsoft.com/office/drawing/2014/main" xmlns="" id="{CF0C9149-8E5B-4D6A-9D04-F6A23008367B}"/>
              </a:ext>
            </a:extLst>
          </p:cNvPr>
          <p:cNvSpPr/>
          <p:nvPr/>
        </p:nvSpPr>
        <p:spPr>
          <a:xfrm rot="5400000" flipH="1" flipV="1">
            <a:off x="-891367" y="3468095"/>
            <a:ext cx="1890990" cy="108255"/>
          </a:xfrm>
          <a:custGeom>
            <a:avLst/>
            <a:gdLst>
              <a:gd name="connsiteX0" fmla="*/ 0 w 3361760"/>
              <a:gd name="connsiteY0" fmla="*/ 0 h 162099"/>
              <a:gd name="connsiteX1" fmla="*/ 3361760 w 3361760"/>
              <a:gd name="connsiteY1" fmla="*/ 0 h 162099"/>
              <a:gd name="connsiteX2" fmla="*/ 2890932 w 3361760"/>
              <a:gd name="connsiteY2" fmla="*/ 49472 h 162099"/>
              <a:gd name="connsiteX3" fmla="*/ 984239 w 3361760"/>
              <a:gd name="connsiteY3" fmla="*/ 160167 h 162099"/>
              <a:gd name="connsiteX4" fmla="*/ 86654 w 3361760"/>
              <a:gd name="connsiteY4" fmla="*/ 24996 h 16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1760" h="162099">
                <a:moveTo>
                  <a:pt x="0" y="0"/>
                </a:moveTo>
                <a:lnTo>
                  <a:pt x="3361760" y="0"/>
                </a:lnTo>
                <a:lnTo>
                  <a:pt x="2890932" y="49472"/>
                </a:lnTo>
                <a:cubicBezTo>
                  <a:pt x="2185098" y="118130"/>
                  <a:pt x="1394076" y="173247"/>
                  <a:pt x="984239" y="160167"/>
                </a:cubicBezTo>
                <a:cubicBezTo>
                  <a:pt x="676862" y="150358"/>
                  <a:pt x="358860" y="94871"/>
                  <a:pt x="86654" y="24996"/>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任意多边形: 形状 87">
            <a:extLst>
              <a:ext uri="{FF2B5EF4-FFF2-40B4-BE49-F238E27FC236}">
                <a16:creationId xmlns:a16="http://schemas.microsoft.com/office/drawing/2014/main" xmlns="" id="{E01D1F60-B506-402E-B712-59ADB7756CE3}"/>
              </a:ext>
            </a:extLst>
          </p:cNvPr>
          <p:cNvSpPr/>
          <p:nvPr/>
        </p:nvSpPr>
        <p:spPr>
          <a:xfrm rot="16200000">
            <a:off x="10338918" y="5004920"/>
            <a:ext cx="3590594" cy="115567"/>
          </a:xfrm>
          <a:custGeom>
            <a:avLst/>
            <a:gdLst>
              <a:gd name="connsiteX0" fmla="*/ 0 w 6383276"/>
              <a:gd name="connsiteY0" fmla="*/ 173048 h 173048"/>
              <a:gd name="connsiteX1" fmla="*/ 6383276 w 6383276"/>
              <a:gd name="connsiteY1" fmla="*/ 173048 h 173048"/>
              <a:gd name="connsiteX2" fmla="*/ 6348423 w 6383276"/>
              <a:gd name="connsiteY2" fmla="*/ 159847 h 173048"/>
              <a:gd name="connsiteX3" fmla="*/ 3432183 w 6383276"/>
              <a:gd name="connsiteY3" fmla="*/ 2097 h 173048"/>
              <a:gd name="connsiteX4" fmla="*/ 3155356 w 6383276"/>
              <a:gd name="connsiteY4" fmla="*/ 102 h 173048"/>
              <a:gd name="connsiteX5" fmla="*/ 544646 w 6383276"/>
              <a:gd name="connsiteY5" fmla="*/ 39933 h 173048"/>
              <a:gd name="connsiteX6" fmla="*/ 0 w 6383276"/>
              <a:gd name="connsiteY6" fmla="*/ 54225 h 17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3276" h="173048">
                <a:moveTo>
                  <a:pt x="0" y="173048"/>
                </a:moveTo>
                <a:lnTo>
                  <a:pt x="6383276" y="173048"/>
                </a:lnTo>
                <a:lnTo>
                  <a:pt x="6348423" y="159847"/>
                </a:lnTo>
                <a:cubicBezTo>
                  <a:pt x="6039538" y="79854"/>
                  <a:pt x="4543029" y="16528"/>
                  <a:pt x="3432183" y="2097"/>
                </a:cubicBezTo>
                <a:cubicBezTo>
                  <a:pt x="3346734" y="987"/>
                  <a:pt x="3254105" y="338"/>
                  <a:pt x="3155356" y="102"/>
                </a:cubicBezTo>
                <a:cubicBezTo>
                  <a:pt x="2464109" y="-1548"/>
                  <a:pt x="1472926" y="17077"/>
                  <a:pt x="544646" y="39933"/>
                </a:cubicBezTo>
                <a:lnTo>
                  <a:pt x="0" y="54225"/>
                </a:lnTo>
                <a:close/>
              </a:path>
            </a:pathLst>
          </a:custGeom>
          <a:solidFill>
            <a:srgbClr val="FB8A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任意多边形: 形状 89">
            <a:extLst>
              <a:ext uri="{FF2B5EF4-FFF2-40B4-BE49-F238E27FC236}">
                <a16:creationId xmlns:a16="http://schemas.microsoft.com/office/drawing/2014/main" xmlns="" id="{CBD54B5E-D279-41CA-A6B1-214502BDE6F0}"/>
              </a:ext>
            </a:extLst>
          </p:cNvPr>
          <p:cNvSpPr/>
          <p:nvPr/>
        </p:nvSpPr>
        <p:spPr>
          <a:xfrm rot="16200000" flipV="1">
            <a:off x="11192376" y="3468094"/>
            <a:ext cx="1890990" cy="108255"/>
          </a:xfrm>
          <a:custGeom>
            <a:avLst/>
            <a:gdLst>
              <a:gd name="connsiteX0" fmla="*/ 0 w 3361760"/>
              <a:gd name="connsiteY0" fmla="*/ 0 h 162099"/>
              <a:gd name="connsiteX1" fmla="*/ 3361760 w 3361760"/>
              <a:gd name="connsiteY1" fmla="*/ 0 h 162099"/>
              <a:gd name="connsiteX2" fmla="*/ 2890932 w 3361760"/>
              <a:gd name="connsiteY2" fmla="*/ 49472 h 162099"/>
              <a:gd name="connsiteX3" fmla="*/ 984239 w 3361760"/>
              <a:gd name="connsiteY3" fmla="*/ 160167 h 162099"/>
              <a:gd name="connsiteX4" fmla="*/ 86654 w 3361760"/>
              <a:gd name="connsiteY4" fmla="*/ 24996 h 16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1760" h="162099">
                <a:moveTo>
                  <a:pt x="0" y="0"/>
                </a:moveTo>
                <a:lnTo>
                  <a:pt x="3361760" y="0"/>
                </a:lnTo>
                <a:lnTo>
                  <a:pt x="2890932" y="49472"/>
                </a:lnTo>
                <a:cubicBezTo>
                  <a:pt x="2185098" y="118130"/>
                  <a:pt x="1394076" y="173247"/>
                  <a:pt x="984239" y="160167"/>
                </a:cubicBezTo>
                <a:cubicBezTo>
                  <a:pt x="676862" y="150358"/>
                  <a:pt x="358860" y="94871"/>
                  <a:pt x="86654" y="24996"/>
                </a:cubicBezTo>
                <a:close/>
              </a:path>
            </a:pathLst>
          </a:custGeom>
          <a:solidFill>
            <a:srgbClr val="49B0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xmlns="" id="{44F0E1A4-940D-47FA-998A-47AC47A5BC2E}"/>
              </a:ext>
            </a:extLst>
          </p:cNvPr>
          <p:cNvSpPr txBox="1"/>
          <p:nvPr/>
        </p:nvSpPr>
        <p:spPr>
          <a:xfrm>
            <a:off x="416982" y="262389"/>
            <a:ext cx="1259418" cy="338554"/>
          </a:xfrm>
          <a:prstGeom prst="rect">
            <a:avLst/>
          </a:prstGeom>
          <a:noFill/>
        </p:spPr>
        <p:txBody>
          <a:bodyPr wrap="square" rtlCol="0">
            <a:spAutoFit/>
          </a:bodyPr>
          <a:lstStyle/>
          <a:p>
            <a:r>
              <a:rPr lang="en-US" altLang="zh-CN" sz="1600">
                <a:latin typeface="..黑体UI-韩语" panose="02000000000000000000" pitchFamily="2" charset="-128"/>
                <a:ea typeface="..黑体UI-韩语" panose="02000000000000000000" pitchFamily="2" charset="-128"/>
                <a:cs typeface="..黑体UI-韩语" panose="02000000000000000000" pitchFamily="2" charset="-128"/>
              </a:rPr>
              <a:t>2021/07/30</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 name="椭圆 3">
            <a:extLst>
              <a:ext uri="{FF2B5EF4-FFF2-40B4-BE49-F238E27FC236}">
                <a16:creationId xmlns:a16="http://schemas.microsoft.com/office/drawing/2014/main" xmlns="" id="{511E0386-E639-48B7-976D-408821961C6F}"/>
              </a:ext>
            </a:extLst>
          </p:cNvPr>
          <p:cNvSpPr/>
          <p:nvPr/>
        </p:nvSpPr>
        <p:spPr>
          <a:xfrm>
            <a:off x="11464696" y="290622"/>
            <a:ext cx="310321" cy="310321"/>
          </a:xfrm>
          <a:prstGeom prst="ellipse">
            <a:avLst/>
          </a:pr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箭头连接符 4">
            <a:extLst>
              <a:ext uri="{FF2B5EF4-FFF2-40B4-BE49-F238E27FC236}">
                <a16:creationId xmlns:a16="http://schemas.microsoft.com/office/drawing/2014/main" xmlns="" id="{5E6B9A56-F744-41E2-8F90-209F7164B470}"/>
              </a:ext>
            </a:extLst>
          </p:cNvPr>
          <p:cNvCxnSpPr>
            <a:cxnSpLocks/>
          </p:cNvCxnSpPr>
          <p:nvPr/>
        </p:nvCxnSpPr>
        <p:spPr>
          <a:xfrm>
            <a:off x="11533528" y="445782"/>
            <a:ext cx="172656" cy="0"/>
          </a:xfrm>
          <a:prstGeom prst="straightConnector1">
            <a:avLst/>
          </a:prstGeom>
          <a:ln w="19050" cap="rnd">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xmlns="" id="{C3AE1FA4-DBFD-4B77-9363-4BE599FADDEA}"/>
              </a:ext>
            </a:extLst>
          </p:cNvPr>
          <p:cNvSpPr/>
          <p:nvPr/>
        </p:nvSpPr>
        <p:spPr>
          <a:xfrm>
            <a:off x="1276350" y="1384031"/>
            <a:ext cx="9639300" cy="1718913"/>
          </a:xfrm>
          <a:custGeom>
            <a:avLst/>
            <a:gdLst>
              <a:gd name="connsiteX0" fmla="*/ 859473 w 9639300"/>
              <a:gd name="connsiteY0" fmla="*/ 0 h 1718913"/>
              <a:gd name="connsiteX1" fmla="*/ 8779827 w 9639300"/>
              <a:gd name="connsiteY1" fmla="*/ 0 h 1718913"/>
              <a:gd name="connsiteX2" fmla="*/ 9639300 w 9639300"/>
              <a:gd name="connsiteY2" fmla="*/ 859473 h 1718913"/>
              <a:gd name="connsiteX3" fmla="*/ 9639300 w 9639300"/>
              <a:gd name="connsiteY3" fmla="*/ 1718913 h 1718913"/>
              <a:gd name="connsiteX4" fmla="*/ 0 w 9639300"/>
              <a:gd name="connsiteY4" fmla="*/ 1718913 h 1718913"/>
              <a:gd name="connsiteX5" fmla="*/ 0 w 9639300"/>
              <a:gd name="connsiteY5" fmla="*/ 859473 h 1718913"/>
              <a:gd name="connsiteX6" fmla="*/ 859473 w 9639300"/>
              <a:gd name="connsiteY6" fmla="*/ 0 h 171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9300" h="1718913">
                <a:moveTo>
                  <a:pt x="859473" y="0"/>
                </a:moveTo>
                <a:lnTo>
                  <a:pt x="8779827" y="0"/>
                </a:lnTo>
                <a:cubicBezTo>
                  <a:pt x="9254501" y="0"/>
                  <a:pt x="9639300" y="384799"/>
                  <a:pt x="9639300" y="859473"/>
                </a:cubicBezTo>
                <a:lnTo>
                  <a:pt x="9639300" y="1718913"/>
                </a:lnTo>
                <a:lnTo>
                  <a:pt x="0" y="1718913"/>
                </a:lnTo>
                <a:lnTo>
                  <a:pt x="0" y="859473"/>
                </a:lnTo>
                <a:cubicBezTo>
                  <a:pt x="0" y="384799"/>
                  <a:pt x="384799" y="0"/>
                  <a:pt x="859473" y="0"/>
                </a:cubicBezTo>
                <a:close/>
              </a:path>
            </a:pathLst>
          </a:custGeom>
          <a:solidFill>
            <a:srgbClr val="FEE30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7AA9507F-71FC-4919-8EA0-914CE94F3C4C}"/>
              </a:ext>
            </a:extLst>
          </p:cNvPr>
          <p:cNvSpPr/>
          <p:nvPr/>
        </p:nvSpPr>
        <p:spPr>
          <a:xfrm>
            <a:off x="1276350" y="3102944"/>
            <a:ext cx="9639300" cy="1718909"/>
          </a:xfrm>
          <a:custGeom>
            <a:avLst/>
            <a:gdLst>
              <a:gd name="connsiteX0" fmla="*/ 0 w 9639300"/>
              <a:gd name="connsiteY0" fmla="*/ 0 h 1718909"/>
              <a:gd name="connsiteX1" fmla="*/ 9639300 w 9639300"/>
              <a:gd name="connsiteY1" fmla="*/ 0 h 1718909"/>
              <a:gd name="connsiteX2" fmla="*/ 9639300 w 9639300"/>
              <a:gd name="connsiteY2" fmla="*/ 1718909 h 1718909"/>
              <a:gd name="connsiteX3" fmla="*/ 0 w 9639300"/>
              <a:gd name="connsiteY3" fmla="*/ 1718909 h 1718909"/>
            </a:gdLst>
            <a:ahLst/>
            <a:cxnLst>
              <a:cxn ang="0">
                <a:pos x="connsiteX0" y="connsiteY0"/>
              </a:cxn>
              <a:cxn ang="0">
                <a:pos x="connsiteX1" y="connsiteY1"/>
              </a:cxn>
              <a:cxn ang="0">
                <a:pos x="connsiteX2" y="connsiteY2"/>
              </a:cxn>
              <a:cxn ang="0">
                <a:pos x="connsiteX3" y="connsiteY3"/>
              </a:cxn>
            </a:cxnLst>
            <a:rect l="l" t="t" r="r" b="b"/>
            <a:pathLst>
              <a:path w="9639300" h="1718909">
                <a:moveTo>
                  <a:pt x="0" y="0"/>
                </a:moveTo>
                <a:lnTo>
                  <a:pt x="9639300" y="0"/>
                </a:lnTo>
                <a:lnTo>
                  <a:pt x="9639300" y="1718909"/>
                </a:lnTo>
                <a:lnTo>
                  <a:pt x="0" y="1718909"/>
                </a:lnTo>
                <a:close/>
              </a:path>
            </a:pathLst>
          </a:custGeom>
          <a:solidFill>
            <a:srgbClr val="49B0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A80992DC-43B9-4DEB-A938-0491934CCF7C}"/>
              </a:ext>
            </a:extLst>
          </p:cNvPr>
          <p:cNvSpPr/>
          <p:nvPr/>
        </p:nvSpPr>
        <p:spPr>
          <a:xfrm>
            <a:off x="1276350" y="4821858"/>
            <a:ext cx="9639300" cy="1718909"/>
          </a:xfrm>
          <a:custGeom>
            <a:avLst/>
            <a:gdLst>
              <a:gd name="connsiteX0" fmla="*/ 0 w 9639300"/>
              <a:gd name="connsiteY0" fmla="*/ 0 h 1718909"/>
              <a:gd name="connsiteX1" fmla="*/ 9639300 w 9639300"/>
              <a:gd name="connsiteY1" fmla="*/ 0 h 1718909"/>
              <a:gd name="connsiteX2" fmla="*/ 9639300 w 9639300"/>
              <a:gd name="connsiteY2" fmla="*/ 859436 h 1718909"/>
              <a:gd name="connsiteX3" fmla="*/ 8779827 w 9639300"/>
              <a:gd name="connsiteY3" fmla="*/ 1718909 h 1718909"/>
              <a:gd name="connsiteX4" fmla="*/ 859473 w 9639300"/>
              <a:gd name="connsiteY4" fmla="*/ 1718909 h 1718909"/>
              <a:gd name="connsiteX5" fmla="*/ 0 w 9639300"/>
              <a:gd name="connsiteY5" fmla="*/ 859436 h 171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39300" h="1718909">
                <a:moveTo>
                  <a:pt x="0" y="0"/>
                </a:moveTo>
                <a:lnTo>
                  <a:pt x="9639300" y="0"/>
                </a:lnTo>
                <a:lnTo>
                  <a:pt x="9639300" y="859436"/>
                </a:lnTo>
                <a:cubicBezTo>
                  <a:pt x="9639300" y="1334110"/>
                  <a:pt x="9254501" y="1718909"/>
                  <a:pt x="8779827" y="1718909"/>
                </a:cubicBezTo>
                <a:lnTo>
                  <a:pt x="859473" y="1718909"/>
                </a:lnTo>
                <a:cubicBezTo>
                  <a:pt x="384799" y="1718909"/>
                  <a:pt x="0" y="1334110"/>
                  <a:pt x="0" y="859436"/>
                </a:cubicBezTo>
                <a:close/>
              </a:path>
            </a:pathLst>
          </a:custGeom>
          <a:solidFill>
            <a:srgbClr val="FB8A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框 22">
            <a:extLst>
              <a:ext uri="{FF2B5EF4-FFF2-40B4-BE49-F238E27FC236}">
                <a16:creationId xmlns:a16="http://schemas.microsoft.com/office/drawing/2014/main" xmlns="" id="{4BE4504D-43CA-4FDF-B2EA-97D8FD256E02}"/>
              </a:ext>
            </a:extLst>
          </p:cNvPr>
          <p:cNvSpPr txBox="1"/>
          <p:nvPr/>
        </p:nvSpPr>
        <p:spPr>
          <a:xfrm>
            <a:off x="1955800" y="600943"/>
            <a:ext cx="8280400" cy="369332"/>
          </a:xfrm>
          <a:prstGeom prst="rect">
            <a:avLst/>
          </a:prstGeom>
          <a:noFill/>
        </p:spPr>
        <p:txBody>
          <a:bodyPr wrap="square" rtlCol="0">
            <a:spAutoFit/>
          </a:bodyPr>
          <a:lstStyle/>
          <a:p>
            <a:pPr algn="ctr"/>
            <a:r>
              <a:rPr lang="fr-FR" altLang="zh-CN">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a:t>
            </a: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30" name="组合 29">
            <a:extLst>
              <a:ext uri="{FF2B5EF4-FFF2-40B4-BE49-F238E27FC236}">
                <a16:creationId xmlns:a16="http://schemas.microsoft.com/office/drawing/2014/main" xmlns="" id="{D5CDE603-D705-4E46-BE7B-BF8F8251AE15}"/>
              </a:ext>
            </a:extLst>
          </p:cNvPr>
          <p:cNvGrpSpPr/>
          <p:nvPr/>
        </p:nvGrpSpPr>
        <p:grpSpPr>
          <a:xfrm>
            <a:off x="2921" y="1958362"/>
            <a:ext cx="1503851" cy="570250"/>
            <a:chOff x="2921" y="2026363"/>
            <a:chExt cx="1503851" cy="570250"/>
          </a:xfrm>
        </p:grpSpPr>
        <p:sp>
          <p:nvSpPr>
            <p:cNvPr id="24" name="椭圆 23">
              <a:extLst>
                <a:ext uri="{FF2B5EF4-FFF2-40B4-BE49-F238E27FC236}">
                  <a16:creationId xmlns:a16="http://schemas.microsoft.com/office/drawing/2014/main" xmlns="" id="{5671CEC9-EB34-446B-9015-A118464704ED}"/>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E3D22C5-3DA0-4D9D-ADA6-CEF4013D8FDB}"/>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7CC4AE8A-DF76-4E0C-A018-F4AF376F89E2}"/>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374C1EAB-7394-4511-BD1D-6F949043469D}"/>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xmlns="" id="{8FC69B62-82B8-4EB9-B887-2332CEEF2D42}"/>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A82FC560-8917-481C-94DD-2F6903082930}"/>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ED4D183B-DFB1-4ECC-8CF4-17B8980B4512}"/>
              </a:ext>
            </a:extLst>
          </p:cNvPr>
          <p:cNvGrpSpPr/>
          <p:nvPr/>
        </p:nvGrpSpPr>
        <p:grpSpPr>
          <a:xfrm>
            <a:off x="2921" y="3677273"/>
            <a:ext cx="1503851" cy="570250"/>
            <a:chOff x="2921" y="2026363"/>
            <a:chExt cx="1503851" cy="570250"/>
          </a:xfrm>
        </p:grpSpPr>
        <p:sp>
          <p:nvSpPr>
            <p:cNvPr id="32" name="椭圆 31">
              <a:extLst>
                <a:ext uri="{FF2B5EF4-FFF2-40B4-BE49-F238E27FC236}">
                  <a16:creationId xmlns:a16="http://schemas.microsoft.com/office/drawing/2014/main" xmlns="" id="{B124BABD-BCD2-4197-BD40-828E6DFDE08F}"/>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B04A83A1-1CB5-485F-AD55-D7EE253C3A3B}"/>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B4C7D0BF-A47F-48BC-8BB7-F60F43EE186E}"/>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1149B19D-94D1-4B6F-A3F0-9B19983A4E10}"/>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xmlns="" id="{4E214B47-4D20-4756-9256-F6C7914AF167}"/>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xmlns="" id="{2C047F96-A344-488E-AD0F-6C4D52192BDC}"/>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xmlns="" id="{684E3935-B8B5-44E3-B6A1-501D1E1AE467}"/>
              </a:ext>
            </a:extLst>
          </p:cNvPr>
          <p:cNvGrpSpPr/>
          <p:nvPr/>
        </p:nvGrpSpPr>
        <p:grpSpPr>
          <a:xfrm>
            <a:off x="2921" y="5396187"/>
            <a:ext cx="1503851" cy="570250"/>
            <a:chOff x="2921" y="2026363"/>
            <a:chExt cx="1503851" cy="570250"/>
          </a:xfrm>
        </p:grpSpPr>
        <p:sp>
          <p:nvSpPr>
            <p:cNvPr id="39" name="椭圆 38">
              <a:extLst>
                <a:ext uri="{FF2B5EF4-FFF2-40B4-BE49-F238E27FC236}">
                  <a16:creationId xmlns:a16="http://schemas.microsoft.com/office/drawing/2014/main" xmlns="" id="{B124AFC8-F0A5-40AE-B009-CBA56D06DB9C}"/>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B7072C6C-979D-4B44-9835-C7709AAFC0F7}"/>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07EA14D7-F7E3-4049-8998-98FAF5CFE98B}"/>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F5FFADEC-B049-4B99-AA8C-CF777E198A15}"/>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xmlns="" id="{C6C4BFFF-30BE-40BA-9BAB-35D3BAEA5854}"/>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xmlns="" id="{C1E7C4C1-5B5E-4B53-B47C-E3E739184E34}"/>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xmlns="" id="{D745DBDB-5720-42B3-B693-F07987AA8A4F}"/>
              </a:ext>
            </a:extLst>
          </p:cNvPr>
          <p:cNvGrpSpPr/>
          <p:nvPr/>
        </p:nvGrpSpPr>
        <p:grpSpPr>
          <a:xfrm>
            <a:off x="10688149" y="1958362"/>
            <a:ext cx="1503851" cy="570250"/>
            <a:chOff x="2921" y="2026363"/>
            <a:chExt cx="1503851" cy="570250"/>
          </a:xfrm>
        </p:grpSpPr>
        <p:sp>
          <p:nvSpPr>
            <p:cNvPr id="46" name="椭圆 45">
              <a:extLst>
                <a:ext uri="{FF2B5EF4-FFF2-40B4-BE49-F238E27FC236}">
                  <a16:creationId xmlns:a16="http://schemas.microsoft.com/office/drawing/2014/main" xmlns="" id="{33AC953F-6D42-421E-A929-E42BC92E35F5}"/>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6B74F076-2DBB-419F-8A18-223708864C79}"/>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56A7781A-F2D3-46DE-A92E-57352131BB7E}"/>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1EA95C11-23B9-4FEC-A010-6E9B014E9276}"/>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xmlns="" id="{12114A96-5390-4528-B898-1D6E1504A498}"/>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xmlns="" id="{C0B3D30B-DBC2-4D91-B751-95FD7C460A54}"/>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xmlns="" id="{662E957F-3185-4649-A17C-F2784C038A8F}"/>
              </a:ext>
            </a:extLst>
          </p:cNvPr>
          <p:cNvGrpSpPr/>
          <p:nvPr/>
        </p:nvGrpSpPr>
        <p:grpSpPr>
          <a:xfrm>
            <a:off x="10688149" y="3677273"/>
            <a:ext cx="1503851" cy="570250"/>
            <a:chOff x="2921" y="2026363"/>
            <a:chExt cx="1503851" cy="570250"/>
          </a:xfrm>
        </p:grpSpPr>
        <p:sp>
          <p:nvSpPr>
            <p:cNvPr id="53" name="椭圆 52">
              <a:extLst>
                <a:ext uri="{FF2B5EF4-FFF2-40B4-BE49-F238E27FC236}">
                  <a16:creationId xmlns:a16="http://schemas.microsoft.com/office/drawing/2014/main" xmlns="" id="{A1F9A074-AA06-4F67-83F1-2FF6712343E8}"/>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FBC64911-8B9C-4BD8-9C0C-212074A5439A}"/>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69D791F2-4D45-4330-AA28-8DEC33CE427B}"/>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C996AECC-0FAB-4EE1-9103-3BF2B7E7B55A}"/>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xmlns="" id="{8EEC49B8-CD62-4FE5-A2E2-AD88846DE28A}"/>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xmlns="" id="{9067A9C8-61A2-42CA-A9A6-0FDD0D1568C8}"/>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xmlns="" id="{3654B936-D3B0-4B25-BEB5-E367519F2E2E}"/>
              </a:ext>
            </a:extLst>
          </p:cNvPr>
          <p:cNvGrpSpPr/>
          <p:nvPr/>
        </p:nvGrpSpPr>
        <p:grpSpPr>
          <a:xfrm>
            <a:off x="10688149" y="5396187"/>
            <a:ext cx="1503851" cy="570250"/>
            <a:chOff x="2921" y="2026363"/>
            <a:chExt cx="1503851" cy="570250"/>
          </a:xfrm>
        </p:grpSpPr>
        <p:sp>
          <p:nvSpPr>
            <p:cNvPr id="60" name="椭圆 59">
              <a:extLst>
                <a:ext uri="{FF2B5EF4-FFF2-40B4-BE49-F238E27FC236}">
                  <a16:creationId xmlns:a16="http://schemas.microsoft.com/office/drawing/2014/main" xmlns="" id="{583EBFA3-8A9A-4915-A5E3-3AF75FEA2249}"/>
                </a:ext>
              </a:extLst>
            </p:cNvPr>
            <p:cNvSpPr/>
            <p:nvPr/>
          </p:nvSpPr>
          <p:spPr>
            <a:xfrm rot="21480000">
              <a:off x="29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809DF3CE-8138-44EB-B338-DD1D8B21E776}"/>
                </a:ext>
              </a:extLst>
            </p:cNvPr>
            <p:cNvSpPr/>
            <p:nvPr/>
          </p:nvSpPr>
          <p:spPr>
            <a:xfrm rot="21480000">
              <a:off x="29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F5E10421-8AB1-4673-8EF7-072A7ABC68A8}"/>
                </a:ext>
              </a:extLst>
            </p:cNvPr>
            <p:cNvSpPr/>
            <p:nvPr/>
          </p:nvSpPr>
          <p:spPr>
            <a:xfrm rot="21480000">
              <a:off x="1336421" y="2026363"/>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E977775A-D7EF-44FE-BEF0-86AA147271F9}"/>
                </a:ext>
              </a:extLst>
            </p:cNvPr>
            <p:cNvSpPr/>
            <p:nvPr/>
          </p:nvSpPr>
          <p:spPr>
            <a:xfrm rot="21480000">
              <a:off x="1336421" y="2426262"/>
              <a:ext cx="170351" cy="1703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xmlns="" id="{F8456179-C546-4DE1-84AE-951034D69BCF}"/>
                </a:ext>
              </a:extLst>
            </p:cNvPr>
            <p:cNvSpPr/>
            <p:nvPr/>
          </p:nvSpPr>
          <p:spPr>
            <a:xfrm>
              <a:off x="85715" y="2088679"/>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a16="http://schemas.microsoft.com/office/drawing/2014/main" xmlns="" id="{49E7C412-B89E-4F56-82FC-18A08ED13144}"/>
                </a:ext>
              </a:extLst>
            </p:cNvPr>
            <p:cNvSpPr/>
            <p:nvPr/>
          </p:nvSpPr>
          <p:spPr>
            <a:xfrm>
              <a:off x="85715" y="2488578"/>
              <a:ext cx="1338263"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7" name="图片 66">
            <a:extLst>
              <a:ext uri="{FF2B5EF4-FFF2-40B4-BE49-F238E27FC236}">
                <a16:creationId xmlns:a16="http://schemas.microsoft.com/office/drawing/2014/main" xmlns="" id="{05DA2949-94DB-4EE6-AA01-2E6CA25A2635}"/>
              </a:ext>
            </a:extLst>
          </p:cNvPr>
          <p:cNvPicPr>
            <a:picLocks/>
          </p:cNvPicPr>
          <p:nvPr/>
        </p:nvPicPr>
        <p:blipFill>
          <a:blip r:embed="rId2">
            <a:extLst>
              <a:ext uri="{28A0092B-C50C-407E-A947-70E740481C1C}">
                <a14:useLocalDpi xmlns:a14="http://schemas.microsoft.com/office/drawing/2010/main" val="0"/>
              </a:ext>
            </a:extLst>
          </a:blip>
          <a:srcRect/>
          <a:stretch/>
        </p:blipFill>
        <p:spPr>
          <a:xfrm>
            <a:off x="2159093" y="1696945"/>
            <a:ext cx="675917" cy="1093085"/>
          </a:xfrm>
          <a:prstGeom prst="rect">
            <a:avLst/>
          </a:prstGeom>
        </p:spPr>
      </p:pic>
      <p:grpSp>
        <p:nvGrpSpPr>
          <p:cNvPr id="73" name="组合 72">
            <a:extLst>
              <a:ext uri="{FF2B5EF4-FFF2-40B4-BE49-F238E27FC236}">
                <a16:creationId xmlns:a16="http://schemas.microsoft.com/office/drawing/2014/main" xmlns="" id="{D3A93F35-898C-4E1F-B393-6E6D656D9F10}"/>
              </a:ext>
            </a:extLst>
          </p:cNvPr>
          <p:cNvGrpSpPr/>
          <p:nvPr/>
        </p:nvGrpSpPr>
        <p:grpSpPr>
          <a:xfrm>
            <a:off x="3147307" y="1872766"/>
            <a:ext cx="7042458" cy="741443"/>
            <a:chOff x="3147307" y="1872766"/>
            <a:chExt cx="7042458" cy="741443"/>
          </a:xfrm>
        </p:grpSpPr>
        <p:sp>
          <p:nvSpPr>
            <p:cNvPr id="68" name="文本框 67">
              <a:extLst>
                <a:ext uri="{FF2B5EF4-FFF2-40B4-BE49-F238E27FC236}">
                  <a16:creationId xmlns:a16="http://schemas.microsoft.com/office/drawing/2014/main" xmlns="" id="{B1336AEE-3DDB-40B1-984D-1DF4EA627955}"/>
                </a:ext>
              </a:extLst>
            </p:cNvPr>
            <p:cNvSpPr txBox="1"/>
            <p:nvPr/>
          </p:nvSpPr>
          <p:spPr>
            <a:xfrm>
              <a:off x="3147307" y="1872766"/>
              <a:ext cx="5029200"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9" name="文本框 68">
              <a:extLst>
                <a:ext uri="{FF2B5EF4-FFF2-40B4-BE49-F238E27FC236}">
                  <a16:creationId xmlns:a16="http://schemas.microsoft.com/office/drawing/2014/main" xmlns="" id="{A38E1B30-C9E0-4DC9-8952-D1C16A547D7E}"/>
                </a:ext>
              </a:extLst>
            </p:cNvPr>
            <p:cNvSpPr txBox="1"/>
            <p:nvPr/>
          </p:nvSpPr>
          <p:spPr>
            <a:xfrm>
              <a:off x="3147307" y="2275655"/>
              <a:ext cx="7042458" cy="33855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600">
                  <a:solidFill>
                    <a:schemeClr val="tx1"/>
                  </a:solidFill>
                </a:rPr>
                <a:t>morbi tristique senectus et netus et malesuada fames ac turpis egestas</a:t>
              </a:r>
            </a:p>
          </p:txBody>
        </p:sp>
      </p:grpSp>
      <p:pic>
        <p:nvPicPr>
          <p:cNvPr id="79" name="图片 78">
            <a:extLst>
              <a:ext uri="{FF2B5EF4-FFF2-40B4-BE49-F238E27FC236}">
                <a16:creationId xmlns:a16="http://schemas.microsoft.com/office/drawing/2014/main" xmlns="" id="{D41E770A-5645-41CE-B999-3E1179A510EA}"/>
              </a:ext>
            </a:extLst>
          </p:cNvPr>
          <p:cNvPicPr>
            <a:picLocks/>
          </p:cNvPicPr>
          <p:nvPr/>
        </p:nvPicPr>
        <p:blipFill>
          <a:blip r:embed="rId3">
            <a:extLst>
              <a:ext uri="{28A0092B-C50C-407E-A947-70E740481C1C}">
                <a14:useLocalDpi xmlns:a14="http://schemas.microsoft.com/office/drawing/2010/main" val="0"/>
              </a:ext>
            </a:extLst>
          </a:blip>
          <a:srcRect/>
          <a:stretch/>
        </p:blipFill>
        <p:spPr>
          <a:xfrm>
            <a:off x="2163054" y="3415856"/>
            <a:ext cx="667996" cy="1093085"/>
          </a:xfrm>
          <a:prstGeom prst="rect">
            <a:avLst/>
          </a:prstGeom>
        </p:spPr>
      </p:pic>
      <p:grpSp>
        <p:nvGrpSpPr>
          <p:cNvPr id="80" name="组合 79">
            <a:extLst>
              <a:ext uri="{FF2B5EF4-FFF2-40B4-BE49-F238E27FC236}">
                <a16:creationId xmlns:a16="http://schemas.microsoft.com/office/drawing/2014/main" xmlns="" id="{7E66E76B-CD64-4ACC-9616-CE261E841803}"/>
              </a:ext>
            </a:extLst>
          </p:cNvPr>
          <p:cNvGrpSpPr/>
          <p:nvPr/>
        </p:nvGrpSpPr>
        <p:grpSpPr>
          <a:xfrm>
            <a:off x="3147307" y="3591677"/>
            <a:ext cx="7042458" cy="741443"/>
            <a:chOff x="3147307" y="1872766"/>
            <a:chExt cx="7042458" cy="741443"/>
          </a:xfrm>
        </p:grpSpPr>
        <p:sp>
          <p:nvSpPr>
            <p:cNvPr id="81" name="文本框 80">
              <a:extLst>
                <a:ext uri="{FF2B5EF4-FFF2-40B4-BE49-F238E27FC236}">
                  <a16:creationId xmlns:a16="http://schemas.microsoft.com/office/drawing/2014/main" xmlns="" id="{E54174C8-11B2-4FA0-99A7-383646914F00}"/>
                </a:ext>
              </a:extLst>
            </p:cNvPr>
            <p:cNvSpPr txBox="1"/>
            <p:nvPr/>
          </p:nvSpPr>
          <p:spPr>
            <a:xfrm>
              <a:off x="3147307" y="1872766"/>
              <a:ext cx="5029200"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2" name="文本框 81">
              <a:extLst>
                <a:ext uri="{FF2B5EF4-FFF2-40B4-BE49-F238E27FC236}">
                  <a16:creationId xmlns:a16="http://schemas.microsoft.com/office/drawing/2014/main" xmlns="" id="{515EC78E-4D16-4D37-AE53-5C447B8AA56A}"/>
                </a:ext>
              </a:extLst>
            </p:cNvPr>
            <p:cNvSpPr txBox="1"/>
            <p:nvPr/>
          </p:nvSpPr>
          <p:spPr>
            <a:xfrm>
              <a:off x="3147307" y="2275655"/>
              <a:ext cx="7042458" cy="33855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600">
                  <a:solidFill>
                    <a:schemeClr val="tx1"/>
                  </a:solidFill>
                </a:rPr>
                <a:t>morbi tristique senectus et netus et malesuada fames ac turpis egestas</a:t>
              </a:r>
            </a:p>
          </p:txBody>
        </p:sp>
      </p:grpSp>
      <p:pic>
        <p:nvPicPr>
          <p:cNvPr id="84" name="图片 83">
            <a:extLst>
              <a:ext uri="{FF2B5EF4-FFF2-40B4-BE49-F238E27FC236}">
                <a16:creationId xmlns:a16="http://schemas.microsoft.com/office/drawing/2014/main" xmlns="" id="{2676D61E-11B0-4765-A5D2-013A90299770}"/>
              </a:ext>
            </a:extLst>
          </p:cNvPr>
          <p:cNvPicPr>
            <a:picLocks/>
          </p:cNvPicPr>
          <p:nvPr/>
        </p:nvPicPr>
        <p:blipFill>
          <a:blip r:embed="rId4">
            <a:extLst>
              <a:ext uri="{28A0092B-C50C-407E-A947-70E740481C1C}">
                <a14:useLocalDpi xmlns:a14="http://schemas.microsoft.com/office/drawing/2010/main" val="0"/>
              </a:ext>
            </a:extLst>
          </a:blip>
          <a:srcRect/>
          <a:stretch/>
        </p:blipFill>
        <p:spPr>
          <a:xfrm>
            <a:off x="2133708" y="5134770"/>
            <a:ext cx="726687" cy="1093085"/>
          </a:xfrm>
          <a:prstGeom prst="rect">
            <a:avLst/>
          </a:prstGeom>
        </p:spPr>
      </p:pic>
      <p:grpSp>
        <p:nvGrpSpPr>
          <p:cNvPr id="85" name="组合 84">
            <a:extLst>
              <a:ext uri="{FF2B5EF4-FFF2-40B4-BE49-F238E27FC236}">
                <a16:creationId xmlns:a16="http://schemas.microsoft.com/office/drawing/2014/main" xmlns="" id="{CB4BCFED-2D7E-489C-9F33-509884A1DA4D}"/>
              </a:ext>
            </a:extLst>
          </p:cNvPr>
          <p:cNvGrpSpPr/>
          <p:nvPr/>
        </p:nvGrpSpPr>
        <p:grpSpPr>
          <a:xfrm>
            <a:off x="3147307" y="5310591"/>
            <a:ext cx="7042458" cy="741443"/>
            <a:chOff x="3147307" y="1872766"/>
            <a:chExt cx="7042458" cy="741443"/>
          </a:xfrm>
        </p:grpSpPr>
        <p:sp>
          <p:nvSpPr>
            <p:cNvPr id="86" name="文本框 85">
              <a:extLst>
                <a:ext uri="{FF2B5EF4-FFF2-40B4-BE49-F238E27FC236}">
                  <a16:creationId xmlns:a16="http://schemas.microsoft.com/office/drawing/2014/main" xmlns="" id="{2420A54C-0D34-4305-8F25-E6E3C8810FD3}"/>
                </a:ext>
              </a:extLst>
            </p:cNvPr>
            <p:cNvSpPr txBox="1"/>
            <p:nvPr/>
          </p:nvSpPr>
          <p:spPr>
            <a:xfrm>
              <a:off x="3147307" y="1872766"/>
              <a:ext cx="5029200" cy="400110"/>
            </a:xfrm>
            <a:prstGeom prst="rect">
              <a:avLst/>
            </a:prstGeom>
            <a:noFill/>
          </p:spPr>
          <p:txBody>
            <a:bodyPr wrap="square" rtlCol="0">
              <a:spAutoFit/>
            </a:bodyPr>
            <a:lstStyle/>
            <a:p>
              <a:r>
                <a:rPr lang="en-US" altLang="zh-CN" sz="2000" b="1">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7" name="文本框 86">
              <a:extLst>
                <a:ext uri="{FF2B5EF4-FFF2-40B4-BE49-F238E27FC236}">
                  <a16:creationId xmlns:a16="http://schemas.microsoft.com/office/drawing/2014/main" xmlns="" id="{933606EF-B75B-4A24-B408-0D6FAE282D33}"/>
                </a:ext>
              </a:extLst>
            </p:cNvPr>
            <p:cNvSpPr txBox="1"/>
            <p:nvPr/>
          </p:nvSpPr>
          <p:spPr>
            <a:xfrm>
              <a:off x="3147307" y="2275655"/>
              <a:ext cx="7042458" cy="338554"/>
            </a:xfrm>
            <a:prstGeom prst="rect">
              <a:avLst/>
            </a:prstGeom>
            <a:noFill/>
          </p:spPr>
          <p:txBody>
            <a:bodyPr wrap="square" rtlCol="0">
              <a:spAutoFit/>
            </a:bodyPr>
            <a:lstStyle>
              <a:defPPr>
                <a:defRPr lang="zh-CN"/>
              </a:defPPr>
              <a:lvl1pPr algn="ctr">
                <a:defRPr>
                  <a:solidFill>
                    <a:schemeClr val="bg1">
                      <a:lumMod val="50000"/>
                    </a:schemeClr>
                  </a:solidFill>
                  <a:latin typeface="..黑体UI-韩语" panose="02000000000000000000" pitchFamily="2" charset="-128"/>
                  <a:ea typeface="..黑体UI-韩语" panose="02000000000000000000" pitchFamily="2" charset="-128"/>
                  <a:cs typeface="..黑体UI-韩语" panose="02000000000000000000" pitchFamily="2" charset="-128"/>
                </a:defRPr>
              </a:lvl1pPr>
            </a:lstStyle>
            <a:p>
              <a:pPr algn="l"/>
              <a:r>
                <a:rPr lang="fr-FR" altLang="zh-CN" sz="1600">
                  <a:solidFill>
                    <a:schemeClr val="tx1"/>
                  </a:solidFill>
                </a:rPr>
                <a:t>morbi tristique senectus et netus et malesuada fames ac turpis egestas</a:t>
              </a:r>
            </a:p>
          </p:txBody>
        </p:sp>
      </p:grpSp>
    </p:spTree>
    <p:extLst>
      <p:ext uri="{BB962C8B-B14F-4D97-AF65-F5344CB8AC3E}">
        <p14:creationId xmlns:p14="http://schemas.microsoft.com/office/powerpoint/2010/main" val="2864347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836</Words>
  <Application>Microsoft Office PowerPoint</Application>
  <PresentationFormat>宽屏</PresentationFormat>
  <Paragraphs>113</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等线</vt:lpstr>
      <vt:lpstr>..黑体UI-韩语</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俏皮实用可爱卡通风ppt模板</dc:title>
  <dc:creator>忘吃药的晓公子</dc:creator>
  <cp:keywords>51PPT模板网</cp:keywords>
  <dc:description>www.51pptmoban.com</dc:description>
  <cp:lastModifiedBy>YANGs</cp:lastModifiedBy>
  <cp:revision>28</cp:revision>
  <dcterms:created xsi:type="dcterms:W3CDTF">2021-07-25T04:51:02Z</dcterms:created>
  <dcterms:modified xsi:type="dcterms:W3CDTF">2021-08-01T14:44:03Z</dcterms:modified>
</cp:coreProperties>
</file>