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8" r:id="rId2"/>
  </p:sldMasterIdLst>
  <p:notesMasterIdLst>
    <p:notesMasterId r:id="rId9"/>
  </p:notesMasterIdLst>
  <p:sldIdLst>
    <p:sldId id="256" r:id="rId3"/>
    <p:sldId id="456" r:id="rId4"/>
    <p:sldId id="258" r:id="rId5"/>
    <p:sldId id="259" r:id="rId6"/>
    <p:sldId id="260" r:id="rId7"/>
    <p:sldId id="45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A18"/>
    <a:srgbClr val="FF5502"/>
    <a:srgbClr val="F3F2F1"/>
    <a:srgbClr val="FFFFFF"/>
    <a:srgbClr val="CDD5F7"/>
    <a:srgbClr val="9A9B9B"/>
    <a:srgbClr val="009CDA"/>
    <a:srgbClr val="3FBEF1"/>
    <a:srgbClr val="F9FAFE"/>
    <a:srgbClr val="CF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17" autoAdjust="0"/>
  </p:normalViewPr>
  <p:slideViewPr>
    <p:cSldViewPr snapToGrid="0">
      <p:cViewPr varScale="1">
        <p:scale>
          <a:sx n="73" d="100"/>
          <a:sy n="73" d="100"/>
        </p:scale>
        <p:origin x="418" y="5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38238-64CA-483D-BA11-CA92BF383BD0}" type="datetimeFigureOut">
              <a:rPr lang="zh-CN" altLang="en-US" smtClean="0"/>
              <a:t>2021/8/2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5314F-7AC9-4076-8A41-A2E1A373EB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36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66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50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C4F5C4-1752-4A64-9A7C-843B22642E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B6E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91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52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80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19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5.svg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3.png"/><Relationship Id="rId33" Type="http://schemas.openxmlformats.org/officeDocument/2006/relationships/image" Target="../media/image12.sv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5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.jpeg"/><Relationship Id="rId32" Type="http://schemas.openxmlformats.org/officeDocument/2006/relationships/image" Target="../media/image8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.svg"/><Relationship Id="rId28" Type="http://schemas.openxmlformats.org/officeDocument/2006/relationships/image" Target="../media/image7.sv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.png"/><Relationship Id="rId27" Type="http://schemas.openxmlformats.org/officeDocument/2006/relationships/image" Target="../media/image4.png"/><Relationship Id="rId30" Type="http://schemas.openxmlformats.org/officeDocument/2006/relationships/image" Target="../media/image6.gif"/><Relationship Id="rId8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5.jpeg"/><Relationship Id="rId18" Type="http://schemas.openxmlformats.org/officeDocument/2006/relationships/image" Target="../media/image20.png"/><Relationship Id="rId3" Type="http://schemas.openxmlformats.org/officeDocument/2006/relationships/tags" Target="../tags/tag23.xml"/><Relationship Id="rId7" Type="http://schemas.openxmlformats.org/officeDocument/2006/relationships/image" Target="../media/image11.pn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tags" Target="../tags/tag22.xml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1" Type="http://schemas.openxmlformats.org/officeDocument/2006/relationships/tags" Target="../tags/tag21.xml"/><Relationship Id="rId6" Type="http://schemas.openxmlformats.org/officeDocument/2006/relationships/image" Target="../media/image10.gif"/><Relationship Id="rId11" Type="http://schemas.openxmlformats.org/officeDocument/2006/relationships/image" Target="../media/image13.jpeg"/><Relationship Id="rId5" Type="http://schemas.openxmlformats.org/officeDocument/2006/relationships/image" Target="../media/image9.jpeg"/><Relationship Id="rId15" Type="http://schemas.openxmlformats.org/officeDocument/2006/relationships/image" Target="../media/image17.png"/><Relationship Id="rId10" Type="http://schemas.openxmlformats.org/officeDocument/2006/relationships/image" Target="../media/image17.svg"/><Relationship Id="rId19" Type="http://schemas.openxmlformats.org/officeDocument/2006/relationships/image" Target="../media/image21.jpe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2.png"/><Relationship Id="rId1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6.gif"/><Relationship Id="rId3" Type="http://schemas.openxmlformats.org/officeDocument/2006/relationships/tags" Target="../tags/tag26.xml"/><Relationship Id="rId7" Type="http://schemas.openxmlformats.org/officeDocument/2006/relationships/image" Target="../media/image24.gif"/><Relationship Id="rId12" Type="http://schemas.openxmlformats.org/officeDocument/2006/relationships/image" Target="../media/image29.jpeg"/><Relationship Id="rId17" Type="http://schemas.openxmlformats.org/officeDocument/2006/relationships/image" Target="../media/image34.gif"/><Relationship Id="rId2" Type="http://schemas.openxmlformats.org/officeDocument/2006/relationships/tags" Target="../tags/tag25.xml"/><Relationship Id="rId16" Type="http://schemas.openxmlformats.org/officeDocument/2006/relationships/image" Target="../media/image33.jpeg"/><Relationship Id="rId1" Type="http://schemas.openxmlformats.org/officeDocument/2006/relationships/tags" Target="../tags/tag24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tags" Target="../tags/tag27.xml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2.png"/><Relationship Id="rId18" Type="http://schemas.openxmlformats.org/officeDocument/2006/relationships/image" Target="../media/image44.jpeg"/><Relationship Id="rId3" Type="http://schemas.openxmlformats.org/officeDocument/2006/relationships/tags" Target="../tags/tag30.xml"/><Relationship Id="rId7" Type="http://schemas.openxmlformats.org/officeDocument/2006/relationships/image" Target="../media/image37.jpeg"/><Relationship Id="rId12" Type="http://schemas.openxmlformats.org/officeDocument/2006/relationships/image" Target="../media/image47.svg"/><Relationship Id="rId17" Type="http://schemas.openxmlformats.org/officeDocument/2006/relationships/image" Target="../media/image6.gif"/><Relationship Id="rId2" Type="http://schemas.openxmlformats.org/officeDocument/2006/relationships/tags" Target="../tags/tag29.xml"/><Relationship Id="rId16" Type="http://schemas.openxmlformats.org/officeDocument/2006/relationships/image" Target="../media/image51.svg"/><Relationship Id="rId1" Type="http://schemas.openxmlformats.org/officeDocument/2006/relationships/tags" Target="../tags/tag28.xml"/><Relationship Id="rId6" Type="http://schemas.openxmlformats.org/officeDocument/2006/relationships/image" Target="../media/image36.gif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5" Type="http://schemas.openxmlformats.org/officeDocument/2006/relationships/image" Target="../media/image43.png"/><Relationship Id="rId10" Type="http://schemas.openxmlformats.org/officeDocument/2006/relationships/image" Target="../media/image40.jpe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9.jpeg"/><Relationship Id="rId14" Type="http://schemas.openxmlformats.org/officeDocument/2006/relationships/image" Target="../media/image4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58.svg"/><Relationship Id="rId3" Type="http://schemas.openxmlformats.org/officeDocument/2006/relationships/tags" Target="../tags/tag33.xml"/><Relationship Id="rId7" Type="http://schemas.openxmlformats.org/officeDocument/2006/relationships/image" Target="../media/image46.gif"/><Relationship Id="rId12" Type="http://schemas.openxmlformats.org/officeDocument/2006/relationships/image" Target="../media/image4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6.gif"/><Relationship Id="rId11" Type="http://schemas.openxmlformats.org/officeDocument/2006/relationships/image" Target="../media/image56.svg"/><Relationship Id="rId5" Type="http://schemas.openxmlformats.org/officeDocument/2006/relationships/image" Target="../media/image45.jpeg"/><Relationship Id="rId15" Type="http://schemas.openxmlformats.org/officeDocument/2006/relationships/image" Target="../media/image60.svg"/><Relationship Id="rId10" Type="http://schemas.openxmlformats.org/officeDocument/2006/relationships/image" Target="../media/image47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47.sv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39E6EA-F123-4359-A8EF-462D507AAD54}"/>
              </a:ext>
            </a:extLst>
          </p:cNvPr>
          <p:cNvSpPr/>
          <p:nvPr/>
        </p:nvSpPr>
        <p:spPr>
          <a:xfrm>
            <a:off x="0" y="2800350"/>
            <a:ext cx="12192000" cy="4057650"/>
          </a:xfrm>
          <a:prstGeom prst="rect">
            <a:avLst/>
          </a:prstGeom>
          <a:solidFill>
            <a:srgbClr val="A9F6E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7FF4BD37-3379-47ED-90D6-52C603E0112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0" y="1239785"/>
            <a:ext cx="12192000" cy="5617882"/>
          </a:xfrm>
          <a:prstGeom prst="rect">
            <a:avLst/>
          </a:prstGeom>
        </p:spPr>
      </p:pic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xmlns="" id="{BEF006CC-E1B2-4ED0-870B-EEA1503A6BA8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1241034"/>
            <a:ext cx="12192000" cy="5616633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FADB70E1-8E66-494D-9926-143E6971D58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478868" y="1234994"/>
            <a:ext cx="1474907" cy="2084469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xmlns="" id="{587C586E-8655-482B-934C-2771E319A4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 flipV="1">
            <a:off x="478868" y="-843435"/>
            <a:ext cx="1474907" cy="2084469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A3B6B792-623D-443E-B1B4-C7A3D4338C2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10143649" y="378076"/>
            <a:ext cx="1666875" cy="352425"/>
          </a:xfrm>
          <a:prstGeom prst="rect">
            <a:avLst/>
          </a:prstGeom>
        </p:spPr>
      </p:pic>
      <p:grpSp>
        <p:nvGrpSpPr>
          <p:cNvPr id="1047" name="图形 18">
            <a:extLst>
              <a:ext uri="{FF2B5EF4-FFF2-40B4-BE49-F238E27FC236}">
                <a16:creationId xmlns:a16="http://schemas.microsoft.com/office/drawing/2014/main" xmlns="" id="{66DA2911-A7D4-46CC-9EA5-CCE831F6C739}"/>
              </a:ext>
            </a:extLst>
          </p:cNvPr>
          <p:cNvGrpSpPr/>
          <p:nvPr/>
        </p:nvGrpSpPr>
        <p:grpSpPr>
          <a:xfrm>
            <a:off x="381476" y="405076"/>
            <a:ext cx="290266" cy="289273"/>
            <a:chOff x="381476" y="405076"/>
            <a:chExt cx="290266" cy="289273"/>
          </a:xfrm>
        </p:grpSpPr>
        <p:sp>
          <p:nvSpPr>
            <p:cNvPr id="1048" name="任意多边形: 形状 1047">
              <a:extLst>
                <a:ext uri="{FF2B5EF4-FFF2-40B4-BE49-F238E27FC236}">
                  <a16:creationId xmlns:a16="http://schemas.microsoft.com/office/drawing/2014/main" xmlns="" id="{C5E7A182-268C-4A89-A275-00315D2365B2}"/>
                </a:ext>
              </a:extLst>
            </p:cNvPr>
            <p:cNvSpPr/>
            <p:nvPr/>
          </p:nvSpPr>
          <p:spPr>
            <a:xfrm>
              <a:off x="623000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49" name="任意多边形: 形状 1048">
              <a:extLst>
                <a:ext uri="{FF2B5EF4-FFF2-40B4-BE49-F238E27FC236}">
                  <a16:creationId xmlns:a16="http://schemas.microsoft.com/office/drawing/2014/main" xmlns="" id="{B636FB86-D922-4922-83C8-03D1099AF10D}"/>
                </a:ext>
              </a:extLst>
            </p:cNvPr>
            <p:cNvSpPr/>
            <p:nvPr/>
          </p:nvSpPr>
          <p:spPr>
            <a:xfrm>
              <a:off x="623000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0" name="任意多边形: 形状 1049">
              <a:extLst>
                <a:ext uri="{FF2B5EF4-FFF2-40B4-BE49-F238E27FC236}">
                  <a16:creationId xmlns:a16="http://schemas.microsoft.com/office/drawing/2014/main" xmlns="" id="{B14585BB-2D9B-4F6D-82D3-215820230D40}"/>
                </a:ext>
              </a:extLst>
            </p:cNvPr>
            <p:cNvSpPr/>
            <p:nvPr/>
          </p:nvSpPr>
          <p:spPr>
            <a:xfrm>
              <a:off x="574854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1" name="任意多边形: 形状 1050">
              <a:extLst>
                <a:ext uri="{FF2B5EF4-FFF2-40B4-BE49-F238E27FC236}">
                  <a16:creationId xmlns:a16="http://schemas.microsoft.com/office/drawing/2014/main" xmlns="" id="{BECDA218-2E92-46EE-957D-BF82A86BE979}"/>
                </a:ext>
              </a:extLst>
            </p:cNvPr>
            <p:cNvSpPr/>
            <p:nvPr/>
          </p:nvSpPr>
          <p:spPr>
            <a:xfrm>
              <a:off x="574854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8E478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2" name="任意多边形: 形状 1051">
              <a:extLst>
                <a:ext uri="{FF2B5EF4-FFF2-40B4-BE49-F238E27FC236}">
                  <a16:creationId xmlns:a16="http://schemas.microsoft.com/office/drawing/2014/main" xmlns="" id="{D657D22D-7745-4C1D-B79C-EF9C83A92E2F}"/>
                </a:ext>
              </a:extLst>
            </p:cNvPr>
            <p:cNvSpPr/>
            <p:nvPr/>
          </p:nvSpPr>
          <p:spPr>
            <a:xfrm>
              <a:off x="574854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3" name="任意多边形: 形状 1052">
              <a:extLst>
                <a:ext uri="{FF2B5EF4-FFF2-40B4-BE49-F238E27FC236}">
                  <a16:creationId xmlns:a16="http://schemas.microsoft.com/office/drawing/2014/main" xmlns="" id="{A382C907-62A1-471C-8AF8-7B65E6C95311}"/>
                </a:ext>
              </a:extLst>
            </p:cNvPr>
            <p:cNvSpPr/>
            <p:nvPr/>
          </p:nvSpPr>
          <p:spPr>
            <a:xfrm>
              <a:off x="574854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4" name="任意多边形: 形状 1053">
              <a:extLst>
                <a:ext uri="{FF2B5EF4-FFF2-40B4-BE49-F238E27FC236}">
                  <a16:creationId xmlns:a16="http://schemas.microsoft.com/office/drawing/2014/main" xmlns="" id="{8786DC45-95AD-4CC7-B6D8-B660DECC9408}"/>
                </a:ext>
              </a:extLst>
            </p:cNvPr>
            <p:cNvSpPr/>
            <p:nvPr/>
          </p:nvSpPr>
          <p:spPr>
            <a:xfrm>
              <a:off x="526510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5" name="任意多边形: 形状 1054">
              <a:extLst>
                <a:ext uri="{FF2B5EF4-FFF2-40B4-BE49-F238E27FC236}">
                  <a16:creationId xmlns:a16="http://schemas.microsoft.com/office/drawing/2014/main" xmlns="" id="{26BA7A9C-3B43-4397-920E-0DC6793A38CB}"/>
                </a:ext>
              </a:extLst>
            </p:cNvPr>
            <p:cNvSpPr/>
            <p:nvPr/>
          </p:nvSpPr>
          <p:spPr>
            <a:xfrm>
              <a:off x="526510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8E478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D10D6847-5A07-4867-A77F-A23741861FD4}"/>
                </a:ext>
              </a:extLst>
            </p:cNvPr>
            <p:cNvSpPr/>
            <p:nvPr/>
          </p:nvSpPr>
          <p:spPr>
            <a:xfrm>
              <a:off x="526510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27D18FA-636D-4962-9560-08446E64C09E}"/>
                </a:ext>
              </a:extLst>
            </p:cNvPr>
            <p:cNvSpPr/>
            <p:nvPr/>
          </p:nvSpPr>
          <p:spPr>
            <a:xfrm>
              <a:off x="526510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FFAEB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4944623-C7C4-4D3D-B2DC-0A39875892BE}"/>
                </a:ext>
              </a:extLst>
            </p:cNvPr>
            <p:cNvSpPr/>
            <p:nvPr/>
          </p:nvSpPr>
          <p:spPr>
            <a:xfrm>
              <a:off x="526510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712F0FC5-3D77-45C3-BAC7-03F350D2ACDF}"/>
                </a:ext>
              </a:extLst>
            </p:cNvPr>
            <p:cNvSpPr/>
            <p:nvPr/>
          </p:nvSpPr>
          <p:spPr>
            <a:xfrm>
              <a:off x="526510" y="40507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F55D5DF-7DC9-434C-B442-DED92CBA3C27}"/>
                </a:ext>
              </a:extLst>
            </p:cNvPr>
            <p:cNvSpPr/>
            <p:nvPr/>
          </p:nvSpPr>
          <p:spPr>
            <a:xfrm>
              <a:off x="478364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900104B-38F0-41BA-BBD5-D4315DDBF5CD}"/>
                </a:ext>
              </a:extLst>
            </p:cNvPr>
            <p:cNvSpPr/>
            <p:nvPr/>
          </p:nvSpPr>
          <p:spPr>
            <a:xfrm>
              <a:off x="478364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2CF313FF-EE32-4AA8-87C4-A3CAA1A552D0}"/>
                </a:ext>
              </a:extLst>
            </p:cNvPr>
            <p:cNvSpPr/>
            <p:nvPr/>
          </p:nvSpPr>
          <p:spPr>
            <a:xfrm>
              <a:off x="478364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FFAEB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3A6EA044-D913-47CD-A720-0FF2699B81D7}"/>
                </a:ext>
              </a:extLst>
            </p:cNvPr>
            <p:cNvSpPr/>
            <p:nvPr/>
          </p:nvSpPr>
          <p:spPr>
            <a:xfrm>
              <a:off x="478364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FEBD405-AB6F-41A5-81A1-0D0AB3D7F2DA}"/>
                </a:ext>
              </a:extLst>
            </p:cNvPr>
            <p:cNvSpPr/>
            <p:nvPr/>
          </p:nvSpPr>
          <p:spPr>
            <a:xfrm>
              <a:off x="478364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FBE0E2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D53F0597-BFDE-4E7B-94C0-EFB209CB4F1F}"/>
                </a:ext>
              </a:extLst>
            </p:cNvPr>
            <p:cNvSpPr/>
            <p:nvPr/>
          </p:nvSpPr>
          <p:spPr>
            <a:xfrm>
              <a:off x="478364" y="40507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E49BFC63-186D-453C-A038-D58A0266AF82}"/>
                </a:ext>
              </a:extLst>
            </p:cNvPr>
            <p:cNvSpPr/>
            <p:nvPr/>
          </p:nvSpPr>
          <p:spPr>
            <a:xfrm>
              <a:off x="430218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01CB5E5E-6F20-4035-B63B-600F2BD3C91D}"/>
                </a:ext>
              </a:extLst>
            </p:cNvPr>
            <p:cNvSpPr/>
            <p:nvPr/>
          </p:nvSpPr>
          <p:spPr>
            <a:xfrm>
              <a:off x="430218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CD6093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0F0A3BDE-6646-4544-BAF4-73858DBBE04D}"/>
                </a:ext>
              </a:extLst>
            </p:cNvPr>
            <p:cNvSpPr/>
            <p:nvPr/>
          </p:nvSpPr>
          <p:spPr>
            <a:xfrm>
              <a:off x="430218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FBE0E2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64078846-E898-4BC7-A8E0-DACBC2AA3491}"/>
                </a:ext>
              </a:extLst>
            </p:cNvPr>
            <p:cNvSpPr/>
            <p:nvPr/>
          </p:nvSpPr>
          <p:spPr>
            <a:xfrm>
              <a:off x="430218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A4B15546-0B48-4DCA-9CA8-096BC63269B8}"/>
                </a:ext>
              </a:extLst>
            </p:cNvPr>
            <p:cNvSpPr/>
            <p:nvPr/>
          </p:nvSpPr>
          <p:spPr>
            <a:xfrm>
              <a:off x="381476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8BA55BE9-2BFB-4E9C-9AC2-D606214FDD95}"/>
                </a:ext>
              </a:extLst>
            </p:cNvPr>
            <p:cNvSpPr/>
            <p:nvPr/>
          </p:nvSpPr>
          <p:spPr>
            <a:xfrm>
              <a:off x="381476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56406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8" name="图形 18">
            <a:extLst>
              <a:ext uri="{FF2B5EF4-FFF2-40B4-BE49-F238E27FC236}">
                <a16:creationId xmlns:a16="http://schemas.microsoft.com/office/drawing/2014/main" xmlns="" id="{E8D47B1F-B05C-48FB-B901-75050A144FA6}"/>
              </a:ext>
            </a:extLst>
          </p:cNvPr>
          <p:cNvGrpSpPr/>
          <p:nvPr/>
        </p:nvGrpSpPr>
        <p:grpSpPr>
          <a:xfrm>
            <a:off x="816379" y="453221"/>
            <a:ext cx="579738" cy="241127"/>
            <a:chOff x="816379" y="453221"/>
            <a:chExt cx="579738" cy="241127"/>
          </a:xfrm>
          <a:solidFill>
            <a:srgbClr val="39314B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711614B4-8FBF-4FFF-996B-E07E5C5DA04E}"/>
                </a:ext>
              </a:extLst>
            </p:cNvPr>
            <p:cNvSpPr/>
            <p:nvPr/>
          </p:nvSpPr>
          <p:spPr>
            <a:xfrm>
              <a:off x="1347971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FD127D7E-CB14-4352-84F7-020ED2BD1E6D}"/>
                </a:ext>
              </a:extLst>
            </p:cNvPr>
            <p:cNvSpPr/>
            <p:nvPr/>
          </p:nvSpPr>
          <p:spPr>
            <a:xfrm>
              <a:off x="1347971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8ED8602F-2B4B-4DCC-963C-38D7000EB4F5}"/>
                </a:ext>
              </a:extLst>
            </p:cNvPr>
            <p:cNvSpPr/>
            <p:nvPr/>
          </p:nvSpPr>
          <p:spPr>
            <a:xfrm>
              <a:off x="1347971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82EF38C0-0C05-4FA3-9895-9F11CA14838E}"/>
                </a:ext>
              </a:extLst>
            </p:cNvPr>
            <p:cNvSpPr/>
            <p:nvPr/>
          </p:nvSpPr>
          <p:spPr>
            <a:xfrm>
              <a:off x="1347971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2325A1B-F2B1-472D-9023-324BA824B8B1}"/>
                </a:ext>
              </a:extLst>
            </p:cNvPr>
            <p:cNvSpPr/>
            <p:nvPr/>
          </p:nvSpPr>
          <p:spPr>
            <a:xfrm>
              <a:off x="1299825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6FC49DD6-D2DE-4A41-BCCC-D05DE1125E10}"/>
                </a:ext>
              </a:extLst>
            </p:cNvPr>
            <p:cNvSpPr/>
            <p:nvPr/>
          </p:nvSpPr>
          <p:spPr>
            <a:xfrm>
              <a:off x="1299825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A4B4605-56BB-4C09-975D-2A231E53FF9A}"/>
                </a:ext>
              </a:extLst>
            </p:cNvPr>
            <p:cNvSpPr/>
            <p:nvPr/>
          </p:nvSpPr>
          <p:spPr>
            <a:xfrm>
              <a:off x="1299825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7D98B455-5D22-4ED6-8681-9D87D6E92736}"/>
                </a:ext>
              </a:extLst>
            </p:cNvPr>
            <p:cNvSpPr/>
            <p:nvPr/>
          </p:nvSpPr>
          <p:spPr>
            <a:xfrm>
              <a:off x="1251083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AC47B44-8633-4504-BEDB-DFA1C0F86605}"/>
                </a:ext>
              </a:extLst>
            </p:cNvPr>
            <p:cNvSpPr/>
            <p:nvPr/>
          </p:nvSpPr>
          <p:spPr>
            <a:xfrm>
              <a:off x="1251083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D62D4B4-F326-4451-9CA5-B10E2074F56F}"/>
                </a:ext>
              </a:extLst>
            </p:cNvPr>
            <p:cNvSpPr/>
            <p:nvPr/>
          </p:nvSpPr>
          <p:spPr>
            <a:xfrm>
              <a:off x="1251083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1D0947E-6421-4AC5-8447-5B384138C2A5}"/>
                </a:ext>
              </a:extLst>
            </p:cNvPr>
            <p:cNvSpPr/>
            <p:nvPr/>
          </p:nvSpPr>
          <p:spPr>
            <a:xfrm>
              <a:off x="1251083" y="453221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8B86682-2BE4-4E6E-B94F-FB171368F9EC}"/>
                </a:ext>
              </a:extLst>
            </p:cNvPr>
            <p:cNvSpPr/>
            <p:nvPr/>
          </p:nvSpPr>
          <p:spPr>
            <a:xfrm>
              <a:off x="1154791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F1C428CA-BCB5-4ECB-A1F4-0EB776FA921C}"/>
                </a:ext>
              </a:extLst>
            </p:cNvPr>
            <p:cNvSpPr/>
            <p:nvPr/>
          </p:nvSpPr>
          <p:spPr>
            <a:xfrm>
              <a:off x="1106447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C3974CC4-D605-4E01-A014-197CC37D3642}"/>
                </a:ext>
              </a:extLst>
            </p:cNvPr>
            <p:cNvSpPr/>
            <p:nvPr/>
          </p:nvSpPr>
          <p:spPr>
            <a:xfrm>
              <a:off x="1106447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6" name="任意多边形: 形状 1055">
              <a:extLst>
                <a:ext uri="{FF2B5EF4-FFF2-40B4-BE49-F238E27FC236}">
                  <a16:creationId xmlns:a16="http://schemas.microsoft.com/office/drawing/2014/main" xmlns="" id="{5B9788D7-05CF-4C79-AA49-74E09B33D400}"/>
                </a:ext>
              </a:extLst>
            </p:cNvPr>
            <p:cNvSpPr/>
            <p:nvPr/>
          </p:nvSpPr>
          <p:spPr>
            <a:xfrm>
              <a:off x="1106447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7" name="任意多边形: 形状 1056">
              <a:extLst>
                <a:ext uri="{FF2B5EF4-FFF2-40B4-BE49-F238E27FC236}">
                  <a16:creationId xmlns:a16="http://schemas.microsoft.com/office/drawing/2014/main" xmlns="" id="{133444F5-5989-443F-BFB6-74C6BD826C9F}"/>
                </a:ext>
              </a:extLst>
            </p:cNvPr>
            <p:cNvSpPr/>
            <p:nvPr/>
          </p:nvSpPr>
          <p:spPr>
            <a:xfrm>
              <a:off x="1106447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8" name="任意多边形: 形状 1057">
              <a:extLst>
                <a:ext uri="{FF2B5EF4-FFF2-40B4-BE49-F238E27FC236}">
                  <a16:creationId xmlns:a16="http://schemas.microsoft.com/office/drawing/2014/main" xmlns="" id="{152BC4BD-BFD3-49C0-9116-ADE29F6EB973}"/>
                </a:ext>
              </a:extLst>
            </p:cNvPr>
            <p:cNvSpPr/>
            <p:nvPr/>
          </p:nvSpPr>
          <p:spPr>
            <a:xfrm>
              <a:off x="1106447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xmlns="" id="{E2936EFC-5B75-4550-9960-FF523E52823A}"/>
                </a:ext>
              </a:extLst>
            </p:cNvPr>
            <p:cNvSpPr/>
            <p:nvPr/>
          </p:nvSpPr>
          <p:spPr>
            <a:xfrm>
              <a:off x="1057903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0" name="任意多边形: 形状 1059">
              <a:extLst>
                <a:ext uri="{FF2B5EF4-FFF2-40B4-BE49-F238E27FC236}">
                  <a16:creationId xmlns:a16="http://schemas.microsoft.com/office/drawing/2014/main" xmlns="" id="{E9E37B0A-73E7-418B-AEE4-DB593CFA2390}"/>
                </a:ext>
              </a:extLst>
            </p:cNvPr>
            <p:cNvSpPr/>
            <p:nvPr/>
          </p:nvSpPr>
          <p:spPr>
            <a:xfrm>
              <a:off x="1057903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1" name="任意多边形: 形状 1060">
              <a:extLst>
                <a:ext uri="{FF2B5EF4-FFF2-40B4-BE49-F238E27FC236}">
                  <a16:creationId xmlns:a16="http://schemas.microsoft.com/office/drawing/2014/main" xmlns="" id="{2745ED19-4A11-46DC-B14E-EF8A4B79398F}"/>
                </a:ext>
              </a:extLst>
            </p:cNvPr>
            <p:cNvSpPr/>
            <p:nvPr/>
          </p:nvSpPr>
          <p:spPr>
            <a:xfrm>
              <a:off x="913267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2" name="任意多边形: 形状 1061">
              <a:extLst>
                <a:ext uri="{FF2B5EF4-FFF2-40B4-BE49-F238E27FC236}">
                  <a16:creationId xmlns:a16="http://schemas.microsoft.com/office/drawing/2014/main" xmlns="" id="{87313125-FE13-46E5-9C83-08361F18EAFC}"/>
                </a:ext>
              </a:extLst>
            </p:cNvPr>
            <p:cNvSpPr/>
            <p:nvPr/>
          </p:nvSpPr>
          <p:spPr>
            <a:xfrm>
              <a:off x="913267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3" name="任意多边形: 形状 1062">
              <a:extLst>
                <a:ext uri="{FF2B5EF4-FFF2-40B4-BE49-F238E27FC236}">
                  <a16:creationId xmlns:a16="http://schemas.microsoft.com/office/drawing/2014/main" xmlns="" id="{E9907B53-7462-4AF2-B6DA-5AB138806B3F}"/>
                </a:ext>
              </a:extLst>
            </p:cNvPr>
            <p:cNvSpPr/>
            <p:nvPr/>
          </p:nvSpPr>
          <p:spPr>
            <a:xfrm>
              <a:off x="864922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xmlns="" id="{A44EB13A-B888-4327-AD50-ED30EC507AD4}"/>
                </a:ext>
              </a:extLst>
            </p:cNvPr>
            <p:cNvSpPr/>
            <p:nvPr/>
          </p:nvSpPr>
          <p:spPr>
            <a:xfrm>
              <a:off x="816379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5" name="任意多边形: 形状 1064">
              <a:extLst>
                <a:ext uri="{FF2B5EF4-FFF2-40B4-BE49-F238E27FC236}">
                  <a16:creationId xmlns:a16="http://schemas.microsoft.com/office/drawing/2014/main" xmlns="" id="{C787D1F3-054D-4754-ACCF-186C16FC3751}"/>
                </a:ext>
              </a:extLst>
            </p:cNvPr>
            <p:cNvSpPr/>
            <p:nvPr/>
          </p:nvSpPr>
          <p:spPr>
            <a:xfrm>
              <a:off x="816379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314B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66" name="图形 18">
            <a:extLst>
              <a:ext uri="{FF2B5EF4-FFF2-40B4-BE49-F238E27FC236}">
                <a16:creationId xmlns:a16="http://schemas.microsoft.com/office/drawing/2014/main" xmlns="" id="{1FBA2437-7086-406F-BB90-8FF773F227C4}"/>
              </a:ext>
            </a:extLst>
          </p:cNvPr>
          <p:cNvGrpSpPr/>
          <p:nvPr/>
        </p:nvGrpSpPr>
        <p:grpSpPr>
          <a:xfrm>
            <a:off x="1782874" y="405076"/>
            <a:ext cx="289670" cy="289273"/>
            <a:chOff x="1782874" y="405076"/>
            <a:chExt cx="289670" cy="289273"/>
          </a:xfrm>
        </p:grpSpPr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xmlns="" id="{956CC991-FE2D-484A-9D6A-9498032D7898}"/>
                </a:ext>
              </a:extLst>
            </p:cNvPr>
            <p:cNvSpPr/>
            <p:nvPr/>
          </p:nvSpPr>
          <p:spPr>
            <a:xfrm>
              <a:off x="2024398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xmlns="" id="{27F181F7-AEED-46F2-9028-0DB122166E47}"/>
                </a:ext>
              </a:extLst>
            </p:cNvPr>
            <p:cNvSpPr/>
            <p:nvPr/>
          </p:nvSpPr>
          <p:spPr>
            <a:xfrm>
              <a:off x="2024398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xmlns="" id="{CBEDF857-AEC6-479B-8BA2-E79C75D7C6B7}"/>
                </a:ext>
              </a:extLst>
            </p:cNvPr>
            <p:cNvSpPr/>
            <p:nvPr/>
          </p:nvSpPr>
          <p:spPr>
            <a:xfrm>
              <a:off x="1976253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xmlns="" id="{FDCF00FE-CE29-484E-8DE9-F2740F138CF1}"/>
                </a:ext>
              </a:extLst>
            </p:cNvPr>
            <p:cNvSpPr/>
            <p:nvPr/>
          </p:nvSpPr>
          <p:spPr>
            <a:xfrm>
              <a:off x="1976253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7B4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xmlns="" id="{360D7C10-BCD2-4105-B849-9F8202547A37}"/>
                </a:ext>
              </a:extLst>
            </p:cNvPr>
            <p:cNvSpPr/>
            <p:nvPr/>
          </p:nvSpPr>
          <p:spPr>
            <a:xfrm>
              <a:off x="1976253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xmlns="" id="{A8F5CE57-DCD9-4E0F-8159-830E5697E1AF}"/>
                </a:ext>
              </a:extLst>
            </p:cNvPr>
            <p:cNvSpPr/>
            <p:nvPr/>
          </p:nvSpPr>
          <p:spPr>
            <a:xfrm>
              <a:off x="1976253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xmlns="" id="{296B79AD-6E54-4338-9E21-BB87EC4EB0EF}"/>
                </a:ext>
              </a:extLst>
            </p:cNvPr>
            <p:cNvSpPr/>
            <p:nvPr/>
          </p:nvSpPr>
          <p:spPr>
            <a:xfrm>
              <a:off x="1927510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xmlns="" id="{B48D6F2F-FC15-43B2-9B24-B42C51EBD811}"/>
                </a:ext>
              </a:extLst>
            </p:cNvPr>
            <p:cNvSpPr/>
            <p:nvPr/>
          </p:nvSpPr>
          <p:spPr>
            <a:xfrm>
              <a:off x="1927510" y="597858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97B4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xmlns="" id="{6341BBD0-DC90-47BB-84E1-931BF5472BBA}"/>
                </a:ext>
              </a:extLst>
            </p:cNvPr>
            <p:cNvSpPr/>
            <p:nvPr/>
          </p:nvSpPr>
          <p:spPr>
            <a:xfrm>
              <a:off x="1927510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xmlns="" id="{AE7A756E-5450-464E-BF8B-84AFB4F84232}"/>
                </a:ext>
              </a:extLst>
            </p:cNvPr>
            <p:cNvSpPr/>
            <p:nvPr/>
          </p:nvSpPr>
          <p:spPr>
            <a:xfrm>
              <a:off x="1927510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71AA3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xmlns="" id="{3B0EA3CD-CD62-4E4D-8F86-6CAD22545262}"/>
                </a:ext>
              </a:extLst>
            </p:cNvPr>
            <p:cNvSpPr/>
            <p:nvPr/>
          </p:nvSpPr>
          <p:spPr>
            <a:xfrm>
              <a:off x="1927510" y="453221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xmlns="" id="{467A82FD-9D3F-4EF4-86F2-86516002A71A}"/>
                </a:ext>
              </a:extLst>
            </p:cNvPr>
            <p:cNvSpPr/>
            <p:nvPr/>
          </p:nvSpPr>
          <p:spPr>
            <a:xfrm>
              <a:off x="1927510" y="40507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xmlns="" id="{8DB76CDE-A3E9-499D-BD2F-4EE8810AA226}"/>
                </a:ext>
              </a:extLst>
            </p:cNvPr>
            <p:cNvSpPr/>
            <p:nvPr/>
          </p:nvSpPr>
          <p:spPr>
            <a:xfrm>
              <a:off x="1879364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xmlns="" id="{8FC1E93B-BCE8-4560-828A-852412611340}"/>
                </a:ext>
              </a:extLst>
            </p:cNvPr>
            <p:cNvSpPr/>
            <p:nvPr/>
          </p:nvSpPr>
          <p:spPr>
            <a:xfrm>
              <a:off x="1879364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xmlns="" id="{4B94E3CE-EFF0-4A22-BBA2-1017C9B315C6}"/>
                </a:ext>
              </a:extLst>
            </p:cNvPr>
            <p:cNvSpPr/>
            <p:nvPr/>
          </p:nvSpPr>
          <p:spPr>
            <a:xfrm>
              <a:off x="1879364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71AA34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xmlns="" id="{90F12B20-F121-4614-893B-008F418BF5A5}"/>
                </a:ext>
              </a:extLst>
            </p:cNvPr>
            <p:cNvSpPr/>
            <p:nvPr/>
          </p:nvSpPr>
          <p:spPr>
            <a:xfrm>
              <a:off x="1879364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xmlns="" id="{2466FFB6-02FA-4947-98DD-A032BA5026A5}"/>
                </a:ext>
              </a:extLst>
            </p:cNvPr>
            <p:cNvSpPr/>
            <p:nvPr/>
          </p:nvSpPr>
          <p:spPr>
            <a:xfrm>
              <a:off x="1879364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DFF6F5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xmlns="" id="{B7083B7D-6375-4BDC-AE3B-34DD470FD033}"/>
                </a:ext>
              </a:extLst>
            </p:cNvPr>
            <p:cNvSpPr/>
            <p:nvPr/>
          </p:nvSpPr>
          <p:spPr>
            <a:xfrm>
              <a:off x="1879364" y="40507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xmlns="" id="{AE7D1DA9-BA41-4995-87B4-657BA6070606}"/>
                </a:ext>
              </a:extLst>
            </p:cNvPr>
            <p:cNvSpPr/>
            <p:nvPr/>
          </p:nvSpPr>
          <p:spPr>
            <a:xfrm>
              <a:off x="1831020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xmlns="" id="{0AC55293-9FBA-4A38-874D-4B1826747C8A}"/>
                </a:ext>
              </a:extLst>
            </p:cNvPr>
            <p:cNvSpPr/>
            <p:nvPr/>
          </p:nvSpPr>
          <p:spPr>
            <a:xfrm>
              <a:off x="1831020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B6D53C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xmlns="" id="{9416CC18-BF18-4094-845C-41A85B3B2923}"/>
                </a:ext>
              </a:extLst>
            </p:cNvPr>
            <p:cNvSpPr/>
            <p:nvPr/>
          </p:nvSpPr>
          <p:spPr>
            <a:xfrm>
              <a:off x="1831020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DFF6F5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xmlns="" id="{7F4101FD-30FA-42D5-8F72-BDB3E0E4CE5E}"/>
                </a:ext>
              </a:extLst>
            </p:cNvPr>
            <p:cNvSpPr/>
            <p:nvPr/>
          </p:nvSpPr>
          <p:spPr>
            <a:xfrm>
              <a:off x="1831020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xmlns="" id="{2008B255-57AB-4D4B-AC8B-C80D7044CCF4}"/>
                </a:ext>
              </a:extLst>
            </p:cNvPr>
            <p:cNvSpPr/>
            <p:nvPr/>
          </p:nvSpPr>
          <p:spPr>
            <a:xfrm>
              <a:off x="1782874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xmlns="" id="{5C99D488-1528-4BC9-9765-452DD6E20F18}"/>
                </a:ext>
              </a:extLst>
            </p:cNvPr>
            <p:cNvSpPr/>
            <p:nvPr/>
          </p:nvSpPr>
          <p:spPr>
            <a:xfrm>
              <a:off x="1782874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solidFill>
              <a:srgbClr val="3C5956"/>
            </a:solidFill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91" name="图形 18">
            <a:extLst>
              <a:ext uri="{FF2B5EF4-FFF2-40B4-BE49-F238E27FC236}">
                <a16:creationId xmlns:a16="http://schemas.microsoft.com/office/drawing/2014/main" xmlns="" id="{D4DB8C4A-771E-4412-9B21-A9DDF52E2A9B}"/>
              </a:ext>
            </a:extLst>
          </p:cNvPr>
          <p:cNvGrpSpPr/>
          <p:nvPr/>
        </p:nvGrpSpPr>
        <p:grpSpPr>
          <a:xfrm>
            <a:off x="2217777" y="453221"/>
            <a:ext cx="579937" cy="241127"/>
            <a:chOff x="2217777" y="453221"/>
            <a:chExt cx="579937" cy="241127"/>
          </a:xfrm>
          <a:solidFill>
            <a:schemeClr val="bg1"/>
          </a:solidFill>
        </p:grpSpPr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xmlns="" id="{A59BA519-E138-437F-A227-EA8DE1C54DB9}"/>
                </a:ext>
              </a:extLst>
            </p:cNvPr>
            <p:cNvSpPr/>
            <p:nvPr/>
          </p:nvSpPr>
          <p:spPr>
            <a:xfrm>
              <a:off x="2555593" y="453221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xmlns="" id="{7E6E56A6-CB81-4858-842E-B42144FBBE60}"/>
                </a:ext>
              </a:extLst>
            </p:cNvPr>
            <p:cNvSpPr/>
            <p:nvPr/>
          </p:nvSpPr>
          <p:spPr>
            <a:xfrm>
              <a:off x="2459302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xmlns="" id="{9733DB20-48A4-4F59-9FFD-F0A954A55B41}"/>
                </a:ext>
              </a:extLst>
            </p:cNvPr>
            <p:cNvSpPr/>
            <p:nvPr/>
          </p:nvSpPr>
          <p:spPr>
            <a:xfrm>
              <a:off x="2748972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xmlns="" id="{191C1A29-BE4E-421F-96FC-A7BC4FBB746C}"/>
                </a:ext>
              </a:extLst>
            </p:cNvPr>
            <p:cNvSpPr/>
            <p:nvPr/>
          </p:nvSpPr>
          <p:spPr>
            <a:xfrm>
              <a:off x="2748972" y="597858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xmlns="" id="{A9E1F773-AE17-40AA-8AE9-7A288F67AB8D}"/>
                </a:ext>
              </a:extLst>
            </p:cNvPr>
            <p:cNvSpPr/>
            <p:nvPr/>
          </p:nvSpPr>
          <p:spPr>
            <a:xfrm>
              <a:off x="2748972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xmlns="" id="{29996372-7477-409B-8FB8-885E3B28B1C3}"/>
                </a:ext>
              </a:extLst>
            </p:cNvPr>
            <p:cNvSpPr/>
            <p:nvPr/>
          </p:nvSpPr>
          <p:spPr>
            <a:xfrm>
              <a:off x="2748972" y="453221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3 w 48742"/>
                <a:gd name="connsiteY1" fmla="*/ 0 h 48145"/>
                <a:gd name="connsiteX2" fmla="*/ 48743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3" y="0"/>
                  </a:lnTo>
                  <a:lnTo>
                    <a:pt x="48743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xmlns="" id="{87EB4CA2-0E06-4B19-9529-3F22AF449F1A}"/>
                </a:ext>
              </a:extLst>
            </p:cNvPr>
            <p:cNvSpPr/>
            <p:nvPr/>
          </p:nvSpPr>
          <p:spPr>
            <a:xfrm>
              <a:off x="2700826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xmlns="" id="{3D258E94-0A29-4969-A769-6AE40828155D}"/>
                </a:ext>
              </a:extLst>
            </p:cNvPr>
            <p:cNvSpPr/>
            <p:nvPr/>
          </p:nvSpPr>
          <p:spPr>
            <a:xfrm>
              <a:off x="2700826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xmlns="" id="{9210586F-D9E9-4B78-BBEB-366DA9C7A309}"/>
                </a:ext>
              </a:extLst>
            </p:cNvPr>
            <p:cNvSpPr/>
            <p:nvPr/>
          </p:nvSpPr>
          <p:spPr>
            <a:xfrm>
              <a:off x="2700826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xmlns="" id="{08742E68-6B5A-4C8E-A645-B4320B272068}"/>
                </a:ext>
              </a:extLst>
            </p:cNvPr>
            <p:cNvSpPr/>
            <p:nvPr/>
          </p:nvSpPr>
          <p:spPr>
            <a:xfrm>
              <a:off x="2652481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xmlns="" id="{ABD455E1-9368-4361-83FC-E7A3537624B5}"/>
                </a:ext>
              </a:extLst>
            </p:cNvPr>
            <p:cNvSpPr/>
            <p:nvPr/>
          </p:nvSpPr>
          <p:spPr>
            <a:xfrm>
              <a:off x="2652481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xmlns="" id="{F72F29AD-7944-4A94-A251-F1D03FB62803}"/>
                </a:ext>
              </a:extLst>
            </p:cNvPr>
            <p:cNvSpPr/>
            <p:nvPr/>
          </p:nvSpPr>
          <p:spPr>
            <a:xfrm>
              <a:off x="2652481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xmlns="" id="{6AA18414-DBEA-4D06-98EC-3DEE812EBD19}"/>
                </a:ext>
              </a:extLst>
            </p:cNvPr>
            <p:cNvSpPr/>
            <p:nvPr/>
          </p:nvSpPr>
          <p:spPr>
            <a:xfrm>
              <a:off x="2652481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xmlns="" id="{01A6D0CE-558A-4BED-9E5C-DC2989272A86}"/>
                </a:ext>
              </a:extLst>
            </p:cNvPr>
            <p:cNvSpPr/>
            <p:nvPr/>
          </p:nvSpPr>
          <p:spPr>
            <a:xfrm>
              <a:off x="2652481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xmlns="" id="{DFC87950-0DD2-4ED0-84C4-AA9B363166A2}"/>
                </a:ext>
              </a:extLst>
            </p:cNvPr>
            <p:cNvSpPr/>
            <p:nvPr/>
          </p:nvSpPr>
          <p:spPr>
            <a:xfrm>
              <a:off x="2555593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xmlns="" id="{E53EAC2C-0F1E-4461-A00A-D088E92396F9}"/>
                </a:ext>
              </a:extLst>
            </p:cNvPr>
            <p:cNvSpPr/>
            <p:nvPr/>
          </p:nvSpPr>
          <p:spPr>
            <a:xfrm>
              <a:off x="2555593" y="597858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xmlns="" id="{B2666589-A087-4482-A467-82C7CFEEB42A}"/>
                </a:ext>
              </a:extLst>
            </p:cNvPr>
            <p:cNvSpPr/>
            <p:nvPr/>
          </p:nvSpPr>
          <p:spPr>
            <a:xfrm>
              <a:off x="2555593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xmlns="" id="{870691D3-ABD4-4D2E-A66A-2DF9111B2B8E}"/>
                </a:ext>
              </a:extLst>
            </p:cNvPr>
            <p:cNvSpPr/>
            <p:nvPr/>
          </p:nvSpPr>
          <p:spPr>
            <a:xfrm>
              <a:off x="2555593" y="501566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xmlns="" id="{72AD194D-CC97-4189-B263-E67A7272D60B}"/>
                </a:ext>
              </a:extLst>
            </p:cNvPr>
            <p:cNvSpPr/>
            <p:nvPr/>
          </p:nvSpPr>
          <p:spPr>
            <a:xfrm>
              <a:off x="2507447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xmlns="" id="{2C7730EC-0BC3-4911-9281-00F1CD6C37C4}"/>
                </a:ext>
              </a:extLst>
            </p:cNvPr>
            <p:cNvSpPr/>
            <p:nvPr/>
          </p:nvSpPr>
          <p:spPr>
            <a:xfrm>
              <a:off x="2507447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xmlns="" id="{2B0ED7EA-8B2A-4088-9B3E-15F931113CBB}"/>
                </a:ext>
              </a:extLst>
            </p:cNvPr>
            <p:cNvSpPr/>
            <p:nvPr/>
          </p:nvSpPr>
          <p:spPr>
            <a:xfrm>
              <a:off x="2459302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xmlns="" id="{66E2290E-1D58-4BC3-8080-A62EB49F334A}"/>
                </a:ext>
              </a:extLst>
            </p:cNvPr>
            <p:cNvSpPr/>
            <p:nvPr/>
          </p:nvSpPr>
          <p:spPr>
            <a:xfrm>
              <a:off x="2459302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xmlns="" id="{BF3F593A-3E8A-46A6-8335-388D1EA578DE}"/>
                </a:ext>
              </a:extLst>
            </p:cNvPr>
            <p:cNvSpPr/>
            <p:nvPr/>
          </p:nvSpPr>
          <p:spPr>
            <a:xfrm>
              <a:off x="2459302" y="501566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xmlns="" id="{25CC6667-80F3-4702-9116-8CB376331597}"/>
                </a:ext>
              </a:extLst>
            </p:cNvPr>
            <p:cNvSpPr/>
            <p:nvPr/>
          </p:nvSpPr>
          <p:spPr>
            <a:xfrm>
              <a:off x="2459302" y="453221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xmlns="" id="{4F064AF9-7989-4AA5-90DD-755BE547C70B}"/>
                </a:ext>
              </a:extLst>
            </p:cNvPr>
            <p:cNvSpPr/>
            <p:nvPr/>
          </p:nvSpPr>
          <p:spPr>
            <a:xfrm>
              <a:off x="2314069" y="646203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xmlns="" id="{D59C6818-9373-4304-BBC6-759746E7F3D2}"/>
                </a:ext>
              </a:extLst>
            </p:cNvPr>
            <p:cNvSpPr/>
            <p:nvPr/>
          </p:nvSpPr>
          <p:spPr>
            <a:xfrm>
              <a:off x="2314069" y="549712"/>
              <a:ext cx="48742" cy="48145"/>
            </a:xfrm>
            <a:custGeom>
              <a:avLst/>
              <a:gdLst>
                <a:gd name="connsiteX0" fmla="*/ 0 w 48742"/>
                <a:gd name="connsiteY0" fmla="*/ 0 h 48145"/>
                <a:gd name="connsiteX1" fmla="*/ 48742 w 48742"/>
                <a:gd name="connsiteY1" fmla="*/ 0 h 48145"/>
                <a:gd name="connsiteX2" fmla="*/ 48742 w 48742"/>
                <a:gd name="connsiteY2" fmla="*/ 48146 h 48145"/>
                <a:gd name="connsiteX3" fmla="*/ 0 w 48742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42" h="48145">
                  <a:moveTo>
                    <a:pt x="0" y="0"/>
                  </a:moveTo>
                  <a:lnTo>
                    <a:pt x="48742" y="0"/>
                  </a:lnTo>
                  <a:lnTo>
                    <a:pt x="48742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xmlns="" id="{2F8513FA-0BCD-4976-961F-CAD9A7E46C24}"/>
                </a:ext>
              </a:extLst>
            </p:cNvPr>
            <p:cNvSpPr/>
            <p:nvPr/>
          </p:nvSpPr>
          <p:spPr>
            <a:xfrm>
              <a:off x="2265923" y="597858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xmlns="" id="{D1BFFDE2-F100-40C7-B201-DB8D69B97010}"/>
                </a:ext>
              </a:extLst>
            </p:cNvPr>
            <p:cNvSpPr/>
            <p:nvPr/>
          </p:nvSpPr>
          <p:spPr>
            <a:xfrm>
              <a:off x="2217777" y="646203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xmlns="" id="{0DD592E5-8725-42F3-8082-F4EF06734491}"/>
                </a:ext>
              </a:extLst>
            </p:cNvPr>
            <p:cNvSpPr/>
            <p:nvPr/>
          </p:nvSpPr>
          <p:spPr>
            <a:xfrm>
              <a:off x="2217777" y="549712"/>
              <a:ext cx="48145" cy="48145"/>
            </a:xfrm>
            <a:custGeom>
              <a:avLst/>
              <a:gdLst>
                <a:gd name="connsiteX0" fmla="*/ 0 w 48145"/>
                <a:gd name="connsiteY0" fmla="*/ 0 h 48145"/>
                <a:gd name="connsiteX1" fmla="*/ 48146 w 48145"/>
                <a:gd name="connsiteY1" fmla="*/ 0 h 48145"/>
                <a:gd name="connsiteX2" fmla="*/ 48146 w 48145"/>
                <a:gd name="connsiteY2" fmla="*/ 48146 h 48145"/>
                <a:gd name="connsiteX3" fmla="*/ 0 w 48145"/>
                <a:gd name="connsiteY3" fmla="*/ 48146 h 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48145">
                  <a:moveTo>
                    <a:pt x="0" y="0"/>
                  </a:moveTo>
                  <a:lnTo>
                    <a:pt x="48146" y="0"/>
                  </a:lnTo>
                  <a:lnTo>
                    <a:pt x="48146" y="48146"/>
                  </a:lnTo>
                  <a:lnTo>
                    <a:pt x="0" y="48146"/>
                  </a:lnTo>
                  <a:close/>
                </a:path>
              </a:pathLst>
            </a:custGeom>
            <a:grpFill/>
            <a:ln w="198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6" name="PA-文本框 1125">
            <a:extLst>
              <a:ext uri="{FF2B5EF4-FFF2-40B4-BE49-F238E27FC236}">
                <a16:creationId xmlns:a16="http://schemas.microsoft.com/office/drawing/2014/main" xmlns="" id="{BCFC195E-51EE-47B5-A29F-2D8DDAC0E3C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33514" y="1184728"/>
            <a:ext cx="692497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>
                <a:ln w="73025">
                  <a:solidFill>
                    <a:srgbClr val="2299C8"/>
                  </a:solidFill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检查站字体" panose="02000600000000000000" pitchFamily="2" charset="-128"/>
                <a:ea typeface="检查站字体" panose="02000600000000000000" pitchFamily="2" charset="-128"/>
                <a:cs typeface="+mn-cs"/>
              </a:rPr>
              <a:t>是否開始六月的心酸</a:t>
            </a:r>
          </a:p>
        </p:txBody>
      </p:sp>
      <p:grpSp>
        <p:nvGrpSpPr>
          <p:cNvPr id="171" name="PA-组合 170">
            <a:extLst>
              <a:ext uri="{FF2B5EF4-FFF2-40B4-BE49-F238E27FC236}">
                <a16:creationId xmlns:a16="http://schemas.microsoft.com/office/drawing/2014/main" xmlns="" id="{0F12416F-3993-4E23-B27C-744700ED70F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45805" y="2456464"/>
            <a:ext cx="1016237" cy="508110"/>
            <a:chOff x="4498842" y="3662964"/>
            <a:chExt cx="1016237" cy="508110"/>
          </a:xfrm>
        </p:grpSpPr>
        <p:sp>
          <p:nvSpPr>
            <p:cNvPr id="172" name="PA-任意多边形 171">
              <a:extLst>
                <a:ext uri="{FF2B5EF4-FFF2-40B4-BE49-F238E27FC236}">
                  <a16:creationId xmlns:a16="http://schemas.microsoft.com/office/drawing/2014/main" xmlns="" id="{7FD73A48-5AD6-455E-87D3-F19D9859317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498842" y="3662964"/>
              <a:ext cx="1016237" cy="508110"/>
            </a:xfrm>
            <a:custGeom>
              <a:avLst/>
              <a:gdLst>
                <a:gd name="connsiteX0" fmla="*/ 938067 w 1016237"/>
                <a:gd name="connsiteY0" fmla="*/ 390850 h 508110"/>
                <a:gd name="connsiteX1" fmla="*/ 977152 w 1016237"/>
                <a:gd name="connsiteY1" fmla="*/ 390850 h 508110"/>
                <a:gd name="connsiteX2" fmla="*/ 977152 w 1016237"/>
                <a:gd name="connsiteY2" fmla="*/ 429945 h 508110"/>
                <a:gd name="connsiteX3" fmla="*/ 938068 w 1016237"/>
                <a:gd name="connsiteY3" fmla="*/ 429945 h 508110"/>
                <a:gd name="connsiteX4" fmla="*/ 938068 w 1016237"/>
                <a:gd name="connsiteY4" fmla="*/ 469030 h 508110"/>
                <a:gd name="connsiteX5" fmla="*/ 898977 w 1016237"/>
                <a:gd name="connsiteY5" fmla="*/ 469030 h 508110"/>
                <a:gd name="connsiteX6" fmla="*/ 898977 w 1016237"/>
                <a:gd name="connsiteY6" fmla="*/ 508110 h 508110"/>
                <a:gd name="connsiteX7" fmla="*/ 859892 w 1016237"/>
                <a:gd name="connsiteY7" fmla="*/ 508110 h 508110"/>
                <a:gd name="connsiteX8" fmla="*/ 820812 w 1016237"/>
                <a:gd name="connsiteY8" fmla="*/ 508110 h 508110"/>
                <a:gd name="connsiteX9" fmla="*/ 820807 w 1016237"/>
                <a:gd name="connsiteY9" fmla="*/ 508110 h 508110"/>
                <a:gd name="connsiteX10" fmla="*/ 781727 w 1016237"/>
                <a:gd name="connsiteY10" fmla="*/ 508110 h 508110"/>
                <a:gd name="connsiteX11" fmla="*/ 742632 w 1016237"/>
                <a:gd name="connsiteY11" fmla="*/ 508110 h 508110"/>
                <a:gd name="connsiteX12" fmla="*/ 703551 w 1016237"/>
                <a:gd name="connsiteY12" fmla="*/ 508110 h 508110"/>
                <a:gd name="connsiteX13" fmla="*/ 703547 w 1016237"/>
                <a:gd name="connsiteY13" fmla="*/ 508110 h 508110"/>
                <a:gd name="connsiteX14" fmla="*/ 664466 w 1016237"/>
                <a:gd name="connsiteY14" fmla="*/ 508110 h 508110"/>
                <a:gd name="connsiteX15" fmla="*/ 625381 w 1016237"/>
                <a:gd name="connsiteY15" fmla="*/ 508110 h 508110"/>
                <a:gd name="connsiteX16" fmla="*/ 586291 w 1016237"/>
                <a:gd name="connsiteY16" fmla="*/ 508110 h 508110"/>
                <a:gd name="connsiteX17" fmla="*/ 586286 w 1016237"/>
                <a:gd name="connsiteY17" fmla="*/ 508110 h 508110"/>
                <a:gd name="connsiteX18" fmla="*/ 547206 w 1016237"/>
                <a:gd name="connsiteY18" fmla="*/ 508110 h 508110"/>
                <a:gd name="connsiteX19" fmla="*/ 508126 w 1016237"/>
                <a:gd name="connsiteY19" fmla="*/ 508110 h 508110"/>
                <a:gd name="connsiteX20" fmla="*/ 508121 w 1016237"/>
                <a:gd name="connsiteY20" fmla="*/ 508110 h 508110"/>
                <a:gd name="connsiteX21" fmla="*/ 469041 w 1016237"/>
                <a:gd name="connsiteY21" fmla="*/ 508110 h 508110"/>
                <a:gd name="connsiteX22" fmla="*/ 429946 w 1016237"/>
                <a:gd name="connsiteY22" fmla="*/ 508110 h 508110"/>
                <a:gd name="connsiteX23" fmla="*/ 390865 w 1016237"/>
                <a:gd name="connsiteY23" fmla="*/ 508110 h 508110"/>
                <a:gd name="connsiteX24" fmla="*/ 390861 w 1016237"/>
                <a:gd name="connsiteY24" fmla="*/ 508110 h 508110"/>
                <a:gd name="connsiteX25" fmla="*/ 351781 w 1016237"/>
                <a:gd name="connsiteY25" fmla="*/ 508110 h 508110"/>
                <a:gd name="connsiteX26" fmla="*/ 351780 w 1016237"/>
                <a:gd name="connsiteY26" fmla="*/ 508110 h 508110"/>
                <a:gd name="connsiteX27" fmla="*/ 312686 w 1016237"/>
                <a:gd name="connsiteY27" fmla="*/ 508110 h 508110"/>
                <a:gd name="connsiteX28" fmla="*/ 312686 w 1016237"/>
                <a:gd name="connsiteY28" fmla="*/ 469025 h 508110"/>
                <a:gd name="connsiteX29" fmla="*/ 351780 w 1016237"/>
                <a:gd name="connsiteY29" fmla="*/ 469025 h 508110"/>
                <a:gd name="connsiteX30" fmla="*/ 351781 w 1016237"/>
                <a:gd name="connsiteY30" fmla="*/ 469025 h 508110"/>
                <a:gd name="connsiteX31" fmla="*/ 390861 w 1016237"/>
                <a:gd name="connsiteY31" fmla="*/ 469025 h 508110"/>
                <a:gd name="connsiteX32" fmla="*/ 390865 w 1016237"/>
                <a:gd name="connsiteY32" fmla="*/ 469025 h 508110"/>
                <a:gd name="connsiteX33" fmla="*/ 429946 w 1016237"/>
                <a:gd name="connsiteY33" fmla="*/ 469025 h 508110"/>
                <a:gd name="connsiteX34" fmla="*/ 469041 w 1016237"/>
                <a:gd name="connsiteY34" fmla="*/ 469025 h 508110"/>
                <a:gd name="connsiteX35" fmla="*/ 508121 w 1016237"/>
                <a:gd name="connsiteY35" fmla="*/ 469025 h 508110"/>
                <a:gd name="connsiteX36" fmla="*/ 508126 w 1016237"/>
                <a:gd name="connsiteY36" fmla="*/ 469025 h 508110"/>
                <a:gd name="connsiteX37" fmla="*/ 547206 w 1016237"/>
                <a:gd name="connsiteY37" fmla="*/ 469025 h 508110"/>
                <a:gd name="connsiteX38" fmla="*/ 586286 w 1016237"/>
                <a:gd name="connsiteY38" fmla="*/ 469025 h 508110"/>
                <a:gd name="connsiteX39" fmla="*/ 586291 w 1016237"/>
                <a:gd name="connsiteY39" fmla="*/ 469025 h 508110"/>
                <a:gd name="connsiteX40" fmla="*/ 625381 w 1016237"/>
                <a:gd name="connsiteY40" fmla="*/ 469025 h 508110"/>
                <a:gd name="connsiteX41" fmla="*/ 664466 w 1016237"/>
                <a:gd name="connsiteY41" fmla="*/ 469025 h 508110"/>
                <a:gd name="connsiteX42" fmla="*/ 703547 w 1016237"/>
                <a:gd name="connsiteY42" fmla="*/ 469025 h 508110"/>
                <a:gd name="connsiteX43" fmla="*/ 703551 w 1016237"/>
                <a:gd name="connsiteY43" fmla="*/ 469025 h 508110"/>
                <a:gd name="connsiteX44" fmla="*/ 742632 w 1016237"/>
                <a:gd name="connsiteY44" fmla="*/ 469025 h 508110"/>
                <a:gd name="connsiteX45" fmla="*/ 781727 w 1016237"/>
                <a:gd name="connsiteY45" fmla="*/ 469025 h 508110"/>
                <a:gd name="connsiteX46" fmla="*/ 820807 w 1016237"/>
                <a:gd name="connsiteY46" fmla="*/ 469025 h 508110"/>
                <a:gd name="connsiteX47" fmla="*/ 820812 w 1016237"/>
                <a:gd name="connsiteY47" fmla="*/ 469025 h 508110"/>
                <a:gd name="connsiteX48" fmla="*/ 859892 w 1016237"/>
                <a:gd name="connsiteY48" fmla="*/ 469025 h 508110"/>
                <a:gd name="connsiteX49" fmla="*/ 898973 w 1016237"/>
                <a:gd name="connsiteY49" fmla="*/ 469025 h 508110"/>
                <a:gd name="connsiteX50" fmla="*/ 898973 w 1016237"/>
                <a:gd name="connsiteY50" fmla="*/ 429945 h 508110"/>
                <a:gd name="connsiteX51" fmla="*/ 938067 w 1016237"/>
                <a:gd name="connsiteY51" fmla="*/ 429945 h 508110"/>
                <a:gd name="connsiteX52" fmla="*/ 78175 w 1016237"/>
                <a:gd name="connsiteY52" fmla="*/ 39085 h 508110"/>
                <a:gd name="connsiteX53" fmla="*/ 117260 w 1016237"/>
                <a:gd name="connsiteY53" fmla="*/ 39085 h 508110"/>
                <a:gd name="connsiteX54" fmla="*/ 117260 w 1016237"/>
                <a:gd name="connsiteY54" fmla="*/ 78170 h 508110"/>
                <a:gd name="connsiteX55" fmla="*/ 78179 w 1016237"/>
                <a:gd name="connsiteY55" fmla="*/ 78170 h 508110"/>
                <a:gd name="connsiteX56" fmla="*/ 78179 w 1016237"/>
                <a:gd name="connsiteY56" fmla="*/ 117250 h 508110"/>
                <a:gd name="connsiteX57" fmla="*/ 39095 w 1016237"/>
                <a:gd name="connsiteY57" fmla="*/ 117250 h 508110"/>
                <a:gd name="connsiteX58" fmla="*/ 39095 w 1016237"/>
                <a:gd name="connsiteY58" fmla="*/ 156340 h 508110"/>
                <a:gd name="connsiteX59" fmla="*/ 39095 w 1016237"/>
                <a:gd name="connsiteY59" fmla="*/ 195425 h 508110"/>
                <a:gd name="connsiteX60" fmla="*/ 39095 w 1016237"/>
                <a:gd name="connsiteY60" fmla="*/ 234505 h 508110"/>
                <a:gd name="connsiteX61" fmla="*/ 39095 w 1016237"/>
                <a:gd name="connsiteY61" fmla="*/ 234510 h 508110"/>
                <a:gd name="connsiteX62" fmla="*/ 39095 w 1016237"/>
                <a:gd name="connsiteY62" fmla="*/ 273600 h 508110"/>
                <a:gd name="connsiteX63" fmla="*/ 39095 w 1016237"/>
                <a:gd name="connsiteY63" fmla="*/ 312685 h 508110"/>
                <a:gd name="connsiteX64" fmla="*/ 39095 w 1016237"/>
                <a:gd name="connsiteY64" fmla="*/ 351765 h 508110"/>
                <a:gd name="connsiteX65" fmla="*/ 39095 w 1016237"/>
                <a:gd name="connsiteY65" fmla="*/ 351770 h 508110"/>
                <a:gd name="connsiteX66" fmla="*/ 39095 w 1016237"/>
                <a:gd name="connsiteY66" fmla="*/ 390850 h 508110"/>
                <a:gd name="connsiteX67" fmla="*/ 78179 w 1016237"/>
                <a:gd name="connsiteY67" fmla="*/ 390850 h 508110"/>
                <a:gd name="connsiteX68" fmla="*/ 78179 w 1016237"/>
                <a:gd name="connsiteY68" fmla="*/ 429945 h 508110"/>
                <a:gd name="connsiteX69" fmla="*/ 117260 w 1016237"/>
                <a:gd name="connsiteY69" fmla="*/ 429945 h 508110"/>
                <a:gd name="connsiteX70" fmla="*/ 117260 w 1016237"/>
                <a:gd name="connsiteY70" fmla="*/ 469025 h 508110"/>
                <a:gd name="connsiteX71" fmla="*/ 156340 w 1016237"/>
                <a:gd name="connsiteY71" fmla="*/ 469025 h 508110"/>
                <a:gd name="connsiteX72" fmla="*/ 156345 w 1016237"/>
                <a:gd name="connsiteY72" fmla="*/ 469025 h 508110"/>
                <a:gd name="connsiteX73" fmla="*/ 195435 w 1016237"/>
                <a:gd name="connsiteY73" fmla="*/ 469025 h 508110"/>
                <a:gd name="connsiteX74" fmla="*/ 234520 w 1016237"/>
                <a:gd name="connsiteY74" fmla="*/ 469025 h 508110"/>
                <a:gd name="connsiteX75" fmla="*/ 273600 w 1016237"/>
                <a:gd name="connsiteY75" fmla="*/ 469025 h 508110"/>
                <a:gd name="connsiteX76" fmla="*/ 312685 w 1016237"/>
                <a:gd name="connsiteY76" fmla="*/ 469025 h 508110"/>
                <a:gd name="connsiteX77" fmla="*/ 312685 w 1016237"/>
                <a:gd name="connsiteY77" fmla="*/ 508110 h 508110"/>
                <a:gd name="connsiteX78" fmla="*/ 273600 w 1016237"/>
                <a:gd name="connsiteY78" fmla="*/ 508110 h 508110"/>
                <a:gd name="connsiteX79" fmla="*/ 234520 w 1016237"/>
                <a:gd name="connsiteY79" fmla="*/ 508110 h 508110"/>
                <a:gd name="connsiteX80" fmla="*/ 195435 w 1016237"/>
                <a:gd name="connsiteY80" fmla="*/ 508110 h 508110"/>
                <a:gd name="connsiteX81" fmla="*/ 156345 w 1016237"/>
                <a:gd name="connsiteY81" fmla="*/ 508110 h 508110"/>
                <a:gd name="connsiteX82" fmla="*/ 156340 w 1016237"/>
                <a:gd name="connsiteY82" fmla="*/ 508110 h 508110"/>
                <a:gd name="connsiteX83" fmla="*/ 117260 w 1016237"/>
                <a:gd name="connsiteY83" fmla="*/ 508110 h 508110"/>
                <a:gd name="connsiteX84" fmla="*/ 117260 w 1016237"/>
                <a:gd name="connsiteY84" fmla="*/ 469030 h 508110"/>
                <a:gd name="connsiteX85" fmla="*/ 78175 w 1016237"/>
                <a:gd name="connsiteY85" fmla="*/ 469030 h 508110"/>
                <a:gd name="connsiteX86" fmla="*/ 78175 w 1016237"/>
                <a:gd name="connsiteY86" fmla="*/ 429945 h 508110"/>
                <a:gd name="connsiteX87" fmla="*/ 39094 w 1016237"/>
                <a:gd name="connsiteY87" fmla="*/ 429945 h 508110"/>
                <a:gd name="connsiteX88" fmla="*/ 39094 w 1016237"/>
                <a:gd name="connsiteY88" fmla="*/ 390850 h 508110"/>
                <a:gd name="connsiteX89" fmla="*/ 0 w 1016237"/>
                <a:gd name="connsiteY89" fmla="*/ 390850 h 508110"/>
                <a:gd name="connsiteX90" fmla="*/ 0 w 1016237"/>
                <a:gd name="connsiteY90" fmla="*/ 351770 h 508110"/>
                <a:gd name="connsiteX91" fmla="*/ 0 w 1016237"/>
                <a:gd name="connsiteY91" fmla="*/ 351765 h 508110"/>
                <a:gd name="connsiteX92" fmla="*/ 0 w 1016237"/>
                <a:gd name="connsiteY92" fmla="*/ 312685 h 508110"/>
                <a:gd name="connsiteX93" fmla="*/ 0 w 1016237"/>
                <a:gd name="connsiteY93" fmla="*/ 273600 h 508110"/>
                <a:gd name="connsiteX94" fmla="*/ 0 w 1016237"/>
                <a:gd name="connsiteY94" fmla="*/ 234510 h 508110"/>
                <a:gd name="connsiteX95" fmla="*/ 0 w 1016237"/>
                <a:gd name="connsiteY95" fmla="*/ 234505 h 508110"/>
                <a:gd name="connsiteX96" fmla="*/ 0 w 1016237"/>
                <a:gd name="connsiteY96" fmla="*/ 195425 h 508110"/>
                <a:gd name="connsiteX97" fmla="*/ 0 w 1016237"/>
                <a:gd name="connsiteY97" fmla="*/ 156340 h 508110"/>
                <a:gd name="connsiteX98" fmla="*/ 0 w 1016237"/>
                <a:gd name="connsiteY98" fmla="*/ 117245 h 508110"/>
                <a:gd name="connsiteX99" fmla="*/ 39094 w 1016237"/>
                <a:gd name="connsiteY99" fmla="*/ 117245 h 508110"/>
                <a:gd name="connsiteX100" fmla="*/ 39094 w 1016237"/>
                <a:gd name="connsiteY100" fmla="*/ 78165 h 508110"/>
                <a:gd name="connsiteX101" fmla="*/ 78175 w 1016237"/>
                <a:gd name="connsiteY101" fmla="*/ 78165 h 508110"/>
                <a:gd name="connsiteX102" fmla="*/ 312686 w 1016237"/>
                <a:gd name="connsiteY102" fmla="*/ 0 h 508110"/>
                <a:gd name="connsiteX103" fmla="*/ 351780 w 1016237"/>
                <a:gd name="connsiteY103" fmla="*/ 0 h 508110"/>
                <a:gd name="connsiteX104" fmla="*/ 351781 w 1016237"/>
                <a:gd name="connsiteY104" fmla="*/ 0 h 508110"/>
                <a:gd name="connsiteX105" fmla="*/ 390861 w 1016237"/>
                <a:gd name="connsiteY105" fmla="*/ 0 h 508110"/>
                <a:gd name="connsiteX106" fmla="*/ 390865 w 1016237"/>
                <a:gd name="connsiteY106" fmla="*/ 0 h 508110"/>
                <a:gd name="connsiteX107" fmla="*/ 429946 w 1016237"/>
                <a:gd name="connsiteY107" fmla="*/ 0 h 508110"/>
                <a:gd name="connsiteX108" fmla="*/ 469041 w 1016237"/>
                <a:gd name="connsiteY108" fmla="*/ 0 h 508110"/>
                <a:gd name="connsiteX109" fmla="*/ 508121 w 1016237"/>
                <a:gd name="connsiteY109" fmla="*/ 0 h 508110"/>
                <a:gd name="connsiteX110" fmla="*/ 508126 w 1016237"/>
                <a:gd name="connsiteY110" fmla="*/ 0 h 508110"/>
                <a:gd name="connsiteX111" fmla="*/ 547206 w 1016237"/>
                <a:gd name="connsiteY111" fmla="*/ 0 h 508110"/>
                <a:gd name="connsiteX112" fmla="*/ 586286 w 1016237"/>
                <a:gd name="connsiteY112" fmla="*/ 0 h 508110"/>
                <a:gd name="connsiteX113" fmla="*/ 586291 w 1016237"/>
                <a:gd name="connsiteY113" fmla="*/ 0 h 508110"/>
                <a:gd name="connsiteX114" fmla="*/ 625381 w 1016237"/>
                <a:gd name="connsiteY114" fmla="*/ 0 h 508110"/>
                <a:gd name="connsiteX115" fmla="*/ 664466 w 1016237"/>
                <a:gd name="connsiteY115" fmla="*/ 0 h 508110"/>
                <a:gd name="connsiteX116" fmla="*/ 703547 w 1016237"/>
                <a:gd name="connsiteY116" fmla="*/ 0 h 508110"/>
                <a:gd name="connsiteX117" fmla="*/ 703551 w 1016237"/>
                <a:gd name="connsiteY117" fmla="*/ 0 h 508110"/>
                <a:gd name="connsiteX118" fmla="*/ 742632 w 1016237"/>
                <a:gd name="connsiteY118" fmla="*/ 0 h 508110"/>
                <a:gd name="connsiteX119" fmla="*/ 781727 w 1016237"/>
                <a:gd name="connsiteY119" fmla="*/ 0 h 508110"/>
                <a:gd name="connsiteX120" fmla="*/ 820807 w 1016237"/>
                <a:gd name="connsiteY120" fmla="*/ 0 h 508110"/>
                <a:gd name="connsiteX121" fmla="*/ 820812 w 1016237"/>
                <a:gd name="connsiteY121" fmla="*/ 0 h 508110"/>
                <a:gd name="connsiteX122" fmla="*/ 859892 w 1016237"/>
                <a:gd name="connsiteY122" fmla="*/ 0 h 508110"/>
                <a:gd name="connsiteX123" fmla="*/ 898977 w 1016237"/>
                <a:gd name="connsiteY123" fmla="*/ 0 h 508110"/>
                <a:gd name="connsiteX124" fmla="*/ 898977 w 1016237"/>
                <a:gd name="connsiteY124" fmla="*/ 39085 h 508110"/>
                <a:gd name="connsiteX125" fmla="*/ 938068 w 1016237"/>
                <a:gd name="connsiteY125" fmla="*/ 39085 h 508110"/>
                <a:gd name="connsiteX126" fmla="*/ 938068 w 1016237"/>
                <a:gd name="connsiteY126" fmla="*/ 78165 h 508110"/>
                <a:gd name="connsiteX127" fmla="*/ 977152 w 1016237"/>
                <a:gd name="connsiteY127" fmla="*/ 78165 h 508110"/>
                <a:gd name="connsiteX128" fmla="*/ 977152 w 1016237"/>
                <a:gd name="connsiteY128" fmla="*/ 117245 h 508110"/>
                <a:gd name="connsiteX129" fmla="*/ 1016237 w 1016237"/>
                <a:gd name="connsiteY129" fmla="*/ 117245 h 508110"/>
                <a:gd name="connsiteX130" fmla="*/ 1016237 w 1016237"/>
                <a:gd name="connsiteY130" fmla="*/ 156340 h 508110"/>
                <a:gd name="connsiteX131" fmla="*/ 1016237 w 1016237"/>
                <a:gd name="connsiteY131" fmla="*/ 195425 h 508110"/>
                <a:gd name="connsiteX132" fmla="*/ 1016237 w 1016237"/>
                <a:gd name="connsiteY132" fmla="*/ 234505 h 508110"/>
                <a:gd name="connsiteX133" fmla="*/ 1016237 w 1016237"/>
                <a:gd name="connsiteY133" fmla="*/ 234510 h 508110"/>
                <a:gd name="connsiteX134" fmla="*/ 1016237 w 1016237"/>
                <a:gd name="connsiteY134" fmla="*/ 273600 h 508110"/>
                <a:gd name="connsiteX135" fmla="*/ 1016237 w 1016237"/>
                <a:gd name="connsiteY135" fmla="*/ 312685 h 508110"/>
                <a:gd name="connsiteX136" fmla="*/ 1016237 w 1016237"/>
                <a:gd name="connsiteY136" fmla="*/ 351765 h 508110"/>
                <a:gd name="connsiteX137" fmla="*/ 1016237 w 1016237"/>
                <a:gd name="connsiteY137" fmla="*/ 351770 h 508110"/>
                <a:gd name="connsiteX138" fmla="*/ 1016237 w 1016237"/>
                <a:gd name="connsiteY138" fmla="*/ 390850 h 508110"/>
                <a:gd name="connsiteX139" fmla="*/ 977152 w 1016237"/>
                <a:gd name="connsiteY139" fmla="*/ 390850 h 508110"/>
                <a:gd name="connsiteX140" fmla="*/ 977152 w 1016237"/>
                <a:gd name="connsiteY140" fmla="*/ 351770 h 508110"/>
                <a:gd name="connsiteX141" fmla="*/ 977152 w 1016237"/>
                <a:gd name="connsiteY141" fmla="*/ 351765 h 508110"/>
                <a:gd name="connsiteX142" fmla="*/ 977152 w 1016237"/>
                <a:gd name="connsiteY142" fmla="*/ 312685 h 508110"/>
                <a:gd name="connsiteX143" fmla="*/ 977152 w 1016237"/>
                <a:gd name="connsiteY143" fmla="*/ 273600 h 508110"/>
                <a:gd name="connsiteX144" fmla="*/ 977152 w 1016237"/>
                <a:gd name="connsiteY144" fmla="*/ 234510 h 508110"/>
                <a:gd name="connsiteX145" fmla="*/ 977152 w 1016237"/>
                <a:gd name="connsiteY145" fmla="*/ 234505 h 508110"/>
                <a:gd name="connsiteX146" fmla="*/ 977152 w 1016237"/>
                <a:gd name="connsiteY146" fmla="*/ 195425 h 508110"/>
                <a:gd name="connsiteX147" fmla="*/ 977152 w 1016237"/>
                <a:gd name="connsiteY147" fmla="*/ 156340 h 508110"/>
                <a:gd name="connsiteX148" fmla="*/ 977152 w 1016237"/>
                <a:gd name="connsiteY148" fmla="*/ 117250 h 508110"/>
                <a:gd name="connsiteX149" fmla="*/ 938067 w 1016237"/>
                <a:gd name="connsiteY149" fmla="*/ 117250 h 508110"/>
                <a:gd name="connsiteX150" fmla="*/ 938067 w 1016237"/>
                <a:gd name="connsiteY150" fmla="*/ 78170 h 508110"/>
                <a:gd name="connsiteX151" fmla="*/ 898973 w 1016237"/>
                <a:gd name="connsiteY151" fmla="*/ 78170 h 508110"/>
                <a:gd name="connsiteX152" fmla="*/ 898973 w 1016237"/>
                <a:gd name="connsiteY152" fmla="*/ 39085 h 508110"/>
                <a:gd name="connsiteX153" fmla="*/ 859892 w 1016237"/>
                <a:gd name="connsiteY153" fmla="*/ 39085 h 508110"/>
                <a:gd name="connsiteX154" fmla="*/ 820812 w 1016237"/>
                <a:gd name="connsiteY154" fmla="*/ 39085 h 508110"/>
                <a:gd name="connsiteX155" fmla="*/ 820807 w 1016237"/>
                <a:gd name="connsiteY155" fmla="*/ 39085 h 508110"/>
                <a:gd name="connsiteX156" fmla="*/ 781727 w 1016237"/>
                <a:gd name="connsiteY156" fmla="*/ 39085 h 508110"/>
                <a:gd name="connsiteX157" fmla="*/ 742632 w 1016237"/>
                <a:gd name="connsiteY157" fmla="*/ 39085 h 508110"/>
                <a:gd name="connsiteX158" fmla="*/ 703551 w 1016237"/>
                <a:gd name="connsiteY158" fmla="*/ 39085 h 508110"/>
                <a:gd name="connsiteX159" fmla="*/ 703547 w 1016237"/>
                <a:gd name="connsiteY159" fmla="*/ 39085 h 508110"/>
                <a:gd name="connsiteX160" fmla="*/ 664466 w 1016237"/>
                <a:gd name="connsiteY160" fmla="*/ 39085 h 508110"/>
                <a:gd name="connsiteX161" fmla="*/ 625381 w 1016237"/>
                <a:gd name="connsiteY161" fmla="*/ 39085 h 508110"/>
                <a:gd name="connsiteX162" fmla="*/ 586291 w 1016237"/>
                <a:gd name="connsiteY162" fmla="*/ 39085 h 508110"/>
                <a:gd name="connsiteX163" fmla="*/ 586286 w 1016237"/>
                <a:gd name="connsiteY163" fmla="*/ 39085 h 508110"/>
                <a:gd name="connsiteX164" fmla="*/ 547206 w 1016237"/>
                <a:gd name="connsiteY164" fmla="*/ 39085 h 508110"/>
                <a:gd name="connsiteX165" fmla="*/ 508126 w 1016237"/>
                <a:gd name="connsiteY165" fmla="*/ 39085 h 508110"/>
                <a:gd name="connsiteX166" fmla="*/ 508121 w 1016237"/>
                <a:gd name="connsiteY166" fmla="*/ 39085 h 508110"/>
                <a:gd name="connsiteX167" fmla="*/ 469041 w 1016237"/>
                <a:gd name="connsiteY167" fmla="*/ 39085 h 508110"/>
                <a:gd name="connsiteX168" fmla="*/ 429946 w 1016237"/>
                <a:gd name="connsiteY168" fmla="*/ 39085 h 508110"/>
                <a:gd name="connsiteX169" fmla="*/ 390865 w 1016237"/>
                <a:gd name="connsiteY169" fmla="*/ 39085 h 508110"/>
                <a:gd name="connsiteX170" fmla="*/ 390861 w 1016237"/>
                <a:gd name="connsiteY170" fmla="*/ 39085 h 508110"/>
                <a:gd name="connsiteX171" fmla="*/ 351781 w 1016237"/>
                <a:gd name="connsiteY171" fmla="*/ 39085 h 508110"/>
                <a:gd name="connsiteX172" fmla="*/ 351780 w 1016237"/>
                <a:gd name="connsiteY172" fmla="*/ 39085 h 508110"/>
                <a:gd name="connsiteX173" fmla="*/ 312686 w 1016237"/>
                <a:gd name="connsiteY173" fmla="*/ 39085 h 508110"/>
                <a:gd name="connsiteX174" fmla="*/ 117260 w 1016237"/>
                <a:gd name="connsiteY174" fmla="*/ 0 h 508110"/>
                <a:gd name="connsiteX175" fmla="*/ 156340 w 1016237"/>
                <a:gd name="connsiteY175" fmla="*/ 0 h 508110"/>
                <a:gd name="connsiteX176" fmla="*/ 156345 w 1016237"/>
                <a:gd name="connsiteY176" fmla="*/ 0 h 508110"/>
                <a:gd name="connsiteX177" fmla="*/ 195435 w 1016237"/>
                <a:gd name="connsiteY177" fmla="*/ 0 h 508110"/>
                <a:gd name="connsiteX178" fmla="*/ 234520 w 1016237"/>
                <a:gd name="connsiteY178" fmla="*/ 0 h 508110"/>
                <a:gd name="connsiteX179" fmla="*/ 273600 w 1016237"/>
                <a:gd name="connsiteY179" fmla="*/ 0 h 508110"/>
                <a:gd name="connsiteX180" fmla="*/ 312685 w 1016237"/>
                <a:gd name="connsiteY180" fmla="*/ 0 h 508110"/>
                <a:gd name="connsiteX181" fmla="*/ 312685 w 1016237"/>
                <a:gd name="connsiteY181" fmla="*/ 39085 h 508110"/>
                <a:gd name="connsiteX182" fmla="*/ 273600 w 1016237"/>
                <a:gd name="connsiteY182" fmla="*/ 39085 h 508110"/>
                <a:gd name="connsiteX183" fmla="*/ 234520 w 1016237"/>
                <a:gd name="connsiteY183" fmla="*/ 39085 h 508110"/>
                <a:gd name="connsiteX184" fmla="*/ 195435 w 1016237"/>
                <a:gd name="connsiteY184" fmla="*/ 39085 h 508110"/>
                <a:gd name="connsiteX185" fmla="*/ 156345 w 1016237"/>
                <a:gd name="connsiteY185" fmla="*/ 39085 h 508110"/>
                <a:gd name="connsiteX186" fmla="*/ 156340 w 1016237"/>
                <a:gd name="connsiteY186" fmla="*/ 39085 h 508110"/>
                <a:gd name="connsiteX187" fmla="*/ 117260 w 1016237"/>
                <a:gd name="connsiteY187" fmla="*/ 39085 h 50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016237" h="508110">
                  <a:moveTo>
                    <a:pt x="938067" y="390850"/>
                  </a:moveTo>
                  <a:lnTo>
                    <a:pt x="977152" y="390850"/>
                  </a:lnTo>
                  <a:lnTo>
                    <a:pt x="977152" y="429945"/>
                  </a:lnTo>
                  <a:lnTo>
                    <a:pt x="938068" y="429945"/>
                  </a:lnTo>
                  <a:lnTo>
                    <a:pt x="938068" y="469030"/>
                  </a:lnTo>
                  <a:lnTo>
                    <a:pt x="898977" y="469030"/>
                  </a:lnTo>
                  <a:lnTo>
                    <a:pt x="898977" y="508110"/>
                  </a:lnTo>
                  <a:lnTo>
                    <a:pt x="859892" y="508110"/>
                  </a:lnTo>
                  <a:lnTo>
                    <a:pt x="820812" y="508110"/>
                  </a:lnTo>
                  <a:lnTo>
                    <a:pt x="820807" y="508110"/>
                  </a:lnTo>
                  <a:lnTo>
                    <a:pt x="781727" y="508110"/>
                  </a:lnTo>
                  <a:lnTo>
                    <a:pt x="742632" y="508110"/>
                  </a:lnTo>
                  <a:lnTo>
                    <a:pt x="703551" y="508110"/>
                  </a:lnTo>
                  <a:lnTo>
                    <a:pt x="703547" y="508110"/>
                  </a:lnTo>
                  <a:lnTo>
                    <a:pt x="664466" y="508110"/>
                  </a:lnTo>
                  <a:lnTo>
                    <a:pt x="625381" y="508110"/>
                  </a:lnTo>
                  <a:lnTo>
                    <a:pt x="586291" y="508110"/>
                  </a:lnTo>
                  <a:lnTo>
                    <a:pt x="586286" y="508110"/>
                  </a:lnTo>
                  <a:lnTo>
                    <a:pt x="547206" y="508110"/>
                  </a:lnTo>
                  <a:lnTo>
                    <a:pt x="508126" y="508110"/>
                  </a:lnTo>
                  <a:lnTo>
                    <a:pt x="508121" y="508110"/>
                  </a:lnTo>
                  <a:lnTo>
                    <a:pt x="469041" y="508110"/>
                  </a:lnTo>
                  <a:lnTo>
                    <a:pt x="429946" y="508110"/>
                  </a:lnTo>
                  <a:lnTo>
                    <a:pt x="390865" y="508110"/>
                  </a:lnTo>
                  <a:lnTo>
                    <a:pt x="390861" y="508110"/>
                  </a:lnTo>
                  <a:lnTo>
                    <a:pt x="351781" y="508110"/>
                  </a:lnTo>
                  <a:lnTo>
                    <a:pt x="351780" y="508110"/>
                  </a:lnTo>
                  <a:lnTo>
                    <a:pt x="312686" y="508110"/>
                  </a:lnTo>
                  <a:lnTo>
                    <a:pt x="312686" y="469025"/>
                  </a:lnTo>
                  <a:lnTo>
                    <a:pt x="351780" y="469025"/>
                  </a:lnTo>
                  <a:lnTo>
                    <a:pt x="351781" y="469025"/>
                  </a:lnTo>
                  <a:lnTo>
                    <a:pt x="390861" y="469025"/>
                  </a:lnTo>
                  <a:lnTo>
                    <a:pt x="390865" y="469025"/>
                  </a:lnTo>
                  <a:lnTo>
                    <a:pt x="429946" y="469025"/>
                  </a:lnTo>
                  <a:lnTo>
                    <a:pt x="469041" y="469025"/>
                  </a:lnTo>
                  <a:lnTo>
                    <a:pt x="508121" y="469025"/>
                  </a:lnTo>
                  <a:lnTo>
                    <a:pt x="508126" y="469025"/>
                  </a:lnTo>
                  <a:lnTo>
                    <a:pt x="547206" y="469025"/>
                  </a:lnTo>
                  <a:lnTo>
                    <a:pt x="586286" y="469025"/>
                  </a:lnTo>
                  <a:lnTo>
                    <a:pt x="586291" y="469025"/>
                  </a:lnTo>
                  <a:lnTo>
                    <a:pt x="625381" y="469025"/>
                  </a:lnTo>
                  <a:lnTo>
                    <a:pt x="664466" y="469025"/>
                  </a:lnTo>
                  <a:lnTo>
                    <a:pt x="703547" y="469025"/>
                  </a:lnTo>
                  <a:lnTo>
                    <a:pt x="703551" y="469025"/>
                  </a:lnTo>
                  <a:lnTo>
                    <a:pt x="742632" y="469025"/>
                  </a:lnTo>
                  <a:lnTo>
                    <a:pt x="781727" y="469025"/>
                  </a:lnTo>
                  <a:lnTo>
                    <a:pt x="820807" y="469025"/>
                  </a:lnTo>
                  <a:lnTo>
                    <a:pt x="820812" y="469025"/>
                  </a:lnTo>
                  <a:lnTo>
                    <a:pt x="859892" y="469025"/>
                  </a:lnTo>
                  <a:lnTo>
                    <a:pt x="898973" y="469025"/>
                  </a:lnTo>
                  <a:lnTo>
                    <a:pt x="898973" y="429945"/>
                  </a:lnTo>
                  <a:lnTo>
                    <a:pt x="938067" y="429945"/>
                  </a:lnTo>
                  <a:close/>
                  <a:moveTo>
                    <a:pt x="78175" y="39085"/>
                  </a:moveTo>
                  <a:lnTo>
                    <a:pt x="117260" y="39085"/>
                  </a:lnTo>
                  <a:lnTo>
                    <a:pt x="117260" y="78170"/>
                  </a:lnTo>
                  <a:lnTo>
                    <a:pt x="78179" y="78170"/>
                  </a:lnTo>
                  <a:lnTo>
                    <a:pt x="78179" y="117250"/>
                  </a:lnTo>
                  <a:lnTo>
                    <a:pt x="39095" y="117250"/>
                  </a:lnTo>
                  <a:lnTo>
                    <a:pt x="39095" y="156340"/>
                  </a:lnTo>
                  <a:lnTo>
                    <a:pt x="39095" y="195425"/>
                  </a:lnTo>
                  <a:lnTo>
                    <a:pt x="39095" y="234505"/>
                  </a:lnTo>
                  <a:lnTo>
                    <a:pt x="39095" y="234510"/>
                  </a:lnTo>
                  <a:lnTo>
                    <a:pt x="39095" y="273600"/>
                  </a:lnTo>
                  <a:lnTo>
                    <a:pt x="39095" y="312685"/>
                  </a:lnTo>
                  <a:lnTo>
                    <a:pt x="39095" y="351765"/>
                  </a:lnTo>
                  <a:lnTo>
                    <a:pt x="39095" y="351770"/>
                  </a:lnTo>
                  <a:lnTo>
                    <a:pt x="39095" y="390850"/>
                  </a:lnTo>
                  <a:lnTo>
                    <a:pt x="78179" y="390850"/>
                  </a:lnTo>
                  <a:lnTo>
                    <a:pt x="78179" y="429945"/>
                  </a:lnTo>
                  <a:lnTo>
                    <a:pt x="117260" y="429945"/>
                  </a:lnTo>
                  <a:lnTo>
                    <a:pt x="117260" y="469025"/>
                  </a:lnTo>
                  <a:lnTo>
                    <a:pt x="156340" y="469025"/>
                  </a:lnTo>
                  <a:lnTo>
                    <a:pt x="156345" y="469025"/>
                  </a:lnTo>
                  <a:lnTo>
                    <a:pt x="195435" y="469025"/>
                  </a:lnTo>
                  <a:lnTo>
                    <a:pt x="234520" y="469025"/>
                  </a:lnTo>
                  <a:lnTo>
                    <a:pt x="273600" y="469025"/>
                  </a:lnTo>
                  <a:lnTo>
                    <a:pt x="312685" y="469025"/>
                  </a:lnTo>
                  <a:lnTo>
                    <a:pt x="312685" y="508110"/>
                  </a:lnTo>
                  <a:lnTo>
                    <a:pt x="273600" y="508110"/>
                  </a:lnTo>
                  <a:lnTo>
                    <a:pt x="234520" y="508110"/>
                  </a:lnTo>
                  <a:lnTo>
                    <a:pt x="195435" y="508110"/>
                  </a:lnTo>
                  <a:lnTo>
                    <a:pt x="156345" y="508110"/>
                  </a:lnTo>
                  <a:lnTo>
                    <a:pt x="156340" y="508110"/>
                  </a:lnTo>
                  <a:lnTo>
                    <a:pt x="117260" y="508110"/>
                  </a:lnTo>
                  <a:lnTo>
                    <a:pt x="117260" y="469030"/>
                  </a:lnTo>
                  <a:lnTo>
                    <a:pt x="78175" y="469030"/>
                  </a:lnTo>
                  <a:lnTo>
                    <a:pt x="78175" y="429945"/>
                  </a:lnTo>
                  <a:lnTo>
                    <a:pt x="39094" y="429945"/>
                  </a:lnTo>
                  <a:lnTo>
                    <a:pt x="39094" y="390850"/>
                  </a:lnTo>
                  <a:lnTo>
                    <a:pt x="0" y="390850"/>
                  </a:lnTo>
                  <a:lnTo>
                    <a:pt x="0" y="351770"/>
                  </a:lnTo>
                  <a:lnTo>
                    <a:pt x="0" y="351765"/>
                  </a:lnTo>
                  <a:lnTo>
                    <a:pt x="0" y="312685"/>
                  </a:lnTo>
                  <a:lnTo>
                    <a:pt x="0" y="273600"/>
                  </a:lnTo>
                  <a:lnTo>
                    <a:pt x="0" y="234510"/>
                  </a:lnTo>
                  <a:lnTo>
                    <a:pt x="0" y="234505"/>
                  </a:lnTo>
                  <a:lnTo>
                    <a:pt x="0" y="195425"/>
                  </a:lnTo>
                  <a:lnTo>
                    <a:pt x="0" y="156340"/>
                  </a:lnTo>
                  <a:lnTo>
                    <a:pt x="0" y="117245"/>
                  </a:lnTo>
                  <a:lnTo>
                    <a:pt x="39094" y="117245"/>
                  </a:lnTo>
                  <a:lnTo>
                    <a:pt x="39094" y="78165"/>
                  </a:lnTo>
                  <a:lnTo>
                    <a:pt x="78175" y="78165"/>
                  </a:lnTo>
                  <a:close/>
                  <a:moveTo>
                    <a:pt x="312686" y="0"/>
                  </a:moveTo>
                  <a:lnTo>
                    <a:pt x="351780" y="0"/>
                  </a:lnTo>
                  <a:lnTo>
                    <a:pt x="351781" y="0"/>
                  </a:lnTo>
                  <a:lnTo>
                    <a:pt x="390861" y="0"/>
                  </a:lnTo>
                  <a:lnTo>
                    <a:pt x="390865" y="0"/>
                  </a:lnTo>
                  <a:lnTo>
                    <a:pt x="429946" y="0"/>
                  </a:lnTo>
                  <a:lnTo>
                    <a:pt x="469041" y="0"/>
                  </a:lnTo>
                  <a:lnTo>
                    <a:pt x="508121" y="0"/>
                  </a:lnTo>
                  <a:lnTo>
                    <a:pt x="508126" y="0"/>
                  </a:lnTo>
                  <a:lnTo>
                    <a:pt x="547206" y="0"/>
                  </a:lnTo>
                  <a:lnTo>
                    <a:pt x="586286" y="0"/>
                  </a:lnTo>
                  <a:lnTo>
                    <a:pt x="586291" y="0"/>
                  </a:lnTo>
                  <a:lnTo>
                    <a:pt x="625381" y="0"/>
                  </a:lnTo>
                  <a:lnTo>
                    <a:pt x="664466" y="0"/>
                  </a:lnTo>
                  <a:lnTo>
                    <a:pt x="703547" y="0"/>
                  </a:lnTo>
                  <a:lnTo>
                    <a:pt x="703551" y="0"/>
                  </a:lnTo>
                  <a:lnTo>
                    <a:pt x="742632" y="0"/>
                  </a:lnTo>
                  <a:lnTo>
                    <a:pt x="781727" y="0"/>
                  </a:lnTo>
                  <a:lnTo>
                    <a:pt x="820807" y="0"/>
                  </a:lnTo>
                  <a:lnTo>
                    <a:pt x="820812" y="0"/>
                  </a:lnTo>
                  <a:lnTo>
                    <a:pt x="859892" y="0"/>
                  </a:lnTo>
                  <a:lnTo>
                    <a:pt x="898977" y="0"/>
                  </a:lnTo>
                  <a:lnTo>
                    <a:pt x="898977" y="39085"/>
                  </a:lnTo>
                  <a:lnTo>
                    <a:pt x="938068" y="39085"/>
                  </a:lnTo>
                  <a:lnTo>
                    <a:pt x="938068" y="78165"/>
                  </a:lnTo>
                  <a:lnTo>
                    <a:pt x="977152" y="78165"/>
                  </a:lnTo>
                  <a:lnTo>
                    <a:pt x="977152" y="117245"/>
                  </a:lnTo>
                  <a:lnTo>
                    <a:pt x="1016237" y="117245"/>
                  </a:lnTo>
                  <a:lnTo>
                    <a:pt x="1016237" y="156340"/>
                  </a:lnTo>
                  <a:lnTo>
                    <a:pt x="1016237" y="195425"/>
                  </a:lnTo>
                  <a:lnTo>
                    <a:pt x="1016237" y="234505"/>
                  </a:lnTo>
                  <a:lnTo>
                    <a:pt x="1016237" y="234510"/>
                  </a:lnTo>
                  <a:lnTo>
                    <a:pt x="1016237" y="273600"/>
                  </a:lnTo>
                  <a:lnTo>
                    <a:pt x="1016237" y="312685"/>
                  </a:lnTo>
                  <a:lnTo>
                    <a:pt x="1016237" y="351765"/>
                  </a:lnTo>
                  <a:lnTo>
                    <a:pt x="1016237" y="351770"/>
                  </a:lnTo>
                  <a:lnTo>
                    <a:pt x="1016237" y="390850"/>
                  </a:lnTo>
                  <a:lnTo>
                    <a:pt x="977152" y="390850"/>
                  </a:lnTo>
                  <a:lnTo>
                    <a:pt x="977152" y="351770"/>
                  </a:lnTo>
                  <a:lnTo>
                    <a:pt x="977152" y="351765"/>
                  </a:lnTo>
                  <a:lnTo>
                    <a:pt x="977152" y="312685"/>
                  </a:lnTo>
                  <a:lnTo>
                    <a:pt x="977152" y="273600"/>
                  </a:lnTo>
                  <a:lnTo>
                    <a:pt x="977152" y="234510"/>
                  </a:lnTo>
                  <a:lnTo>
                    <a:pt x="977152" y="234505"/>
                  </a:lnTo>
                  <a:lnTo>
                    <a:pt x="977152" y="195425"/>
                  </a:lnTo>
                  <a:lnTo>
                    <a:pt x="977152" y="156340"/>
                  </a:lnTo>
                  <a:lnTo>
                    <a:pt x="977152" y="117250"/>
                  </a:lnTo>
                  <a:lnTo>
                    <a:pt x="938067" y="117250"/>
                  </a:lnTo>
                  <a:lnTo>
                    <a:pt x="938067" y="78170"/>
                  </a:lnTo>
                  <a:lnTo>
                    <a:pt x="898973" y="78170"/>
                  </a:lnTo>
                  <a:lnTo>
                    <a:pt x="898973" y="39085"/>
                  </a:lnTo>
                  <a:lnTo>
                    <a:pt x="859892" y="39085"/>
                  </a:lnTo>
                  <a:lnTo>
                    <a:pt x="820812" y="39085"/>
                  </a:lnTo>
                  <a:lnTo>
                    <a:pt x="820807" y="39085"/>
                  </a:lnTo>
                  <a:lnTo>
                    <a:pt x="781727" y="39085"/>
                  </a:lnTo>
                  <a:lnTo>
                    <a:pt x="742632" y="39085"/>
                  </a:lnTo>
                  <a:lnTo>
                    <a:pt x="703551" y="39085"/>
                  </a:lnTo>
                  <a:lnTo>
                    <a:pt x="703547" y="39085"/>
                  </a:lnTo>
                  <a:lnTo>
                    <a:pt x="664466" y="39085"/>
                  </a:lnTo>
                  <a:lnTo>
                    <a:pt x="625381" y="39085"/>
                  </a:lnTo>
                  <a:lnTo>
                    <a:pt x="586291" y="39085"/>
                  </a:lnTo>
                  <a:lnTo>
                    <a:pt x="586286" y="39085"/>
                  </a:lnTo>
                  <a:lnTo>
                    <a:pt x="547206" y="39085"/>
                  </a:lnTo>
                  <a:lnTo>
                    <a:pt x="508126" y="39085"/>
                  </a:lnTo>
                  <a:lnTo>
                    <a:pt x="508121" y="39085"/>
                  </a:lnTo>
                  <a:lnTo>
                    <a:pt x="469041" y="39085"/>
                  </a:lnTo>
                  <a:lnTo>
                    <a:pt x="429946" y="39085"/>
                  </a:lnTo>
                  <a:lnTo>
                    <a:pt x="390865" y="39085"/>
                  </a:lnTo>
                  <a:lnTo>
                    <a:pt x="390861" y="39085"/>
                  </a:lnTo>
                  <a:lnTo>
                    <a:pt x="351781" y="39085"/>
                  </a:lnTo>
                  <a:lnTo>
                    <a:pt x="351780" y="39085"/>
                  </a:lnTo>
                  <a:lnTo>
                    <a:pt x="312686" y="39085"/>
                  </a:lnTo>
                  <a:close/>
                  <a:moveTo>
                    <a:pt x="117260" y="0"/>
                  </a:moveTo>
                  <a:lnTo>
                    <a:pt x="156340" y="0"/>
                  </a:lnTo>
                  <a:lnTo>
                    <a:pt x="156345" y="0"/>
                  </a:lnTo>
                  <a:lnTo>
                    <a:pt x="195435" y="0"/>
                  </a:lnTo>
                  <a:lnTo>
                    <a:pt x="234520" y="0"/>
                  </a:lnTo>
                  <a:lnTo>
                    <a:pt x="273600" y="0"/>
                  </a:lnTo>
                  <a:lnTo>
                    <a:pt x="312685" y="0"/>
                  </a:lnTo>
                  <a:lnTo>
                    <a:pt x="312685" y="39085"/>
                  </a:lnTo>
                  <a:lnTo>
                    <a:pt x="273600" y="39085"/>
                  </a:lnTo>
                  <a:lnTo>
                    <a:pt x="234520" y="39085"/>
                  </a:lnTo>
                  <a:lnTo>
                    <a:pt x="195435" y="39085"/>
                  </a:lnTo>
                  <a:lnTo>
                    <a:pt x="156345" y="39085"/>
                  </a:lnTo>
                  <a:lnTo>
                    <a:pt x="156340" y="39085"/>
                  </a:lnTo>
                  <a:lnTo>
                    <a:pt x="117260" y="39085"/>
                  </a:lnTo>
                  <a:close/>
                </a:path>
              </a:pathLst>
            </a:custGeom>
            <a:solidFill>
              <a:srgbClr val="000000"/>
            </a:solidFill>
            <a:ln w="4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3" name="PA-任意多边形 172">
              <a:extLst>
                <a:ext uri="{FF2B5EF4-FFF2-40B4-BE49-F238E27FC236}">
                  <a16:creationId xmlns:a16="http://schemas.microsoft.com/office/drawing/2014/main" xmlns="" id="{8920F662-44B6-4A4B-BAD5-CD94CF4109A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537935" y="3702050"/>
              <a:ext cx="938058" cy="429945"/>
            </a:xfrm>
            <a:custGeom>
              <a:avLst/>
              <a:gdLst>
                <a:gd name="connsiteX0" fmla="*/ 273592 w 938058"/>
                <a:gd name="connsiteY0" fmla="*/ 0 h 429945"/>
                <a:gd name="connsiteX1" fmla="*/ 312686 w 938058"/>
                <a:gd name="connsiteY1" fmla="*/ 0 h 429945"/>
                <a:gd name="connsiteX2" fmla="*/ 312687 w 938058"/>
                <a:gd name="connsiteY2" fmla="*/ 0 h 429945"/>
                <a:gd name="connsiteX3" fmla="*/ 351767 w 938058"/>
                <a:gd name="connsiteY3" fmla="*/ 0 h 429945"/>
                <a:gd name="connsiteX4" fmla="*/ 351771 w 938058"/>
                <a:gd name="connsiteY4" fmla="*/ 0 h 429945"/>
                <a:gd name="connsiteX5" fmla="*/ 390852 w 938058"/>
                <a:gd name="connsiteY5" fmla="*/ 0 h 429945"/>
                <a:gd name="connsiteX6" fmla="*/ 429947 w 938058"/>
                <a:gd name="connsiteY6" fmla="*/ 0 h 429945"/>
                <a:gd name="connsiteX7" fmla="*/ 469027 w 938058"/>
                <a:gd name="connsiteY7" fmla="*/ 0 h 429945"/>
                <a:gd name="connsiteX8" fmla="*/ 469032 w 938058"/>
                <a:gd name="connsiteY8" fmla="*/ 0 h 429945"/>
                <a:gd name="connsiteX9" fmla="*/ 508112 w 938058"/>
                <a:gd name="connsiteY9" fmla="*/ 0 h 429945"/>
                <a:gd name="connsiteX10" fmla="*/ 547192 w 938058"/>
                <a:gd name="connsiteY10" fmla="*/ 0 h 429945"/>
                <a:gd name="connsiteX11" fmla="*/ 547197 w 938058"/>
                <a:gd name="connsiteY11" fmla="*/ 0 h 429945"/>
                <a:gd name="connsiteX12" fmla="*/ 586287 w 938058"/>
                <a:gd name="connsiteY12" fmla="*/ 0 h 429945"/>
                <a:gd name="connsiteX13" fmla="*/ 625372 w 938058"/>
                <a:gd name="connsiteY13" fmla="*/ 0 h 429945"/>
                <a:gd name="connsiteX14" fmla="*/ 664453 w 938058"/>
                <a:gd name="connsiteY14" fmla="*/ 0 h 429945"/>
                <a:gd name="connsiteX15" fmla="*/ 664457 w 938058"/>
                <a:gd name="connsiteY15" fmla="*/ 0 h 429945"/>
                <a:gd name="connsiteX16" fmla="*/ 703538 w 938058"/>
                <a:gd name="connsiteY16" fmla="*/ 0 h 429945"/>
                <a:gd name="connsiteX17" fmla="*/ 742633 w 938058"/>
                <a:gd name="connsiteY17" fmla="*/ 0 h 429945"/>
                <a:gd name="connsiteX18" fmla="*/ 781713 w 938058"/>
                <a:gd name="connsiteY18" fmla="*/ 0 h 429945"/>
                <a:gd name="connsiteX19" fmla="*/ 781718 w 938058"/>
                <a:gd name="connsiteY19" fmla="*/ 0 h 429945"/>
                <a:gd name="connsiteX20" fmla="*/ 820798 w 938058"/>
                <a:gd name="connsiteY20" fmla="*/ 0 h 429945"/>
                <a:gd name="connsiteX21" fmla="*/ 859883 w 938058"/>
                <a:gd name="connsiteY21" fmla="*/ 0 h 429945"/>
                <a:gd name="connsiteX22" fmla="*/ 859883 w 938058"/>
                <a:gd name="connsiteY22" fmla="*/ 39080 h 429945"/>
                <a:gd name="connsiteX23" fmla="*/ 898974 w 938058"/>
                <a:gd name="connsiteY23" fmla="*/ 39080 h 429945"/>
                <a:gd name="connsiteX24" fmla="*/ 898974 w 938058"/>
                <a:gd name="connsiteY24" fmla="*/ 78160 h 429945"/>
                <a:gd name="connsiteX25" fmla="*/ 938058 w 938058"/>
                <a:gd name="connsiteY25" fmla="*/ 78160 h 429945"/>
                <a:gd name="connsiteX26" fmla="*/ 938058 w 938058"/>
                <a:gd name="connsiteY26" fmla="*/ 117255 h 429945"/>
                <a:gd name="connsiteX27" fmla="*/ 938058 w 938058"/>
                <a:gd name="connsiteY27" fmla="*/ 156340 h 429945"/>
                <a:gd name="connsiteX28" fmla="*/ 938058 w 938058"/>
                <a:gd name="connsiteY28" fmla="*/ 195420 h 429945"/>
                <a:gd name="connsiteX29" fmla="*/ 938058 w 938058"/>
                <a:gd name="connsiteY29" fmla="*/ 195425 h 429945"/>
                <a:gd name="connsiteX30" fmla="*/ 938058 w 938058"/>
                <a:gd name="connsiteY30" fmla="*/ 234515 h 429945"/>
                <a:gd name="connsiteX31" fmla="*/ 938058 w 938058"/>
                <a:gd name="connsiteY31" fmla="*/ 273600 h 429945"/>
                <a:gd name="connsiteX32" fmla="*/ 938058 w 938058"/>
                <a:gd name="connsiteY32" fmla="*/ 312680 h 429945"/>
                <a:gd name="connsiteX33" fmla="*/ 938058 w 938058"/>
                <a:gd name="connsiteY33" fmla="*/ 312685 h 429945"/>
                <a:gd name="connsiteX34" fmla="*/ 938058 w 938058"/>
                <a:gd name="connsiteY34" fmla="*/ 351765 h 429945"/>
                <a:gd name="connsiteX35" fmla="*/ 898974 w 938058"/>
                <a:gd name="connsiteY35" fmla="*/ 351765 h 429945"/>
                <a:gd name="connsiteX36" fmla="*/ 898974 w 938058"/>
                <a:gd name="connsiteY36" fmla="*/ 390860 h 429945"/>
                <a:gd name="connsiteX37" fmla="*/ 859883 w 938058"/>
                <a:gd name="connsiteY37" fmla="*/ 390860 h 429945"/>
                <a:gd name="connsiteX38" fmla="*/ 859883 w 938058"/>
                <a:gd name="connsiteY38" fmla="*/ 429945 h 429945"/>
                <a:gd name="connsiteX39" fmla="*/ 820798 w 938058"/>
                <a:gd name="connsiteY39" fmla="*/ 429945 h 429945"/>
                <a:gd name="connsiteX40" fmla="*/ 781718 w 938058"/>
                <a:gd name="connsiteY40" fmla="*/ 429945 h 429945"/>
                <a:gd name="connsiteX41" fmla="*/ 781713 w 938058"/>
                <a:gd name="connsiteY41" fmla="*/ 429945 h 429945"/>
                <a:gd name="connsiteX42" fmla="*/ 742633 w 938058"/>
                <a:gd name="connsiteY42" fmla="*/ 429945 h 429945"/>
                <a:gd name="connsiteX43" fmla="*/ 703538 w 938058"/>
                <a:gd name="connsiteY43" fmla="*/ 429945 h 429945"/>
                <a:gd name="connsiteX44" fmla="*/ 664457 w 938058"/>
                <a:gd name="connsiteY44" fmla="*/ 429945 h 429945"/>
                <a:gd name="connsiteX45" fmla="*/ 664453 w 938058"/>
                <a:gd name="connsiteY45" fmla="*/ 429945 h 429945"/>
                <a:gd name="connsiteX46" fmla="*/ 625372 w 938058"/>
                <a:gd name="connsiteY46" fmla="*/ 429945 h 429945"/>
                <a:gd name="connsiteX47" fmla="*/ 586287 w 938058"/>
                <a:gd name="connsiteY47" fmla="*/ 429945 h 429945"/>
                <a:gd name="connsiteX48" fmla="*/ 547197 w 938058"/>
                <a:gd name="connsiteY48" fmla="*/ 429945 h 429945"/>
                <a:gd name="connsiteX49" fmla="*/ 547192 w 938058"/>
                <a:gd name="connsiteY49" fmla="*/ 429945 h 429945"/>
                <a:gd name="connsiteX50" fmla="*/ 508112 w 938058"/>
                <a:gd name="connsiteY50" fmla="*/ 429945 h 429945"/>
                <a:gd name="connsiteX51" fmla="*/ 469032 w 938058"/>
                <a:gd name="connsiteY51" fmla="*/ 429945 h 429945"/>
                <a:gd name="connsiteX52" fmla="*/ 469027 w 938058"/>
                <a:gd name="connsiteY52" fmla="*/ 429945 h 429945"/>
                <a:gd name="connsiteX53" fmla="*/ 429947 w 938058"/>
                <a:gd name="connsiteY53" fmla="*/ 429945 h 429945"/>
                <a:gd name="connsiteX54" fmla="*/ 390852 w 938058"/>
                <a:gd name="connsiteY54" fmla="*/ 429945 h 429945"/>
                <a:gd name="connsiteX55" fmla="*/ 351771 w 938058"/>
                <a:gd name="connsiteY55" fmla="*/ 429945 h 429945"/>
                <a:gd name="connsiteX56" fmla="*/ 351767 w 938058"/>
                <a:gd name="connsiteY56" fmla="*/ 429945 h 429945"/>
                <a:gd name="connsiteX57" fmla="*/ 312687 w 938058"/>
                <a:gd name="connsiteY57" fmla="*/ 429945 h 429945"/>
                <a:gd name="connsiteX58" fmla="*/ 312686 w 938058"/>
                <a:gd name="connsiteY58" fmla="*/ 429945 h 429945"/>
                <a:gd name="connsiteX59" fmla="*/ 273592 w 938058"/>
                <a:gd name="connsiteY59" fmla="*/ 429945 h 429945"/>
                <a:gd name="connsiteX60" fmla="*/ 273592 w 938058"/>
                <a:gd name="connsiteY60" fmla="*/ 390860 h 429945"/>
                <a:gd name="connsiteX61" fmla="*/ 273592 w 938058"/>
                <a:gd name="connsiteY61" fmla="*/ 351765 h 429945"/>
                <a:gd name="connsiteX62" fmla="*/ 273592 w 938058"/>
                <a:gd name="connsiteY62" fmla="*/ 312685 h 429945"/>
                <a:gd name="connsiteX63" fmla="*/ 273592 w 938058"/>
                <a:gd name="connsiteY63" fmla="*/ 312680 h 429945"/>
                <a:gd name="connsiteX64" fmla="*/ 273592 w 938058"/>
                <a:gd name="connsiteY64" fmla="*/ 273600 h 429945"/>
                <a:gd name="connsiteX65" fmla="*/ 273592 w 938058"/>
                <a:gd name="connsiteY65" fmla="*/ 234515 h 429945"/>
                <a:gd name="connsiteX66" fmla="*/ 273592 w 938058"/>
                <a:gd name="connsiteY66" fmla="*/ 195425 h 429945"/>
                <a:gd name="connsiteX67" fmla="*/ 273592 w 938058"/>
                <a:gd name="connsiteY67" fmla="*/ 195420 h 429945"/>
                <a:gd name="connsiteX68" fmla="*/ 273592 w 938058"/>
                <a:gd name="connsiteY68" fmla="*/ 156340 h 429945"/>
                <a:gd name="connsiteX69" fmla="*/ 273592 w 938058"/>
                <a:gd name="connsiteY69" fmla="*/ 117255 h 429945"/>
                <a:gd name="connsiteX70" fmla="*/ 273592 w 938058"/>
                <a:gd name="connsiteY70" fmla="*/ 78165 h 429945"/>
                <a:gd name="connsiteX71" fmla="*/ 273592 w 938058"/>
                <a:gd name="connsiteY71" fmla="*/ 78160 h 429945"/>
                <a:gd name="connsiteX72" fmla="*/ 273592 w 938058"/>
                <a:gd name="connsiteY72" fmla="*/ 39085 h 429945"/>
                <a:gd name="connsiteX73" fmla="*/ 273592 w 938058"/>
                <a:gd name="connsiteY73" fmla="*/ 39080 h 429945"/>
                <a:gd name="connsiteX74" fmla="*/ 78166 w 938058"/>
                <a:gd name="connsiteY74" fmla="*/ 0 h 429945"/>
                <a:gd name="connsiteX75" fmla="*/ 117246 w 938058"/>
                <a:gd name="connsiteY75" fmla="*/ 0 h 429945"/>
                <a:gd name="connsiteX76" fmla="*/ 117251 w 938058"/>
                <a:gd name="connsiteY76" fmla="*/ 0 h 429945"/>
                <a:gd name="connsiteX77" fmla="*/ 156341 w 938058"/>
                <a:gd name="connsiteY77" fmla="*/ 0 h 429945"/>
                <a:gd name="connsiteX78" fmla="*/ 195426 w 938058"/>
                <a:gd name="connsiteY78" fmla="*/ 0 h 429945"/>
                <a:gd name="connsiteX79" fmla="*/ 234506 w 938058"/>
                <a:gd name="connsiteY79" fmla="*/ 0 h 429945"/>
                <a:gd name="connsiteX80" fmla="*/ 273591 w 938058"/>
                <a:gd name="connsiteY80" fmla="*/ 0 h 429945"/>
                <a:gd name="connsiteX81" fmla="*/ 273591 w 938058"/>
                <a:gd name="connsiteY81" fmla="*/ 39080 h 429945"/>
                <a:gd name="connsiteX82" fmla="*/ 273591 w 938058"/>
                <a:gd name="connsiteY82" fmla="*/ 39085 h 429945"/>
                <a:gd name="connsiteX83" fmla="*/ 273591 w 938058"/>
                <a:gd name="connsiteY83" fmla="*/ 78160 h 429945"/>
                <a:gd name="connsiteX84" fmla="*/ 273591 w 938058"/>
                <a:gd name="connsiteY84" fmla="*/ 78165 h 429945"/>
                <a:gd name="connsiteX85" fmla="*/ 273591 w 938058"/>
                <a:gd name="connsiteY85" fmla="*/ 117255 h 429945"/>
                <a:gd name="connsiteX86" fmla="*/ 273591 w 938058"/>
                <a:gd name="connsiteY86" fmla="*/ 156340 h 429945"/>
                <a:gd name="connsiteX87" fmla="*/ 273591 w 938058"/>
                <a:gd name="connsiteY87" fmla="*/ 195420 h 429945"/>
                <a:gd name="connsiteX88" fmla="*/ 273591 w 938058"/>
                <a:gd name="connsiteY88" fmla="*/ 195425 h 429945"/>
                <a:gd name="connsiteX89" fmla="*/ 273591 w 938058"/>
                <a:gd name="connsiteY89" fmla="*/ 234515 h 429945"/>
                <a:gd name="connsiteX90" fmla="*/ 273591 w 938058"/>
                <a:gd name="connsiteY90" fmla="*/ 273600 h 429945"/>
                <a:gd name="connsiteX91" fmla="*/ 273591 w 938058"/>
                <a:gd name="connsiteY91" fmla="*/ 312680 h 429945"/>
                <a:gd name="connsiteX92" fmla="*/ 273591 w 938058"/>
                <a:gd name="connsiteY92" fmla="*/ 312685 h 429945"/>
                <a:gd name="connsiteX93" fmla="*/ 273591 w 938058"/>
                <a:gd name="connsiteY93" fmla="*/ 351765 h 429945"/>
                <a:gd name="connsiteX94" fmla="*/ 273591 w 938058"/>
                <a:gd name="connsiteY94" fmla="*/ 390860 h 429945"/>
                <a:gd name="connsiteX95" fmla="*/ 273591 w 938058"/>
                <a:gd name="connsiteY95" fmla="*/ 429945 h 429945"/>
                <a:gd name="connsiteX96" fmla="*/ 234506 w 938058"/>
                <a:gd name="connsiteY96" fmla="*/ 429945 h 429945"/>
                <a:gd name="connsiteX97" fmla="*/ 195426 w 938058"/>
                <a:gd name="connsiteY97" fmla="*/ 429945 h 429945"/>
                <a:gd name="connsiteX98" fmla="*/ 156341 w 938058"/>
                <a:gd name="connsiteY98" fmla="*/ 429945 h 429945"/>
                <a:gd name="connsiteX99" fmla="*/ 117251 w 938058"/>
                <a:gd name="connsiteY99" fmla="*/ 429945 h 429945"/>
                <a:gd name="connsiteX100" fmla="*/ 117246 w 938058"/>
                <a:gd name="connsiteY100" fmla="*/ 429945 h 429945"/>
                <a:gd name="connsiteX101" fmla="*/ 78166 w 938058"/>
                <a:gd name="connsiteY101" fmla="*/ 429945 h 429945"/>
                <a:gd name="connsiteX102" fmla="*/ 78166 w 938058"/>
                <a:gd name="connsiteY102" fmla="*/ 390860 h 429945"/>
                <a:gd name="connsiteX103" fmla="*/ 39081 w 938058"/>
                <a:gd name="connsiteY103" fmla="*/ 390860 h 429945"/>
                <a:gd name="connsiteX104" fmla="*/ 39081 w 938058"/>
                <a:gd name="connsiteY104" fmla="*/ 351765 h 429945"/>
                <a:gd name="connsiteX105" fmla="*/ 0 w 938058"/>
                <a:gd name="connsiteY105" fmla="*/ 351765 h 429945"/>
                <a:gd name="connsiteX106" fmla="*/ 0 w 938058"/>
                <a:gd name="connsiteY106" fmla="*/ 312685 h 429945"/>
                <a:gd name="connsiteX107" fmla="*/ 0 w 938058"/>
                <a:gd name="connsiteY107" fmla="*/ 312680 h 429945"/>
                <a:gd name="connsiteX108" fmla="*/ 0 w 938058"/>
                <a:gd name="connsiteY108" fmla="*/ 273600 h 429945"/>
                <a:gd name="connsiteX109" fmla="*/ 0 w 938058"/>
                <a:gd name="connsiteY109" fmla="*/ 234515 h 429945"/>
                <a:gd name="connsiteX110" fmla="*/ 0 w 938058"/>
                <a:gd name="connsiteY110" fmla="*/ 195425 h 429945"/>
                <a:gd name="connsiteX111" fmla="*/ 0 w 938058"/>
                <a:gd name="connsiteY111" fmla="*/ 195420 h 429945"/>
                <a:gd name="connsiteX112" fmla="*/ 0 w 938058"/>
                <a:gd name="connsiteY112" fmla="*/ 156340 h 429945"/>
                <a:gd name="connsiteX113" fmla="*/ 0 w 938058"/>
                <a:gd name="connsiteY113" fmla="*/ 117255 h 429945"/>
                <a:gd name="connsiteX114" fmla="*/ 0 w 938058"/>
                <a:gd name="connsiteY114" fmla="*/ 78160 h 429945"/>
                <a:gd name="connsiteX115" fmla="*/ 39081 w 938058"/>
                <a:gd name="connsiteY115" fmla="*/ 78160 h 429945"/>
                <a:gd name="connsiteX116" fmla="*/ 39081 w 938058"/>
                <a:gd name="connsiteY116" fmla="*/ 39080 h 429945"/>
                <a:gd name="connsiteX117" fmla="*/ 78166 w 938058"/>
                <a:gd name="connsiteY117" fmla="*/ 39080 h 42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938058" h="429945">
                  <a:moveTo>
                    <a:pt x="273592" y="0"/>
                  </a:moveTo>
                  <a:lnTo>
                    <a:pt x="312686" y="0"/>
                  </a:lnTo>
                  <a:lnTo>
                    <a:pt x="312687" y="0"/>
                  </a:lnTo>
                  <a:lnTo>
                    <a:pt x="351767" y="0"/>
                  </a:lnTo>
                  <a:lnTo>
                    <a:pt x="351771" y="0"/>
                  </a:lnTo>
                  <a:lnTo>
                    <a:pt x="390852" y="0"/>
                  </a:lnTo>
                  <a:lnTo>
                    <a:pt x="429947" y="0"/>
                  </a:lnTo>
                  <a:lnTo>
                    <a:pt x="469027" y="0"/>
                  </a:lnTo>
                  <a:lnTo>
                    <a:pt x="469032" y="0"/>
                  </a:lnTo>
                  <a:lnTo>
                    <a:pt x="508112" y="0"/>
                  </a:lnTo>
                  <a:lnTo>
                    <a:pt x="547192" y="0"/>
                  </a:lnTo>
                  <a:lnTo>
                    <a:pt x="547197" y="0"/>
                  </a:lnTo>
                  <a:lnTo>
                    <a:pt x="586287" y="0"/>
                  </a:lnTo>
                  <a:lnTo>
                    <a:pt x="625372" y="0"/>
                  </a:lnTo>
                  <a:lnTo>
                    <a:pt x="664453" y="0"/>
                  </a:lnTo>
                  <a:lnTo>
                    <a:pt x="664457" y="0"/>
                  </a:lnTo>
                  <a:lnTo>
                    <a:pt x="703538" y="0"/>
                  </a:lnTo>
                  <a:lnTo>
                    <a:pt x="742633" y="0"/>
                  </a:lnTo>
                  <a:lnTo>
                    <a:pt x="781713" y="0"/>
                  </a:lnTo>
                  <a:lnTo>
                    <a:pt x="781718" y="0"/>
                  </a:lnTo>
                  <a:lnTo>
                    <a:pt x="820798" y="0"/>
                  </a:lnTo>
                  <a:lnTo>
                    <a:pt x="859883" y="0"/>
                  </a:lnTo>
                  <a:lnTo>
                    <a:pt x="859883" y="39080"/>
                  </a:lnTo>
                  <a:lnTo>
                    <a:pt x="898974" y="39080"/>
                  </a:lnTo>
                  <a:lnTo>
                    <a:pt x="898974" y="78160"/>
                  </a:lnTo>
                  <a:lnTo>
                    <a:pt x="938058" y="78160"/>
                  </a:lnTo>
                  <a:lnTo>
                    <a:pt x="938058" y="117255"/>
                  </a:lnTo>
                  <a:lnTo>
                    <a:pt x="938058" y="156340"/>
                  </a:lnTo>
                  <a:lnTo>
                    <a:pt x="938058" y="195420"/>
                  </a:lnTo>
                  <a:lnTo>
                    <a:pt x="938058" y="195425"/>
                  </a:lnTo>
                  <a:lnTo>
                    <a:pt x="938058" y="234515"/>
                  </a:lnTo>
                  <a:lnTo>
                    <a:pt x="938058" y="273600"/>
                  </a:lnTo>
                  <a:lnTo>
                    <a:pt x="938058" y="312680"/>
                  </a:lnTo>
                  <a:lnTo>
                    <a:pt x="938058" y="312685"/>
                  </a:lnTo>
                  <a:lnTo>
                    <a:pt x="938058" y="351765"/>
                  </a:lnTo>
                  <a:lnTo>
                    <a:pt x="898974" y="351765"/>
                  </a:lnTo>
                  <a:lnTo>
                    <a:pt x="898974" y="390860"/>
                  </a:lnTo>
                  <a:lnTo>
                    <a:pt x="859883" y="390860"/>
                  </a:lnTo>
                  <a:lnTo>
                    <a:pt x="859883" y="429945"/>
                  </a:lnTo>
                  <a:lnTo>
                    <a:pt x="820798" y="429945"/>
                  </a:lnTo>
                  <a:lnTo>
                    <a:pt x="781718" y="429945"/>
                  </a:lnTo>
                  <a:lnTo>
                    <a:pt x="781713" y="429945"/>
                  </a:lnTo>
                  <a:lnTo>
                    <a:pt x="742633" y="429945"/>
                  </a:lnTo>
                  <a:lnTo>
                    <a:pt x="703538" y="429945"/>
                  </a:lnTo>
                  <a:lnTo>
                    <a:pt x="664457" y="429945"/>
                  </a:lnTo>
                  <a:lnTo>
                    <a:pt x="664453" y="429945"/>
                  </a:lnTo>
                  <a:lnTo>
                    <a:pt x="625372" y="429945"/>
                  </a:lnTo>
                  <a:lnTo>
                    <a:pt x="586287" y="429945"/>
                  </a:lnTo>
                  <a:lnTo>
                    <a:pt x="547197" y="429945"/>
                  </a:lnTo>
                  <a:lnTo>
                    <a:pt x="547192" y="429945"/>
                  </a:lnTo>
                  <a:lnTo>
                    <a:pt x="508112" y="429945"/>
                  </a:lnTo>
                  <a:lnTo>
                    <a:pt x="469032" y="429945"/>
                  </a:lnTo>
                  <a:lnTo>
                    <a:pt x="469027" y="429945"/>
                  </a:lnTo>
                  <a:lnTo>
                    <a:pt x="429947" y="429945"/>
                  </a:lnTo>
                  <a:lnTo>
                    <a:pt x="390852" y="429945"/>
                  </a:lnTo>
                  <a:lnTo>
                    <a:pt x="351771" y="429945"/>
                  </a:lnTo>
                  <a:lnTo>
                    <a:pt x="351767" y="429945"/>
                  </a:lnTo>
                  <a:lnTo>
                    <a:pt x="312687" y="429945"/>
                  </a:lnTo>
                  <a:lnTo>
                    <a:pt x="312686" y="429945"/>
                  </a:lnTo>
                  <a:lnTo>
                    <a:pt x="273592" y="429945"/>
                  </a:lnTo>
                  <a:lnTo>
                    <a:pt x="273592" y="390860"/>
                  </a:lnTo>
                  <a:lnTo>
                    <a:pt x="273592" y="351765"/>
                  </a:lnTo>
                  <a:lnTo>
                    <a:pt x="273592" y="312685"/>
                  </a:lnTo>
                  <a:lnTo>
                    <a:pt x="273592" y="312680"/>
                  </a:lnTo>
                  <a:lnTo>
                    <a:pt x="273592" y="273600"/>
                  </a:lnTo>
                  <a:lnTo>
                    <a:pt x="273592" y="234515"/>
                  </a:lnTo>
                  <a:lnTo>
                    <a:pt x="273592" y="195425"/>
                  </a:lnTo>
                  <a:lnTo>
                    <a:pt x="273592" y="195420"/>
                  </a:lnTo>
                  <a:lnTo>
                    <a:pt x="273592" y="156340"/>
                  </a:lnTo>
                  <a:lnTo>
                    <a:pt x="273592" y="117255"/>
                  </a:lnTo>
                  <a:lnTo>
                    <a:pt x="273592" y="78165"/>
                  </a:lnTo>
                  <a:lnTo>
                    <a:pt x="273592" y="78160"/>
                  </a:lnTo>
                  <a:lnTo>
                    <a:pt x="273592" y="39085"/>
                  </a:lnTo>
                  <a:lnTo>
                    <a:pt x="273592" y="39080"/>
                  </a:lnTo>
                  <a:close/>
                  <a:moveTo>
                    <a:pt x="78166" y="0"/>
                  </a:moveTo>
                  <a:lnTo>
                    <a:pt x="117246" y="0"/>
                  </a:lnTo>
                  <a:lnTo>
                    <a:pt x="117251" y="0"/>
                  </a:lnTo>
                  <a:lnTo>
                    <a:pt x="156341" y="0"/>
                  </a:lnTo>
                  <a:lnTo>
                    <a:pt x="195426" y="0"/>
                  </a:lnTo>
                  <a:lnTo>
                    <a:pt x="234506" y="0"/>
                  </a:lnTo>
                  <a:lnTo>
                    <a:pt x="273591" y="0"/>
                  </a:lnTo>
                  <a:lnTo>
                    <a:pt x="273591" y="39080"/>
                  </a:lnTo>
                  <a:lnTo>
                    <a:pt x="273591" y="39085"/>
                  </a:lnTo>
                  <a:lnTo>
                    <a:pt x="273591" y="78160"/>
                  </a:lnTo>
                  <a:lnTo>
                    <a:pt x="273591" y="78165"/>
                  </a:lnTo>
                  <a:lnTo>
                    <a:pt x="273591" y="117255"/>
                  </a:lnTo>
                  <a:lnTo>
                    <a:pt x="273591" y="156340"/>
                  </a:lnTo>
                  <a:lnTo>
                    <a:pt x="273591" y="195420"/>
                  </a:lnTo>
                  <a:lnTo>
                    <a:pt x="273591" y="195425"/>
                  </a:lnTo>
                  <a:lnTo>
                    <a:pt x="273591" y="234515"/>
                  </a:lnTo>
                  <a:lnTo>
                    <a:pt x="273591" y="273600"/>
                  </a:lnTo>
                  <a:lnTo>
                    <a:pt x="273591" y="312680"/>
                  </a:lnTo>
                  <a:lnTo>
                    <a:pt x="273591" y="312685"/>
                  </a:lnTo>
                  <a:lnTo>
                    <a:pt x="273591" y="351765"/>
                  </a:lnTo>
                  <a:lnTo>
                    <a:pt x="273591" y="390860"/>
                  </a:lnTo>
                  <a:lnTo>
                    <a:pt x="273591" y="429945"/>
                  </a:lnTo>
                  <a:lnTo>
                    <a:pt x="234506" y="429945"/>
                  </a:lnTo>
                  <a:lnTo>
                    <a:pt x="195426" y="429945"/>
                  </a:lnTo>
                  <a:lnTo>
                    <a:pt x="156341" y="429945"/>
                  </a:lnTo>
                  <a:lnTo>
                    <a:pt x="117251" y="429945"/>
                  </a:lnTo>
                  <a:lnTo>
                    <a:pt x="117246" y="429945"/>
                  </a:lnTo>
                  <a:lnTo>
                    <a:pt x="78166" y="429945"/>
                  </a:lnTo>
                  <a:lnTo>
                    <a:pt x="78166" y="390860"/>
                  </a:lnTo>
                  <a:lnTo>
                    <a:pt x="39081" y="390860"/>
                  </a:lnTo>
                  <a:lnTo>
                    <a:pt x="39081" y="351765"/>
                  </a:lnTo>
                  <a:lnTo>
                    <a:pt x="0" y="351765"/>
                  </a:lnTo>
                  <a:lnTo>
                    <a:pt x="0" y="312685"/>
                  </a:lnTo>
                  <a:lnTo>
                    <a:pt x="0" y="312680"/>
                  </a:lnTo>
                  <a:lnTo>
                    <a:pt x="0" y="273600"/>
                  </a:lnTo>
                  <a:lnTo>
                    <a:pt x="0" y="234515"/>
                  </a:lnTo>
                  <a:lnTo>
                    <a:pt x="0" y="195425"/>
                  </a:lnTo>
                  <a:lnTo>
                    <a:pt x="0" y="195420"/>
                  </a:lnTo>
                  <a:lnTo>
                    <a:pt x="0" y="156340"/>
                  </a:lnTo>
                  <a:lnTo>
                    <a:pt x="0" y="117255"/>
                  </a:lnTo>
                  <a:lnTo>
                    <a:pt x="0" y="78160"/>
                  </a:lnTo>
                  <a:lnTo>
                    <a:pt x="39081" y="78160"/>
                  </a:lnTo>
                  <a:lnTo>
                    <a:pt x="39081" y="39080"/>
                  </a:lnTo>
                  <a:lnTo>
                    <a:pt x="78166" y="39080"/>
                  </a:lnTo>
                  <a:close/>
                </a:path>
              </a:pathLst>
            </a:custGeom>
            <a:solidFill>
              <a:schemeClr val="bg1"/>
            </a:solidFill>
            <a:ln w="4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5" name="PA-组合 174">
            <a:extLst>
              <a:ext uri="{FF2B5EF4-FFF2-40B4-BE49-F238E27FC236}">
                <a16:creationId xmlns:a16="http://schemas.microsoft.com/office/drawing/2014/main" xmlns="" id="{2A3060AF-1A57-4447-8BDA-DA5DEE7F0CA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29959" y="2456464"/>
            <a:ext cx="1016237" cy="508110"/>
            <a:chOff x="4498842" y="3662964"/>
            <a:chExt cx="1016237" cy="508110"/>
          </a:xfrm>
        </p:grpSpPr>
        <p:sp>
          <p:nvSpPr>
            <p:cNvPr id="176" name="PA-任意多边形 175">
              <a:extLst>
                <a:ext uri="{FF2B5EF4-FFF2-40B4-BE49-F238E27FC236}">
                  <a16:creationId xmlns:a16="http://schemas.microsoft.com/office/drawing/2014/main" xmlns="" id="{019F3026-1296-4A7E-ABB9-1EB1E1DC69F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498842" y="3662964"/>
              <a:ext cx="1016237" cy="508110"/>
            </a:xfrm>
            <a:custGeom>
              <a:avLst/>
              <a:gdLst>
                <a:gd name="connsiteX0" fmla="*/ 938067 w 1016237"/>
                <a:gd name="connsiteY0" fmla="*/ 390850 h 508110"/>
                <a:gd name="connsiteX1" fmla="*/ 977152 w 1016237"/>
                <a:gd name="connsiteY1" fmla="*/ 390850 h 508110"/>
                <a:gd name="connsiteX2" fmla="*/ 977152 w 1016237"/>
                <a:gd name="connsiteY2" fmla="*/ 429945 h 508110"/>
                <a:gd name="connsiteX3" fmla="*/ 938068 w 1016237"/>
                <a:gd name="connsiteY3" fmla="*/ 429945 h 508110"/>
                <a:gd name="connsiteX4" fmla="*/ 938068 w 1016237"/>
                <a:gd name="connsiteY4" fmla="*/ 469030 h 508110"/>
                <a:gd name="connsiteX5" fmla="*/ 898977 w 1016237"/>
                <a:gd name="connsiteY5" fmla="*/ 469030 h 508110"/>
                <a:gd name="connsiteX6" fmla="*/ 898977 w 1016237"/>
                <a:gd name="connsiteY6" fmla="*/ 508110 h 508110"/>
                <a:gd name="connsiteX7" fmla="*/ 859892 w 1016237"/>
                <a:gd name="connsiteY7" fmla="*/ 508110 h 508110"/>
                <a:gd name="connsiteX8" fmla="*/ 820812 w 1016237"/>
                <a:gd name="connsiteY8" fmla="*/ 508110 h 508110"/>
                <a:gd name="connsiteX9" fmla="*/ 820807 w 1016237"/>
                <a:gd name="connsiteY9" fmla="*/ 508110 h 508110"/>
                <a:gd name="connsiteX10" fmla="*/ 781727 w 1016237"/>
                <a:gd name="connsiteY10" fmla="*/ 508110 h 508110"/>
                <a:gd name="connsiteX11" fmla="*/ 742632 w 1016237"/>
                <a:gd name="connsiteY11" fmla="*/ 508110 h 508110"/>
                <a:gd name="connsiteX12" fmla="*/ 703551 w 1016237"/>
                <a:gd name="connsiteY12" fmla="*/ 508110 h 508110"/>
                <a:gd name="connsiteX13" fmla="*/ 703547 w 1016237"/>
                <a:gd name="connsiteY13" fmla="*/ 508110 h 508110"/>
                <a:gd name="connsiteX14" fmla="*/ 664466 w 1016237"/>
                <a:gd name="connsiteY14" fmla="*/ 508110 h 508110"/>
                <a:gd name="connsiteX15" fmla="*/ 625381 w 1016237"/>
                <a:gd name="connsiteY15" fmla="*/ 508110 h 508110"/>
                <a:gd name="connsiteX16" fmla="*/ 586291 w 1016237"/>
                <a:gd name="connsiteY16" fmla="*/ 508110 h 508110"/>
                <a:gd name="connsiteX17" fmla="*/ 586286 w 1016237"/>
                <a:gd name="connsiteY17" fmla="*/ 508110 h 508110"/>
                <a:gd name="connsiteX18" fmla="*/ 547206 w 1016237"/>
                <a:gd name="connsiteY18" fmla="*/ 508110 h 508110"/>
                <a:gd name="connsiteX19" fmla="*/ 508126 w 1016237"/>
                <a:gd name="connsiteY19" fmla="*/ 508110 h 508110"/>
                <a:gd name="connsiteX20" fmla="*/ 508121 w 1016237"/>
                <a:gd name="connsiteY20" fmla="*/ 508110 h 508110"/>
                <a:gd name="connsiteX21" fmla="*/ 469041 w 1016237"/>
                <a:gd name="connsiteY21" fmla="*/ 508110 h 508110"/>
                <a:gd name="connsiteX22" fmla="*/ 429946 w 1016237"/>
                <a:gd name="connsiteY22" fmla="*/ 508110 h 508110"/>
                <a:gd name="connsiteX23" fmla="*/ 390865 w 1016237"/>
                <a:gd name="connsiteY23" fmla="*/ 508110 h 508110"/>
                <a:gd name="connsiteX24" fmla="*/ 390861 w 1016237"/>
                <a:gd name="connsiteY24" fmla="*/ 508110 h 508110"/>
                <a:gd name="connsiteX25" fmla="*/ 351781 w 1016237"/>
                <a:gd name="connsiteY25" fmla="*/ 508110 h 508110"/>
                <a:gd name="connsiteX26" fmla="*/ 351780 w 1016237"/>
                <a:gd name="connsiteY26" fmla="*/ 508110 h 508110"/>
                <a:gd name="connsiteX27" fmla="*/ 312686 w 1016237"/>
                <a:gd name="connsiteY27" fmla="*/ 508110 h 508110"/>
                <a:gd name="connsiteX28" fmla="*/ 312686 w 1016237"/>
                <a:gd name="connsiteY28" fmla="*/ 469025 h 508110"/>
                <a:gd name="connsiteX29" fmla="*/ 351780 w 1016237"/>
                <a:gd name="connsiteY29" fmla="*/ 469025 h 508110"/>
                <a:gd name="connsiteX30" fmla="*/ 351781 w 1016237"/>
                <a:gd name="connsiteY30" fmla="*/ 469025 h 508110"/>
                <a:gd name="connsiteX31" fmla="*/ 390861 w 1016237"/>
                <a:gd name="connsiteY31" fmla="*/ 469025 h 508110"/>
                <a:gd name="connsiteX32" fmla="*/ 390865 w 1016237"/>
                <a:gd name="connsiteY32" fmla="*/ 469025 h 508110"/>
                <a:gd name="connsiteX33" fmla="*/ 429946 w 1016237"/>
                <a:gd name="connsiteY33" fmla="*/ 469025 h 508110"/>
                <a:gd name="connsiteX34" fmla="*/ 469041 w 1016237"/>
                <a:gd name="connsiteY34" fmla="*/ 469025 h 508110"/>
                <a:gd name="connsiteX35" fmla="*/ 508121 w 1016237"/>
                <a:gd name="connsiteY35" fmla="*/ 469025 h 508110"/>
                <a:gd name="connsiteX36" fmla="*/ 508126 w 1016237"/>
                <a:gd name="connsiteY36" fmla="*/ 469025 h 508110"/>
                <a:gd name="connsiteX37" fmla="*/ 547206 w 1016237"/>
                <a:gd name="connsiteY37" fmla="*/ 469025 h 508110"/>
                <a:gd name="connsiteX38" fmla="*/ 586286 w 1016237"/>
                <a:gd name="connsiteY38" fmla="*/ 469025 h 508110"/>
                <a:gd name="connsiteX39" fmla="*/ 586291 w 1016237"/>
                <a:gd name="connsiteY39" fmla="*/ 469025 h 508110"/>
                <a:gd name="connsiteX40" fmla="*/ 625381 w 1016237"/>
                <a:gd name="connsiteY40" fmla="*/ 469025 h 508110"/>
                <a:gd name="connsiteX41" fmla="*/ 664466 w 1016237"/>
                <a:gd name="connsiteY41" fmla="*/ 469025 h 508110"/>
                <a:gd name="connsiteX42" fmla="*/ 703547 w 1016237"/>
                <a:gd name="connsiteY42" fmla="*/ 469025 h 508110"/>
                <a:gd name="connsiteX43" fmla="*/ 703551 w 1016237"/>
                <a:gd name="connsiteY43" fmla="*/ 469025 h 508110"/>
                <a:gd name="connsiteX44" fmla="*/ 742632 w 1016237"/>
                <a:gd name="connsiteY44" fmla="*/ 469025 h 508110"/>
                <a:gd name="connsiteX45" fmla="*/ 781727 w 1016237"/>
                <a:gd name="connsiteY45" fmla="*/ 469025 h 508110"/>
                <a:gd name="connsiteX46" fmla="*/ 820807 w 1016237"/>
                <a:gd name="connsiteY46" fmla="*/ 469025 h 508110"/>
                <a:gd name="connsiteX47" fmla="*/ 820812 w 1016237"/>
                <a:gd name="connsiteY47" fmla="*/ 469025 h 508110"/>
                <a:gd name="connsiteX48" fmla="*/ 859892 w 1016237"/>
                <a:gd name="connsiteY48" fmla="*/ 469025 h 508110"/>
                <a:gd name="connsiteX49" fmla="*/ 898973 w 1016237"/>
                <a:gd name="connsiteY49" fmla="*/ 469025 h 508110"/>
                <a:gd name="connsiteX50" fmla="*/ 898973 w 1016237"/>
                <a:gd name="connsiteY50" fmla="*/ 429945 h 508110"/>
                <a:gd name="connsiteX51" fmla="*/ 938067 w 1016237"/>
                <a:gd name="connsiteY51" fmla="*/ 429945 h 508110"/>
                <a:gd name="connsiteX52" fmla="*/ 78175 w 1016237"/>
                <a:gd name="connsiteY52" fmla="*/ 39085 h 508110"/>
                <a:gd name="connsiteX53" fmla="*/ 117260 w 1016237"/>
                <a:gd name="connsiteY53" fmla="*/ 39085 h 508110"/>
                <a:gd name="connsiteX54" fmla="*/ 117260 w 1016237"/>
                <a:gd name="connsiteY54" fmla="*/ 78170 h 508110"/>
                <a:gd name="connsiteX55" fmla="*/ 78179 w 1016237"/>
                <a:gd name="connsiteY55" fmla="*/ 78170 h 508110"/>
                <a:gd name="connsiteX56" fmla="*/ 78179 w 1016237"/>
                <a:gd name="connsiteY56" fmla="*/ 117250 h 508110"/>
                <a:gd name="connsiteX57" fmla="*/ 39095 w 1016237"/>
                <a:gd name="connsiteY57" fmla="*/ 117250 h 508110"/>
                <a:gd name="connsiteX58" fmla="*/ 39095 w 1016237"/>
                <a:gd name="connsiteY58" fmla="*/ 156340 h 508110"/>
                <a:gd name="connsiteX59" fmla="*/ 39095 w 1016237"/>
                <a:gd name="connsiteY59" fmla="*/ 195425 h 508110"/>
                <a:gd name="connsiteX60" fmla="*/ 39095 w 1016237"/>
                <a:gd name="connsiteY60" fmla="*/ 234505 h 508110"/>
                <a:gd name="connsiteX61" fmla="*/ 39095 w 1016237"/>
                <a:gd name="connsiteY61" fmla="*/ 234510 h 508110"/>
                <a:gd name="connsiteX62" fmla="*/ 39095 w 1016237"/>
                <a:gd name="connsiteY62" fmla="*/ 273600 h 508110"/>
                <a:gd name="connsiteX63" fmla="*/ 39095 w 1016237"/>
                <a:gd name="connsiteY63" fmla="*/ 312685 h 508110"/>
                <a:gd name="connsiteX64" fmla="*/ 39095 w 1016237"/>
                <a:gd name="connsiteY64" fmla="*/ 351765 h 508110"/>
                <a:gd name="connsiteX65" fmla="*/ 39095 w 1016237"/>
                <a:gd name="connsiteY65" fmla="*/ 351770 h 508110"/>
                <a:gd name="connsiteX66" fmla="*/ 39095 w 1016237"/>
                <a:gd name="connsiteY66" fmla="*/ 390850 h 508110"/>
                <a:gd name="connsiteX67" fmla="*/ 78179 w 1016237"/>
                <a:gd name="connsiteY67" fmla="*/ 390850 h 508110"/>
                <a:gd name="connsiteX68" fmla="*/ 78179 w 1016237"/>
                <a:gd name="connsiteY68" fmla="*/ 429945 h 508110"/>
                <a:gd name="connsiteX69" fmla="*/ 117260 w 1016237"/>
                <a:gd name="connsiteY69" fmla="*/ 429945 h 508110"/>
                <a:gd name="connsiteX70" fmla="*/ 117260 w 1016237"/>
                <a:gd name="connsiteY70" fmla="*/ 469025 h 508110"/>
                <a:gd name="connsiteX71" fmla="*/ 156340 w 1016237"/>
                <a:gd name="connsiteY71" fmla="*/ 469025 h 508110"/>
                <a:gd name="connsiteX72" fmla="*/ 156345 w 1016237"/>
                <a:gd name="connsiteY72" fmla="*/ 469025 h 508110"/>
                <a:gd name="connsiteX73" fmla="*/ 195435 w 1016237"/>
                <a:gd name="connsiteY73" fmla="*/ 469025 h 508110"/>
                <a:gd name="connsiteX74" fmla="*/ 234520 w 1016237"/>
                <a:gd name="connsiteY74" fmla="*/ 469025 h 508110"/>
                <a:gd name="connsiteX75" fmla="*/ 273600 w 1016237"/>
                <a:gd name="connsiteY75" fmla="*/ 469025 h 508110"/>
                <a:gd name="connsiteX76" fmla="*/ 312685 w 1016237"/>
                <a:gd name="connsiteY76" fmla="*/ 469025 h 508110"/>
                <a:gd name="connsiteX77" fmla="*/ 312685 w 1016237"/>
                <a:gd name="connsiteY77" fmla="*/ 508110 h 508110"/>
                <a:gd name="connsiteX78" fmla="*/ 273600 w 1016237"/>
                <a:gd name="connsiteY78" fmla="*/ 508110 h 508110"/>
                <a:gd name="connsiteX79" fmla="*/ 234520 w 1016237"/>
                <a:gd name="connsiteY79" fmla="*/ 508110 h 508110"/>
                <a:gd name="connsiteX80" fmla="*/ 195435 w 1016237"/>
                <a:gd name="connsiteY80" fmla="*/ 508110 h 508110"/>
                <a:gd name="connsiteX81" fmla="*/ 156345 w 1016237"/>
                <a:gd name="connsiteY81" fmla="*/ 508110 h 508110"/>
                <a:gd name="connsiteX82" fmla="*/ 156340 w 1016237"/>
                <a:gd name="connsiteY82" fmla="*/ 508110 h 508110"/>
                <a:gd name="connsiteX83" fmla="*/ 117260 w 1016237"/>
                <a:gd name="connsiteY83" fmla="*/ 508110 h 508110"/>
                <a:gd name="connsiteX84" fmla="*/ 117260 w 1016237"/>
                <a:gd name="connsiteY84" fmla="*/ 469030 h 508110"/>
                <a:gd name="connsiteX85" fmla="*/ 78175 w 1016237"/>
                <a:gd name="connsiteY85" fmla="*/ 469030 h 508110"/>
                <a:gd name="connsiteX86" fmla="*/ 78175 w 1016237"/>
                <a:gd name="connsiteY86" fmla="*/ 429945 h 508110"/>
                <a:gd name="connsiteX87" fmla="*/ 39094 w 1016237"/>
                <a:gd name="connsiteY87" fmla="*/ 429945 h 508110"/>
                <a:gd name="connsiteX88" fmla="*/ 39094 w 1016237"/>
                <a:gd name="connsiteY88" fmla="*/ 390850 h 508110"/>
                <a:gd name="connsiteX89" fmla="*/ 0 w 1016237"/>
                <a:gd name="connsiteY89" fmla="*/ 390850 h 508110"/>
                <a:gd name="connsiteX90" fmla="*/ 0 w 1016237"/>
                <a:gd name="connsiteY90" fmla="*/ 351770 h 508110"/>
                <a:gd name="connsiteX91" fmla="*/ 0 w 1016237"/>
                <a:gd name="connsiteY91" fmla="*/ 351765 h 508110"/>
                <a:gd name="connsiteX92" fmla="*/ 0 w 1016237"/>
                <a:gd name="connsiteY92" fmla="*/ 312685 h 508110"/>
                <a:gd name="connsiteX93" fmla="*/ 0 w 1016237"/>
                <a:gd name="connsiteY93" fmla="*/ 273600 h 508110"/>
                <a:gd name="connsiteX94" fmla="*/ 0 w 1016237"/>
                <a:gd name="connsiteY94" fmla="*/ 234510 h 508110"/>
                <a:gd name="connsiteX95" fmla="*/ 0 w 1016237"/>
                <a:gd name="connsiteY95" fmla="*/ 234505 h 508110"/>
                <a:gd name="connsiteX96" fmla="*/ 0 w 1016237"/>
                <a:gd name="connsiteY96" fmla="*/ 195425 h 508110"/>
                <a:gd name="connsiteX97" fmla="*/ 0 w 1016237"/>
                <a:gd name="connsiteY97" fmla="*/ 156340 h 508110"/>
                <a:gd name="connsiteX98" fmla="*/ 0 w 1016237"/>
                <a:gd name="connsiteY98" fmla="*/ 117245 h 508110"/>
                <a:gd name="connsiteX99" fmla="*/ 39094 w 1016237"/>
                <a:gd name="connsiteY99" fmla="*/ 117245 h 508110"/>
                <a:gd name="connsiteX100" fmla="*/ 39094 w 1016237"/>
                <a:gd name="connsiteY100" fmla="*/ 78165 h 508110"/>
                <a:gd name="connsiteX101" fmla="*/ 78175 w 1016237"/>
                <a:gd name="connsiteY101" fmla="*/ 78165 h 508110"/>
                <a:gd name="connsiteX102" fmla="*/ 312686 w 1016237"/>
                <a:gd name="connsiteY102" fmla="*/ 0 h 508110"/>
                <a:gd name="connsiteX103" fmla="*/ 351780 w 1016237"/>
                <a:gd name="connsiteY103" fmla="*/ 0 h 508110"/>
                <a:gd name="connsiteX104" fmla="*/ 351781 w 1016237"/>
                <a:gd name="connsiteY104" fmla="*/ 0 h 508110"/>
                <a:gd name="connsiteX105" fmla="*/ 390861 w 1016237"/>
                <a:gd name="connsiteY105" fmla="*/ 0 h 508110"/>
                <a:gd name="connsiteX106" fmla="*/ 390865 w 1016237"/>
                <a:gd name="connsiteY106" fmla="*/ 0 h 508110"/>
                <a:gd name="connsiteX107" fmla="*/ 429946 w 1016237"/>
                <a:gd name="connsiteY107" fmla="*/ 0 h 508110"/>
                <a:gd name="connsiteX108" fmla="*/ 469041 w 1016237"/>
                <a:gd name="connsiteY108" fmla="*/ 0 h 508110"/>
                <a:gd name="connsiteX109" fmla="*/ 508121 w 1016237"/>
                <a:gd name="connsiteY109" fmla="*/ 0 h 508110"/>
                <a:gd name="connsiteX110" fmla="*/ 508126 w 1016237"/>
                <a:gd name="connsiteY110" fmla="*/ 0 h 508110"/>
                <a:gd name="connsiteX111" fmla="*/ 547206 w 1016237"/>
                <a:gd name="connsiteY111" fmla="*/ 0 h 508110"/>
                <a:gd name="connsiteX112" fmla="*/ 586286 w 1016237"/>
                <a:gd name="connsiteY112" fmla="*/ 0 h 508110"/>
                <a:gd name="connsiteX113" fmla="*/ 586291 w 1016237"/>
                <a:gd name="connsiteY113" fmla="*/ 0 h 508110"/>
                <a:gd name="connsiteX114" fmla="*/ 625381 w 1016237"/>
                <a:gd name="connsiteY114" fmla="*/ 0 h 508110"/>
                <a:gd name="connsiteX115" fmla="*/ 664466 w 1016237"/>
                <a:gd name="connsiteY115" fmla="*/ 0 h 508110"/>
                <a:gd name="connsiteX116" fmla="*/ 703547 w 1016237"/>
                <a:gd name="connsiteY116" fmla="*/ 0 h 508110"/>
                <a:gd name="connsiteX117" fmla="*/ 703551 w 1016237"/>
                <a:gd name="connsiteY117" fmla="*/ 0 h 508110"/>
                <a:gd name="connsiteX118" fmla="*/ 742632 w 1016237"/>
                <a:gd name="connsiteY118" fmla="*/ 0 h 508110"/>
                <a:gd name="connsiteX119" fmla="*/ 781727 w 1016237"/>
                <a:gd name="connsiteY119" fmla="*/ 0 h 508110"/>
                <a:gd name="connsiteX120" fmla="*/ 820807 w 1016237"/>
                <a:gd name="connsiteY120" fmla="*/ 0 h 508110"/>
                <a:gd name="connsiteX121" fmla="*/ 820812 w 1016237"/>
                <a:gd name="connsiteY121" fmla="*/ 0 h 508110"/>
                <a:gd name="connsiteX122" fmla="*/ 859892 w 1016237"/>
                <a:gd name="connsiteY122" fmla="*/ 0 h 508110"/>
                <a:gd name="connsiteX123" fmla="*/ 898977 w 1016237"/>
                <a:gd name="connsiteY123" fmla="*/ 0 h 508110"/>
                <a:gd name="connsiteX124" fmla="*/ 898977 w 1016237"/>
                <a:gd name="connsiteY124" fmla="*/ 39085 h 508110"/>
                <a:gd name="connsiteX125" fmla="*/ 938068 w 1016237"/>
                <a:gd name="connsiteY125" fmla="*/ 39085 h 508110"/>
                <a:gd name="connsiteX126" fmla="*/ 938068 w 1016237"/>
                <a:gd name="connsiteY126" fmla="*/ 78165 h 508110"/>
                <a:gd name="connsiteX127" fmla="*/ 977152 w 1016237"/>
                <a:gd name="connsiteY127" fmla="*/ 78165 h 508110"/>
                <a:gd name="connsiteX128" fmla="*/ 977152 w 1016237"/>
                <a:gd name="connsiteY128" fmla="*/ 117245 h 508110"/>
                <a:gd name="connsiteX129" fmla="*/ 1016237 w 1016237"/>
                <a:gd name="connsiteY129" fmla="*/ 117245 h 508110"/>
                <a:gd name="connsiteX130" fmla="*/ 1016237 w 1016237"/>
                <a:gd name="connsiteY130" fmla="*/ 156340 h 508110"/>
                <a:gd name="connsiteX131" fmla="*/ 1016237 w 1016237"/>
                <a:gd name="connsiteY131" fmla="*/ 195425 h 508110"/>
                <a:gd name="connsiteX132" fmla="*/ 1016237 w 1016237"/>
                <a:gd name="connsiteY132" fmla="*/ 234505 h 508110"/>
                <a:gd name="connsiteX133" fmla="*/ 1016237 w 1016237"/>
                <a:gd name="connsiteY133" fmla="*/ 234510 h 508110"/>
                <a:gd name="connsiteX134" fmla="*/ 1016237 w 1016237"/>
                <a:gd name="connsiteY134" fmla="*/ 273600 h 508110"/>
                <a:gd name="connsiteX135" fmla="*/ 1016237 w 1016237"/>
                <a:gd name="connsiteY135" fmla="*/ 312685 h 508110"/>
                <a:gd name="connsiteX136" fmla="*/ 1016237 w 1016237"/>
                <a:gd name="connsiteY136" fmla="*/ 351765 h 508110"/>
                <a:gd name="connsiteX137" fmla="*/ 1016237 w 1016237"/>
                <a:gd name="connsiteY137" fmla="*/ 351770 h 508110"/>
                <a:gd name="connsiteX138" fmla="*/ 1016237 w 1016237"/>
                <a:gd name="connsiteY138" fmla="*/ 390850 h 508110"/>
                <a:gd name="connsiteX139" fmla="*/ 977152 w 1016237"/>
                <a:gd name="connsiteY139" fmla="*/ 390850 h 508110"/>
                <a:gd name="connsiteX140" fmla="*/ 977152 w 1016237"/>
                <a:gd name="connsiteY140" fmla="*/ 351770 h 508110"/>
                <a:gd name="connsiteX141" fmla="*/ 977152 w 1016237"/>
                <a:gd name="connsiteY141" fmla="*/ 351765 h 508110"/>
                <a:gd name="connsiteX142" fmla="*/ 977152 w 1016237"/>
                <a:gd name="connsiteY142" fmla="*/ 312685 h 508110"/>
                <a:gd name="connsiteX143" fmla="*/ 977152 w 1016237"/>
                <a:gd name="connsiteY143" fmla="*/ 273600 h 508110"/>
                <a:gd name="connsiteX144" fmla="*/ 977152 w 1016237"/>
                <a:gd name="connsiteY144" fmla="*/ 234510 h 508110"/>
                <a:gd name="connsiteX145" fmla="*/ 977152 w 1016237"/>
                <a:gd name="connsiteY145" fmla="*/ 234505 h 508110"/>
                <a:gd name="connsiteX146" fmla="*/ 977152 w 1016237"/>
                <a:gd name="connsiteY146" fmla="*/ 195425 h 508110"/>
                <a:gd name="connsiteX147" fmla="*/ 977152 w 1016237"/>
                <a:gd name="connsiteY147" fmla="*/ 156340 h 508110"/>
                <a:gd name="connsiteX148" fmla="*/ 977152 w 1016237"/>
                <a:gd name="connsiteY148" fmla="*/ 117250 h 508110"/>
                <a:gd name="connsiteX149" fmla="*/ 938067 w 1016237"/>
                <a:gd name="connsiteY149" fmla="*/ 117250 h 508110"/>
                <a:gd name="connsiteX150" fmla="*/ 938067 w 1016237"/>
                <a:gd name="connsiteY150" fmla="*/ 78170 h 508110"/>
                <a:gd name="connsiteX151" fmla="*/ 898973 w 1016237"/>
                <a:gd name="connsiteY151" fmla="*/ 78170 h 508110"/>
                <a:gd name="connsiteX152" fmla="*/ 898973 w 1016237"/>
                <a:gd name="connsiteY152" fmla="*/ 39085 h 508110"/>
                <a:gd name="connsiteX153" fmla="*/ 859892 w 1016237"/>
                <a:gd name="connsiteY153" fmla="*/ 39085 h 508110"/>
                <a:gd name="connsiteX154" fmla="*/ 820812 w 1016237"/>
                <a:gd name="connsiteY154" fmla="*/ 39085 h 508110"/>
                <a:gd name="connsiteX155" fmla="*/ 820807 w 1016237"/>
                <a:gd name="connsiteY155" fmla="*/ 39085 h 508110"/>
                <a:gd name="connsiteX156" fmla="*/ 781727 w 1016237"/>
                <a:gd name="connsiteY156" fmla="*/ 39085 h 508110"/>
                <a:gd name="connsiteX157" fmla="*/ 742632 w 1016237"/>
                <a:gd name="connsiteY157" fmla="*/ 39085 h 508110"/>
                <a:gd name="connsiteX158" fmla="*/ 703551 w 1016237"/>
                <a:gd name="connsiteY158" fmla="*/ 39085 h 508110"/>
                <a:gd name="connsiteX159" fmla="*/ 703547 w 1016237"/>
                <a:gd name="connsiteY159" fmla="*/ 39085 h 508110"/>
                <a:gd name="connsiteX160" fmla="*/ 664466 w 1016237"/>
                <a:gd name="connsiteY160" fmla="*/ 39085 h 508110"/>
                <a:gd name="connsiteX161" fmla="*/ 625381 w 1016237"/>
                <a:gd name="connsiteY161" fmla="*/ 39085 h 508110"/>
                <a:gd name="connsiteX162" fmla="*/ 586291 w 1016237"/>
                <a:gd name="connsiteY162" fmla="*/ 39085 h 508110"/>
                <a:gd name="connsiteX163" fmla="*/ 586286 w 1016237"/>
                <a:gd name="connsiteY163" fmla="*/ 39085 h 508110"/>
                <a:gd name="connsiteX164" fmla="*/ 547206 w 1016237"/>
                <a:gd name="connsiteY164" fmla="*/ 39085 h 508110"/>
                <a:gd name="connsiteX165" fmla="*/ 508126 w 1016237"/>
                <a:gd name="connsiteY165" fmla="*/ 39085 h 508110"/>
                <a:gd name="connsiteX166" fmla="*/ 508121 w 1016237"/>
                <a:gd name="connsiteY166" fmla="*/ 39085 h 508110"/>
                <a:gd name="connsiteX167" fmla="*/ 469041 w 1016237"/>
                <a:gd name="connsiteY167" fmla="*/ 39085 h 508110"/>
                <a:gd name="connsiteX168" fmla="*/ 429946 w 1016237"/>
                <a:gd name="connsiteY168" fmla="*/ 39085 h 508110"/>
                <a:gd name="connsiteX169" fmla="*/ 390865 w 1016237"/>
                <a:gd name="connsiteY169" fmla="*/ 39085 h 508110"/>
                <a:gd name="connsiteX170" fmla="*/ 390861 w 1016237"/>
                <a:gd name="connsiteY170" fmla="*/ 39085 h 508110"/>
                <a:gd name="connsiteX171" fmla="*/ 351781 w 1016237"/>
                <a:gd name="connsiteY171" fmla="*/ 39085 h 508110"/>
                <a:gd name="connsiteX172" fmla="*/ 351780 w 1016237"/>
                <a:gd name="connsiteY172" fmla="*/ 39085 h 508110"/>
                <a:gd name="connsiteX173" fmla="*/ 312686 w 1016237"/>
                <a:gd name="connsiteY173" fmla="*/ 39085 h 508110"/>
                <a:gd name="connsiteX174" fmla="*/ 117260 w 1016237"/>
                <a:gd name="connsiteY174" fmla="*/ 0 h 508110"/>
                <a:gd name="connsiteX175" fmla="*/ 156340 w 1016237"/>
                <a:gd name="connsiteY175" fmla="*/ 0 h 508110"/>
                <a:gd name="connsiteX176" fmla="*/ 156345 w 1016237"/>
                <a:gd name="connsiteY176" fmla="*/ 0 h 508110"/>
                <a:gd name="connsiteX177" fmla="*/ 195435 w 1016237"/>
                <a:gd name="connsiteY177" fmla="*/ 0 h 508110"/>
                <a:gd name="connsiteX178" fmla="*/ 234520 w 1016237"/>
                <a:gd name="connsiteY178" fmla="*/ 0 h 508110"/>
                <a:gd name="connsiteX179" fmla="*/ 273600 w 1016237"/>
                <a:gd name="connsiteY179" fmla="*/ 0 h 508110"/>
                <a:gd name="connsiteX180" fmla="*/ 312685 w 1016237"/>
                <a:gd name="connsiteY180" fmla="*/ 0 h 508110"/>
                <a:gd name="connsiteX181" fmla="*/ 312685 w 1016237"/>
                <a:gd name="connsiteY181" fmla="*/ 39085 h 508110"/>
                <a:gd name="connsiteX182" fmla="*/ 273600 w 1016237"/>
                <a:gd name="connsiteY182" fmla="*/ 39085 h 508110"/>
                <a:gd name="connsiteX183" fmla="*/ 234520 w 1016237"/>
                <a:gd name="connsiteY183" fmla="*/ 39085 h 508110"/>
                <a:gd name="connsiteX184" fmla="*/ 195435 w 1016237"/>
                <a:gd name="connsiteY184" fmla="*/ 39085 h 508110"/>
                <a:gd name="connsiteX185" fmla="*/ 156345 w 1016237"/>
                <a:gd name="connsiteY185" fmla="*/ 39085 h 508110"/>
                <a:gd name="connsiteX186" fmla="*/ 156340 w 1016237"/>
                <a:gd name="connsiteY186" fmla="*/ 39085 h 508110"/>
                <a:gd name="connsiteX187" fmla="*/ 117260 w 1016237"/>
                <a:gd name="connsiteY187" fmla="*/ 39085 h 50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016237" h="508110">
                  <a:moveTo>
                    <a:pt x="938067" y="390850"/>
                  </a:moveTo>
                  <a:lnTo>
                    <a:pt x="977152" y="390850"/>
                  </a:lnTo>
                  <a:lnTo>
                    <a:pt x="977152" y="429945"/>
                  </a:lnTo>
                  <a:lnTo>
                    <a:pt x="938068" y="429945"/>
                  </a:lnTo>
                  <a:lnTo>
                    <a:pt x="938068" y="469030"/>
                  </a:lnTo>
                  <a:lnTo>
                    <a:pt x="898977" y="469030"/>
                  </a:lnTo>
                  <a:lnTo>
                    <a:pt x="898977" y="508110"/>
                  </a:lnTo>
                  <a:lnTo>
                    <a:pt x="859892" y="508110"/>
                  </a:lnTo>
                  <a:lnTo>
                    <a:pt x="820812" y="508110"/>
                  </a:lnTo>
                  <a:lnTo>
                    <a:pt x="820807" y="508110"/>
                  </a:lnTo>
                  <a:lnTo>
                    <a:pt x="781727" y="508110"/>
                  </a:lnTo>
                  <a:lnTo>
                    <a:pt x="742632" y="508110"/>
                  </a:lnTo>
                  <a:lnTo>
                    <a:pt x="703551" y="508110"/>
                  </a:lnTo>
                  <a:lnTo>
                    <a:pt x="703547" y="508110"/>
                  </a:lnTo>
                  <a:lnTo>
                    <a:pt x="664466" y="508110"/>
                  </a:lnTo>
                  <a:lnTo>
                    <a:pt x="625381" y="508110"/>
                  </a:lnTo>
                  <a:lnTo>
                    <a:pt x="586291" y="508110"/>
                  </a:lnTo>
                  <a:lnTo>
                    <a:pt x="586286" y="508110"/>
                  </a:lnTo>
                  <a:lnTo>
                    <a:pt x="547206" y="508110"/>
                  </a:lnTo>
                  <a:lnTo>
                    <a:pt x="508126" y="508110"/>
                  </a:lnTo>
                  <a:lnTo>
                    <a:pt x="508121" y="508110"/>
                  </a:lnTo>
                  <a:lnTo>
                    <a:pt x="469041" y="508110"/>
                  </a:lnTo>
                  <a:lnTo>
                    <a:pt x="429946" y="508110"/>
                  </a:lnTo>
                  <a:lnTo>
                    <a:pt x="390865" y="508110"/>
                  </a:lnTo>
                  <a:lnTo>
                    <a:pt x="390861" y="508110"/>
                  </a:lnTo>
                  <a:lnTo>
                    <a:pt x="351781" y="508110"/>
                  </a:lnTo>
                  <a:lnTo>
                    <a:pt x="351780" y="508110"/>
                  </a:lnTo>
                  <a:lnTo>
                    <a:pt x="312686" y="508110"/>
                  </a:lnTo>
                  <a:lnTo>
                    <a:pt x="312686" y="469025"/>
                  </a:lnTo>
                  <a:lnTo>
                    <a:pt x="351780" y="469025"/>
                  </a:lnTo>
                  <a:lnTo>
                    <a:pt x="351781" y="469025"/>
                  </a:lnTo>
                  <a:lnTo>
                    <a:pt x="390861" y="469025"/>
                  </a:lnTo>
                  <a:lnTo>
                    <a:pt x="390865" y="469025"/>
                  </a:lnTo>
                  <a:lnTo>
                    <a:pt x="429946" y="469025"/>
                  </a:lnTo>
                  <a:lnTo>
                    <a:pt x="469041" y="469025"/>
                  </a:lnTo>
                  <a:lnTo>
                    <a:pt x="508121" y="469025"/>
                  </a:lnTo>
                  <a:lnTo>
                    <a:pt x="508126" y="469025"/>
                  </a:lnTo>
                  <a:lnTo>
                    <a:pt x="547206" y="469025"/>
                  </a:lnTo>
                  <a:lnTo>
                    <a:pt x="586286" y="469025"/>
                  </a:lnTo>
                  <a:lnTo>
                    <a:pt x="586291" y="469025"/>
                  </a:lnTo>
                  <a:lnTo>
                    <a:pt x="625381" y="469025"/>
                  </a:lnTo>
                  <a:lnTo>
                    <a:pt x="664466" y="469025"/>
                  </a:lnTo>
                  <a:lnTo>
                    <a:pt x="703547" y="469025"/>
                  </a:lnTo>
                  <a:lnTo>
                    <a:pt x="703551" y="469025"/>
                  </a:lnTo>
                  <a:lnTo>
                    <a:pt x="742632" y="469025"/>
                  </a:lnTo>
                  <a:lnTo>
                    <a:pt x="781727" y="469025"/>
                  </a:lnTo>
                  <a:lnTo>
                    <a:pt x="820807" y="469025"/>
                  </a:lnTo>
                  <a:lnTo>
                    <a:pt x="820812" y="469025"/>
                  </a:lnTo>
                  <a:lnTo>
                    <a:pt x="859892" y="469025"/>
                  </a:lnTo>
                  <a:lnTo>
                    <a:pt x="898973" y="469025"/>
                  </a:lnTo>
                  <a:lnTo>
                    <a:pt x="898973" y="429945"/>
                  </a:lnTo>
                  <a:lnTo>
                    <a:pt x="938067" y="429945"/>
                  </a:lnTo>
                  <a:close/>
                  <a:moveTo>
                    <a:pt x="78175" y="39085"/>
                  </a:moveTo>
                  <a:lnTo>
                    <a:pt x="117260" y="39085"/>
                  </a:lnTo>
                  <a:lnTo>
                    <a:pt x="117260" y="78170"/>
                  </a:lnTo>
                  <a:lnTo>
                    <a:pt x="78179" y="78170"/>
                  </a:lnTo>
                  <a:lnTo>
                    <a:pt x="78179" y="117250"/>
                  </a:lnTo>
                  <a:lnTo>
                    <a:pt x="39095" y="117250"/>
                  </a:lnTo>
                  <a:lnTo>
                    <a:pt x="39095" y="156340"/>
                  </a:lnTo>
                  <a:lnTo>
                    <a:pt x="39095" y="195425"/>
                  </a:lnTo>
                  <a:lnTo>
                    <a:pt x="39095" y="234505"/>
                  </a:lnTo>
                  <a:lnTo>
                    <a:pt x="39095" y="234510"/>
                  </a:lnTo>
                  <a:lnTo>
                    <a:pt x="39095" y="273600"/>
                  </a:lnTo>
                  <a:lnTo>
                    <a:pt x="39095" y="312685"/>
                  </a:lnTo>
                  <a:lnTo>
                    <a:pt x="39095" y="351765"/>
                  </a:lnTo>
                  <a:lnTo>
                    <a:pt x="39095" y="351770"/>
                  </a:lnTo>
                  <a:lnTo>
                    <a:pt x="39095" y="390850"/>
                  </a:lnTo>
                  <a:lnTo>
                    <a:pt x="78179" y="390850"/>
                  </a:lnTo>
                  <a:lnTo>
                    <a:pt x="78179" y="429945"/>
                  </a:lnTo>
                  <a:lnTo>
                    <a:pt x="117260" y="429945"/>
                  </a:lnTo>
                  <a:lnTo>
                    <a:pt x="117260" y="469025"/>
                  </a:lnTo>
                  <a:lnTo>
                    <a:pt x="156340" y="469025"/>
                  </a:lnTo>
                  <a:lnTo>
                    <a:pt x="156345" y="469025"/>
                  </a:lnTo>
                  <a:lnTo>
                    <a:pt x="195435" y="469025"/>
                  </a:lnTo>
                  <a:lnTo>
                    <a:pt x="234520" y="469025"/>
                  </a:lnTo>
                  <a:lnTo>
                    <a:pt x="273600" y="469025"/>
                  </a:lnTo>
                  <a:lnTo>
                    <a:pt x="312685" y="469025"/>
                  </a:lnTo>
                  <a:lnTo>
                    <a:pt x="312685" y="508110"/>
                  </a:lnTo>
                  <a:lnTo>
                    <a:pt x="273600" y="508110"/>
                  </a:lnTo>
                  <a:lnTo>
                    <a:pt x="234520" y="508110"/>
                  </a:lnTo>
                  <a:lnTo>
                    <a:pt x="195435" y="508110"/>
                  </a:lnTo>
                  <a:lnTo>
                    <a:pt x="156345" y="508110"/>
                  </a:lnTo>
                  <a:lnTo>
                    <a:pt x="156340" y="508110"/>
                  </a:lnTo>
                  <a:lnTo>
                    <a:pt x="117260" y="508110"/>
                  </a:lnTo>
                  <a:lnTo>
                    <a:pt x="117260" y="469030"/>
                  </a:lnTo>
                  <a:lnTo>
                    <a:pt x="78175" y="469030"/>
                  </a:lnTo>
                  <a:lnTo>
                    <a:pt x="78175" y="429945"/>
                  </a:lnTo>
                  <a:lnTo>
                    <a:pt x="39094" y="429945"/>
                  </a:lnTo>
                  <a:lnTo>
                    <a:pt x="39094" y="390850"/>
                  </a:lnTo>
                  <a:lnTo>
                    <a:pt x="0" y="390850"/>
                  </a:lnTo>
                  <a:lnTo>
                    <a:pt x="0" y="351770"/>
                  </a:lnTo>
                  <a:lnTo>
                    <a:pt x="0" y="351765"/>
                  </a:lnTo>
                  <a:lnTo>
                    <a:pt x="0" y="312685"/>
                  </a:lnTo>
                  <a:lnTo>
                    <a:pt x="0" y="273600"/>
                  </a:lnTo>
                  <a:lnTo>
                    <a:pt x="0" y="234510"/>
                  </a:lnTo>
                  <a:lnTo>
                    <a:pt x="0" y="234505"/>
                  </a:lnTo>
                  <a:lnTo>
                    <a:pt x="0" y="195425"/>
                  </a:lnTo>
                  <a:lnTo>
                    <a:pt x="0" y="156340"/>
                  </a:lnTo>
                  <a:lnTo>
                    <a:pt x="0" y="117245"/>
                  </a:lnTo>
                  <a:lnTo>
                    <a:pt x="39094" y="117245"/>
                  </a:lnTo>
                  <a:lnTo>
                    <a:pt x="39094" y="78165"/>
                  </a:lnTo>
                  <a:lnTo>
                    <a:pt x="78175" y="78165"/>
                  </a:lnTo>
                  <a:close/>
                  <a:moveTo>
                    <a:pt x="312686" y="0"/>
                  </a:moveTo>
                  <a:lnTo>
                    <a:pt x="351780" y="0"/>
                  </a:lnTo>
                  <a:lnTo>
                    <a:pt x="351781" y="0"/>
                  </a:lnTo>
                  <a:lnTo>
                    <a:pt x="390861" y="0"/>
                  </a:lnTo>
                  <a:lnTo>
                    <a:pt x="390865" y="0"/>
                  </a:lnTo>
                  <a:lnTo>
                    <a:pt x="429946" y="0"/>
                  </a:lnTo>
                  <a:lnTo>
                    <a:pt x="469041" y="0"/>
                  </a:lnTo>
                  <a:lnTo>
                    <a:pt x="508121" y="0"/>
                  </a:lnTo>
                  <a:lnTo>
                    <a:pt x="508126" y="0"/>
                  </a:lnTo>
                  <a:lnTo>
                    <a:pt x="547206" y="0"/>
                  </a:lnTo>
                  <a:lnTo>
                    <a:pt x="586286" y="0"/>
                  </a:lnTo>
                  <a:lnTo>
                    <a:pt x="586291" y="0"/>
                  </a:lnTo>
                  <a:lnTo>
                    <a:pt x="625381" y="0"/>
                  </a:lnTo>
                  <a:lnTo>
                    <a:pt x="664466" y="0"/>
                  </a:lnTo>
                  <a:lnTo>
                    <a:pt x="703547" y="0"/>
                  </a:lnTo>
                  <a:lnTo>
                    <a:pt x="703551" y="0"/>
                  </a:lnTo>
                  <a:lnTo>
                    <a:pt x="742632" y="0"/>
                  </a:lnTo>
                  <a:lnTo>
                    <a:pt x="781727" y="0"/>
                  </a:lnTo>
                  <a:lnTo>
                    <a:pt x="820807" y="0"/>
                  </a:lnTo>
                  <a:lnTo>
                    <a:pt x="820812" y="0"/>
                  </a:lnTo>
                  <a:lnTo>
                    <a:pt x="859892" y="0"/>
                  </a:lnTo>
                  <a:lnTo>
                    <a:pt x="898977" y="0"/>
                  </a:lnTo>
                  <a:lnTo>
                    <a:pt x="898977" y="39085"/>
                  </a:lnTo>
                  <a:lnTo>
                    <a:pt x="938068" y="39085"/>
                  </a:lnTo>
                  <a:lnTo>
                    <a:pt x="938068" y="78165"/>
                  </a:lnTo>
                  <a:lnTo>
                    <a:pt x="977152" y="78165"/>
                  </a:lnTo>
                  <a:lnTo>
                    <a:pt x="977152" y="117245"/>
                  </a:lnTo>
                  <a:lnTo>
                    <a:pt x="1016237" y="117245"/>
                  </a:lnTo>
                  <a:lnTo>
                    <a:pt x="1016237" y="156340"/>
                  </a:lnTo>
                  <a:lnTo>
                    <a:pt x="1016237" y="195425"/>
                  </a:lnTo>
                  <a:lnTo>
                    <a:pt x="1016237" y="234505"/>
                  </a:lnTo>
                  <a:lnTo>
                    <a:pt x="1016237" y="234510"/>
                  </a:lnTo>
                  <a:lnTo>
                    <a:pt x="1016237" y="273600"/>
                  </a:lnTo>
                  <a:lnTo>
                    <a:pt x="1016237" y="312685"/>
                  </a:lnTo>
                  <a:lnTo>
                    <a:pt x="1016237" y="351765"/>
                  </a:lnTo>
                  <a:lnTo>
                    <a:pt x="1016237" y="351770"/>
                  </a:lnTo>
                  <a:lnTo>
                    <a:pt x="1016237" y="390850"/>
                  </a:lnTo>
                  <a:lnTo>
                    <a:pt x="977152" y="390850"/>
                  </a:lnTo>
                  <a:lnTo>
                    <a:pt x="977152" y="351770"/>
                  </a:lnTo>
                  <a:lnTo>
                    <a:pt x="977152" y="351765"/>
                  </a:lnTo>
                  <a:lnTo>
                    <a:pt x="977152" y="312685"/>
                  </a:lnTo>
                  <a:lnTo>
                    <a:pt x="977152" y="273600"/>
                  </a:lnTo>
                  <a:lnTo>
                    <a:pt x="977152" y="234510"/>
                  </a:lnTo>
                  <a:lnTo>
                    <a:pt x="977152" y="234505"/>
                  </a:lnTo>
                  <a:lnTo>
                    <a:pt x="977152" y="195425"/>
                  </a:lnTo>
                  <a:lnTo>
                    <a:pt x="977152" y="156340"/>
                  </a:lnTo>
                  <a:lnTo>
                    <a:pt x="977152" y="117250"/>
                  </a:lnTo>
                  <a:lnTo>
                    <a:pt x="938067" y="117250"/>
                  </a:lnTo>
                  <a:lnTo>
                    <a:pt x="938067" y="78170"/>
                  </a:lnTo>
                  <a:lnTo>
                    <a:pt x="898973" y="78170"/>
                  </a:lnTo>
                  <a:lnTo>
                    <a:pt x="898973" y="39085"/>
                  </a:lnTo>
                  <a:lnTo>
                    <a:pt x="859892" y="39085"/>
                  </a:lnTo>
                  <a:lnTo>
                    <a:pt x="820812" y="39085"/>
                  </a:lnTo>
                  <a:lnTo>
                    <a:pt x="820807" y="39085"/>
                  </a:lnTo>
                  <a:lnTo>
                    <a:pt x="781727" y="39085"/>
                  </a:lnTo>
                  <a:lnTo>
                    <a:pt x="742632" y="39085"/>
                  </a:lnTo>
                  <a:lnTo>
                    <a:pt x="703551" y="39085"/>
                  </a:lnTo>
                  <a:lnTo>
                    <a:pt x="703547" y="39085"/>
                  </a:lnTo>
                  <a:lnTo>
                    <a:pt x="664466" y="39085"/>
                  </a:lnTo>
                  <a:lnTo>
                    <a:pt x="625381" y="39085"/>
                  </a:lnTo>
                  <a:lnTo>
                    <a:pt x="586291" y="39085"/>
                  </a:lnTo>
                  <a:lnTo>
                    <a:pt x="586286" y="39085"/>
                  </a:lnTo>
                  <a:lnTo>
                    <a:pt x="547206" y="39085"/>
                  </a:lnTo>
                  <a:lnTo>
                    <a:pt x="508126" y="39085"/>
                  </a:lnTo>
                  <a:lnTo>
                    <a:pt x="508121" y="39085"/>
                  </a:lnTo>
                  <a:lnTo>
                    <a:pt x="469041" y="39085"/>
                  </a:lnTo>
                  <a:lnTo>
                    <a:pt x="429946" y="39085"/>
                  </a:lnTo>
                  <a:lnTo>
                    <a:pt x="390865" y="39085"/>
                  </a:lnTo>
                  <a:lnTo>
                    <a:pt x="390861" y="39085"/>
                  </a:lnTo>
                  <a:lnTo>
                    <a:pt x="351781" y="39085"/>
                  </a:lnTo>
                  <a:lnTo>
                    <a:pt x="351780" y="39085"/>
                  </a:lnTo>
                  <a:lnTo>
                    <a:pt x="312686" y="39085"/>
                  </a:lnTo>
                  <a:close/>
                  <a:moveTo>
                    <a:pt x="117260" y="0"/>
                  </a:moveTo>
                  <a:lnTo>
                    <a:pt x="156340" y="0"/>
                  </a:lnTo>
                  <a:lnTo>
                    <a:pt x="156345" y="0"/>
                  </a:lnTo>
                  <a:lnTo>
                    <a:pt x="195435" y="0"/>
                  </a:lnTo>
                  <a:lnTo>
                    <a:pt x="234520" y="0"/>
                  </a:lnTo>
                  <a:lnTo>
                    <a:pt x="273600" y="0"/>
                  </a:lnTo>
                  <a:lnTo>
                    <a:pt x="312685" y="0"/>
                  </a:lnTo>
                  <a:lnTo>
                    <a:pt x="312685" y="39085"/>
                  </a:lnTo>
                  <a:lnTo>
                    <a:pt x="273600" y="39085"/>
                  </a:lnTo>
                  <a:lnTo>
                    <a:pt x="234520" y="39085"/>
                  </a:lnTo>
                  <a:lnTo>
                    <a:pt x="195435" y="39085"/>
                  </a:lnTo>
                  <a:lnTo>
                    <a:pt x="156345" y="39085"/>
                  </a:lnTo>
                  <a:lnTo>
                    <a:pt x="156340" y="39085"/>
                  </a:lnTo>
                  <a:lnTo>
                    <a:pt x="117260" y="39085"/>
                  </a:lnTo>
                  <a:close/>
                </a:path>
              </a:pathLst>
            </a:custGeom>
            <a:solidFill>
              <a:srgbClr val="000000"/>
            </a:solidFill>
            <a:ln w="4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7" name="PA-任意多边形 176">
              <a:extLst>
                <a:ext uri="{FF2B5EF4-FFF2-40B4-BE49-F238E27FC236}">
                  <a16:creationId xmlns:a16="http://schemas.microsoft.com/office/drawing/2014/main" xmlns="" id="{2A24EC06-12EC-4ACC-92C2-5932C05199A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537935" y="3702050"/>
              <a:ext cx="938058" cy="429945"/>
            </a:xfrm>
            <a:custGeom>
              <a:avLst/>
              <a:gdLst>
                <a:gd name="connsiteX0" fmla="*/ 273592 w 938058"/>
                <a:gd name="connsiteY0" fmla="*/ 0 h 429945"/>
                <a:gd name="connsiteX1" fmla="*/ 312686 w 938058"/>
                <a:gd name="connsiteY1" fmla="*/ 0 h 429945"/>
                <a:gd name="connsiteX2" fmla="*/ 312687 w 938058"/>
                <a:gd name="connsiteY2" fmla="*/ 0 h 429945"/>
                <a:gd name="connsiteX3" fmla="*/ 351767 w 938058"/>
                <a:gd name="connsiteY3" fmla="*/ 0 h 429945"/>
                <a:gd name="connsiteX4" fmla="*/ 351771 w 938058"/>
                <a:gd name="connsiteY4" fmla="*/ 0 h 429945"/>
                <a:gd name="connsiteX5" fmla="*/ 390852 w 938058"/>
                <a:gd name="connsiteY5" fmla="*/ 0 h 429945"/>
                <a:gd name="connsiteX6" fmla="*/ 429947 w 938058"/>
                <a:gd name="connsiteY6" fmla="*/ 0 h 429945"/>
                <a:gd name="connsiteX7" fmla="*/ 469027 w 938058"/>
                <a:gd name="connsiteY7" fmla="*/ 0 h 429945"/>
                <a:gd name="connsiteX8" fmla="*/ 469032 w 938058"/>
                <a:gd name="connsiteY8" fmla="*/ 0 h 429945"/>
                <a:gd name="connsiteX9" fmla="*/ 508112 w 938058"/>
                <a:gd name="connsiteY9" fmla="*/ 0 h 429945"/>
                <a:gd name="connsiteX10" fmla="*/ 547192 w 938058"/>
                <a:gd name="connsiteY10" fmla="*/ 0 h 429945"/>
                <a:gd name="connsiteX11" fmla="*/ 547197 w 938058"/>
                <a:gd name="connsiteY11" fmla="*/ 0 h 429945"/>
                <a:gd name="connsiteX12" fmla="*/ 586287 w 938058"/>
                <a:gd name="connsiteY12" fmla="*/ 0 h 429945"/>
                <a:gd name="connsiteX13" fmla="*/ 625372 w 938058"/>
                <a:gd name="connsiteY13" fmla="*/ 0 h 429945"/>
                <a:gd name="connsiteX14" fmla="*/ 664453 w 938058"/>
                <a:gd name="connsiteY14" fmla="*/ 0 h 429945"/>
                <a:gd name="connsiteX15" fmla="*/ 664457 w 938058"/>
                <a:gd name="connsiteY15" fmla="*/ 0 h 429945"/>
                <a:gd name="connsiteX16" fmla="*/ 703538 w 938058"/>
                <a:gd name="connsiteY16" fmla="*/ 0 h 429945"/>
                <a:gd name="connsiteX17" fmla="*/ 742633 w 938058"/>
                <a:gd name="connsiteY17" fmla="*/ 0 h 429945"/>
                <a:gd name="connsiteX18" fmla="*/ 781713 w 938058"/>
                <a:gd name="connsiteY18" fmla="*/ 0 h 429945"/>
                <a:gd name="connsiteX19" fmla="*/ 781718 w 938058"/>
                <a:gd name="connsiteY19" fmla="*/ 0 h 429945"/>
                <a:gd name="connsiteX20" fmla="*/ 820798 w 938058"/>
                <a:gd name="connsiteY20" fmla="*/ 0 h 429945"/>
                <a:gd name="connsiteX21" fmla="*/ 859883 w 938058"/>
                <a:gd name="connsiteY21" fmla="*/ 0 h 429945"/>
                <a:gd name="connsiteX22" fmla="*/ 859883 w 938058"/>
                <a:gd name="connsiteY22" fmla="*/ 39080 h 429945"/>
                <a:gd name="connsiteX23" fmla="*/ 898974 w 938058"/>
                <a:gd name="connsiteY23" fmla="*/ 39080 h 429945"/>
                <a:gd name="connsiteX24" fmla="*/ 898974 w 938058"/>
                <a:gd name="connsiteY24" fmla="*/ 78160 h 429945"/>
                <a:gd name="connsiteX25" fmla="*/ 938058 w 938058"/>
                <a:gd name="connsiteY25" fmla="*/ 78160 h 429945"/>
                <a:gd name="connsiteX26" fmla="*/ 938058 w 938058"/>
                <a:gd name="connsiteY26" fmla="*/ 117255 h 429945"/>
                <a:gd name="connsiteX27" fmla="*/ 938058 w 938058"/>
                <a:gd name="connsiteY27" fmla="*/ 156340 h 429945"/>
                <a:gd name="connsiteX28" fmla="*/ 938058 w 938058"/>
                <a:gd name="connsiteY28" fmla="*/ 195420 h 429945"/>
                <a:gd name="connsiteX29" fmla="*/ 938058 w 938058"/>
                <a:gd name="connsiteY29" fmla="*/ 195425 h 429945"/>
                <a:gd name="connsiteX30" fmla="*/ 938058 w 938058"/>
                <a:gd name="connsiteY30" fmla="*/ 234515 h 429945"/>
                <a:gd name="connsiteX31" fmla="*/ 938058 w 938058"/>
                <a:gd name="connsiteY31" fmla="*/ 273600 h 429945"/>
                <a:gd name="connsiteX32" fmla="*/ 938058 w 938058"/>
                <a:gd name="connsiteY32" fmla="*/ 312680 h 429945"/>
                <a:gd name="connsiteX33" fmla="*/ 938058 w 938058"/>
                <a:gd name="connsiteY33" fmla="*/ 312685 h 429945"/>
                <a:gd name="connsiteX34" fmla="*/ 938058 w 938058"/>
                <a:gd name="connsiteY34" fmla="*/ 351765 h 429945"/>
                <a:gd name="connsiteX35" fmla="*/ 898974 w 938058"/>
                <a:gd name="connsiteY35" fmla="*/ 351765 h 429945"/>
                <a:gd name="connsiteX36" fmla="*/ 898974 w 938058"/>
                <a:gd name="connsiteY36" fmla="*/ 390860 h 429945"/>
                <a:gd name="connsiteX37" fmla="*/ 859883 w 938058"/>
                <a:gd name="connsiteY37" fmla="*/ 390860 h 429945"/>
                <a:gd name="connsiteX38" fmla="*/ 859883 w 938058"/>
                <a:gd name="connsiteY38" fmla="*/ 429945 h 429945"/>
                <a:gd name="connsiteX39" fmla="*/ 820798 w 938058"/>
                <a:gd name="connsiteY39" fmla="*/ 429945 h 429945"/>
                <a:gd name="connsiteX40" fmla="*/ 781718 w 938058"/>
                <a:gd name="connsiteY40" fmla="*/ 429945 h 429945"/>
                <a:gd name="connsiteX41" fmla="*/ 781713 w 938058"/>
                <a:gd name="connsiteY41" fmla="*/ 429945 h 429945"/>
                <a:gd name="connsiteX42" fmla="*/ 742633 w 938058"/>
                <a:gd name="connsiteY42" fmla="*/ 429945 h 429945"/>
                <a:gd name="connsiteX43" fmla="*/ 703538 w 938058"/>
                <a:gd name="connsiteY43" fmla="*/ 429945 h 429945"/>
                <a:gd name="connsiteX44" fmla="*/ 664457 w 938058"/>
                <a:gd name="connsiteY44" fmla="*/ 429945 h 429945"/>
                <a:gd name="connsiteX45" fmla="*/ 664453 w 938058"/>
                <a:gd name="connsiteY45" fmla="*/ 429945 h 429945"/>
                <a:gd name="connsiteX46" fmla="*/ 625372 w 938058"/>
                <a:gd name="connsiteY46" fmla="*/ 429945 h 429945"/>
                <a:gd name="connsiteX47" fmla="*/ 586287 w 938058"/>
                <a:gd name="connsiteY47" fmla="*/ 429945 h 429945"/>
                <a:gd name="connsiteX48" fmla="*/ 547197 w 938058"/>
                <a:gd name="connsiteY48" fmla="*/ 429945 h 429945"/>
                <a:gd name="connsiteX49" fmla="*/ 547192 w 938058"/>
                <a:gd name="connsiteY49" fmla="*/ 429945 h 429945"/>
                <a:gd name="connsiteX50" fmla="*/ 508112 w 938058"/>
                <a:gd name="connsiteY50" fmla="*/ 429945 h 429945"/>
                <a:gd name="connsiteX51" fmla="*/ 469032 w 938058"/>
                <a:gd name="connsiteY51" fmla="*/ 429945 h 429945"/>
                <a:gd name="connsiteX52" fmla="*/ 469027 w 938058"/>
                <a:gd name="connsiteY52" fmla="*/ 429945 h 429945"/>
                <a:gd name="connsiteX53" fmla="*/ 429947 w 938058"/>
                <a:gd name="connsiteY53" fmla="*/ 429945 h 429945"/>
                <a:gd name="connsiteX54" fmla="*/ 390852 w 938058"/>
                <a:gd name="connsiteY54" fmla="*/ 429945 h 429945"/>
                <a:gd name="connsiteX55" fmla="*/ 351771 w 938058"/>
                <a:gd name="connsiteY55" fmla="*/ 429945 h 429945"/>
                <a:gd name="connsiteX56" fmla="*/ 351767 w 938058"/>
                <a:gd name="connsiteY56" fmla="*/ 429945 h 429945"/>
                <a:gd name="connsiteX57" fmla="*/ 312687 w 938058"/>
                <a:gd name="connsiteY57" fmla="*/ 429945 h 429945"/>
                <a:gd name="connsiteX58" fmla="*/ 312686 w 938058"/>
                <a:gd name="connsiteY58" fmla="*/ 429945 h 429945"/>
                <a:gd name="connsiteX59" fmla="*/ 273592 w 938058"/>
                <a:gd name="connsiteY59" fmla="*/ 429945 h 429945"/>
                <a:gd name="connsiteX60" fmla="*/ 273592 w 938058"/>
                <a:gd name="connsiteY60" fmla="*/ 390860 h 429945"/>
                <a:gd name="connsiteX61" fmla="*/ 273592 w 938058"/>
                <a:gd name="connsiteY61" fmla="*/ 351765 h 429945"/>
                <a:gd name="connsiteX62" fmla="*/ 273592 w 938058"/>
                <a:gd name="connsiteY62" fmla="*/ 312685 h 429945"/>
                <a:gd name="connsiteX63" fmla="*/ 273592 w 938058"/>
                <a:gd name="connsiteY63" fmla="*/ 312680 h 429945"/>
                <a:gd name="connsiteX64" fmla="*/ 273592 w 938058"/>
                <a:gd name="connsiteY64" fmla="*/ 273600 h 429945"/>
                <a:gd name="connsiteX65" fmla="*/ 273592 w 938058"/>
                <a:gd name="connsiteY65" fmla="*/ 234515 h 429945"/>
                <a:gd name="connsiteX66" fmla="*/ 273592 w 938058"/>
                <a:gd name="connsiteY66" fmla="*/ 195425 h 429945"/>
                <a:gd name="connsiteX67" fmla="*/ 273592 w 938058"/>
                <a:gd name="connsiteY67" fmla="*/ 195420 h 429945"/>
                <a:gd name="connsiteX68" fmla="*/ 273592 w 938058"/>
                <a:gd name="connsiteY68" fmla="*/ 156340 h 429945"/>
                <a:gd name="connsiteX69" fmla="*/ 273592 w 938058"/>
                <a:gd name="connsiteY69" fmla="*/ 117255 h 429945"/>
                <a:gd name="connsiteX70" fmla="*/ 273592 w 938058"/>
                <a:gd name="connsiteY70" fmla="*/ 78165 h 429945"/>
                <a:gd name="connsiteX71" fmla="*/ 273592 w 938058"/>
                <a:gd name="connsiteY71" fmla="*/ 78160 h 429945"/>
                <a:gd name="connsiteX72" fmla="*/ 273592 w 938058"/>
                <a:gd name="connsiteY72" fmla="*/ 39085 h 429945"/>
                <a:gd name="connsiteX73" fmla="*/ 273592 w 938058"/>
                <a:gd name="connsiteY73" fmla="*/ 39080 h 429945"/>
                <a:gd name="connsiteX74" fmla="*/ 78166 w 938058"/>
                <a:gd name="connsiteY74" fmla="*/ 0 h 429945"/>
                <a:gd name="connsiteX75" fmla="*/ 117246 w 938058"/>
                <a:gd name="connsiteY75" fmla="*/ 0 h 429945"/>
                <a:gd name="connsiteX76" fmla="*/ 117251 w 938058"/>
                <a:gd name="connsiteY76" fmla="*/ 0 h 429945"/>
                <a:gd name="connsiteX77" fmla="*/ 156341 w 938058"/>
                <a:gd name="connsiteY77" fmla="*/ 0 h 429945"/>
                <a:gd name="connsiteX78" fmla="*/ 195426 w 938058"/>
                <a:gd name="connsiteY78" fmla="*/ 0 h 429945"/>
                <a:gd name="connsiteX79" fmla="*/ 234506 w 938058"/>
                <a:gd name="connsiteY79" fmla="*/ 0 h 429945"/>
                <a:gd name="connsiteX80" fmla="*/ 273591 w 938058"/>
                <a:gd name="connsiteY80" fmla="*/ 0 h 429945"/>
                <a:gd name="connsiteX81" fmla="*/ 273591 w 938058"/>
                <a:gd name="connsiteY81" fmla="*/ 39080 h 429945"/>
                <a:gd name="connsiteX82" fmla="*/ 273591 w 938058"/>
                <a:gd name="connsiteY82" fmla="*/ 39085 h 429945"/>
                <a:gd name="connsiteX83" fmla="*/ 273591 w 938058"/>
                <a:gd name="connsiteY83" fmla="*/ 78160 h 429945"/>
                <a:gd name="connsiteX84" fmla="*/ 273591 w 938058"/>
                <a:gd name="connsiteY84" fmla="*/ 78165 h 429945"/>
                <a:gd name="connsiteX85" fmla="*/ 273591 w 938058"/>
                <a:gd name="connsiteY85" fmla="*/ 117255 h 429945"/>
                <a:gd name="connsiteX86" fmla="*/ 273591 w 938058"/>
                <a:gd name="connsiteY86" fmla="*/ 156340 h 429945"/>
                <a:gd name="connsiteX87" fmla="*/ 273591 w 938058"/>
                <a:gd name="connsiteY87" fmla="*/ 195420 h 429945"/>
                <a:gd name="connsiteX88" fmla="*/ 273591 w 938058"/>
                <a:gd name="connsiteY88" fmla="*/ 195425 h 429945"/>
                <a:gd name="connsiteX89" fmla="*/ 273591 w 938058"/>
                <a:gd name="connsiteY89" fmla="*/ 234515 h 429945"/>
                <a:gd name="connsiteX90" fmla="*/ 273591 w 938058"/>
                <a:gd name="connsiteY90" fmla="*/ 273600 h 429945"/>
                <a:gd name="connsiteX91" fmla="*/ 273591 w 938058"/>
                <a:gd name="connsiteY91" fmla="*/ 312680 h 429945"/>
                <a:gd name="connsiteX92" fmla="*/ 273591 w 938058"/>
                <a:gd name="connsiteY92" fmla="*/ 312685 h 429945"/>
                <a:gd name="connsiteX93" fmla="*/ 273591 w 938058"/>
                <a:gd name="connsiteY93" fmla="*/ 351765 h 429945"/>
                <a:gd name="connsiteX94" fmla="*/ 273591 w 938058"/>
                <a:gd name="connsiteY94" fmla="*/ 390860 h 429945"/>
                <a:gd name="connsiteX95" fmla="*/ 273591 w 938058"/>
                <a:gd name="connsiteY95" fmla="*/ 429945 h 429945"/>
                <a:gd name="connsiteX96" fmla="*/ 234506 w 938058"/>
                <a:gd name="connsiteY96" fmla="*/ 429945 h 429945"/>
                <a:gd name="connsiteX97" fmla="*/ 195426 w 938058"/>
                <a:gd name="connsiteY97" fmla="*/ 429945 h 429945"/>
                <a:gd name="connsiteX98" fmla="*/ 156341 w 938058"/>
                <a:gd name="connsiteY98" fmla="*/ 429945 h 429945"/>
                <a:gd name="connsiteX99" fmla="*/ 117251 w 938058"/>
                <a:gd name="connsiteY99" fmla="*/ 429945 h 429945"/>
                <a:gd name="connsiteX100" fmla="*/ 117246 w 938058"/>
                <a:gd name="connsiteY100" fmla="*/ 429945 h 429945"/>
                <a:gd name="connsiteX101" fmla="*/ 78166 w 938058"/>
                <a:gd name="connsiteY101" fmla="*/ 429945 h 429945"/>
                <a:gd name="connsiteX102" fmla="*/ 78166 w 938058"/>
                <a:gd name="connsiteY102" fmla="*/ 390860 h 429945"/>
                <a:gd name="connsiteX103" fmla="*/ 39081 w 938058"/>
                <a:gd name="connsiteY103" fmla="*/ 390860 h 429945"/>
                <a:gd name="connsiteX104" fmla="*/ 39081 w 938058"/>
                <a:gd name="connsiteY104" fmla="*/ 351765 h 429945"/>
                <a:gd name="connsiteX105" fmla="*/ 0 w 938058"/>
                <a:gd name="connsiteY105" fmla="*/ 351765 h 429945"/>
                <a:gd name="connsiteX106" fmla="*/ 0 w 938058"/>
                <a:gd name="connsiteY106" fmla="*/ 312685 h 429945"/>
                <a:gd name="connsiteX107" fmla="*/ 0 w 938058"/>
                <a:gd name="connsiteY107" fmla="*/ 312680 h 429945"/>
                <a:gd name="connsiteX108" fmla="*/ 0 w 938058"/>
                <a:gd name="connsiteY108" fmla="*/ 273600 h 429945"/>
                <a:gd name="connsiteX109" fmla="*/ 0 w 938058"/>
                <a:gd name="connsiteY109" fmla="*/ 234515 h 429945"/>
                <a:gd name="connsiteX110" fmla="*/ 0 w 938058"/>
                <a:gd name="connsiteY110" fmla="*/ 195425 h 429945"/>
                <a:gd name="connsiteX111" fmla="*/ 0 w 938058"/>
                <a:gd name="connsiteY111" fmla="*/ 195420 h 429945"/>
                <a:gd name="connsiteX112" fmla="*/ 0 w 938058"/>
                <a:gd name="connsiteY112" fmla="*/ 156340 h 429945"/>
                <a:gd name="connsiteX113" fmla="*/ 0 w 938058"/>
                <a:gd name="connsiteY113" fmla="*/ 117255 h 429945"/>
                <a:gd name="connsiteX114" fmla="*/ 0 w 938058"/>
                <a:gd name="connsiteY114" fmla="*/ 78160 h 429945"/>
                <a:gd name="connsiteX115" fmla="*/ 39081 w 938058"/>
                <a:gd name="connsiteY115" fmla="*/ 78160 h 429945"/>
                <a:gd name="connsiteX116" fmla="*/ 39081 w 938058"/>
                <a:gd name="connsiteY116" fmla="*/ 39080 h 429945"/>
                <a:gd name="connsiteX117" fmla="*/ 78166 w 938058"/>
                <a:gd name="connsiteY117" fmla="*/ 39080 h 42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938058" h="429945">
                  <a:moveTo>
                    <a:pt x="273592" y="0"/>
                  </a:moveTo>
                  <a:lnTo>
                    <a:pt x="312686" y="0"/>
                  </a:lnTo>
                  <a:lnTo>
                    <a:pt x="312687" y="0"/>
                  </a:lnTo>
                  <a:lnTo>
                    <a:pt x="351767" y="0"/>
                  </a:lnTo>
                  <a:lnTo>
                    <a:pt x="351771" y="0"/>
                  </a:lnTo>
                  <a:lnTo>
                    <a:pt x="390852" y="0"/>
                  </a:lnTo>
                  <a:lnTo>
                    <a:pt x="429947" y="0"/>
                  </a:lnTo>
                  <a:lnTo>
                    <a:pt x="469027" y="0"/>
                  </a:lnTo>
                  <a:lnTo>
                    <a:pt x="469032" y="0"/>
                  </a:lnTo>
                  <a:lnTo>
                    <a:pt x="508112" y="0"/>
                  </a:lnTo>
                  <a:lnTo>
                    <a:pt x="547192" y="0"/>
                  </a:lnTo>
                  <a:lnTo>
                    <a:pt x="547197" y="0"/>
                  </a:lnTo>
                  <a:lnTo>
                    <a:pt x="586287" y="0"/>
                  </a:lnTo>
                  <a:lnTo>
                    <a:pt x="625372" y="0"/>
                  </a:lnTo>
                  <a:lnTo>
                    <a:pt x="664453" y="0"/>
                  </a:lnTo>
                  <a:lnTo>
                    <a:pt x="664457" y="0"/>
                  </a:lnTo>
                  <a:lnTo>
                    <a:pt x="703538" y="0"/>
                  </a:lnTo>
                  <a:lnTo>
                    <a:pt x="742633" y="0"/>
                  </a:lnTo>
                  <a:lnTo>
                    <a:pt x="781713" y="0"/>
                  </a:lnTo>
                  <a:lnTo>
                    <a:pt x="781718" y="0"/>
                  </a:lnTo>
                  <a:lnTo>
                    <a:pt x="820798" y="0"/>
                  </a:lnTo>
                  <a:lnTo>
                    <a:pt x="859883" y="0"/>
                  </a:lnTo>
                  <a:lnTo>
                    <a:pt x="859883" y="39080"/>
                  </a:lnTo>
                  <a:lnTo>
                    <a:pt x="898974" y="39080"/>
                  </a:lnTo>
                  <a:lnTo>
                    <a:pt x="898974" y="78160"/>
                  </a:lnTo>
                  <a:lnTo>
                    <a:pt x="938058" y="78160"/>
                  </a:lnTo>
                  <a:lnTo>
                    <a:pt x="938058" y="117255"/>
                  </a:lnTo>
                  <a:lnTo>
                    <a:pt x="938058" y="156340"/>
                  </a:lnTo>
                  <a:lnTo>
                    <a:pt x="938058" y="195420"/>
                  </a:lnTo>
                  <a:lnTo>
                    <a:pt x="938058" y="195425"/>
                  </a:lnTo>
                  <a:lnTo>
                    <a:pt x="938058" y="234515"/>
                  </a:lnTo>
                  <a:lnTo>
                    <a:pt x="938058" y="273600"/>
                  </a:lnTo>
                  <a:lnTo>
                    <a:pt x="938058" y="312680"/>
                  </a:lnTo>
                  <a:lnTo>
                    <a:pt x="938058" y="312685"/>
                  </a:lnTo>
                  <a:lnTo>
                    <a:pt x="938058" y="351765"/>
                  </a:lnTo>
                  <a:lnTo>
                    <a:pt x="898974" y="351765"/>
                  </a:lnTo>
                  <a:lnTo>
                    <a:pt x="898974" y="390860"/>
                  </a:lnTo>
                  <a:lnTo>
                    <a:pt x="859883" y="390860"/>
                  </a:lnTo>
                  <a:lnTo>
                    <a:pt x="859883" y="429945"/>
                  </a:lnTo>
                  <a:lnTo>
                    <a:pt x="820798" y="429945"/>
                  </a:lnTo>
                  <a:lnTo>
                    <a:pt x="781718" y="429945"/>
                  </a:lnTo>
                  <a:lnTo>
                    <a:pt x="781713" y="429945"/>
                  </a:lnTo>
                  <a:lnTo>
                    <a:pt x="742633" y="429945"/>
                  </a:lnTo>
                  <a:lnTo>
                    <a:pt x="703538" y="429945"/>
                  </a:lnTo>
                  <a:lnTo>
                    <a:pt x="664457" y="429945"/>
                  </a:lnTo>
                  <a:lnTo>
                    <a:pt x="664453" y="429945"/>
                  </a:lnTo>
                  <a:lnTo>
                    <a:pt x="625372" y="429945"/>
                  </a:lnTo>
                  <a:lnTo>
                    <a:pt x="586287" y="429945"/>
                  </a:lnTo>
                  <a:lnTo>
                    <a:pt x="547197" y="429945"/>
                  </a:lnTo>
                  <a:lnTo>
                    <a:pt x="547192" y="429945"/>
                  </a:lnTo>
                  <a:lnTo>
                    <a:pt x="508112" y="429945"/>
                  </a:lnTo>
                  <a:lnTo>
                    <a:pt x="469032" y="429945"/>
                  </a:lnTo>
                  <a:lnTo>
                    <a:pt x="469027" y="429945"/>
                  </a:lnTo>
                  <a:lnTo>
                    <a:pt x="429947" y="429945"/>
                  </a:lnTo>
                  <a:lnTo>
                    <a:pt x="390852" y="429945"/>
                  </a:lnTo>
                  <a:lnTo>
                    <a:pt x="351771" y="429945"/>
                  </a:lnTo>
                  <a:lnTo>
                    <a:pt x="351767" y="429945"/>
                  </a:lnTo>
                  <a:lnTo>
                    <a:pt x="312687" y="429945"/>
                  </a:lnTo>
                  <a:lnTo>
                    <a:pt x="312686" y="429945"/>
                  </a:lnTo>
                  <a:lnTo>
                    <a:pt x="273592" y="429945"/>
                  </a:lnTo>
                  <a:lnTo>
                    <a:pt x="273592" y="390860"/>
                  </a:lnTo>
                  <a:lnTo>
                    <a:pt x="273592" y="351765"/>
                  </a:lnTo>
                  <a:lnTo>
                    <a:pt x="273592" y="312685"/>
                  </a:lnTo>
                  <a:lnTo>
                    <a:pt x="273592" y="312680"/>
                  </a:lnTo>
                  <a:lnTo>
                    <a:pt x="273592" y="273600"/>
                  </a:lnTo>
                  <a:lnTo>
                    <a:pt x="273592" y="234515"/>
                  </a:lnTo>
                  <a:lnTo>
                    <a:pt x="273592" y="195425"/>
                  </a:lnTo>
                  <a:lnTo>
                    <a:pt x="273592" y="195420"/>
                  </a:lnTo>
                  <a:lnTo>
                    <a:pt x="273592" y="156340"/>
                  </a:lnTo>
                  <a:lnTo>
                    <a:pt x="273592" y="117255"/>
                  </a:lnTo>
                  <a:lnTo>
                    <a:pt x="273592" y="78165"/>
                  </a:lnTo>
                  <a:lnTo>
                    <a:pt x="273592" y="78160"/>
                  </a:lnTo>
                  <a:lnTo>
                    <a:pt x="273592" y="39085"/>
                  </a:lnTo>
                  <a:lnTo>
                    <a:pt x="273592" y="39080"/>
                  </a:lnTo>
                  <a:close/>
                  <a:moveTo>
                    <a:pt x="78166" y="0"/>
                  </a:moveTo>
                  <a:lnTo>
                    <a:pt x="117246" y="0"/>
                  </a:lnTo>
                  <a:lnTo>
                    <a:pt x="117251" y="0"/>
                  </a:lnTo>
                  <a:lnTo>
                    <a:pt x="156341" y="0"/>
                  </a:lnTo>
                  <a:lnTo>
                    <a:pt x="195426" y="0"/>
                  </a:lnTo>
                  <a:lnTo>
                    <a:pt x="234506" y="0"/>
                  </a:lnTo>
                  <a:lnTo>
                    <a:pt x="273591" y="0"/>
                  </a:lnTo>
                  <a:lnTo>
                    <a:pt x="273591" y="39080"/>
                  </a:lnTo>
                  <a:lnTo>
                    <a:pt x="273591" y="39085"/>
                  </a:lnTo>
                  <a:lnTo>
                    <a:pt x="273591" y="78160"/>
                  </a:lnTo>
                  <a:lnTo>
                    <a:pt x="273591" y="78165"/>
                  </a:lnTo>
                  <a:lnTo>
                    <a:pt x="273591" y="117255"/>
                  </a:lnTo>
                  <a:lnTo>
                    <a:pt x="273591" y="156340"/>
                  </a:lnTo>
                  <a:lnTo>
                    <a:pt x="273591" y="195420"/>
                  </a:lnTo>
                  <a:lnTo>
                    <a:pt x="273591" y="195425"/>
                  </a:lnTo>
                  <a:lnTo>
                    <a:pt x="273591" y="234515"/>
                  </a:lnTo>
                  <a:lnTo>
                    <a:pt x="273591" y="273600"/>
                  </a:lnTo>
                  <a:lnTo>
                    <a:pt x="273591" y="312680"/>
                  </a:lnTo>
                  <a:lnTo>
                    <a:pt x="273591" y="312685"/>
                  </a:lnTo>
                  <a:lnTo>
                    <a:pt x="273591" y="351765"/>
                  </a:lnTo>
                  <a:lnTo>
                    <a:pt x="273591" y="390860"/>
                  </a:lnTo>
                  <a:lnTo>
                    <a:pt x="273591" y="429945"/>
                  </a:lnTo>
                  <a:lnTo>
                    <a:pt x="234506" y="429945"/>
                  </a:lnTo>
                  <a:lnTo>
                    <a:pt x="195426" y="429945"/>
                  </a:lnTo>
                  <a:lnTo>
                    <a:pt x="156341" y="429945"/>
                  </a:lnTo>
                  <a:lnTo>
                    <a:pt x="117251" y="429945"/>
                  </a:lnTo>
                  <a:lnTo>
                    <a:pt x="117246" y="429945"/>
                  </a:lnTo>
                  <a:lnTo>
                    <a:pt x="78166" y="429945"/>
                  </a:lnTo>
                  <a:lnTo>
                    <a:pt x="78166" y="390860"/>
                  </a:lnTo>
                  <a:lnTo>
                    <a:pt x="39081" y="390860"/>
                  </a:lnTo>
                  <a:lnTo>
                    <a:pt x="39081" y="351765"/>
                  </a:lnTo>
                  <a:lnTo>
                    <a:pt x="0" y="351765"/>
                  </a:lnTo>
                  <a:lnTo>
                    <a:pt x="0" y="312685"/>
                  </a:lnTo>
                  <a:lnTo>
                    <a:pt x="0" y="312680"/>
                  </a:lnTo>
                  <a:lnTo>
                    <a:pt x="0" y="273600"/>
                  </a:lnTo>
                  <a:lnTo>
                    <a:pt x="0" y="234515"/>
                  </a:lnTo>
                  <a:lnTo>
                    <a:pt x="0" y="195425"/>
                  </a:lnTo>
                  <a:lnTo>
                    <a:pt x="0" y="195420"/>
                  </a:lnTo>
                  <a:lnTo>
                    <a:pt x="0" y="156340"/>
                  </a:lnTo>
                  <a:lnTo>
                    <a:pt x="0" y="117255"/>
                  </a:lnTo>
                  <a:lnTo>
                    <a:pt x="0" y="78160"/>
                  </a:lnTo>
                  <a:lnTo>
                    <a:pt x="39081" y="78160"/>
                  </a:lnTo>
                  <a:lnTo>
                    <a:pt x="39081" y="39080"/>
                  </a:lnTo>
                  <a:lnTo>
                    <a:pt x="78166" y="39080"/>
                  </a:lnTo>
                  <a:close/>
                </a:path>
              </a:pathLst>
            </a:custGeom>
            <a:solidFill>
              <a:schemeClr val="bg1"/>
            </a:solidFill>
            <a:ln w="4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80" name="PA-文本框 179">
            <a:extLst>
              <a:ext uri="{FF2B5EF4-FFF2-40B4-BE49-F238E27FC236}">
                <a16:creationId xmlns:a16="http://schemas.microsoft.com/office/drawing/2014/main" xmlns="" id="{7D2E923A-E8AF-4F66-BF52-2EC48C594FD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633514" y="1184728"/>
            <a:ext cx="692497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>
                <a:ln w="10001">
                  <a:solidFill>
                    <a:srgbClr val="2299C8"/>
                  </a:solidFill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检查站字体" panose="02000600000000000000" pitchFamily="2" charset="-128"/>
                <a:ea typeface="检查站字体" panose="02000600000000000000" pitchFamily="2" charset="-128"/>
                <a:cs typeface="+mn-cs"/>
              </a:rPr>
              <a:t>是否開始六月的心酸</a:t>
            </a:r>
          </a:p>
        </p:txBody>
      </p:sp>
      <p:sp>
        <p:nvSpPr>
          <p:cNvPr id="1127" name="文本框 1126" hidden="1">
            <a:extLst>
              <a:ext uri="{FF2B5EF4-FFF2-40B4-BE49-F238E27FC236}">
                <a16:creationId xmlns:a16="http://schemas.microsoft.com/office/drawing/2014/main" xmlns="" id="{2CFB2FCA-E520-4393-AE19-718E6CA288FA}"/>
              </a:ext>
            </a:extLst>
          </p:cNvPr>
          <p:cNvSpPr txBox="1"/>
          <p:nvPr/>
        </p:nvSpPr>
        <p:spPr>
          <a:xfrm>
            <a:off x="5036194" y="3174322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rPr>
              <a:t>是否</a:t>
            </a:r>
          </a:p>
        </p:txBody>
      </p:sp>
      <p:sp>
        <p:nvSpPr>
          <p:cNvPr id="189" name="PA-文本框 186">
            <a:extLst>
              <a:ext uri="{FF2B5EF4-FFF2-40B4-BE49-F238E27FC236}">
                <a16:creationId xmlns:a16="http://schemas.microsoft.com/office/drawing/2014/main" xmlns="" id="{B6682224-A1BC-463B-84E8-2AC210F7FFF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224765" y="2573073"/>
            <a:ext cx="258316" cy="274892"/>
          </a:xfrm>
          <a:custGeom>
            <a:avLst/>
            <a:gdLst/>
            <a:ahLst/>
            <a:cxnLst/>
            <a:rect l="l" t="t" r="r" b="b"/>
            <a:pathLst>
              <a:path w="286420" h="304800">
                <a:moveTo>
                  <a:pt x="0" y="149423"/>
                </a:moveTo>
                <a:lnTo>
                  <a:pt x="286420" y="149423"/>
                </a:lnTo>
                <a:lnTo>
                  <a:pt x="286420" y="174054"/>
                </a:lnTo>
                <a:lnTo>
                  <a:pt x="155674" y="174054"/>
                </a:lnTo>
                <a:cubicBezTo>
                  <a:pt x="155674" y="194990"/>
                  <a:pt x="155674" y="205457"/>
                  <a:pt x="155674" y="205457"/>
                </a:cubicBezTo>
                <a:lnTo>
                  <a:pt x="249064" y="205457"/>
                </a:lnTo>
                <a:lnTo>
                  <a:pt x="249064" y="230088"/>
                </a:lnTo>
                <a:lnTo>
                  <a:pt x="155674" y="230088"/>
                </a:lnTo>
                <a:lnTo>
                  <a:pt x="155674" y="280169"/>
                </a:lnTo>
                <a:lnTo>
                  <a:pt x="286420" y="280169"/>
                </a:lnTo>
                <a:lnTo>
                  <a:pt x="286420" y="304800"/>
                </a:lnTo>
                <a:lnTo>
                  <a:pt x="112068" y="304800"/>
                </a:lnTo>
                <a:lnTo>
                  <a:pt x="112068" y="286122"/>
                </a:lnTo>
                <a:lnTo>
                  <a:pt x="93390" y="286122"/>
                </a:lnTo>
                <a:lnTo>
                  <a:pt x="93390" y="267444"/>
                </a:lnTo>
                <a:lnTo>
                  <a:pt x="74712" y="267444"/>
                </a:lnTo>
                <a:lnTo>
                  <a:pt x="74712" y="248766"/>
                </a:lnTo>
                <a:lnTo>
                  <a:pt x="62285" y="248766"/>
                </a:lnTo>
                <a:lnTo>
                  <a:pt x="62285" y="267444"/>
                </a:lnTo>
                <a:lnTo>
                  <a:pt x="43607" y="267444"/>
                </a:lnTo>
                <a:lnTo>
                  <a:pt x="43607" y="286122"/>
                </a:lnTo>
                <a:lnTo>
                  <a:pt x="24929" y="286122"/>
                </a:lnTo>
                <a:lnTo>
                  <a:pt x="24929" y="304800"/>
                </a:lnTo>
                <a:lnTo>
                  <a:pt x="0" y="304800"/>
                </a:lnTo>
                <a:lnTo>
                  <a:pt x="0" y="280169"/>
                </a:lnTo>
                <a:lnTo>
                  <a:pt x="18678" y="280169"/>
                </a:lnTo>
                <a:lnTo>
                  <a:pt x="18678" y="261491"/>
                </a:lnTo>
                <a:lnTo>
                  <a:pt x="37356" y="261491"/>
                </a:lnTo>
                <a:lnTo>
                  <a:pt x="37356" y="242813"/>
                </a:lnTo>
                <a:lnTo>
                  <a:pt x="56034" y="242813"/>
                </a:lnTo>
                <a:lnTo>
                  <a:pt x="56034" y="186779"/>
                </a:lnTo>
                <a:lnTo>
                  <a:pt x="80963" y="186779"/>
                </a:lnTo>
                <a:lnTo>
                  <a:pt x="80963" y="242813"/>
                </a:lnTo>
                <a:lnTo>
                  <a:pt x="99641" y="242813"/>
                </a:lnTo>
                <a:lnTo>
                  <a:pt x="99641" y="261491"/>
                </a:lnTo>
                <a:lnTo>
                  <a:pt x="118319" y="261491"/>
                </a:lnTo>
                <a:lnTo>
                  <a:pt x="118319" y="280169"/>
                </a:lnTo>
                <a:lnTo>
                  <a:pt x="130746" y="280169"/>
                </a:lnTo>
                <a:cubicBezTo>
                  <a:pt x="130746" y="209426"/>
                  <a:pt x="130746" y="174054"/>
                  <a:pt x="130746" y="174054"/>
                </a:cubicBezTo>
                <a:lnTo>
                  <a:pt x="0" y="174054"/>
                </a:lnTo>
                <a:close/>
                <a:moveTo>
                  <a:pt x="80963" y="80665"/>
                </a:moveTo>
                <a:cubicBezTo>
                  <a:pt x="80963" y="101600"/>
                  <a:pt x="80963" y="112068"/>
                  <a:pt x="80963" y="112068"/>
                </a:cubicBezTo>
                <a:lnTo>
                  <a:pt x="205457" y="112068"/>
                </a:lnTo>
                <a:cubicBezTo>
                  <a:pt x="205457" y="91132"/>
                  <a:pt x="205457" y="80665"/>
                  <a:pt x="205457" y="80665"/>
                </a:cubicBezTo>
                <a:close/>
                <a:moveTo>
                  <a:pt x="80963" y="24631"/>
                </a:moveTo>
                <a:cubicBezTo>
                  <a:pt x="80963" y="45566"/>
                  <a:pt x="80963" y="56034"/>
                  <a:pt x="80963" y="56034"/>
                </a:cubicBezTo>
                <a:lnTo>
                  <a:pt x="205457" y="56034"/>
                </a:lnTo>
                <a:cubicBezTo>
                  <a:pt x="205457" y="35099"/>
                  <a:pt x="205457" y="24631"/>
                  <a:pt x="205457" y="24631"/>
                </a:cubicBezTo>
                <a:close/>
                <a:moveTo>
                  <a:pt x="56034" y="0"/>
                </a:moveTo>
                <a:lnTo>
                  <a:pt x="230386" y="0"/>
                </a:lnTo>
                <a:lnTo>
                  <a:pt x="230386" y="136699"/>
                </a:lnTo>
                <a:lnTo>
                  <a:pt x="56034" y="136699"/>
                </a:lnTo>
                <a:close/>
              </a:path>
            </a:pathLst>
          </a:custGeom>
          <a:solidFill>
            <a:schemeClr val="tx1">
              <a:lumMod val="100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Unifont" panose="02000604000000000000" pitchFamily="2" charset="-122"/>
              <a:ea typeface="Unifont" panose="02000604000000000000" pitchFamily="2" charset="-122"/>
              <a:cs typeface="Unifont" panose="02000604000000000000" pitchFamily="2" charset="-122"/>
            </a:endParaRPr>
          </a:p>
        </p:txBody>
      </p:sp>
      <p:sp>
        <p:nvSpPr>
          <p:cNvPr id="186" name="PA-文本框 183">
            <a:extLst>
              <a:ext uri="{FF2B5EF4-FFF2-40B4-BE49-F238E27FC236}">
                <a16:creationId xmlns:a16="http://schemas.microsoft.com/office/drawing/2014/main" xmlns="" id="{E6DCCCEE-620B-4CE2-ABB0-A74BFD88B5A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708919" y="2591020"/>
            <a:ext cx="258316" cy="258048"/>
          </a:xfrm>
          <a:custGeom>
            <a:avLst/>
            <a:gdLst/>
            <a:ahLst/>
            <a:cxnLst/>
            <a:rect l="l" t="t" r="r" b="b"/>
            <a:pathLst>
              <a:path w="286420" h="286122">
                <a:moveTo>
                  <a:pt x="80963" y="192732"/>
                </a:moveTo>
                <a:lnTo>
                  <a:pt x="80963" y="242813"/>
                </a:lnTo>
                <a:lnTo>
                  <a:pt x="205457" y="242813"/>
                </a:lnTo>
                <a:lnTo>
                  <a:pt x="205457" y="192732"/>
                </a:lnTo>
                <a:close/>
                <a:moveTo>
                  <a:pt x="56034" y="168101"/>
                </a:moveTo>
                <a:lnTo>
                  <a:pt x="230386" y="168101"/>
                </a:lnTo>
                <a:cubicBezTo>
                  <a:pt x="230386" y="246782"/>
                  <a:pt x="230386" y="286122"/>
                  <a:pt x="230386" y="286122"/>
                </a:cubicBezTo>
                <a:lnTo>
                  <a:pt x="205457" y="286122"/>
                </a:lnTo>
                <a:lnTo>
                  <a:pt x="205457" y="267444"/>
                </a:lnTo>
                <a:lnTo>
                  <a:pt x="80963" y="267444"/>
                </a:lnTo>
                <a:lnTo>
                  <a:pt x="80963" y="286122"/>
                </a:lnTo>
                <a:lnTo>
                  <a:pt x="56034" y="286122"/>
                </a:lnTo>
                <a:cubicBezTo>
                  <a:pt x="56034" y="207442"/>
                  <a:pt x="56034" y="168101"/>
                  <a:pt x="56034" y="168101"/>
                </a:cubicBezTo>
                <a:close/>
                <a:moveTo>
                  <a:pt x="168102" y="74712"/>
                </a:moveTo>
                <a:lnTo>
                  <a:pt x="211708" y="74712"/>
                </a:lnTo>
                <a:lnTo>
                  <a:pt x="211708" y="93390"/>
                </a:lnTo>
                <a:lnTo>
                  <a:pt x="249064" y="93390"/>
                </a:lnTo>
                <a:lnTo>
                  <a:pt x="249064" y="112068"/>
                </a:lnTo>
                <a:lnTo>
                  <a:pt x="267742" y="112068"/>
                </a:lnTo>
                <a:lnTo>
                  <a:pt x="267742" y="130745"/>
                </a:lnTo>
                <a:lnTo>
                  <a:pt x="286420" y="130745"/>
                </a:lnTo>
                <a:lnTo>
                  <a:pt x="286420" y="155376"/>
                </a:lnTo>
                <a:lnTo>
                  <a:pt x="261491" y="155376"/>
                </a:lnTo>
                <a:lnTo>
                  <a:pt x="261491" y="136699"/>
                </a:lnTo>
                <a:lnTo>
                  <a:pt x="242813" y="136699"/>
                </a:lnTo>
                <a:lnTo>
                  <a:pt x="242813" y="118021"/>
                </a:lnTo>
                <a:lnTo>
                  <a:pt x="205457" y="118021"/>
                </a:lnTo>
                <a:lnTo>
                  <a:pt x="205457" y="99343"/>
                </a:lnTo>
                <a:lnTo>
                  <a:pt x="168102" y="99343"/>
                </a:lnTo>
                <a:close/>
                <a:moveTo>
                  <a:pt x="18678" y="0"/>
                </a:moveTo>
                <a:lnTo>
                  <a:pt x="267742" y="0"/>
                </a:lnTo>
                <a:lnTo>
                  <a:pt x="267742" y="24631"/>
                </a:lnTo>
                <a:lnTo>
                  <a:pt x="174352" y="24631"/>
                </a:lnTo>
                <a:lnTo>
                  <a:pt x="174352" y="43309"/>
                </a:lnTo>
                <a:lnTo>
                  <a:pt x="155674" y="43309"/>
                </a:lnTo>
                <a:cubicBezTo>
                  <a:pt x="155674" y="118021"/>
                  <a:pt x="155674" y="155376"/>
                  <a:pt x="155674" y="155376"/>
                </a:cubicBezTo>
                <a:lnTo>
                  <a:pt x="130746" y="155376"/>
                </a:lnTo>
                <a:cubicBezTo>
                  <a:pt x="130746" y="105569"/>
                  <a:pt x="130746" y="80665"/>
                  <a:pt x="130746" y="80665"/>
                </a:cubicBezTo>
                <a:lnTo>
                  <a:pt x="118319" y="80665"/>
                </a:lnTo>
                <a:lnTo>
                  <a:pt x="118319" y="99343"/>
                </a:lnTo>
                <a:lnTo>
                  <a:pt x="99641" y="99343"/>
                </a:lnTo>
                <a:lnTo>
                  <a:pt x="99641" y="118021"/>
                </a:lnTo>
                <a:lnTo>
                  <a:pt x="80963" y="118021"/>
                </a:lnTo>
                <a:lnTo>
                  <a:pt x="80963" y="136699"/>
                </a:lnTo>
                <a:lnTo>
                  <a:pt x="43607" y="136699"/>
                </a:lnTo>
                <a:lnTo>
                  <a:pt x="43607" y="155376"/>
                </a:lnTo>
                <a:lnTo>
                  <a:pt x="0" y="155376"/>
                </a:lnTo>
                <a:lnTo>
                  <a:pt x="0" y="130745"/>
                </a:lnTo>
                <a:lnTo>
                  <a:pt x="37356" y="130745"/>
                </a:lnTo>
                <a:lnTo>
                  <a:pt x="37356" y="112068"/>
                </a:lnTo>
                <a:lnTo>
                  <a:pt x="74712" y="112068"/>
                </a:lnTo>
                <a:lnTo>
                  <a:pt x="74712" y="93390"/>
                </a:lnTo>
                <a:lnTo>
                  <a:pt x="93390" y="93390"/>
                </a:lnTo>
                <a:lnTo>
                  <a:pt x="93390" y="74712"/>
                </a:lnTo>
                <a:lnTo>
                  <a:pt x="112068" y="74712"/>
                </a:lnTo>
                <a:lnTo>
                  <a:pt x="112068" y="56034"/>
                </a:lnTo>
                <a:lnTo>
                  <a:pt x="130746" y="56034"/>
                </a:lnTo>
                <a:lnTo>
                  <a:pt x="130746" y="37356"/>
                </a:lnTo>
                <a:lnTo>
                  <a:pt x="149424" y="37356"/>
                </a:lnTo>
                <a:lnTo>
                  <a:pt x="149424" y="24631"/>
                </a:lnTo>
                <a:lnTo>
                  <a:pt x="18678" y="24631"/>
                </a:lnTo>
                <a:close/>
              </a:path>
            </a:pathLst>
          </a:custGeom>
          <a:solidFill>
            <a:schemeClr val="tx1">
              <a:lumMod val="100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Unifont" panose="02000604000000000000" pitchFamily="2" charset="-122"/>
              <a:ea typeface="Unifont" panose="02000604000000000000" pitchFamily="2" charset="-122"/>
              <a:cs typeface="Unifont" panose="02000604000000000000" pitchFamily="2" charset="-122"/>
            </a:endParaRPr>
          </a:p>
        </p:txBody>
      </p:sp>
      <p:pic>
        <p:nvPicPr>
          <p:cNvPr id="179" name="PA-图片 2">
            <a:extLst>
              <a:ext uri="{FF2B5EF4-FFF2-40B4-BE49-F238E27FC236}">
                <a16:creationId xmlns:a16="http://schemas.microsoft.com/office/drawing/2014/main" xmlns="" id="{978B3695-BE42-4D7C-B636-DA9D584F8BD1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9" t="5489" r="24289" b="14344"/>
          <a:stretch/>
        </p:blipFill>
        <p:spPr bwMode="auto">
          <a:xfrm>
            <a:off x="6657348" y="2684739"/>
            <a:ext cx="465346" cy="60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6286438C-1EE4-48E8-9F30-0F1D0BCD7ACF}"/>
              </a:ext>
            </a:extLst>
          </p:cNvPr>
          <p:cNvSpPr/>
          <p:nvPr/>
        </p:nvSpPr>
        <p:spPr>
          <a:xfrm>
            <a:off x="1830503" y="4590121"/>
            <a:ext cx="636472" cy="716048"/>
          </a:xfrm>
          <a:custGeom>
            <a:avLst/>
            <a:gdLst>
              <a:gd name="connsiteX0" fmla="*/ 437575 w 636472"/>
              <a:gd name="connsiteY0" fmla="*/ 165556 h 716048"/>
              <a:gd name="connsiteX1" fmla="*/ 437325 w 636472"/>
              <a:gd name="connsiteY1" fmla="*/ 165748 h 716048"/>
              <a:gd name="connsiteX2" fmla="*/ 437575 w 636472"/>
              <a:gd name="connsiteY2" fmla="*/ 165748 h 716048"/>
              <a:gd name="connsiteX3" fmla="*/ 437575 w 636472"/>
              <a:gd name="connsiteY3" fmla="*/ 165747 h 716048"/>
              <a:gd name="connsiteX4" fmla="*/ 436999 w 636472"/>
              <a:gd name="connsiteY4" fmla="*/ 159118 h 716048"/>
              <a:gd name="connsiteX5" fmla="*/ 437575 w 636472"/>
              <a:gd name="connsiteY5" fmla="*/ 160272 h 716048"/>
              <a:gd name="connsiteX6" fmla="*/ 437575 w 636472"/>
              <a:gd name="connsiteY6" fmla="*/ 159118 h 716048"/>
              <a:gd name="connsiteX7" fmla="*/ 278457 w 636472"/>
              <a:gd name="connsiteY7" fmla="*/ 0 h 716048"/>
              <a:gd name="connsiteX8" fmla="*/ 632776 w 636472"/>
              <a:gd name="connsiteY8" fmla="*/ 83 h 716048"/>
              <a:gd name="connsiteX9" fmla="*/ 635229 w 636472"/>
              <a:gd name="connsiteY9" fmla="*/ 2072 h 716048"/>
              <a:gd name="connsiteX10" fmla="*/ 636422 w 636472"/>
              <a:gd name="connsiteY10" fmla="*/ 4873 h 716048"/>
              <a:gd name="connsiteX11" fmla="*/ 636472 w 636472"/>
              <a:gd name="connsiteY11" fmla="*/ 153864 h 716048"/>
              <a:gd name="connsiteX12" fmla="*/ 629842 w 636472"/>
              <a:gd name="connsiteY12" fmla="*/ 159118 h 716048"/>
              <a:gd name="connsiteX13" fmla="*/ 517134 w 636472"/>
              <a:gd name="connsiteY13" fmla="*/ 159118 h 716048"/>
              <a:gd name="connsiteX14" fmla="*/ 517134 w 636472"/>
              <a:gd name="connsiteY14" fmla="*/ 165748 h 716048"/>
              <a:gd name="connsiteX15" fmla="*/ 527494 w 636472"/>
              <a:gd name="connsiteY15" fmla="*/ 182157 h 716048"/>
              <a:gd name="connsiteX16" fmla="*/ 523764 w 636472"/>
              <a:gd name="connsiteY16" fmla="*/ 358016 h 716048"/>
              <a:gd name="connsiteX17" fmla="*/ 525902 w 636472"/>
              <a:gd name="connsiteY17" fmla="*/ 363370 h 716048"/>
              <a:gd name="connsiteX18" fmla="*/ 531687 w 636472"/>
              <a:gd name="connsiteY18" fmla="*/ 364580 h 716048"/>
              <a:gd name="connsiteX19" fmla="*/ 556914 w 636472"/>
              <a:gd name="connsiteY19" fmla="*/ 364629 h 716048"/>
              <a:gd name="connsiteX20" fmla="*/ 567522 w 636472"/>
              <a:gd name="connsiteY20" fmla="*/ 380641 h 716048"/>
              <a:gd name="connsiteX21" fmla="*/ 563544 w 636472"/>
              <a:gd name="connsiteY21" fmla="*/ 556897 h 716048"/>
              <a:gd name="connsiteX22" fmla="*/ 565682 w 636472"/>
              <a:gd name="connsiteY22" fmla="*/ 562251 h 716048"/>
              <a:gd name="connsiteX23" fmla="*/ 571467 w 636472"/>
              <a:gd name="connsiteY23" fmla="*/ 563461 h 716048"/>
              <a:gd name="connsiteX24" fmla="*/ 596693 w 636472"/>
              <a:gd name="connsiteY24" fmla="*/ 563511 h 716048"/>
              <a:gd name="connsiteX25" fmla="*/ 608975 w 636472"/>
              <a:gd name="connsiteY25" fmla="*/ 585704 h 716048"/>
              <a:gd name="connsiteX26" fmla="*/ 608892 w 636472"/>
              <a:gd name="connsiteY26" fmla="*/ 693424 h 716048"/>
              <a:gd name="connsiteX27" fmla="*/ 596710 w 636472"/>
              <a:gd name="connsiteY27" fmla="*/ 716015 h 716048"/>
              <a:gd name="connsiteX28" fmla="*/ 477371 w 636472"/>
              <a:gd name="connsiteY28" fmla="*/ 716015 h 716048"/>
              <a:gd name="connsiteX29" fmla="*/ 477355 w 636472"/>
              <a:gd name="connsiteY29" fmla="*/ 715988 h 716048"/>
              <a:gd name="connsiteX30" fmla="*/ 477355 w 636472"/>
              <a:gd name="connsiteY30" fmla="*/ 716031 h 716048"/>
              <a:gd name="connsiteX31" fmla="*/ 437575 w 636472"/>
              <a:gd name="connsiteY31" fmla="*/ 716031 h 716048"/>
              <a:gd name="connsiteX32" fmla="*/ 358016 w 636472"/>
              <a:gd name="connsiteY32" fmla="*/ 716031 h 716048"/>
              <a:gd name="connsiteX33" fmla="*/ 351410 w 636472"/>
              <a:gd name="connsiteY33" fmla="*/ 716031 h 716048"/>
              <a:gd name="connsiteX34" fmla="*/ 351403 w 636472"/>
              <a:gd name="connsiteY34" fmla="*/ 716048 h 716048"/>
              <a:gd name="connsiteX35" fmla="*/ 324883 w 636472"/>
              <a:gd name="connsiteY35" fmla="*/ 716048 h 716048"/>
              <a:gd name="connsiteX36" fmla="*/ 324866 w 636472"/>
              <a:gd name="connsiteY36" fmla="*/ 716009 h 716048"/>
              <a:gd name="connsiteX37" fmla="*/ 324866 w 636472"/>
              <a:gd name="connsiteY37" fmla="*/ 716032 h 716048"/>
              <a:gd name="connsiteX38" fmla="*/ 318236 w 636472"/>
              <a:gd name="connsiteY38" fmla="*/ 716032 h 716048"/>
              <a:gd name="connsiteX39" fmla="*/ 318236 w 636472"/>
              <a:gd name="connsiteY39" fmla="*/ 715838 h 716048"/>
              <a:gd name="connsiteX40" fmla="*/ 318219 w 636472"/>
              <a:gd name="connsiteY40" fmla="*/ 716015 h 716048"/>
              <a:gd name="connsiteX41" fmla="*/ 238678 w 636472"/>
              <a:gd name="connsiteY41" fmla="*/ 716031 h 716048"/>
              <a:gd name="connsiteX42" fmla="*/ 238677 w 636472"/>
              <a:gd name="connsiteY42" fmla="*/ 716031 h 716048"/>
              <a:gd name="connsiteX43" fmla="*/ 198898 w 636472"/>
              <a:gd name="connsiteY43" fmla="*/ 716031 h 716048"/>
              <a:gd name="connsiteX44" fmla="*/ 198898 w 636472"/>
              <a:gd name="connsiteY44" fmla="*/ 716032 h 716048"/>
              <a:gd name="connsiteX45" fmla="*/ 119339 w 636472"/>
              <a:gd name="connsiteY45" fmla="*/ 716032 h 716048"/>
              <a:gd name="connsiteX46" fmla="*/ 119339 w 636472"/>
              <a:gd name="connsiteY46" fmla="*/ 716031 h 716048"/>
              <a:gd name="connsiteX47" fmla="*/ 79560 w 636472"/>
              <a:gd name="connsiteY47" fmla="*/ 716031 h 716048"/>
              <a:gd name="connsiteX48" fmla="*/ 79560 w 636472"/>
              <a:gd name="connsiteY48" fmla="*/ 716032 h 716048"/>
              <a:gd name="connsiteX49" fmla="*/ 39780 w 636472"/>
              <a:gd name="connsiteY49" fmla="*/ 716032 h 716048"/>
              <a:gd name="connsiteX50" fmla="*/ 0 w 636472"/>
              <a:gd name="connsiteY50" fmla="*/ 716032 h 716048"/>
              <a:gd name="connsiteX51" fmla="*/ 50 w 636472"/>
              <a:gd name="connsiteY51" fmla="*/ 4707 h 716048"/>
              <a:gd name="connsiteX52" fmla="*/ 1343 w 636472"/>
              <a:gd name="connsiteY52" fmla="*/ 1956 h 716048"/>
              <a:gd name="connsiteX53" fmla="*/ 3845 w 636472"/>
              <a:gd name="connsiteY53" fmla="*/ 83 h 716048"/>
              <a:gd name="connsiteX54" fmla="*/ 278457 w 636472"/>
              <a:gd name="connsiteY54" fmla="*/ 0 h 71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36472" h="716048">
                <a:moveTo>
                  <a:pt x="437575" y="165556"/>
                </a:moveTo>
                <a:lnTo>
                  <a:pt x="437325" y="165748"/>
                </a:lnTo>
                <a:lnTo>
                  <a:pt x="437575" y="165748"/>
                </a:lnTo>
                <a:lnTo>
                  <a:pt x="437575" y="165747"/>
                </a:lnTo>
                <a:close/>
                <a:moveTo>
                  <a:pt x="436999" y="159118"/>
                </a:moveTo>
                <a:lnTo>
                  <a:pt x="437575" y="160272"/>
                </a:lnTo>
                <a:lnTo>
                  <a:pt x="437575" y="159118"/>
                </a:lnTo>
                <a:close/>
                <a:moveTo>
                  <a:pt x="278457" y="0"/>
                </a:moveTo>
                <a:cubicBezTo>
                  <a:pt x="396568" y="0"/>
                  <a:pt x="514664" y="0"/>
                  <a:pt x="632776" y="83"/>
                </a:cubicBezTo>
                <a:cubicBezTo>
                  <a:pt x="633588" y="83"/>
                  <a:pt x="634417" y="1376"/>
                  <a:pt x="635229" y="2072"/>
                </a:cubicBezTo>
                <a:cubicBezTo>
                  <a:pt x="635643" y="3000"/>
                  <a:pt x="636422" y="3928"/>
                  <a:pt x="636422" y="4873"/>
                </a:cubicBezTo>
                <a:cubicBezTo>
                  <a:pt x="636472" y="54531"/>
                  <a:pt x="636472" y="104206"/>
                  <a:pt x="636472" y="153864"/>
                </a:cubicBezTo>
                <a:cubicBezTo>
                  <a:pt x="636472" y="156897"/>
                  <a:pt x="634500" y="158422"/>
                  <a:pt x="629842" y="159118"/>
                </a:cubicBezTo>
                <a:cubicBezTo>
                  <a:pt x="592267" y="159118"/>
                  <a:pt x="554709" y="159118"/>
                  <a:pt x="517134" y="159118"/>
                </a:cubicBezTo>
                <a:cubicBezTo>
                  <a:pt x="517134" y="161323"/>
                  <a:pt x="517134" y="163544"/>
                  <a:pt x="517134" y="165748"/>
                </a:cubicBezTo>
                <a:cubicBezTo>
                  <a:pt x="521560" y="170638"/>
                  <a:pt x="527146" y="175610"/>
                  <a:pt x="527494" y="182157"/>
                </a:cubicBezTo>
                <a:cubicBezTo>
                  <a:pt x="530593" y="240849"/>
                  <a:pt x="537008" y="299656"/>
                  <a:pt x="523764" y="358016"/>
                </a:cubicBezTo>
                <a:cubicBezTo>
                  <a:pt x="523052" y="360403"/>
                  <a:pt x="523665" y="362441"/>
                  <a:pt x="525902" y="363370"/>
                </a:cubicBezTo>
                <a:cubicBezTo>
                  <a:pt x="527693" y="364115"/>
                  <a:pt x="529748" y="364563"/>
                  <a:pt x="531687" y="364580"/>
                </a:cubicBezTo>
                <a:cubicBezTo>
                  <a:pt x="540090" y="364712"/>
                  <a:pt x="548510" y="364629"/>
                  <a:pt x="556914" y="364629"/>
                </a:cubicBezTo>
                <a:cubicBezTo>
                  <a:pt x="562632" y="368541"/>
                  <a:pt x="567223" y="374160"/>
                  <a:pt x="567522" y="380641"/>
                </a:cubicBezTo>
                <a:cubicBezTo>
                  <a:pt x="570157" y="439465"/>
                  <a:pt x="576887" y="498421"/>
                  <a:pt x="563544" y="556897"/>
                </a:cubicBezTo>
                <a:cubicBezTo>
                  <a:pt x="562831" y="559284"/>
                  <a:pt x="563444" y="561323"/>
                  <a:pt x="565682" y="562251"/>
                </a:cubicBezTo>
                <a:cubicBezTo>
                  <a:pt x="567472" y="562997"/>
                  <a:pt x="569527" y="563444"/>
                  <a:pt x="571467" y="563461"/>
                </a:cubicBezTo>
                <a:cubicBezTo>
                  <a:pt x="579870" y="563593"/>
                  <a:pt x="588290" y="563511"/>
                  <a:pt x="596693" y="563511"/>
                </a:cubicBezTo>
                <a:cubicBezTo>
                  <a:pt x="604368" y="568930"/>
                  <a:pt x="608428" y="576886"/>
                  <a:pt x="608975" y="585704"/>
                </a:cubicBezTo>
                <a:cubicBezTo>
                  <a:pt x="611213" y="621589"/>
                  <a:pt x="611379" y="657539"/>
                  <a:pt x="608892" y="693424"/>
                </a:cubicBezTo>
                <a:cubicBezTo>
                  <a:pt x="608263" y="702407"/>
                  <a:pt x="602892" y="709618"/>
                  <a:pt x="596710" y="716015"/>
                </a:cubicBezTo>
                <a:cubicBezTo>
                  <a:pt x="556930" y="716015"/>
                  <a:pt x="517151" y="716015"/>
                  <a:pt x="477371" y="716015"/>
                </a:cubicBezTo>
                <a:lnTo>
                  <a:pt x="477355" y="715988"/>
                </a:lnTo>
                <a:lnTo>
                  <a:pt x="477355" y="716031"/>
                </a:lnTo>
                <a:cubicBezTo>
                  <a:pt x="464095" y="716031"/>
                  <a:pt x="450835" y="716031"/>
                  <a:pt x="437575" y="716031"/>
                </a:cubicBezTo>
                <a:cubicBezTo>
                  <a:pt x="411055" y="716031"/>
                  <a:pt x="384535" y="716031"/>
                  <a:pt x="358016" y="716031"/>
                </a:cubicBezTo>
                <a:lnTo>
                  <a:pt x="351410" y="716031"/>
                </a:lnTo>
                <a:lnTo>
                  <a:pt x="351403" y="716048"/>
                </a:lnTo>
                <a:cubicBezTo>
                  <a:pt x="342568" y="716048"/>
                  <a:pt x="333718" y="716048"/>
                  <a:pt x="324883" y="716048"/>
                </a:cubicBezTo>
                <a:lnTo>
                  <a:pt x="324866" y="716009"/>
                </a:lnTo>
                <a:lnTo>
                  <a:pt x="324866" y="716032"/>
                </a:lnTo>
                <a:cubicBezTo>
                  <a:pt x="322662" y="716032"/>
                  <a:pt x="320440" y="716032"/>
                  <a:pt x="318236" y="716032"/>
                </a:cubicBezTo>
                <a:lnTo>
                  <a:pt x="318236" y="715838"/>
                </a:lnTo>
                <a:lnTo>
                  <a:pt x="318219" y="716015"/>
                </a:lnTo>
                <a:lnTo>
                  <a:pt x="238678" y="716031"/>
                </a:lnTo>
                <a:lnTo>
                  <a:pt x="238677" y="716031"/>
                </a:lnTo>
                <a:lnTo>
                  <a:pt x="198898" y="716031"/>
                </a:lnTo>
                <a:lnTo>
                  <a:pt x="198898" y="716032"/>
                </a:lnTo>
                <a:cubicBezTo>
                  <a:pt x="172378" y="716032"/>
                  <a:pt x="145859" y="716032"/>
                  <a:pt x="119339" y="716032"/>
                </a:cubicBezTo>
                <a:lnTo>
                  <a:pt x="119339" y="716031"/>
                </a:lnTo>
                <a:cubicBezTo>
                  <a:pt x="106079" y="716031"/>
                  <a:pt x="92819" y="716031"/>
                  <a:pt x="79560" y="716031"/>
                </a:cubicBezTo>
                <a:lnTo>
                  <a:pt x="79560" y="716032"/>
                </a:lnTo>
                <a:cubicBezTo>
                  <a:pt x="66300" y="716032"/>
                  <a:pt x="53040" y="716032"/>
                  <a:pt x="39780" y="716032"/>
                </a:cubicBezTo>
                <a:cubicBezTo>
                  <a:pt x="26520" y="716032"/>
                  <a:pt x="13260" y="716032"/>
                  <a:pt x="0" y="716032"/>
                </a:cubicBezTo>
                <a:cubicBezTo>
                  <a:pt x="0" y="478929"/>
                  <a:pt x="0" y="241810"/>
                  <a:pt x="50" y="4707"/>
                </a:cubicBezTo>
                <a:cubicBezTo>
                  <a:pt x="50" y="3796"/>
                  <a:pt x="895" y="2884"/>
                  <a:pt x="1343" y="1956"/>
                </a:cubicBezTo>
                <a:cubicBezTo>
                  <a:pt x="2171" y="1309"/>
                  <a:pt x="3000" y="83"/>
                  <a:pt x="3845" y="83"/>
                </a:cubicBezTo>
                <a:cubicBezTo>
                  <a:pt x="95388" y="0"/>
                  <a:pt x="186914" y="0"/>
                  <a:pt x="278457" y="0"/>
                </a:cubicBezTo>
                <a:close/>
              </a:path>
            </a:pathLst>
          </a:custGeom>
          <a:solidFill>
            <a:schemeClr val="bg1"/>
          </a:solidFill>
          <a:ln w="163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804DB33-61EE-46E7-9CEA-E3A81BB17B98}"/>
              </a:ext>
            </a:extLst>
          </p:cNvPr>
          <p:cNvGrpSpPr/>
          <p:nvPr/>
        </p:nvGrpSpPr>
        <p:grpSpPr>
          <a:xfrm>
            <a:off x="1782875" y="4543425"/>
            <a:ext cx="563364" cy="1524828"/>
            <a:chOff x="7138647" y="7214054"/>
            <a:chExt cx="563364" cy="1524828"/>
          </a:xfrm>
        </p:grpSpPr>
        <p:pic>
          <p:nvPicPr>
            <p:cNvPr id="143" name="PA-图片 5" descr="图片包含 游戏机, 玩具, 乐高, 房间&#10;&#10;描述已自动生成">
              <a:extLst>
                <a:ext uri="{FF2B5EF4-FFF2-40B4-BE49-F238E27FC236}">
                  <a16:creationId xmlns:a16="http://schemas.microsoft.com/office/drawing/2014/main" xmlns="" id="{2C3A71FF-55FD-45D2-BF54-16E51CC2EBD5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647" y="7214054"/>
              <a:ext cx="563364" cy="83224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8F51C74-8820-4C13-AF81-8B9A8AE11561}"/>
                </a:ext>
              </a:extLst>
            </p:cNvPr>
            <p:cNvSpPr/>
            <p:nvPr/>
          </p:nvSpPr>
          <p:spPr>
            <a:xfrm>
              <a:off x="7138647" y="7906640"/>
              <a:ext cx="563364" cy="832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25" name="PA-组合 1124">
            <a:extLst>
              <a:ext uri="{FF2B5EF4-FFF2-40B4-BE49-F238E27FC236}">
                <a16:creationId xmlns:a16="http://schemas.microsoft.com/office/drawing/2014/main" xmlns="" id="{F4CE70B6-3C84-488B-BEB8-04FF98CF3C8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830503" y="3670028"/>
            <a:ext cx="2108057" cy="1636126"/>
            <a:chOff x="1830503" y="3670028"/>
            <a:chExt cx="2108057" cy="1636126"/>
          </a:xfrm>
        </p:grpSpPr>
        <p:pic>
          <p:nvPicPr>
            <p:cNvPr id="1122" name="PA-图片 1121" descr="图片包含 游戏机&#10;&#10;描述已自动生成">
              <a:extLst>
                <a:ext uri="{FF2B5EF4-FFF2-40B4-BE49-F238E27FC236}">
                  <a16:creationId xmlns:a16="http://schemas.microsoft.com/office/drawing/2014/main" xmlns="" id="{C2D19CEF-BC37-4C7F-B457-47A119E560F3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98" t="-5590" r="-6643" b="49214"/>
            <a:stretch/>
          </p:blipFill>
          <p:spPr>
            <a:xfrm>
              <a:off x="1830503" y="3670028"/>
              <a:ext cx="2108057" cy="1636126"/>
            </a:xfrm>
            <a:prstGeom prst="rect">
              <a:avLst/>
            </a:prstGeom>
            <a:effectLst>
              <a:softEdge rad="114300"/>
            </a:effectLst>
          </p:spPr>
        </p:pic>
        <p:pic>
          <p:nvPicPr>
            <p:cNvPr id="163" name="PA-图片 162" descr="图片包含 游戏机&#10;&#10;描述已自动生成">
              <a:extLst>
                <a:ext uri="{FF2B5EF4-FFF2-40B4-BE49-F238E27FC236}">
                  <a16:creationId xmlns:a16="http://schemas.microsoft.com/office/drawing/2014/main" xmlns="" id="{FB8E5ADA-FA82-4392-8C7F-AEA2E13BB9EF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98" t="-5590" r="-6643" b="49214"/>
            <a:stretch/>
          </p:blipFill>
          <p:spPr>
            <a:xfrm>
              <a:off x="1830503" y="3670028"/>
              <a:ext cx="2108057" cy="1636126"/>
            </a:xfrm>
            <a:prstGeom prst="rect">
              <a:avLst/>
            </a:prstGeom>
            <a:effectLst>
              <a:softEdge rad="114300"/>
            </a:effectLst>
          </p:spPr>
        </p:pic>
        <p:pic>
          <p:nvPicPr>
            <p:cNvPr id="166" name="PA-图片 165" descr="图片包含 游戏机&#10;&#10;描述已自动生成">
              <a:extLst>
                <a:ext uri="{FF2B5EF4-FFF2-40B4-BE49-F238E27FC236}">
                  <a16:creationId xmlns:a16="http://schemas.microsoft.com/office/drawing/2014/main" xmlns="" id="{C94C2BB1-EBA9-4CC4-962C-B0863BDA483F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98" t="-5590" r="-6643" b="49214"/>
            <a:stretch/>
          </p:blipFill>
          <p:spPr>
            <a:xfrm>
              <a:off x="1830503" y="3670028"/>
              <a:ext cx="2108057" cy="1636126"/>
            </a:xfrm>
            <a:prstGeom prst="rect">
              <a:avLst/>
            </a:prstGeom>
            <a:effectLst>
              <a:softEdge rad="114300"/>
            </a:effectLst>
          </p:spPr>
        </p:pic>
        <p:pic>
          <p:nvPicPr>
            <p:cNvPr id="167" name="PA-图片 166" descr="图片包含 游戏机&#10;&#10;描述已自动生成">
              <a:extLst>
                <a:ext uri="{FF2B5EF4-FFF2-40B4-BE49-F238E27FC236}">
                  <a16:creationId xmlns:a16="http://schemas.microsoft.com/office/drawing/2014/main" xmlns="" id="{9E3268DA-401C-4265-9896-2C782FFB9BCB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98" t="-5590" r="-6643" b="49214"/>
            <a:stretch/>
          </p:blipFill>
          <p:spPr>
            <a:xfrm>
              <a:off x="1830503" y="3670028"/>
              <a:ext cx="2108057" cy="1636126"/>
            </a:xfrm>
            <a:prstGeom prst="rect">
              <a:avLst/>
            </a:prstGeom>
            <a:effectLst>
              <a:softEdge rad="114300"/>
            </a:effectLst>
          </p:spPr>
        </p:pic>
      </p:grpSp>
      <p:grpSp>
        <p:nvGrpSpPr>
          <p:cNvPr id="1044" name="PA-组合 1043">
            <a:extLst>
              <a:ext uri="{FF2B5EF4-FFF2-40B4-BE49-F238E27FC236}">
                <a16:creationId xmlns:a16="http://schemas.microsoft.com/office/drawing/2014/main" xmlns="" id="{58346AF2-5029-4A09-AA26-DB9A39572179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188489" y="4590122"/>
            <a:ext cx="1278486" cy="716032"/>
            <a:chOff x="1188489" y="4590122"/>
            <a:chExt cx="1278486" cy="716032"/>
          </a:xfrm>
        </p:grpSpPr>
        <p:pic>
          <p:nvPicPr>
            <p:cNvPr id="22" name="PA-Graphic 21">
              <a:extLst>
                <a:ext uri="{FF2B5EF4-FFF2-40B4-BE49-F238E27FC236}">
                  <a16:creationId xmlns:a16="http://schemas.microsoft.com/office/drawing/2014/main" xmlns="" id="{15BE1C77-9AE4-4B7E-A5B6-3DD7B66FEE40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xmlns="" r:embed="rId33"/>
                </a:ext>
              </a:extLst>
            </a:blip>
            <a:stretch>
              <a:fillRect/>
            </a:stretch>
          </p:blipFill>
          <p:spPr>
            <a:xfrm>
              <a:off x="1830503" y="4590122"/>
              <a:ext cx="636472" cy="716032"/>
            </a:xfrm>
            <a:prstGeom prst="rect">
              <a:avLst/>
            </a:prstGeom>
          </p:spPr>
        </p:pic>
        <p:sp>
          <p:nvSpPr>
            <p:cNvPr id="1043" name="PA-矩形 1042">
              <a:extLst>
                <a:ext uri="{FF2B5EF4-FFF2-40B4-BE49-F238E27FC236}">
                  <a16:creationId xmlns:a16="http://schemas.microsoft.com/office/drawing/2014/main" xmlns="" id="{7BC6FEE2-487F-4FF2-9CDF-13985F3E1AA5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88489" y="4590122"/>
              <a:ext cx="636472" cy="71603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04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mph" presetSubtype="0" autoRev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044"/>
                                        </p:tgtEl>
                                      </p:cBhvr>
                                      <p:by x="7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46 L 0.26706 0.00301 " pathEditMode="relative" rAng="0" ptsTypes="AA">
                                      <p:cBhvr from="" to="">
                                        <p:cTn id="43" dur="2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6" presetClass="emph" presetSubtype="0" autoRev="1" fill="hold" nodeType="afterEffect">
                                  <p:stCondLst>
                                    <p:cond delay="467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867"/>
                                  </p:stCondLst>
                                  <p:childTnLst>
                                    <p:animMotion origin="layout" path="M 0.27461 0.00046 C 0.27539 -0.09329 0.31537 -0.17106 0.37318 -0.16805 " pathEditMode="relative" rAng="0" ptsTypes="AA">
                                      <p:cBhvr from="" to="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-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17"/>
                            </p:stCondLst>
                            <p:childTnLst>
                              <p:par>
                                <p:cTn id="5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18 -0.16805 C 0.40234 -0.17222 0.85547 -0.16342 0.85534 -0.16342 " pathEditMode="relative" rAng="0" ptsTypes="AA">
                                      <p:cBhvr from="" to=""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2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" grpId="0"/>
      <p:bldP spid="180" grpId="0"/>
      <p:bldP spid="189" grpId="0" animBg="1"/>
      <p:bldP spid="1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xmlns="" id="{71F1E639-AE1B-436C-B57E-BD2636E335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118"/>
            <a:ext cx="12192000" cy="5617882"/>
          </a:xfrm>
          <a:prstGeom prst="rect">
            <a:avLst/>
          </a:prstGeom>
        </p:spPr>
      </p:pic>
      <p:pic>
        <p:nvPicPr>
          <p:cNvPr id="116" name="图片 115" descr="图片包含 黑暗, 笔记本, 游戏机, 电视&#10;&#10;描述已自动生成">
            <a:extLst>
              <a:ext uri="{FF2B5EF4-FFF2-40B4-BE49-F238E27FC236}">
                <a16:creationId xmlns:a16="http://schemas.microsoft.com/office/drawing/2014/main" xmlns="" id="{FC12D02D-2D8E-4CBE-9D59-9164A69720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44747" y="4431827"/>
            <a:ext cx="1346200" cy="1009650"/>
          </a:xfrm>
          <a:prstGeom prst="rect">
            <a:avLst/>
          </a:prstGeom>
        </p:spPr>
      </p:pic>
      <p:pic>
        <p:nvPicPr>
          <p:cNvPr id="129" name="图片 128" descr="图片包含 徽标&#10;&#10;描述已自动生成">
            <a:extLst>
              <a:ext uri="{FF2B5EF4-FFF2-40B4-BE49-F238E27FC236}">
                <a16:creationId xmlns:a16="http://schemas.microsoft.com/office/drawing/2014/main" xmlns="" id="{1DE4AD18-C7A1-4C65-AAE8-00199B383A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262" y="4674394"/>
            <a:ext cx="636244" cy="636244"/>
          </a:xfrm>
          <a:prstGeom prst="roundRect">
            <a:avLst/>
          </a:prstGeom>
          <a:ln w="3175">
            <a:solidFill>
              <a:srgbClr val="4A3124"/>
            </a:solidFill>
          </a:ln>
          <a:scene3d>
            <a:camera prst="obliqueTopRight"/>
            <a:lightRig rig="glow" dir="t"/>
          </a:scene3d>
          <a:sp3d extrusionH="69850"/>
        </p:spPr>
      </p:pic>
      <p:grpSp>
        <p:nvGrpSpPr>
          <p:cNvPr id="112" name="PA-组合 111">
            <a:extLst>
              <a:ext uri="{FF2B5EF4-FFF2-40B4-BE49-F238E27FC236}">
                <a16:creationId xmlns:a16="http://schemas.microsoft.com/office/drawing/2014/main" xmlns="" id="{4C18D596-1184-43F8-B7BB-DA30BB4EA1C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7146" y="3401558"/>
            <a:ext cx="563364" cy="1524828"/>
            <a:chOff x="7138647" y="7214054"/>
            <a:chExt cx="563364" cy="1524828"/>
          </a:xfrm>
        </p:grpSpPr>
        <p:pic>
          <p:nvPicPr>
            <p:cNvPr id="113" name="PA-图片 5" descr="图片包含 游戏机, 玩具, 乐高, 房间&#10;&#10;描述已自动生成">
              <a:extLst>
                <a:ext uri="{FF2B5EF4-FFF2-40B4-BE49-F238E27FC236}">
                  <a16:creationId xmlns:a16="http://schemas.microsoft.com/office/drawing/2014/main" xmlns="" id="{29DB46E0-1FDB-4558-975D-72EB94C6207B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647" y="7214054"/>
              <a:ext cx="563364" cy="832242"/>
            </a:xfrm>
            <a:prstGeom prst="rect">
              <a:avLst/>
            </a:prstGeom>
          </p:spPr>
        </p:pic>
        <p:sp>
          <p:nvSpPr>
            <p:cNvPr id="114" name="PA-矩形 113">
              <a:extLst>
                <a:ext uri="{FF2B5EF4-FFF2-40B4-BE49-F238E27FC236}">
                  <a16:creationId xmlns:a16="http://schemas.microsoft.com/office/drawing/2014/main" xmlns="" id="{E88B14D6-6620-40D3-84FF-1C8095362BB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138647" y="7906640"/>
              <a:ext cx="563364" cy="832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196" name="图形 195">
            <a:extLst>
              <a:ext uri="{FF2B5EF4-FFF2-40B4-BE49-F238E27FC236}">
                <a16:creationId xmlns:a16="http://schemas.microsoft.com/office/drawing/2014/main" xmlns="" id="{5DFB745B-0128-4A86-928E-41780F4C44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266951" y="3907918"/>
            <a:ext cx="607218" cy="240218"/>
          </a:xfrm>
          <a:prstGeom prst="rect">
            <a:avLst/>
          </a:prstGeom>
        </p:spPr>
      </p:pic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3C1CC9DB-84B8-42D6-AD37-6D7C65DF3258}"/>
              </a:ext>
            </a:extLst>
          </p:cNvPr>
          <p:cNvGrpSpPr/>
          <p:nvPr/>
        </p:nvGrpSpPr>
        <p:grpSpPr>
          <a:xfrm>
            <a:off x="1919469" y="-87085"/>
            <a:ext cx="8353063" cy="3947702"/>
            <a:chOff x="-11778321" y="-87085"/>
            <a:chExt cx="8353063" cy="3947702"/>
          </a:xfrm>
        </p:grpSpPr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xmlns="" id="{51BCD583-0FF8-46AA-BF1A-05B13FD8EA51}"/>
                </a:ext>
              </a:extLst>
            </p:cNvPr>
            <p:cNvSpPr/>
            <p:nvPr/>
          </p:nvSpPr>
          <p:spPr>
            <a:xfrm>
              <a:off x="-11778320" y="-87085"/>
              <a:ext cx="8353062" cy="36576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0" name="矩形: 剪去左右顶角 209">
              <a:extLst>
                <a:ext uri="{FF2B5EF4-FFF2-40B4-BE49-F238E27FC236}">
                  <a16:creationId xmlns:a16="http://schemas.microsoft.com/office/drawing/2014/main" xmlns="" id="{7F7DD1BE-E072-407E-88A5-ABD0C527CA2F}"/>
                </a:ext>
              </a:extLst>
            </p:cNvPr>
            <p:cNvSpPr/>
            <p:nvPr/>
          </p:nvSpPr>
          <p:spPr>
            <a:xfrm>
              <a:off x="-11778321" y="-87085"/>
              <a:ext cx="8353062" cy="3947702"/>
            </a:xfrm>
            <a:prstGeom prst="snip2SameRect">
              <a:avLst>
                <a:gd name="adj1" fmla="val 0"/>
                <a:gd name="adj2" fmla="val 7987"/>
              </a:avLst>
            </a:prstGeom>
            <a:solidFill>
              <a:schemeClr val="bg1"/>
            </a:solidFill>
            <a:ln w="157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xmlns="" id="{B54CC0A5-5BC3-4969-A7A2-03C0379158CB}"/>
                </a:ext>
              </a:extLst>
            </p:cNvPr>
            <p:cNvGrpSpPr/>
            <p:nvPr/>
          </p:nvGrpSpPr>
          <p:grpSpPr>
            <a:xfrm>
              <a:off x="-11778321" y="3629"/>
              <a:ext cx="8353062" cy="3590792"/>
              <a:chOff x="-11778321" y="-87085"/>
              <a:chExt cx="8353062" cy="3657600"/>
            </a:xfrm>
          </p:grpSpPr>
          <p:sp>
            <p:nvSpPr>
              <p:cNvPr id="214" name="图形 211">
                <a:extLst>
                  <a:ext uri="{FF2B5EF4-FFF2-40B4-BE49-F238E27FC236}">
                    <a16:creationId xmlns:a16="http://schemas.microsoft.com/office/drawing/2014/main" xmlns="" id="{6A3FBDA7-2AB2-48E6-ACE7-47BB892314BB}"/>
                  </a:ext>
                </a:extLst>
              </p:cNvPr>
              <p:cNvSpPr/>
              <p:nvPr/>
            </p:nvSpPr>
            <p:spPr>
              <a:xfrm>
                <a:off x="-11778321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5" name="图形 211">
                <a:extLst>
                  <a:ext uri="{FF2B5EF4-FFF2-40B4-BE49-F238E27FC236}">
                    <a16:creationId xmlns:a16="http://schemas.microsoft.com/office/drawing/2014/main" xmlns="" id="{A7F1E976-9B6C-4DDD-A33D-8F761FB0E880}"/>
                  </a:ext>
                </a:extLst>
              </p:cNvPr>
              <p:cNvSpPr/>
              <p:nvPr/>
            </p:nvSpPr>
            <p:spPr>
              <a:xfrm>
                <a:off x="-3470312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xmlns="" id="{0BDB6F33-1DF2-4980-B5BD-E62B2231468C}"/>
                </a:ext>
              </a:extLst>
            </p:cNvPr>
            <p:cNvGrpSpPr/>
            <p:nvPr/>
          </p:nvGrpSpPr>
          <p:grpSpPr>
            <a:xfrm>
              <a:off x="-11733268" y="3592136"/>
              <a:ext cx="221259" cy="223390"/>
              <a:chOff x="-11733268" y="3594517"/>
              <a:chExt cx="221259" cy="223390"/>
            </a:xfrm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xmlns="" id="{BEDB11A4-F818-4066-9684-BE29069338AA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xmlns="" id="{7A35A995-3D19-4C42-A0DC-4C083611974A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xmlns="" id="{3DF232C9-9D8E-4911-BBD1-BB4B25724137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xmlns="" id="{15DD23D4-EA69-4255-84C5-747A4B507211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xmlns="" id="{6D2CFACF-BDEF-43A9-8955-FC1923F83770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xmlns="" id="{5DCD1CC3-6B8D-490B-B396-FB21E47F76C2}"/>
                </a:ext>
              </a:extLst>
            </p:cNvPr>
            <p:cNvGrpSpPr/>
            <p:nvPr/>
          </p:nvGrpSpPr>
          <p:grpSpPr>
            <a:xfrm flipH="1">
              <a:off x="-3693331" y="3592136"/>
              <a:ext cx="221259" cy="223390"/>
              <a:chOff x="-11733268" y="3594517"/>
              <a:chExt cx="221259" cy="223390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xmlns="" id="{8B7BD764-1260-4316-9B24-3CC96C1568E0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970FBBCE-F649-4449-8CBC-E120964E6572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1A436EED-A3BE-4273-9FF1-AE9723B3805F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xmlns="" id="{320AF833-B3E0-43C9-9953-85D3E6F1E163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62B6B3E3-EB23-4825-98B1-879E1BB18A84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xmlns="" id="{8486378C-6239-4227-8D41-0F68DB14CEA9}"/>
                </a:ext>
              </a:extLst>
            </p:cNvPr>
            <p:cNvSpPr/>
            <p:nvPr/>
          </p:nvSpPr>
          <p:spPr>
            <a:xfrm>
              <a:off x="-11509081" y="3815564"/>
              <a:ext cx="7815749" cy="45053"/>
            </a:xfrm>
            <a:prstGeom prst="rect">
              <a:avLst/>
            </a:pr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FC90762E-DBCE-4E61-9512-0E413D994130}"/>
              </a:ext>
            </a:extLst>
          </p:cNvPr>
          <p:cNvGrpSpPr/>
          <p:nvPr/>
        </p:nvGrpSpPr>
        <p:grpSpPr>
          <a:xfrm>
            <a:off x="3355203" y="242196"/>
            <a:ext cx="1260277" cy="369332"/>
            <a:chOff x="3355203" y="242196"/>
            <a:chExt cx="1260277" cy="369332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4BF194EA-E149-41A0-823C-B056EF8FF211}"/>
                </a:ext>
              </a:extLst>
            </p:cNvPr>
            <p:cNvSpPr txBox="1"/>
            <p:nvPr/>
          </p:nvSpPr>
          <p:spPr>
            <a:xfrm>
              <a:off x="3355203" y="242196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研发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E81FC382-9063-483C-8073-26ACFAB6A051}"/>
                </a:ext>
              </a:extLst>
            </p:cNvPr>
            <p:cNvSpPr txBox="1"/>
            <p:nvPr/>
          </p:nvSpPr>
          <p:spPr>
            <a:xfrm>
              <a:off x="4307703" y="242196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04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FF50DA17-BE07-48E6-94D2-28DA37B20B81}"/>
              </a:ext>
            </a:extLst>
          </p:cNvPr>
          <p:cNvGrpSpPr/>
          <p:nvPr/>
        </p:nvGrpSpPr>
        <p:grpSpPr>
          <a:xfrm>
            <a:off x="7268744" y="242196"/>
            <a:ext cx="1568054" cy="369332"/>
            <a:chOff x="6312362" y="-922510"/>
            <a:chExt cx="1568054" cy="369332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AD92A046-1B85-43D5-9688-0E5D3D1BF6FF}"/>
                </a:ext>
              </a:extLst>
            </p:cNvPr>
            <p:cNvSpPr txBox="1"/>
            <p:nvPr/>
          </p:nvSpPr>
          <p:spPr>
            <a:xfrm>
              <a:off x="6312362" y="-922510"/>
              <a:ext cx="123110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详情图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9464A80A-EABD-470D-897C-8444B72C328B}"/>
                </a:ext>
              </a:extLst>
            </p:cNvPr>
            <p:cNvSpPr txBox="1"/>
            <p:nvPr/>
          </p:nvSpPr>
          <p:spPr>
            <a:xfrm>
              <a:off x="7572639" y="-922510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01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AFE7D149-51B8-40AC-8B29-FFDE74F8D46A}"/>
              </a:ext>
            </a:extLst>
          </p:cNvPr>
          <p:cNvGrpSpPr/>
          <p:nvPr/>
        </p:nvGrpSpPr>
        <p:grpSpPr>
          <a:xfrm>
            <a:off x="5413573" y="242196"/>
            <a:ext cx="1260278" cy="369332"/>
            <a:chOff x="9598833" y="1298175"/>
            <a:chExt cx="1260278" cy="369332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xmlns="" id="{524BF48A-BB82-4811-857B-A78DDFB76BBE}"/>
                </a:ext>
              </a:extLst>
            </p:cNvPr>
            <p:cNvSpPr txBox="1"/>
            <p:nvPr/>
          </p:nvSpPr>
          <p:spPr>
            <a:xfrm>
              <a:off x="9598833" y="1298175"/>
              <a:ext cx="92333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配套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xmlns="" id="{DC84DEA4-B9D6-4688-9C17-D76C2560C629}"/>
                </a:ext>
              </a:extLst>
            </p:cNvPr>
            <p:cNvSpPr txBox="1"/>
            <p:nvPr/>
          </p:nvSpPr>
          <p:spPr>
            <a:xfrm>
              <a:off x="10551334" y="1298175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02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</p:grpSp>
      <p:pic>
        <p:nvPicPr>
          <p:cNvPr id="260" name="图片 259" descr="图片包含 日程表&#10;&#10;描述已自动生成">
            <a:extLst>
              <a:ext uri="{FF2B5EF4-FFF2-40B4-BE49-F238E27FC236}">
                <a16:creationId xmlns:a16="http://schemas.microsoft.com/office/drawing/2014/main" xmlns="" id="{E7211885-ED12-42BE-A2B6-239872D20DB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44" y="843424"/>
            <a:ext cx="7680913" cy="2633342"/>
          </a:xfrm>
          <a:prstGeom prst="rect">
            <a:avLst/>
          </a:prstGeom>
        </p:spPr>
      </p:pic>
      <p:pic>
        <p:nvPicPr>
          <p:cNvPr id="263" name="图片 262" descr="图形用户界面, 网站&#10;&#10;描述已自动生成">
            <a:extLst>
              <a:ext uri="{FF2B5EF4-FFF2-40B4-BE49-F238E27FC236}">
                <a16:creationId xmlns:a16="http://schemas.microsoft.com/office/drawing/2014/main" xmlns="" id="{D4CD676D-3D33-404A-A8AC-0A27FB048CE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44" y="843424"/>
            <a:ext cx="7680913" cy="2633342"/>
          </a:xfrm>
          <a:prstGeom prst="rect">
            <a:avLst/>
          </a:prstGeom>
        </p:spPr>
      </p:pic>
      <p:pic>
        <p:nvPicPr>
          <p:cNvPr id="265" name="图片 264" descr="图形用户界面&#10;&#10;描述已自动生成">
            <a:extLst>
              <a:ext uri="{FF2B5EF4-FFF2-40B4-BE49-F238E27FC236}">
                <a16:creationId xmlns:a16="http://schemas.microsoft.com/office/drawing/2014/main" xmlns="" id="{6CE6BD4B-A0F6-432B-B1E5-2BB3127DE80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44" y="843424"/>
            <a:ext cx="7680913" cy="2633342"/>
          </a:xfrm>
          <a:prstGeom prst="rect">
            <a:avLst/>
          </a:prstGeom>
        </p:spPr>
      </p:pic>
      <p:pic>
        <p:nvPicPr>
          <p:cNvPr id="267" name="图片 266" descr="图形用户界面, 网站&#10;&#10;描述已自动生成">
            <a:extLst>
              <a:ext uri="{FF2B5EF4-FFF2-40B4-BE49-F238E27FC236}">
                <a16:creationId xmlns:a16="http://schemas.microsoft.com/office/drawing/2014/main" xmlns="" id="{81708AD6-11C3-4CEC-8F27-643892FE29A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44" y="843424"/>
            <a:ext cx="7680913" cy="2633342"/>
          </a:xfrm>
          <a:prstGeom prst="rect">
            <a:avLst/>
          </a:prstGeom>
        </p:spPr>
      </p:pic>
      <p:pic>
        <p:nvPicPr>
          <p:cNvPr id="269" name="图片 268" descr="图片包含 日历&#10;&#10;描述已自动生成">
            <a:extLst>
              <a:ext uri="{FF2B5EF4-FFF2-40B4-BE49-F238E27FC236}">
                <a16:creationId xmlns:a16="http://schemas.microsoft.com/office/drawing/2014/main" xmlns="" id="{2A2DDC7F-55A2-47C5-A5B9-F25516494FC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9"/>
          <a:stretch/>
        </p:blipFill>
        <p:spPr>
          <a:xfrm>
            <a:off x="2255544" y="849695"/>
            <a:ext cx="1208545" cy="2962688"/>
          </a:xfrm>
          <a:prstGeom prst="rect">
            <a:avLst/>
          </a:prstGeom>
          <a:ln w="6350">
            <a:solidFill>
              <a:schemeClr val="tx1">
                <a:alpha val="29000"/>
              </a:schemeClr>
            </a:solidFill>
          </a:ln>
        </p:spPr>
      </p:pic>
      <p:pic>
        <p:nvPicPr>
          <p:cNvPr id="271" name="图片 270" descr="图形用户界面&#10;&#10;描述已自动生成">
            <a:extLst>
              <a:ext uri="{FF2B5EF4-FFF2-40B4-BE49-F238E27FC236}">
                <a16:creationId xmlns:a16="http://schemas.microsoft.com/office/drawing/2014/main" xmlns="" id="{B520C4C8-D364-4D0A-A7F9-870D59138BE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7"/>
          <a:stretch/>
        </p:blipFill>
        <p:spPr>
          <a:xfrm>
            <a:off x="3549005" y="849695"/>
            <a:ext cx="1209557" cy="2964756"/>
          </a:xfrm>
          <a:prstGeom prst="rect">
            <a:avLst/>
          </a:prstGeom>
        </p:spPr>
      </p:pic>
      <p:pic>
        <p:nvPicPr>
          <p:cNvPr id="275" name="图片 274" descr="地图&#10;&#10;描述已自动生成">
            <a:extLst>
              <a:ext uri="{FF2B5EF4-FFF2-40B4-BE49-F238E27FC236}">
                <a16:creationId xmlns:a16="http://schemas.microsoft.com/office/drawing/2014/main" xmlns="" id="{B9806378-4588-4914-ACD0-B71EE3DDAD25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41"/>
          <a:stretch/>
        </p:blipFill>
        <p:spPr>
          <a:xfrm>
            <a:off x="4843478" y="848187"/>
            <a:ext cx="1209557" cy="2966264"/>
          </a:xfrm>
          <a:prstGeom prst="rect">
            <a:avLst/>
          </a:prstGeom>
        </p:spPr>
      </p:pic>
      <p:pic>
        <p:nvPicPr>
          <p:cNvPr id="277" name="图片 276" descr="图形用户界面, 应用程序&#10;&#10;描述已自动生成">
            <a:extLst>
              <a:ext uri="{FF2B5EF4-FFF2-40B4-BE49-F238E27FC236}">
                <a16:creationId xmlns:a16="http://schemas.microsoft.com/office/drawing/2014/main" xmlns="" id="{28229827-CE26-4EEF-8CA2-9F67C9DFECF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4"/>
          <a:stretch/>
        </p:blipFill>
        <p:spPr>
          <a:xfrm>
            <a:off x="6137951" y="848189"/>
            <a:ext cx="1209557" cy="2966264"/>
          </a:xfrm>
          <a:prstGeom prst="rect">
            <a:avLst/>
          </a:prstGeom>
        </p:spPr>
      </p:pic>
      <p:pic>
        <p:nvPicPr>
          <p:cNvPr id="279" name="图片 278" descr="图形用户界面, 应用程序&#10;&#10;描述已自动生成">
            <a:extLst>
              <a:ext uri="{FF2B5EF4-FFF2-40B4-BE49-F238E27FC236}">
                <a16:creationId xmlns:a16="http://schemas.microsoft.com/office/drawing/2014/main" xmlns="" id="{91206647-3D60-4CC6-9E8F-E9D5BE3D6FF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00"/>
          <a:stretch/>
        </p:blipFill>
        <p:spPr>
          <a:xfrm>
            <a:off x="7432424" y="848188"/>
            <a:ext cx="1209557" cy="2966265"/>
          </a:xfrm>
          <a:prstGeom prst="rect">
            <a:avLst/>
          </a:prstGeom>
        </p:spPr>
      </p:pic>
      <p:pic>
        <p:nvPicPr>
          <p:cNvPr id="281" name="图片 280" descr="图形用户界面, 应用程序&#10;&#10;描述已自动生成">
            <a:extLst>
              <a:ext uri="{FF2B5EF4-FFF2-40B4-BE49-F238E27FC236}">
                <a16:creationId xmlns:a16="http://schemas.microsoft.com/office/drawing/2014/main" xmlns="" id="{FE6B757C-545B-4995-838B-7C4A11F3925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3"/>
          <a:stretch/>
        </p:blipFill>
        <p:spPr>
          <a:xfrm>
            <a:off x="8726899" y="863957"/>
            <a:ext cx="1209557" cy="295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03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24 L 0.27161 0.00185 " pathEditMode="relative" rAng="0" ptsTypes="AA">
                                      <p:cBhvr from="" to=""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"/>
                            </p:stCondLst>
                            <p:childTnLst>
                              <p:par>
                                <p:cTn id="1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61 0.00185 C 0.33112 -0.00231 0.37018 0.07708 0.37356 0.17014 " pathEditMode="relative" rAng="0" ptsTypes="AA">
                                      <p:cBhvr from="" to=""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56 0.17014 L 0.54882 0.16898 " pathEditMode="relative" rAng="0" ptsTypes="AA">
                                      <p:cBhvr from="" to=""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882 0.16898 L 0.62513 0.16898 C 0.63658 0.11921 0.68997 0.03101 0.72526 0.03078 C 0.76054 0.03032 0.81184 0.11157 0.83645 0.16666 L 0.98893 0.16666 " pathEditMode="relative" rAng="0" ptsTypes="AAAAA">
                                      <p:cBhvr>
                                        <p:cTn id="11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692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xmlns="" id="{E8240748-F9F6-472B-961D-FBBC5E6982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118"/>
            <a:ext cx="12192000" cy="5617882"/>
          </a:xfrm>
          <a:prstGeom prst="rect">
            <a:avLst/>
          </a:prstGeom>
        </p:spPr>
      </p:pic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D9990469-2DF7-4CE8-81B9-6B602A8EDC33}"/>
              </a:ext>
            </a:extLst>
          </p:cNvPr>
          <p:cNvGrpSpPr/>
          <p:nvPr/>
        </p:nvGrpSpPr>
        <p:grpSpPr>
          <a:xfrm>
            <a:off x="1919469" y="-87085"/>
            <a:ext cx="8353063" cy="3947702"/>
            <a:chOff x="-11778321" y="-87085"/>
            <a:chExt cx="8353063" cy="3947702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="" id="{06678885-9398-41BC-9C1B-8C4753A9733B}"/>
                </a:ext>
              </a:extLst>
            </p:cNvPr>
            <p:cNvSpPr/>
            <p:nvPr/>
          </p:nvSpPr>
          <p:spPr>
            <a:xfrm>
              <a:off x="-11778320" y="-87085"/>
              <a:ext cx="8353062" cy="36576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9" name="矩形: 剪去左右顶角 118">
              <a:extLst>
                <a:ext uri="{FF2B5EF4-FFF2-40B4-BE49-F238E27FC236}">
                  <a16:creationId xmlns:a16="http://schemas.microsoft.com/office/drawing/2014/main" xmlns="" id="{37130E3A-69B8-40D5-8AC2-563E9BE1AB45}"/>
                </a:ext>
              </a:extLst>
            </p:cNvPr>
            <p:cNvSpPr/>
            <p:nvPr/>
          </p:nvSpPr>
          <p:spPr>
            <a:xfrm>
              <a:off x="-11778321" y="-87085"/>
              <a:ext cx="8353062" cy="3947702"/>
            </a:xfrm>
            <a:prstGeom prst="snip2SameRect">
              <a:avLst>
                <a:gd name="adj1" fmla="val 0"/>
                <a:gd name="adj2" fmla="val 7987"/>
              </a:avLst>
            </a:prstGeom>
            <a:solidFill>
              <a:schemeClr val="bg1"/>
            </a:solidFill>
            <a:ln w="157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F8950FEB-5799-4FA2-BEDF-A9FC966B5CCB}"/>
                </a:ext>
              </a:extLst>
            </p:cNvPr>
            <p:cNvGrpSpPr/>
            <p:nvPr/>
          </p:nvGrpSpPr>
          <p:grpSpPr>
            <a:xfrm>
              <a:off x="-11778321" y="3629"/>
              <a:ext cx="8353062" cy="3590792"/>
              <a:chOff x="-11778321" y="-87085"/>
              <a:chExt cx="8353062" cy="3657600"/>
            </a:xfrm>
          </p:grpSpPr>
          <p:sp>
            <p:nvSpPr>
              <p:cNvPr id="134" name="图形 211">
                <a:extLst>
                  <a:ext uri="{FF2B5EF4-FFF2-40B4-BE49-F238E27FC236}">
                    <a16:creationId xmlns:a16="http://schemas.microsoft.com/office/drawing/2014/main" xmlns="" id="{1969C943-C8D9-4054-8E53-E327A5FBF00A}"/>
                  </a:ext>
                </a:extLst>
              </p:cNvPr>
              <p:cNvSpPr/>
              <p:nvPr/>
            </p:nvSpPr>
            <p:spPr>
              <a:xfrm>
                <a:off x="-11778321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5" name="图形 211">
                <a:extLst>
                  <a:ext uri="{FF2B5EF4-FFF2-40B4-BE49-F238E27FC236}">
                    <a16:creationId xmlns:a16="http://schemas.microsoft.com/office/drawing/2014/main" xmlns="" id="{10F97D50-B9DF-48E8-B6E7-D43466D906AF}"/>
                  </a:ext>
                </a:extLst>
              </p:cNvPr>
              <p:cNvSpPr/>
              <p:nvPr/>
            </p:nvSpPr>
            <p:spPr>
              <a:xfrm>
                <a:off x="-3470312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793459C9-7833-4878-A21F-1F3DCCD1539C}"/>
                </a:ext>
              </a:extLst>
            </p:cNvPr>
            <p:cNvGrpSpPr/>
            <p:nvPr/>
          </p:nvGrpSpPr>
          <p:grpSpPr>
            <a:xfrm>
              <a:off x="-11733268" y="3592136"/>
              <a:ext cx="221259" cy="223390"/>
              <a:chOff x="-11733268" y="3594517"/>
              <a:chExt cx="221259" cy="223390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006AECD8-B4AB-49C1-819F-49EA9910E753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F1ECBAAE-1616-4FDC-A8C7-DC6512D85C10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552B7254-096B-4F2C-8CA3-FA0D5ED5AD56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FD111FC5-A59E-4AF7-9C7C-862FBC95523A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6304E1ED-9BCD-4813-8B4D-917EF6E3CAEF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A8411692-6C5E-4735-8BFB-6CB3D9F3CC15}"/>
                </a:ext>
              </a:extLst>
            </p:cNvPr>
            <p:cNvGrpSpPr/>
            <p:nvPr/>
          </p:nvGrpSpPr>
          <p:grpSpPr>
            <a:xfrm flipH="1">
              <a:off x="-3693331" y="3592136"/>
              <a:ext cx="221259" cy="223390"/>
              <a:chOff x="-11733268" y="3594517"/>
              <a:chExt cx="221259" cy="223390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54529E14-7908-4EEB-9A81-96CE43481272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77ABE2E6-59A8-4C72-9EAC-76703CC65917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B4641708-2E9F-4B90-86B7-9664A6FBCA9F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D4EFBF5B-1C74-4B0E-BCBD-65AFDE9DD64C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92D08781-9373-4017-B16F-A59DC9B85EF6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DE5345C0-7E05-490B-826E-ABABCBDE3022}"/>
                </a:ext>
              </a:extLst>
            </p:cNvPr>
            <p:cNvSpPr/>
            <p:nvPr/>
          </p:nvSpPr>
          <p:spPr>
            <a:xfrm>
              <a:off x="-11509081" y="3815564"/>
              <a:ext cx="7815749" cy="45053"/>
            </a:xfrm>
            <a:prstGeom prst="rect">
              <a:avLst/>
            </a:pr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116" name="PA-图片 115" descr="图片包含 游戏机, 房间, 画&#10;&#10;描述已自动生成">
            <a:extLst>
              <a:ext uri="{FF2B5EF4-FFF2-40B4-BE49-F238E27FC236}">
                <a16:creationId xmlns:a16="http://schemas.microsoft.com/office/drawing/2014/main" xmlns="" id="{A4A9A954-8855-45E9-84D6-EBC90653837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12571" y="4248096"/>
            <a:ext cx="899886" cy="899886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B9E094F-D093-4F77-8684-4E7F7D4BBDB5}"/>
              </a:ext>
            </a:extLst>
          </p:cNvPr>
          <p:cNvGrpSpPr/>
          <p:nvPr/>
        </p:nvGrpSpPr>
        <p:grpSpPr>
          <a:xfrm>
            <a:off x="5465861" y="242196"/>
            <a:ext cx="1260278" cy="369332"/>
            <a:chOff x="9598833" y="1298175"/>
            <a:chExt cx="1260278" cy="36933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3F6A11F-FBC8-4904-9268-24B7A56AE523}"/>
                </a:ext>
              </a:extLst>
            </p:cNvPr>
            <p:cNvSpPr txBox="1"/>
            <p:nvPr/>
          </p:nvSpPr>
          <p:spPr>
            <a:xfrm>
              <a:off x="9598833" y="1298175"/>
              <a:ext cx="92333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定制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0CF58F5-336D-4720-A3BA-D388634E6C2C}"/>
                </a:ext>
              </a:extLst>
            </p:cNvPr>
            <p:cNvSpPr txBox="1"/>
            <p:nvPr/>
          </p:nvSpPr>
          <p:spPr>
            <a:xfrm>
              <a:off x="10551334" y="1298175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02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</p:grpSp>
      <p:pic>
        <p:nvPicPr>
          <p:cNvPr id="4" name="图片 3" descr="图形用户界面, 网站&#10;&#10;描述已自动生成">
            <a:extLst>
              <a:ext uri="{FF2B5EF4-FFF2-40B4-BE49-F238E27FC236}">
                <a16:creationId xmlns:a16="http://schemas.microsoft.com/office/drawing/2014/main" xmlns="" id="{C947B077-6F72-40A5-BDA0-D531BBB7CEC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66585"/>
          <a:stretch/>
        </p:blipFill>
        <p:spPr>
          <a:xfrm>
            <a:off x="2298903" y="769547"/>
            <a:ext cx="7571632" cy="2917082"/>
          </a:xfrm>
          <a:prstGeom prst="rect">
            <a:avLst/>
          </a:prstGeom>
        </p:spPr>
      </p:pic>
      <p:pic>
        <p:nvPicPr>
          <p:cNvPr id="6" name="图片 5" descr="图形用户界面&#10;&#10;描述已自动生成">
            <a:extLst>
              <a:ext uri="{FF2B5EF4-FFF2-40B4-BE49-F238E27FC236}">
                <a16:creationId xmlns:a16="http://schemas.microsoft.com/office/drawing/2014/main" xmlns="" id="{81E2E14E-8B2E-4440-94E7-1AE0D1BB9A1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7" b="62724"/>
          <a:stretch/>
        </p:blipFill>
        <p:spPr>
          <a:xfrm>
            <a:off x="2298903" y="769547"/>
            <a:ext cx="7571632" cy="2875379"/>
          </a:xfrm>
          <a:prstGeom prst="rect">
            <a:avLst/>
          </a:prstGeom>
        </p:spPr>
      </p:pic>
      <p:pic>
        <p:nvPicPr>
          <p:cNvPr id="8" name="图片 7" descr="图形用户界面, 网站&#10;&#10;描述已自动生成">
            <a:extLst>
              <a:ext uri="{FF2B5EF4-FFF2-40B4-BE49-F238E27FC236}">
                <a16:creationId xmlns:a16="http://schemas.microsoft.com/office/drawing/2014/main" xmlns="" id="{25737E2C-7F32-453C-A657-3505B9B7922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07"/>
          <a:stretch/>
        </p:blipFill>
        <p:spPr>
          <a:xfrm>
            <a:off x="2298903" y="769183"/>
            <a:ext cx="7571632" cy="2913155"/>
          </a:xfrm>
          <a:prstGeom prst="rect">
            <a:avLst/>
          </a:prstGeom>
        </p:spPr>
      </p:pic>
      <p:pic>
        <p:nvPicPr>
          <p:cNvPr id="10" name="图片 9" descr="电脑萤幕画面&#10;&#10;描述已自动生成">
            <a:extLst>
              <a:ext uri="{FF2B5EF4-FFF2-40B4-BE49-F238E27FC236}">
                <a16:creationId xmlns:a16="http://schemas.microsoft.com/office/drawing/2014/main" xmlns="" id="{ABC2B05E-0195-4482-B6B8-502CE67EB77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07"/>
          <a:stretch/>
        </p:blipFill>
        <p:spPr>
          <a:xfrm>
            <a:off x="2298903" y="769183"/>
            <a:ext cx="7571632" cy="2913155"/>
          </a:xfrm>
          <a:prstGeom prst="rect">
            <a:avLst/>
          </a:prstGeom>
        </p:spPr>
      </p:pic>
      <p:pic>
        <p:nvPicPr>
          <p:cNvPr id="17" name="图片 16" descr="图示&#10;&#10;低可信度描述已自动生成">
            <a:extLst>
              <a:ext uri="{FF2B5EF4-FFF2-40B4-BE49-F238E27FC236}">
                <a16:creationId xmlns:a16="http://schemas.microsoft.com/office/drawing/2014/main" xmlns="" id="{58E342BC-7D5C-4600-8EEA-D54DBF85721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03" y="769546"/>
            <a:ext cx="7571632" cy="2933615"/>
          </a:xfrm>
          <a:prstGeom prst="rect">
            <a:avLst/>
          </a:prstGeom>
        </p:spPr>
      </p:pic>
      <p:pic>
        <p:nvPicPr>
          <p:cNvPr id="12" name="图片 11" descr="图形用户界面&#10;&#10;描述已自动生成">
            <a:extLst>
              <a:ext uri="{FF2B5EF4-FFF2-40B4-BE49-F238E27FC236}">
                <a16:creationId xmlns:a16="http://schemas.microsoft.com/office/drawing/2014/main" xmlns="" id="{3486E0B7-ECB5-48C4-8348-2DD1D8BC9A8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73"/>
          <a:stretch/>
        </p:blipFill>
        <p:spPr>
          <a:xfrm>
            <a:off x="2298903" y="769546"/>
            <a:ext cx="7571632" cy="2912792"/>
          </a:xfrm>
          <a:prstGeom prst="rect">
            <a:avLst/>
          </a:prstGeom>
        </p:spPr>
      </p:pic>
      <p:pic>
        <p:nvPicPr>
          <p:cNvPr id="19" name="图片 18" descr="图形用户界面&#10;&#10;中度可信度描述已自动生成">
            <a:extLst>
              <a:ext uri="{FF2B5EF4-FFF2-40B4-BE49-F238E27FC236}">
                <a16:creationId xmlns:a16="http://schemas.microsoft.com/office/drawing/2014/main" xmlns="" id="{2642F6D0-841C-499E-9845-0A33DE630DE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02" y="769545"/>
            <a:ext cx="7571631" cy="2140321"/>
          </a:xfrm>
          <a:prstGeom prst="rect">
            <a:avLst/>
          </a:prstGeom>
        </p:spPr>
      </p:pic>
      <p:pic>
        <p:nvPicPr>
          <p:cNvPr id="21" name="图片 20" descr="图形用户界面&#10;&#10;中度可信度描述已自动生成">
            <a:extLst>
              <a:ext uri="{FF2B5EF4-FFF2-40B4-BE49-F238E27FC236}">
                <a16:creationId xmlns:a16="http://schemas.microsoft.com/office/drawing/2014/main" xmlns="" id="{CEF3D5EC-9F3A-4BDF-8707-0200E2A18FE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38" y="769545"/>
            <a:ext cx="7594195" cy="2146699"/>
          </a:xfrm>
          <a:prstGeom prst="rect">
            <a:avLst/>
          </a:prstGeom>
        </p:spPr>
      </p:pic>
      <p:pic>
        <p:nvPicPr>
          <p:cNvPr id="23" name="图片 22" descr="图形用户界面&#10;&#10;描述已自动生成">
            <a:extLst>
              <a:ext uri="{FF2B5EF4-FFF2-40B4-BE49-F238E27FC236}">
                <a16:creationId xmlns:a16="http://schemas.microsoft.com/office/drawing/2014/main" xmlns="" id="{54BE08C3-97E6-4514-8BBF-9666B3BCE3E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38" y="769545"/>
            <a:ext cx="7594195" cy="2603612"/>
          </a:xfrm>
          <a:prstGeom prst="rect">
            <a:avLst/>
          </a:prstGeom>
        </p:spPr>
      </p:pic>
      <p:pic>
        <p:nvPicPr>
          <p:cNvPr id="114" name="图片 113" descr="图片包含 游戏机, 玩具, 乐高, 画&#10;&#10;描述已自动生成">
            <a:extLst>
              <a:ext uri="{FF2B5EF4-FFF2-40B4-BE49-F238E27FC236}">
                <a16:creationId xmlns:a16="http://schemas.microsoft.com/office/drawing/2014/main" xmlns="" id="{7FA5A2E5-58FD-4591-86C6-34390FCCC69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104" y="3108960"/>
            <a:ext cx="1113607" cy="1113607"/>
          </a:xfrm>
          <a:prstGeom prst="rect">
            <a:avLst/>
          </a:prstGeom>
        </p:spPr>
      </p:pic>
      <p:grpSp>
        <p:nvGrpSpPr>
          <p:cNvPr id="111" name="PA-组合 111">
            <a:extLst>
              <a:ext uri="{FF2B5EF4-FFF2-40B4-BE49-F238E27FC236}">
                <a16:creationId xmlns:a16="http://schemas.microsoft.com/office/drawing/2014/main" xmlns="" id="{44D5874E-6C0C-475E-BD8D-38511DE77E9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17146" y="4562020"/>
            <a:ext cx="563364" cy="1524828"/>
            <a:chOff x="7138647" y="7214054"/>
            <a:chExt cx="563364" cy="1524828"/>
          </a:xfrm>
        </p:grpSpPr>
        <p:pic>
          <p:nvPicPr>
            <p:cNvPr id="112" name="PA-图片 5" descr="图片包含 游戏机, 玩具, 乐高, 房间&#10;&#10;描述已自动生成">
              <a:extLst>
                <a:ext uri="{FF2B5EF4-FFF2-40B4-BE49-F238E27FC236}">
                  <a16:creationId xmlns:a16="http://schemas.microsoft.com/office/drawing/2014/main" xmlns="" id="{AAA7D116-37BE-4257-8985-D7884E08D881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647" y="7214054"/>
              <a:ext cx="563364" cy="832242"/>
            </a:xfrm>
            <a:prstGeom prst="rect">
              <a:avLst/>
            </a:prstGeom>
          </p:spPr>
        </p:pic>
        <p:sp>
          <p:nvSpPr>
            <p:cNvPr id="113" name="PA-矩形 113">
              <a:extLst>
                <a:ext uri="{FF2B5EF4-FFF2-40B4-BE49-F238E27FC236}">
                  <a16:creationId xmlns:a16="http://schemas.microsoft.com/office/drawing/2014/main" xmlns="" id="{357D61FA-FA2E-4DCF-94D3-1043B5A00F7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138647" y="7906640"/>
              <a:ext cx="563364" cy="832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661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1.875E-6 0.14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06 1.11111E-06 L 0.12057 1.11111E-06 E" pathEditMode="relative">
                                      <p:cBhvr from="" to="">
                                        <p:cTn id="10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6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6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57 1.11111E-06 C 0.13125 -0.05509 0.16992 -0.15093 0.20208 -0.15602 E" pathEditMode="relative">
                                      <p:cBhvr from="" to="">
                                        <p:cTn id="16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72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08 -0.15602 C 0.23424 -0.16111 0.29362 -0.06204 0.30325 1.11111E-06 E" pathEditMode="relative">
                                      <p:cBhvr from="" to="">
                                        <p:cTn id="19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8"/>
                            </p:stCondLst>
                            <p:childTnLst>
                              <p:par>
                                <p:cTn id="21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325 1.11111E-06 L 0.42617 1.11111E-06 E" pathEditMode="relative">
                                      <p:cBhvr from="" to="">
                                        <p:cTn id="22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44"/>
                            </p:stCondLst>
                            <p:childTnLst>
                              <p:par>
                                <p:cTn id="2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617 1.11111E-06 C 0.42382 -0.12176 0.44648 -0.30208 0.48658 -0.16875 E" pathEditMode="relative">
                                      <p:cBhvr from="" to="">
                                        <p:cTn id="25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30"/>
                            </p:stCondLst>
                            <p:childTnLst>
                              <p:par>
                                <p:cTn id="2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658 -0.16875 L 0.53372 -0.16875 E" pathEditMode="relative">
                                      <p:cBhvr from="" to="">
                                        <p:cTn id="28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372 -0.16875 L 0.98112 -0.16875 E" pathEditMode="relative">
                                      <p:cBhvr from="" to="">
                                        <p:cTn id="119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xmlns="" id="{212FFA44-A0E7-4C18-8D13-404BB372C4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118"/>
            <a:ext cx="12192000" cy="561788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D16EF90-6E9A-4E6E-B779-DE2C90030C29}"/>
              </a:ext>
            </a:extLst>
          </p:cNvPr>
          <p:cNvGrpSpPr/>
          <p:nvPr/>
        </p:nvGrpSpPr>
        <p:grpSpPr>
          <a:xfrm>
            <a:off x="1919469" y="-87085"/>
            <a:ext cx="8353063" cy="3947702"/>
            <a:chOff x="-11778321" y="-87085"/>
            <a:chExt cx="8353063" cy="394770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5C10F8F-3D15-4E43-90DC-85EB69B9BAE0}"/>
                </a:ext>
              </a:extLst>
            </p:cNvPr>
            <p:cNvSpPr/>
            <p:nvPr/>
          </p:nvSpPr>
          <p:spPr>
            <a:xfrm>
              <a:off x="-11778320" y="-87085"/>
              <a:ext cx="8353062" cy="36576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矩形: 剪去左右顶角 13">
              <a:extLst>
                <a:ext uri="{FF2B5EF4-FFF2-40B4-BE49-F238E27FC236}">
                  <a16:creationId xmlns:a16="http://schemas.microsoft.com/office/drawing/2014/main" xmlns="" id="{AF133752-E0AD-444E-9DC8-2756FEC45AAB}"/>
                </a:ext>
              </a:extLst>
            </p:cNvPr>
            <p:cNvSpPr/>
            <p:nvPr/>
          </p:nvSpPr>
          <p:spPr>
            <a:xfrm>
              <a:off x="-11778321" y="-87085"/>
              <a:ext cx="8353062" cy="3947702"/>
            </a:xfrm>
            <a:prstGeom prst="snip2SameRect">
              <a:avLst>
                <a:gd name="adj1" fmla="val 0"/>
                <a:gd name="adj2" fmla="val 7987"/>
              </a:avLst>
            </a:prstGeom>
            <a:solidFill>
              <a:schemeClr val="bg1"/>
            </a:solidFill>
            <a:ln w="157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6C6B8FC6-315E-418D-AC46-34BB717A4163}"/>
                </a:ext>
              </a:extLst>
            </p:cNvPr>
            <p:cNvGrpSpPr/>
            <p:nvPr/>
          </p:nvGrpSpPr>
          <p:grpSpPr>
            <a:xfrm>
              <a:off x="-11778321" y="3629"/>
              <a:ext cx="8353062" cy="3590792"/>
              <a:chOff x="-11778321" y="-87085"/>
              <a:chExt cx="8353062" cy="3657600"/>
            </a:xfrm>
          </p:grpSpPr>
          <p:sp>
            <p:nvSpPr>
              <p:cNvPr id="29" name="图形 211">
                <a:extLst>
                  <a:ext uri="{FF2B5EF4-FFF2-40B4-BE49-F238E27FC236}">
                    <a16:creationId xmlns:a16="http://schemas.microsoft.com/office/drawing/2014/main" xmlns="" id="{F1507ED8-5BB0-499A-BF46-DA942D23E9BC}"/>
                  </a:ext>
                </a:extLst>
              </p:cNvPr>
              <p:cNvSpPr/>
              <p:nvPr/>
            </p:nvSpPr>
            <p:spPr>
              <a:xfrm>
                <a:off x="-11778321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0" name="图形 211">
                <a:extLst>
                  <a:ext uri="{FF2B5EF4-FFF2-40B4-BE49-F238E27FC236}">
                    <a16:creationId xmlns:a16="http://schemas.microsoft.com/office/drawing/2014/main" xmlns="" id="{2531E114-7938-4F80-A0BD-F4E959CBA909}"/>
                  </a:ext>
                </a:extLst>
              </p:cNvPr>
              <p:cNvSpPr/>
              <p:nvPr/>
            </p:nvSpPr>
            <p:spPr>
              <a:xfrm>
                <a:off x="-3470312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7DACDC4-998A-4A38-8B41-0664C47E1B03}"/>
                </a:ext>
              </a:extLst>
            </p:cNvPr>
            <p:cNvGrpSpPr/>
            <p:nvPr/>
          </p:nvGrpSpPr>
          <p:grpSpPr>
            <a:xfrm>
              <a:off x="-11733268" y="3592136"/>
              <a:ext cx="221259" cy="223390"/>
              <a:chOff x="-11733268" y="3594517"/>
              <a:chExt cx="221259" cy="22339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194B7B40-D289-4775-BAB2-FBAF4C98F749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2F0DEF8F-AA24-4759-B498-42B415434191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C3B2EEDA-3FCC-455C-9203-42AB75686677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8B45B6D1-DB2C-4B00-8638-A5E8557E5858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66100BD0-E99C-4B9D-844A-2634F6005ED6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2BD0B73-A753-45A9-BC9C-9D3FDF3D2711}"/>
                </a:ext>
              </a:extLst>
            </p:cNvPr>
            <p:cNvGrpSpPr/>
            <p:nvPr/>
          </p:nvGrpSpPr>
          <p:grpSpPr>
            <a:xfrm flipH="1">
              <a:off x="-3693331" y="3592136"/>
              <a:ext cx="221259" cy="223390"/>
              <a:chOff x="-11733268" y="3594517"/>
              <a:chExt cx="221259" cy="223390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196CCCA-929D-4352-8CCA-A41CB7A01571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7CA4179B-3637-451C-8EF0-802C3DFFAF1A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09C3B5F-6EE8-4862-9AE3-3CD38AAF6B97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52964D8D-1352-45DB-9009-B4C6F88564A3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DC828072-8000-438B-BDA2-B0A240C4CC46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FACDB247-A5AB-4C37-A0EC-5F4553223560}"/>
                </a:ext>
              </a:extLst>
            </p:cNvPr>
            <p:cNvSpPr/>
            <p:nvPr/>
          </p:nvSpPr>
          <p:spPr>
            <a:xfrm>
              <a:off x="-11509081" y="3815564"/>
              <a:ext cx="7815749" cy="45053"/>
            </a:xfrm>
            <a:prstGeom prst="rect">
              <a:avLst/>
            </a:pr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6A07101-BD1F-4CA1-9B19-01CE19A643E8}"/>
              </a:ext>
            </a:extLst>
          </p:cNvPr>
          <p:cNvGrpSpPr/>
          <p:nvPr/>
        </p:nvGrpSpPr>
        <p:grpSpPr>
          <a:xfrm>
            <a:off x="5158085" y="242196"/>
            <a:ext cx="1875831" cy="369332"/>
            <a:chOff x="8983280" y="1298175"/>
            <a:chExt cx="1875831" cy="36933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571550DF-4B53-4642-95C0-B499FC4492B5}"/>
                </a:ext>
              </a:extLst>
            </p:cNvPr>
            <p:cNvSpPr txBox="1"/>
            <p:nvPr/>
          </p:nvSpPr>
          <p:spPr>
            <a:xfrm>
              <a:off x="8983280" y="1298175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小菜一碟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CBBBB86-2849-4BF2-8F02-CC9C8F28ABE2}"/>
                </a:ext>
              </a:extLst>
            </p:cNvPr>
            <p:cNvSpPr txBox="1"/>
            <p:nvPr/>
          </p:nvSpPr>
          <p:spPr>
            <a:xfrm>
              <a:off x="10551334" y="1298175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03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</p:grpSp>
      <p:pic>
        <p:nvPicPr>
          <p:cNvPr id="1026" name="Picture 2" descr="卡通人物&#10;&#10;中度可信度描述已自动生成">
            <a:extLst>
              <a:ext uri="{FF2B5EF4-FFF2-40B4-BE49-F238E27FC236}">
                <a16:creationId xmlns:a16="http://schemas.microsoft.com/office/drawing/2014/main" xmlns="" id="{FAC0AF85-E924-4F7C-9415-A6B26C93DA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949" y="3866924"/>
            <a:ext cx="1304925" cy="1533525"/>
          </a:xfrm>
          <a:prstGeom prst="rect">
            <a:avLst/>
          </a:prstGeom>
          <a:noFill/>
        </p:spPr>
      </p:pic>
      <p:pic>
        <p:nvPicPr>
          <p:cNvPr id="34" name="图片 33" descr="文本, 日历&#10;&#10;描述已自动生成">
            <a:extLst>
              <a:ext uri="{FF2B5EF4-FFF2-40B4-BE49-F238E27FC236}">
                <a16:creationId xmlns:a16="http://schemas.microsoft.com/office/drawing/2014/main" xmlns="" id="{33192D8B-34F6-4B8F-9C7C-C78D0A10F4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31"/>
          <a:stretch/>
        </p:blipFill>
        <p:spPr>
          <a:xfrm>
            <a:off x="2429704" y="834192"/>
            <a:ext cx="7309381" cy="2070933"/>
          </a:xfrm>
          <a:prstGeom prst="rect">
            <a:avLst/>
          </a:prstGeom>
        </p:spPr>
      </p:pic>
      <p:pic>
        <p:nvPicPr>
          <p:cNvPr id="35" name="图片 34" descr="文本, 日历&#10;&#10;描述已自动生成">
            <a:extLst>
              <a:ext uri="{FF2B5EF4-FFF2-40B4-BE49-F238E27FC236}">
                <a16:creationId xmlns:a16="http://schemas.microsoft.com/office/drawing/2014/main" xmlns="" id="{47A4D3C9-BF87-4D33-9114-E62EA01416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8"/>
          <a:stretch/>
        </p:blipFill>
        <p:spPr>
          <a:xfrm>
            <a:off x="2429704" y="1543050"/>
            <a:ext cx="7309381" cy="2074762"/>
          </a:xfrm>
          <a:prstGeom prst="rect">
            <a:avLst/>
          </a:prstGeom>
        </p:spPr>
      </p:pic>
      <p:pic>
        <p:nvPicPr>
          <p:cNvPr id="37" name="图片 36" descr="图形用户界面&#10;&#10;低可信度描述已自动生成">
            <a:extLst>
              <a:ext uri="{FF2B5EF4-FFF2-40B4-BE49-F238E27FC236}">
                <a16:creationId xmlns:a16="http://schemas.microsoft.com/office/drawing/2014/main" xmlns="" id="{7B6F58E8-E1F7-46DC-A4BD-1C0E48D582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04" y="834192"/>
            <a:ext cx="7326163" cy="2070933"/>
          </a:xfrm>
          <a:prstGeom prst="rect">
            <a:avLst/>
          </a:prstGeom>
          <a:ln>
            <a:solidFill>
              <a:srgbClr val="4A3124">
                <a:alpha val="12000"/>
              </a:srgbClr>
            </a:solidFill>
          </a:ln>
        </p:spPr>
      </p:pic>
      <p:pic>
        <p:nvPicPr>
          <p:cNvPr id="36" name="图片 35" descr="文本, 白板&#10;&#10;描述已自动生成">
            <a:extLst>
              <a:ext uri="{FF2B5EF4-FFF2-40B4-BE49-F238E27FC236}">
                <a16:creationId xmlns:a16="http://schemas.microsoft.com/office/drawing/2014/main" xmlns="" id="{410F4B99-C2B9-4B6D-B998-563B694788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04" y="1543050"/>
            <a:ext cx="7339709" cy="2074762"/>
          </a:xfrm>
          <a:prstGeom prst="rect">
            <a:avLst/>
          </a:prstGeom>
          <a:ln>
            <a:solidFill>
              <a:srgbClr val="4A3124">
                <a:alpha val="12000"/>
              </a:srgbClr>
            </a:solidFill>
          </a:ln>
        </p:spPr>
      </p:pic>
      <p:pic>
        <p:nvPicPr>
          <p:cNvPr id="40" name="图片 39" descr="图形用户界面, 应用程序&#10;&#10;描述已自动生成">
            <a:extLst>
              <a:ext uri="{FF2B5EF4-FFF2-40B4-BE49-F238E27FC236}">
                <a16:creationId xmlns:a16="http://schemas.microsoft.com/office/drawing/2014/main" xmlns="" id="{46CF1EB4-CE1E-4781-90C7-A69E9D4579B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04" y="1543050"/>
            <a:ext cx="7339709" cy="2074762"/>
          </a:xfrm>
          <a:prstGeom prst="rect">
            <a:avLst/>
          </a:prstGeom>
          <a:ln w="6350" cmpd="sng">
            <a:solidFill>
              <a:srgbClr val="4A3124">
                <a:alpha val="6000"/>
              </a:srgbClr>
            </a:solidFill>
            <a:prstDash val="solid"/>
          </a:ln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AB6C0932-BC1D-4C94-9DC4-E3954B2001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147432" y="3054580"/>
            <a:ext cx="1813176" cy="2246762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47C76E75-94DD-44D7-9D86-3274E459080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870398" y="3380715"/>
            <a:ext cx="214070" cy="275632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238D70E1-6F69-4F8B-AF6C-0606E3A1D28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681811" y="3733799"/>
            <a:ext cx="576959" cy="418761"/>
          </a:xfrm>
          <a:prstGeom prst="rect">
            <a:avLst/>
          </a:prstGeom>
        </p:spPr>
      </p:pic>
      <p:grpSp>
        <p:nvGrpSpPr>
          <p:cNvPr id="5" name="PA-组合 111">
            <a:extLst>
              <a:ext uri="{FF2B5EF4-FFF2-40B4-BE49-F238E27FC236}">
                <a16:creationId xmlns:a16="http://schemas.microsoft.com/office/drawing/2014/main" xmlns="" id="{250FF8A2-5174-4D89-9350-A3AE1CEB8AB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7146" y="3401558"/>
            <a:ext cx="563364" cy="1524828"/>
            <a:chOff x="7138647" y="7214054"/>
            <a:chExt cx="563364" cy="1524828"/>
          </a:xfrm>
        </p:grpSpPr>
        <p:pic>
          <p:nvPicPr>
            <p:cNvPr id="6" name="PA-图片 5" descr="图片包含 游戏机, 玩具, 乐高, 房间&#10;&#10;描述已自动生成">
              <a:extLst>
                <a:ext uri="{FF2B5EF4-FFF2-40B4-BE49-F238E27FC236}">
                  <a16:creationId xmlns:a16="http://schemas.microsoft.com/office/drawing/2014/main" xmlns="" id="{69412DFE-B639-47C3-B949-C8696017014B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647" y="7214054"/>
              <a:ext cx="563364" cy="832242"/>
            </a:xfrm>
            <a:prstGeom prst="rect">
              <a:avLst/>
            </a:prstGeom>
          </p:spPr>
        </p:pic>
        <p:sp>
          <p:nvSpPr>
            <p:cNvPr id="7" name="PA-矩形 113">
              <a:extLst>
                <a:ext uri="{FF2B5EF4-FFF2-40B4-BE49-F238E27FC236}">
                  <a16:creationId xmlns:a16="http://schemas.microsoft.com/office/drawing/2014/main" xmlns="" id="{83532095-3D1C-48AE-83AF-1EE80853373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138647" y="7906640"/>
              <a:ext cx="563364" cy="832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38" name="图片 37" descr="地图&#10;&#10;中度可信度描述已自动生成">
            <a:extLst>
              <a:ext uri="{FF2B5EF4-FFF2-40B4-BE49-F238E27FC236}">
                <a16:creationId xmlns:a16="http://schemas.microsoft.com/office/drawing/2014/main" xmlns="" id="{E5A0193D-669D-4B08-B659-1E6C1293AF3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04" y="834192"/>
            <a:ext cx="7326163" cy="2070933"/>
          </a:xfrm>
          <a:prstGeom prst="rect">
            <a:avLst/>
          </a:prstGeom>
          <a:ln w="6350">
            <a:solidFill>
              <a:srgbClr val="4A3124">
                <a:alpha val="12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13185326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24 L 0.11536 -0.00024 " pathEditMode="relative" rAng="0" ptsTypes="AA">
                                      <p:cBhvr from="" to=""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"/>
                            </p:stCondLst>
                            <p:childTnLst>
                              <p:par>
                                <p:cTn id="1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36 -0.00024 C 0.19947 -0.07848 0.29153 0.01365 0.31497 0.16851 " pathEditMode="relative" rAng="0" ptsTypes="AA">
                                      <p:cBhvr from="" to=""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74" y="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497 0.16805 L 0.5289 0.16805 " pathEditMode="relative" rAng="0" ptsTypes="AA">
                                      <p:cBhvr from="" to=""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9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89 0.16805 C 0.54088 0.04213 0.58151 -0.01528 0.61041 0.00115 " pathEditMode="relative" rAng="0" ptsTypes="AA">
                                      <p:cBhvr from="" to=""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6" y="-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"/>
                            </p:stCondLst>
                            <p:childTnLst>
                              <p:par>
                                <p:cTn id="26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041 0.00115 L 0.74974 -0.0007 " pathEditMode="relative" rAng="0" ptsTypes="AA">
                                      <p:cBhvr from="" to=""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-9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0.06204 L 1.875E-6 1.11111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5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24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"/>
                            </p:stCondLst>
                            <p:childTnLst>
                              <p:par>
                                <p:cTn id="8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974 0.00138 C 0.8233 -0.00371 0.83945 0.10069 0.83932 0.1699 " pathEditMode="relative" rAng="0" ptsTypes="AA">
                                      <p:cBhvr from="" to="">
                                        <p:cTn id="8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"/>
                            </p:stCondLst>
                            <p:childTnLst>
                              <p:par>
                                <p:cTn id="84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3932 0.1699 L 0.99453 0.1699 " pathEditMode="relative" rAng="0" ptsTypes="AA">
                                      <p:cBhvr from="" to="">
                                        <p:cTn id="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xmlns="" id="{3F88C617-3B26-4623-A176-44A41FDB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118"/>
            <a:ext cx="12192000" cy="561788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2E1AAFF-A7C4-4437-9E3E-ECA2451DB2EA}"/>
              </a:ext>
            </a:extLst>
          </p:cNvPr>
          <p:cNvGrpSpPr/>
          <p:nvPr/>
        </p:nvGrpSpPr>
        <p:grpSpPr>
          <a:xfrm>
            <a:off x="1919469" y="-87085"/>
            <a:ext cx="8353063" cy="3947702"/>
            <a:chOff x="-11778321" y="-87085"/>
            <a:chExt cx="8353063" cy="394770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89F0461-4538-4A22-B62B-CAC173149566}"/>
                </a:ext>
              </a:extLst>
            </p:cNvPr>
            <p:cNvSpPr/>
            <p:nvPr/>
          </p:nvSpPr>
          <p:spPr>
            <a:xfrm>
              <a:off x="-11778320" y="-87085"/>
              <a:ext cx="8353062" cy="36576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矩形: 剪去左右顶角 9">
              <a:extLst>
                <a:ext uri="{FF2B5EF4-FFF2-40B4-BE49-F238E27FC236}">
                  <a16:creationId xmlns:a16="http://schemas.microsoft.com/office/drawing/2014/main" xmlns="" id="{0EFB8855-E58A-4A0F-BC9D-16B9D0D39702}"/>
                </a:ext>
              </a:extLst>
            </p:cNvPr>
            <p:cNvSpPr/>
            <p:nvPr/>
          </p:nvSpPr>
          <p:spPr>
            <a:xfrm>
              <a:off x="-11778321" y="-87085"/>
              <a:ext cx="8353062" cy="3947702"/>
            </a:xfrm>
            <a:prstGeom prst="snip2SameRect">
              <a:avLst>
                <a:gd name="adj1" fmla="val 0"/>
                <a:gd name="adj2" fmla="val 7987"/>
              </a:avLst>
            </a:prstGeom>
            <a:solidFill>
              <a:schemeClr val="bg1"/>
            </a:solidFill>
            <a:ln w="157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2C007801-EE5D-481F-83B0-9F0D92FF63FF}"/>
                </a:ext>
              </a:extLst>
            </p:cNvPr>
            <p:cNvGrpSpPr/>
            <p:nvPr/>
          </p:nvGrpSpPr>
          <p:grpSpPr>
            <a:xfrm>
              <a:off x="-11778321" y="3629"/>
              <a:ext cx="8353062" cy="3590792"/>
              <a:chOff x="-11778321" y="-87085"/>
              <a:chExt cx="8353062" cy="3657600"/>
            </a:xfrm>
          </p:grpSpPr>
          <p:sp>
            <p:nvSpPr>
              <p:cNvPr id="25" name="图形 211">
                <a:extLst>
                  <a:ext uri="{FF2B5EF4-FFF2-40B4-BE49-F238E27FC236}">
                    <a16:creationId xmlns:a16="http://schemas.microsoft.com/office/drawing/2014/main" xmlns="" id="{F72BB5D9-1362-4E57-880C-C8043C485D32}"/>
                  </a:ext>
                </a:extLst>
              </p:cNvPr>
              <p:cNvSpPr/>
              <p:nvPr/>
            </p:nvSpPr>
            <p:spPr>
              <a:xfrm>
                <a:off x="-11778321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6" name="图形 211">
                <a:extLst>
                  <a:ext uri="{FF2B5EF4-FFF2-40B4-BE49-F238E27FC236}">
                    <a16:creationId xmlns:a16="http://schemas.microsoft.com/office/drawing/2014/main" xmlns="" id="{94D8B909-0B6B-423B-BCAB-77DA5D1FD569}"/>
                  </a:ext>
                </a:extLst>
              </p:cNvPr>
              <p:cNvSpPr/>
              <p:nvPr/>
            </p:nvSpPr>
            <p:spPr>
              <a:xfrm>
                <a:off x="-3470312" y="-87085"/>
                <a:ext cx="45053" cy="3657600"/>
              </a:xfrm>
              <a:prstGeom prst="rect">
                <a:avLst/>
              </a:pr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68005D3-398F-4936-AB57-6F26BF152823}"/>
                </a:ext>
              </a:extLst>
            </p:cNvPr>
            <p:cNvGrpSpPr/>
            <p:nvPr/>
          </p:nvGrpSpPr>
          <p:grpSpPr>
            <a:xfrm>
              <a:off x="-11733268" y="3592136"/>
              <a:ext cx="221259" cy="223390"/>
              <a:chOff x="-11733268" y="3594517"/>
              <a:chExt cx="221259" cy="22339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35316899-0195-4BCE-A7D2-E984D6212E44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4C5A6DF5-F7F5-4CB0-9262-E7D92CB3D0C3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E325CE26-148A-4182-8DCC-F13C9E3808CB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0E308CA2-8EEA-496F-982B-43740606C0CE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1CFC7C0-681A-44A4-9661-05D287037C0C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4036CDF-A71C-46AD-92B8-FC9DEDED0E2A}"/>
                </a:ext>
              </a:extLst>
            </p:cNvPr>
            <p:cNvGrpSpPr/>
            <p:nvPr/>
          </p:nvGrpSpPr>
          <p:grpSpPr>
            <a:xfrm flipH="1">
              <a:off x="-3693331" y="3592136"/>
              <a:ext cx="221259" cy="223390"/>
              <a:chOff x="-11733268" y="3594517"/>
              <a:chExt cx="221259" cy="223390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09FE8507-AB3E-4AEA-B34C-7D6E7D190AA5}"/>
                  </a:ext>
                </a:extLst>
              </p:cNvPr>
              <p:cNvSpPr/>
              <p:nvPr/>
            </p:nvSpPr>
            <p:spPr>
              <a:xfrm>
                <a:off x="-11733268" y="3594517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65203023-DBB8-4AF1-BDE2-819627234212}"/>
                  </a:ext>
                </a:extLst>
              </p:cNvPr>
              <p:cNvSpPr/>
              <p:nvPr/>
            </p:nvSpPr>
            <p:spPr>
              <a:xfrm>
                <a:off x="-11688215" y="3639666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D00E1E1E-23D2-4603-9853-F4BB7C618E4F}"/>
                  </a:ext>
                </a:extLst>
              </p:cNvPr>
              <p:cNvSpPr/>
              <p:nvPr/>
            </p:nvSpPr>
            <p:spPr>
              <a:xfrm>
                <a:off x="-11645162" y="3684719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4146395E-4FF8-4218-B8AF-AD7181A4C7B8}"/>
                  </a:ext>
                </a:extLst>
              </p:cNvPr>
              <p:cNvSpPr/>
              <p:nvPr/>
            </p:nvSpPr>
            <p:spPr>
              <a:xfrm>
                <a:off x="-11600109" y="3729868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23EFB9FC-2534-4D3E-B896-E2C9FC0AB508}"/>
                  </a:ext>
                </a:extLst>
              </p:cNvPr>
              <p:cNvSpPr/>
              <p:nvPr/>
            </p:nvSpPr>
            <p:spPr>
              <a:xfrm>
                <a:off x="-11557062" y="3772854"/>
                <a:ext cx="45053" cy="45053"/>
              </a:xfrm>
              <a:custGeom>
                <a:avLst/>
                <a:gdLst>
                  <a:gd name="connsiteX0" fmla="*/ 0 w 45053"/>
                  <a:gd name="connsiteY0" fmla="*/ 0 h 45053"/>
                  <a:gd name="connsiteX1" fmla="*/ 45053 w 45053"/>
                  <a:gd name="connsiteY1" fmla="*/ 0 h 45053"/>
                  <a:gd name="connsiteX2" fmla="*/ 45053 w 45053"/>
                  <a:gd name="connsiteY2" fmla="*/ 45053 h 45053"/>
                  <a:gd name="connsiteX3" fmla="*/ 0 w 45053"/>
                  <a:gd name="connsiteY3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45053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45053"/>
                    </a:lnTo>
                    <a:lnTo>
                      <a:pt x="0" y="4505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ABABF953-EFAA-46F8-9C59-D2053431A42C}"/>
                </a:ext>
              </a:extLst>
            </p:cNvPr>
            <p:cNvSpPr/>
            <p:nvPr/>
          </p:nvSpPr>
          <p:spPr>
            <a:xfrm>
              <a:off x="-11509081" y="3815564"/>
              <a:ext cx="7815749" cy="45053"/>
            </a:xfrm>
            <a:prstGeom prst="rect">
              <a:avLst/>
            </a:pr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" name="PA-组合 111">
            <a:extLst>
              <a:ext uri="{FF2B5EF4-FFF2-40B4-BE49-F238E27FC236}">
                <a16:creationId xmlns:a16="http://schemas.microsoft.com/office/drawing/2014/main" xmlns="" id="{E9EFE8E7-0E41-43B7-A834-7DFE783457F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7146" y="4562020"/>
            <a:ext cx="563364" cy="1524828"/>
            <a:chOff x="7138647" y="7214054"/>
            <a:chExt cx="563364" cy="1524828"/>
          </a:xfrm>
        </p:grpSpPr>
        <p:pic>
          <p:nvPicPr>
            <p:cNvPr id="5" name="PA-图片 5" descr="图片包含 游戏机, 玩具, 乐高, 房间&#10;&#10;描述已自动生成">
              <a:extLst>
                <a:ext uri="{FF2B5EF4-FFF2-40B4-BE49-F238E27FC236}">
                  <a16:creationId xmlns:a16="http://schemas.microsoft.com/office/drawing/2014/main" xmlns="" id="{0C9C4437-2D1F-433C-823C-0FA07942F99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647" y="7214054"/>
              <a:ext cx="563364" cy="832242"/>
            </a:xfrm>
            <a:prstGeom prst="rect">
              <a:avLst/>
            </a:prstGeom>
          </p:spPr>
        </p:pic>
        <p:sp>
          <p:nvSpPr>
            <p:cNvPr id="6" name="PA-矩形 113">
              <a:extLst>
                <a:ext uri="{FF2B5EF4-FFF2-40B4-BE49-F238E27FC236}">
                  <a16:creationId xmlns:a16="http://schemas.microsoft.com/office/drawing/2014/main" xmlns="" id="{877FF6FD-FE71-4E71-84C7-ACB61C92F4E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138647" y="7906640"/>
              <a:ext cx="563364" cy="832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xmlns="" id="{1E457356-DE4B-4999-949A-03254C6926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0" y="3533774"/>
            <a:ext cx="701675" cy="701675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D49AC6D-B582-44B8-8CAB-EC1F32B9A520}"/>
              </a:ext>
            </a:extLst>
          </p:cNvPr>
          <p:cNvSpPr/>
          <p:nvPr/>
        </p:nvSpPr>
        <p:spPr>
          <a:xfrm>
            <a:off x="8232045" y="4087953"/>
            <a:ext cx="57086" cy="570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508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C8584C2-D872-4840-84AC-A3D16FEA58B6}"/>
              </a:ext>
            </a:extLst>
          </p:cNvPr>
          <p:cNvSpPr txBox="1"/>
          <p:nvPr/>
        </p:nvSpPr>
        <p:spPr>
          <a:xfrm>
            <a:off x="2481503" y="271225"/>
            <a:ext cx="184666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rPr>
              <a:t>下月工作任务</a:t>
            </a: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BD337FCF-3D8B-4777-900D-1CB214DACD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976232" y="1893437"/>
            <a:ext cx="1813176" cy="2246762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1AD38BC6-44E4-454B-9BC1-31394D546AD3}"/>
              </a:ext>
            </a:extLst>
          </p:cNvPr>
          <p:cNvGrpSpPr/>
          <p:nvPr/>
        </p:nvGrpSpPr>
        <p:grpSpPr>
          <a:xfrm>
            <a:off x="2538640" y="928225"/>
            <a:ext cx="2721625" cy="317963"/>
            <a:chOff x="2538640" y="928225"/>
            <a:chExt cx="2721625" cy="31796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DCF773A-0C9F-4E9D-BA6F-F7A6988802FF}"/>
                </a:ext>
              </a:extLst>
            </p:cNvPr>
            <p:cNvSpPr txBox="1"/>
            <p:nvPr/>
          </p:nvSpPr>
          <p:spPr>
            <a:xfrm>
              <a:off x="5001732" y="928225"/>
              <a:ext cx="258533" cy="31023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01</a:t>
              </a:r>
              <a:endParaRPr kumimoji="0" lang="zh-CN" altLang="en-US" sz="2016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A490EED3-238A-41AB-AD89-9B47815B054D}"/>
                </a:ext>
              </a:extLst>
            </p:cNvPr>
            <p:cNvSpPr txBox="1"/>
            <p:nvPr/>
          </p:nvSpPr>
          <p:spPr>
            <a:xfrm>
              <a:off x="2859654" y="928225"/>
              <a:ext cx="1809726" cy="31023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通关秘籍详情图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EDA45C0-AB3B-48CE-8449-8E3B2D220DD3}"/>
                </a:ext>
              </a:extLst>
            </p:cNvPr>
            <p:cNvSpPr txBox="1"/>
            <p:nvPr/>
          </p:nvSpPr>
          <p:spPr>
            <a:xfrm>
              <a:off x="4847963" y="928225"/>
              <a:ext cx="129266" cy="31023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016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xmlns="" id="{875142B3-ACC0-4EB8-858E-5C084C29E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538640" y="961563"/>
              <a:ext cx="189750" cy="284625"/>
            </a:xfrm>
            <a:prstGeom prst="rect">
              <a:avLst/>
            </a:prstGeom>
          </p:spPr>
        </p:pic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5BA51545-48B9-4B13-B25E-C9C0CC2A9B29}"/>
              </a:ext>
            </a:extLst>
          </p:cNvPr>
          <p:cNvGrpSpPr/>
          <p:nvPr/>
        </p:nvGrpSpPr>
        <p:grpSpPr>
          <a:xfrm>
            <a:off x="2538640" y="1432161"/>
            <a:ext cx="2721625" cy="315677"/>
            <a:chOff x="2538640" y="1432161"/>
            <a:chExt cx="2721625" cy="31567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DB67736-2200-4363-96D3-A30576765705}"/>
                </a:ext>
              </a:extLst>
            </p:cNvPr>
            <p:cNvSpPr txBox="1"/>
            <p:nvPr/>
          </p:nvSpPr>
          <p:spPr>
            <a:xfrm>
              <a:off x="2859654" y="1432161"/>
              <a:ext cx="1551193" cy="31023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通关秘籍配套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F8A6492B-BAC0-49B0-AAB1-A6A900F111CA}"/>
                </a:ext>
              </a:extLst>
            </p:cNvPr>
            <p:cNvGrpSpPr/>
            <p:nvPr/>
          </p:nvGrpSpPr>
          <p:grpSpPr>
            <a:xfrm>
              <a:off x="4847963" y="1432161"/>
              <a:ext cx="412302" cy="310239"/>
              <a:chOff x="4530463" y="1058294"/>
              <a:chExt cx="412302" cy="310239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BF548011-D348-48C5-8AB6-12865D441597}"/>
                  </a:ext>
                </a:extLst>
              </p:cNvPr>
              <p:cNvSpPr txBox="1"/>
              <p:nvPr/>
            </p:nvSpPr>
            <p:spPr>
              <a:xfrm>
                <a:off x="4684232" y="1058294"/>
                <a:ext cx="258533" cy="31023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01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94D5A932-F1F8-4305-B2E8-0414F35EB78E}"/>
                  </a:ext>
                </a:extLst>
              </p:cNvPr>
              <p:cNvSpPr txBox="1"/>
              <p:nvPr/>
            </p:nvSpPr>
            <p:spPr>
              <a:xfrm>
                <a:off x="4530463" y="1058294"/>
                <a:ext cx="129266" cy="31023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x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</p:grp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xmlns="" id="{F6B20FA1-58E4-4123-9CF9-BB1DC059E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538640" y="1463213"/>
              <a:ext cx="189750" cy="284625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10A1726F-E3CA-4826-ACC6-887C9C7F5112}"/>
              </a:ext>
            </a:extLst>
          </p:cNvPr>
          <p:cNvGrpSpPr/>
          <p:nvPr/>
        </p:nvGrpSpPr>
        <p:grpSpPr>
          <a:xfrm>
            <a:off x="6660697" y="928225"/>
            <a:ext cx="3237343" cy="317963"/>
            <a:chOff x="6660697" y="928225"/>
            <a:chExt cx="3237343" cy="31796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345A7719-9700-444E-8C90-11BB7611A31C}"/>
                </a:ext>
              </a:extLst>
            </p:cNvPr>
            <p:cNvSpPr txBox="1"/>
            <p:nvPr/>
          </p:nvSpPr>
          <p:spPr>
            <a:xfrm>
              <a:off x="9123789" y="928225"/>
              <a:ext cx="774251" cy="3102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？？？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104A63B1-C04D-46F5-B4C4-A6D5EEBA6167}"/>
                </a:ext>
              </a:extLst>
            </p:cNvPr>
            <p:cNvSpPr txBox="1"/>
            <p:nvPr/>
          </p:nvSpPr>
          <p:spPr>
            <a:xfrm>
              <a:off x="6981711" y="928225"/>
              <a:ext cx="1032334" cy="3102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多接定制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A724344D-14F9-46D7-8664-7B6FB393EB55}"/>
                </a:ext>
              </a:extLst>
            </p:cNvPr>
            <p:cNvSpPr txBox="1"/>
            <p:nvPr/>
          </p:nvSpPr>
          <p:spPr>
            <a:xfrm>
              <a:off x="8970020" y="928225"/>
              <a:ext cx="129266" cy="31023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x</a:t>
              </a:r>
              <a:endParaRPr kumimoji="0" lang="zh-CN" altLang="en-US" sz="2016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nifont" panose="02000604000000000000" pitchFamily="2" charset="-122"/>
                <a:ea typeface="Unifont" panose="02000604000000000000" pitchFamily="2" charset="-122"/>
                <a:cs typeface="Unifont" panose="02000604000000000000" pitchFamily="2" charset="-122"/>
              </a:endParaRPr>
            </a:p>
          </p:txBody>
        </p:sp>
        <p:pic>
          <p:nvPicPr>
            <p:cNvPr id="57" name="图形 56">
              <a:extLst>
                <a:ext uri="{FF2B5EF4-FFF2-40B4-BE49-F238E27FC236}">
                  <a16:creationId xmlns:a16="http://schemas.microsoft.com/office/drawing/2014/main" xmlns="" id="{48CE5548-683D-486E-980A-1A8744A73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6660697" y="961563"/>
              <a:ext cx="189750" cy="284625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44D70354-1B95-44AB-93EA-4DFC28CFEA81}"/>
              </a:ext>
            </a:extLst>
          </p:cNvPr>
          <p:cNvGrpSpPr/>
          <p:nvPr/>
        </p:nvGrpSpPr>
        <p:grpSpPr>
          <a:xfrm>
            <a:off x="6660697" y="1432161"/>
            <a:ext cx="2722778" cy="315677"/>
            <a:chOff x="6660697" y="1432161"/>
            <a:chExt cx="2722778" cy="31567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8BBC8BE-03BE-459B-91BD-C93583FFE826}"/>
                </a:ext>
              </a:extLst>
            </p:cNvPr>
            <p:cNvSpPr txBox="1"/>
            <p:nvPr/>
          </p:nvSpPr>
          <p:spPr>
            <a:xfrm>
              <a:off x="6981711" y="1432161"/>
              <a:ext cx="1548501" cy="3102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理工校庆模板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C6C27075-B96A-4AE2-884B-7AEE7670582F}"/>
                </a:ext>
              </a:extLst>
            </p:cNvPr>
            <p:cNvGrpSpPr/>
            <p:nvPr/>
          </p:nvGrpSpPr>
          <p:grpSpPr>
            <a:xfrm>
              <a:off x="8970020" y="1432161"/>
              <a:ext cx="413455" cy="310239"/>
              <a:chOff x="4530463" y="1058294"/>
              <a:chExt cx="413455" cy="31023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38D824B6-61F7-4934-8CE9-6E6216BEBF2A}"/>
                  </a:ext>
                </a:extLst>
              </p:cNvPr>
              <p:cNvSpPr txBox="1"/>
              <p:nvPr/>
            </p:nvSpPr>
            <p:spPr>
              <a:xfrm>
                <a:off x="4684232" y="1058294"/>
                <a:ext cx="259686" cy="31021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05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10A3C442-3845-44DB-8973-1F0917A4FA3A}"/>
                  </a:ext>
                </a:extLst>
              </p:cNvPr>
              <p:cNvSpPr txBox="1"/>
              <p:nvPr/>
            </p:nvSpPr>
            <p:spPr>
              <a:xfrm>
                <a:off x="4530463" y="1058294"/>
                <a:ext cx="129266" cy="31023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x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</p:grpSp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xmlns="" id="{E0553B6B-DF8C-4C2E-AED4-6A0DCDDA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6660697" y="1463213"/>
              <a:ext cx="189750" cy="284625"/>
            </a:xfrm>
            <a:prstGeom prst="rect">
              <a:avLst/>
            </a:prstGeom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BFAC754-0146-4226-8206-64FD9931AD51}"/>
              </a:ext>
            </a:extLst>
          </p:cNvPr>
          <p:cNvGrpSpPr/>
          <p:nvPr/>
        </p:nvGrpSpPr>
        <p:grpSpPr>
          <a:xfrm>
            <a:off x="2538640" y="1959425"/>
            <a:ext cx="2722778" cy="315677"/>
            <a:chOff x="2538640" y="1959425"/>
            <a:chExt cx="2722778" cy="31567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3947948-E0CA-411B-B034-ADCF44064E74}"/>
                </a:ext>
              </a:extLst>
            </p:cNvPr>
            <p:cNvSpPr txBox="1"/>
            <p:nvPr/>
          </p:nvSpPr>
          <p:spPr>
            <a:xfrm>
              <a:off x="2859654" y="1959425"/>
              <a:ext cx="1548501" cy="3102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每周小菜一碟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ECEDBCF7-82EF-4115-989F-CFEE93BFA1A5}"/>
                </a:ext>
              </a:extLst>
            </p:cNvPr>
            <p:cNvGrpSpPr/>
            <p:nvPr/>
          </p:nvGrpSpPr>
          <p:grpSpPr>
            <a:xfrm>
              <a:off x="4847963" y="1959425"/>
              <a:ext cx="413455" cy="310239"/>
              <a:chOff x="4530463" y="1058294"/>
              <a:chExt cx="413455" cy="310239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03C2BE0B-7151-40BD-B347-86B1D7C8B630}"/>
                  </a:ext>
                </a:extLst>
              </p:cNvPr>
              <p:cNvSpPr txBox="1"/>
              <p:nvPr/>
            </p:nvSpPr>
            <p:spPr>
              <a:xfrm>
                <a:off x="4684232" y="1058294"/>
                <a:ext cx="259686" cy="31021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04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7775B094-E3ED-4591-B2B8-91DA3BDA0E7A}"/>
                  </a:ext>
                </a:extLst>
              </p:cNvPr>
              <p:cNvSpPr txBox="1"/>
              <p:nvPr/>
            </p:nvSpPr>
            <p:spPr>
              <a:xfrm>
                <a:off x="4530463" y="1058294"/>
                <a:ext cx="129266" cy="31023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16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Unifont" panose="02000604000000000000" pitchFamily="2" charset="-122"/>
                    <a:ea typeface="Unifont" panose="02000604000000000000" pitchFamily="2" charset="-122"/>
                    <a:cs typeface="Unifont" panose="02000604000000000000" pitchFamily="2" charset="-122"/>
                  </a:rPr>
                  <a:t>x</a:t>
                </a:r>
                <a:endParaRPr kumimoji="0" lang="zh-CN" altLang="en-US" sz="2016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endParaRPr>
              </a:p>
            </p:txBody>
          </p:sp>
        </p:grpSp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xmlns="" id="{EBCFBFE2-9F9F-42ED-B1F5-757D22BCF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538640" y="1990477"/>
              <a:ext cx="189750" cy="28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35793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12057 1.11111E-6 " pathEditMode="relative" rAng="0" ptsTypes="AA">
                                      <p:cBhvr from="" to="">
                                        <p:cTn id="6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6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6"/>
                            </p:stCondLst>
                            <p:childTnLst>
                              <p:par>
                                <p:cTn id="11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57 1.11111E-6 C 0.13125 -0.05509 0.16992 -0.15093 0.20208 -0.15602 " pathEditMode="relative" rAng="0" ptsTypes="AA">
                                      <p:cBhvr from="" to=""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6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86"/>
                            </p:stCondLst>
                            <p:childTnLst>
                              <p:par>
                                <p:cTn id="1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08 -0.15602 C 0.23424 -0.16111 0.29362 -0.06204 0.30325 1.11111E-6 " pathEditMode="relative" rAng="0" ptsTypes="AA">
                                      <p:cBhvr from="" to=""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6"/>
                            </p:stCondLst>
                            <p:childTnLst>
                              <p:par>
                                <p:cTn id="1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325 1.11111E-6 L 0.42617 1.11111E-6 " pathEditMode="relative" rAng="0" ptsTypes="AA">
                                      <p:cBhvr from="" to="">
                                        <p:cTn id="18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72"/>
                            </p:stCondLst>
                            <p:childTnLst>
                              <p:par>
                                <p:cTn id="2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617 1.11111E-6 C 0.42382 -0.12176 0.44648 -0.30208 0.48658 -0.16875 " pathEditMode="relative" rAng="0" ptsTypes="AA">
                                      <p:cBhvr from="" to="">
                                        <p:cTn id="21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8"/>
                            </p:stCondLst>
                            <p:childTnLst>
                              <p:par>
                                <p:cTn id="2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658 -0.16875 L 0.63411 -0.16875 " pathEditMode="relative" rAng="0" ptsTypes="AA">
                                      <p:cBhvr from="" to="">
                                        <p:cTn id="24" dur="2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23 C 0.01329 -0.04051 0.04128 -0.0919 0.03985 -0.12176 C 0.03855 -0.15139 -0.02643 -0.16481 -0.02265 -0.22129 C -0.01901 -0.27847 0.02435 -0.31389 0.0224 -0.40486 C 0.02019 -0.49699 -0.04492 -0.49768 -0.04479 -0.54606 C -0.04479 -0.59467 0.01667 -0.6294 0.04753 -0.67129 " pathEditMode="relative" rAng="0" ptsTypes="AAAAAA">
                                      <p:cBhvr>
                                        <p:cTn id="42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3356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0317" y="998482"/>
            <a:ext cx="516058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 smtClean="0"/>
              <a:t>向天歌作品</a:t>
            </a:r>
            <a:endParaRPr lang="en-US" altLang="zh-CN" dirty="0" smtClean="0"/>
          </a:p>
          <a:p>
            <a:pPr algn="l"/>
            <a:endParaRPr lang="en-US" altLang="zh-CN" dirty="0"/>
          </a:p>
          <a:p>
            <a:pPr algn="l"/>
            <a:endParaRPr lang="en-US" altLang="zh-CN" dirty="0" smtClean="0"/>
          </a:p>
          <a:p>
            <a:pPr algn="l"/>
            <a:endParaRPr lang="en-US" altLang="zh-CN" dirty="0"/>
          </a:p>
          <a:p>
            <a:pPr algn="l"/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38173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6966"/>
  <p:tag name="LEFT" val="409.8007"/>
  <p:tag name="WIDTH" val="24.00504"/>
  <p:tag name="HEIGHT" val="28.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是"/>
  <p:tag name="FONTSIZE" val="24"/>
  <p:tag name="FONTCOLOR" val="0"/>
  <p:tag name="FONTBOLD" val="-1"/>
  <p:tag name="FONTITALIC" val="0"/>
  <p:tag name="FONTNAME" val="Unifont"/>
  <p:tag name="NAMEASCII" val="Unifont"/>
  <p:tag name="NAMECOMPLEXSCRIPT" val="Unifont"/>
  <p:tag name="NAMEFAREAST" val="Unifont"/>
  <p:tag name="NAMEOTHER" val=""/>
  <p:tag name="FONTNAMEASCII" val="Unifont"/>
  <p:tag name="TEXTALIGNMENT" val="1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09.8007"/>
  <p:tag name="T_TOP" val="196.6966"/>
  <p:tag name="T_WIDTH" val="24.00504"/>
  <p:tag name="T_HEIGTH" val="28.8"/>
  <p:tag name="T_TEXT" val="是"/>
  <p:tag name="T_FONTCOLOR" val="0"/>
  <p:tag name="T_FONTNAME" val="Unifont"/>
  <p:tag name="T_FONTNAMEASCII" val="Unifont"/>
  <p:tag name="T_NAMECOMPLEXSCRIPT" val="Unifont"/>
  <p:tag name="T_NAMEFAREAST" val="Unifont"/>
  <p:tag name="T_NAMEOTHER" val=""/>
  <p:tag name="T_FONTBOLD" val="-1"/>
  <p:tag name="T_FONTSIZE" val="24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441422"/>
  <p:tag name="OFFSETLEFT" val="0"/>
  <p:tag name="OFFSETWIDTH" val="22.55276"/>
  <p:tag name="OFFSETHEIGHT" val="24"/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7.0569"/>
  <p:tag name="LEFT" val="526.4287"/>
  <p:tag name="WIDTH" val="24.00504"/>
  <p:tag name="HEIGHT" val="28.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否"/>
  <p:tag name="FONTSIZE" val="24"/>
  <p:tag name="FONTCOLOR" val="0"/>
  <p:tag name="FONTBOLD" val="-1"/>
  <p:tag name="FONTITALIC" val="0"/>
  <p:tag name="FONTNAME" val="Unifont"/>
  <p:tag name="NAMEASCII" val="Unifont"/>
  <p:tag name="NAMECOMPLEXSCRIPT" val="Unifont"/>
  <p:tag name="NAMEFAREAST" val="Unifont"/>
  <p:tag name="NAMEOTHER" val=""/>
  <p:tag name="FONTNAMEASCII" val="Unifont"/>
  <p:tag name="TEXTALIGNMENT" val="1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26.4287"/>
  <p:tag name="T_TOP" val="197.0569"/>
  <p:tag name="T_WIDTH" val="24.00504"/>
  <p:tag name="T_HEIGTH" val="28.8"/>
  <p:tag name="T_TEXT" val="否"/>
  <p:tag name="T_FONTCOLOR" val="0"/>
  <p:tag name="T_FONTNAME" val="Unifont"/>
  <p:tag name="T_FONTNAMEASCII" val="Unifont"/>
  <p:tag name="T_NAMECOMPLEXSCRIPT" val="Unifont"/>
  <p:tag name="T_NAMEFAREAST" val="Unifont"/>
  <p:tag name="T_NAMEOTHER" val=""/>
  <p:tag name="T_FONTBOLD" val="-1"/>
  <p:tag name="T_FONTSIZE" val="24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12125"/>
  <p:tag name="OFFSETLEFT" val="0"/>
  <p:tag name="OFFSETWIDTH" val="22.55276"/>
  <p:tag name="OFFSETHEIGHT" val="22.52929"/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主题1">
  <a:themeElements>
    <a:clrScheme name="[图书]PPT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6A00"/>
      </a:accent1>
      <a:accent2>
        <a:srgbClr val="F26200"/>
      </a:accent2>
      <a:accent3>
        <a:srgbClr val="FF6A00"/>
      </a:accent3>
      <a:accent4>
        <a:srgbClr val="F26200"/>
      </a:accent4>
      <a:accent5>
        <a:srgbClr val="FF6A00"/>
      </a:accent5>
      <a:accent6>
        <a:srgbClr val="F26200"/>
      </a:accent6>
      <a:hlink>
        <a:srgbClr val="FF9000"/>
      </a:hlink>
      <a:folHlink>
        <a:srgbClr val="FF4E00"/>
      </a:folHlink>
    </a:clrScheme>
    <a:fontScheme name="雅黑&amp;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CB0D2E8A-92FA-474F-9A64-950EC1C256A3}" vid="{5E4B7621-16AC-4E38-AEAC-054CDBB783FF}"/>
    </a:ext>
  </a:extLst>
</a:theme>
</file>

<file path=ppt/theme/theme2.xml><?xml version="1.0" encoding="utf-8"?>
<a:theme xmlns:a="http://schemas.openxmlformats.org/drawingml/2006/main" name="默认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">
      <a:majorFont>
        <a:latin typeface="微软雅黑"/>
        <a:ea typeface="思源宋体 CN Heavy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11513</TotalTime>
  <Words>100</Words>
  <Application>Microsoft Office PowerPoint</Application>
  <PresentationFormat>宽屏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Unifont</vt:lpstr>
      <vt:lpstr>等线</vt:lpstr>
      <vt:lpstr>检查站字体</vt:lpstr>
      <vt:lpstr>微软雅黑</vt:lpstr>
      <vt:lpstr>Arial</vt:lpstr>
      <vt:lpstr>主题1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</dc:creator>
  <cp:keywords>51PPT模板网</cp:keywords>
  <dc:description>www.51pptmoban.com</dc:description>
  <cp:lastModifiedBy>YANGs</cp:lastModifiedBy>
  <cp:revision>168</cp:revision>
  <dcterms:created xsi:type="dcterms:W3CDTF">2020-12-01T09:03:35Z</dcterms:created>
  <dcterms:modified xsi:type="dcterms:W3CDTF">2021-08-02T08:32:12Z</dcterms:modified>
</cp:coreProperties>
</file>