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47" r:id="rId2"/>
    <p:sldId id="268" r:id="rId3"/>
    <p:sldId id="271" r:id="rId4"/>
    <p:sldId id="274" r:id="rId5"/>
    <p:sldId id="275" r:id="rId6"/>
    <p:sldId id="346" r:id="rId7"/>
    <p:sldId id="345" r:id="rId8"/>
    <p:sldId id="343" r:id="rId9"/>
    <p:sldId id="348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6E6"/>
    <a:srgbClr val="9FE9C9"/>
    <a:srgbClr val="C6C6C6"/>
    <a:srgbClr val="FFF5EC"/>
    <a:srgbClr val="E5863F"/>
    <a:srgbClr val="F8DFCC"/>
    <a:srgbClr val="259B68"/>
    <a:srgbClr val="32CF8C"/>
    <a:srgbClr val="7FE1B7"/>
    <a:srgbClr val="2088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14" autoAdjust="0"/>
    <p:restoredTop sz="96825" autoAdjust="0"/>
  </p:normalViewPr>
  <p:slideViewPr>
    <p:cSldViewPr snapToGrid="0">
      <p:cViewPr>
        <p:scale>
          <a:sx n="66" d="100"/>
          <a:sy n="66" d="100"/>
        </p:scale>
        <p:origin x="1482" y="11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8826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7520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6762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7305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84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654568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5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70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93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34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522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625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5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109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1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="" xmlns:a16="http://schemas.microsoft.com/office/drawing/2014/main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71261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9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82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81209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  <p:sldLayoutId id="2147483665" r:id="rId5"/>
    <p:sldLayoutId id="2147483667" r:id="rId6"/>
    <p:sldLayoutId id="2147483652" r:id="rId7"/>
    <p:sldLayoutId id="2147483653" r:id="rId8"/>
    <p:sldLayoutId id="2147483654" r:id="rId9"/>
    <p:sldLayoutId id="2147483655" r:id="rId10"/>
    <p:sldLayoutId id="2147483666" r:id="rId11"/>
    <p:sldLayoutId id="2147483660" r:id="rId12"/>
    <p:sldLayoutId id="2147483661" r:id="rId13"/>
    <p:sldLayoutId id="2147483662" r:id="rId14"/>
    <p:sldLayoutId id="2147483663" r:id="rId15"/>
    <p:sldLayoutId id="2147483656" r:id="rId16"/>
    <p:sldLayoutId id="2147483657" r:id="rId17"/>
    <p:sldLayoutId id="2147483658" r:id="rId18"/>
    <p:sldLayoutId id="2147483659" r:id="rId19"/>
    <p:sldLayoutId id="2147483668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25.jpeg"/><Relationship Id="rId11" Type="http://schemas.openxmlformats.org/officeDocument/2006/relationships/image" Target="../media/image29.png"/><Relationship Id="rId5" Type="http://schemas.openxmlformats.org/officeDocument/2006/relationships/image" Target="../media/image24.png"/><Relationship Id="rId10" Type="http://schemas.openxmlformats.org/officeDocument/2006/relationships/image" Target="../media/image28.png"/><Relationship Id="rId4" Type="http://schemas.openxmlformats.org/officeDocument/2006/relationships/image" Target="../media/image23.png"/><Relationship Id="rId9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5.png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QR 代码&#10;&#10;描述已自动生成">
            <a:extLst>
              <a:ext uri="{FF2B5EF4-FFF2-40B4-BE49-F238E27FC236}">
                <a16:creationId xmlns="" xmlns:a16="http://schemas.microsoft.com/office/drawing/2014/main" id="{386C5680-C5EA-48ED-9623-C30FA70623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2699" y="3549031"/>
            <a:ext cx="4641243" cy="2610699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56000"/>
              </a:prstClr>
            </a:outerShdw>
          </a:effectLst>
        </p:spPr>
      </p:pic>
      <p:pic>
        <p:nvPicPr>
          <p:cNvPr id="7" name="图片 6" descr="图形用户界面&#10;&#10;描述已自动生成">
            <a:extLst>
              <a:ext uri="{FF2B5EF4-FFF2-40B4-BE49-F238E27FC236}">
                <a16:creationId xmlns="" xmlns:a16="http://schemas.microsoft.com/office/drawing/2014/main" id="{17214025-F067-477E-8816-DA51A660C00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8057" y="698269"/>
            <a:ext cx="4641243" cy="2610699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56000"/>
              </a:prstClr>
            </a:outerShdw>
          </a:effectLst>
        </p:spPr>
      </p:pic>
      <p:pic>
        <p:nvPicPr>
          <p:cNvPr id="9" name="图片 8" descr="文本&#10;&#10;中度可信度描述已自动生成">
            <a:extLst>
              <a:ext uri="{FF2B5EF4-FFF2-40B4-BE49-F238E27FC236}">
                <a16:creationId xmlns="" xmlns:a16="http://schemas.microsoft.com/office/drawing/2014/main" id="{EBFCA2A6-34EB-4000-AB8E-184AA477C2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2700" y="698269"/>
            <a:ext cx="4641243" cy="2610699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56000"/>
              </a:prstClr>
            </a:outerShdw>
          </a:effectLst>
        </p:spPr>
      </p:pic>
      <p:pic>
        <p:nvPicPr>
          <p:cNvPr id="11" name="图片 10" descr="图示&#10;&#10;描述已自动生成">
            <a:extLst>
              <a:ext uri="{FF2B5EF4-FFF2-40B4-BE49-F238E27FC236}">
                <a16:creationId xmlns="" xmlns:a16="http://schemas.microsoft.com/office/drawing/2014/main" id="{911AAFAD-92F7-40CB-8510-27D534CB627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8057" y="3549032"/>
            <a:ext cx="4641243" cy="2610699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56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52513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E9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6199EA18-F447-4F74-8159-F9F5C89E04E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FE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6CB4628-6A29-45D8-B5B1-147BD9E67395}"/>
              </a:ext>
            </a:extLst>
          </p:cNvPr>
          <p:cNvSpPr/>
          <p:nvPr/>
        </p:nvSpPr>
        <p:spPr>
          <a:xfrm>
            <a:off x="795251" y="814647"/>
            <a:ext cx="10601498" cy="5902037"/>
          </a:xfrm>
          <a:prstGeom prst="rect">
            <a:avLst/>
          </a:prstGeom>
          <a:solidFill>
            <a:srgbClr val="32CF8C"/>
          </a:solidFill>
          <a:ln>
            <a:noFill/>
          </a:ln>
          <a:effectLst>
            <a:outerShdw blurRad="355600" dist="508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="" xmlns:a16="http://schemas.microsoft.com/office/drawing/2014/main" id="{BE329EC8-9B86-4B61-9B4E-A7AA428FFF03}"/>
              </a:ext>
            </a:extLst>
          </p:cNvPr>
          <p:cNvSpPr/>
          <p:nvPr/>
        </p:nvSpPr>
        <p:spPr>
          <a:xfrm>
            <a:off x="945437" y="620315"/>
            <a:ext cx="10301126" cy="5522790"/>
          </a:xfrm>
          <a:custGeom>
            <a:avLst/>
            <a:gdLst>
              <a:gd name="connsiteX0" fmla="*/ 0 w 10385368"/>
              <a:gd name="connsiteY0" fmla="*/ 0 h 5567956"/>
              <a:gd name="connsiteX1" fmla="*/ 119796 w 10385368"/>
              <a:gd name="connsiteY1" fmla="*/ 0 h 5567956"/>
              <a:gd name="connsiteX2" fmla="*/ 128645 w 10385368"/>
              <a:gd name="connsiteY2" fmla="*/ 43831 h 5567956"/>
              <a:gd name="connsiteX3" fmla="*/ 232403 w 10385368"/>
              <a:gd name="connsiteY3" fmla="*/ 112606 h 5567956"/>
              <a:gd name="connsiteX4" fmla="*/ 336161 w 10385368"/>
              <a:gd name="connsiteY4" fmla="*/ 43831 h 5567956"/>
              <a:gd name="connsiteX5" fmla="*/ 345010 w 10385368"/>
              <a:gd name="connsiteY5" fmla="*/ 0 h 5567956"/>
              <a:gd name="connsiteX6" fmla="*/ 487224 w 10385368"/>
              <a:gd name="connsiteY6" fmla="*/ 0 h 5567956"/>
              <a:gd name="connsiteX7" fmla="*/ 496073 w 10385368"/>
              <a:gd name="connsiteY7" fmla="*/ 43831 h 5567956"/>
              <a:gd name="connsiteX8" fmla="*/ 599831 w 10385368"/>
              <a:gd name="connsiteY8" fmla="*/ 112606 h 5567956"/>
              <a:gd name="connsiteX9" fmla="*/ 703589 w 10385368"/>
              <a:gd name="connsiteY9" fmla="*/ 43831 h 5567956"/>
              <a:gd name="connsiteX10" fmla="*/ 712438 w 10385368"/>
              <a:gd name="connsiteY10" fmla="*/ 0 h 5567956"/>
              <a:gd name="connsiteX11" fmla="*/ 854652 w 10385368"/>
              <a:gd name="connsiteY11" fmla="*/ 0 h 5567956"/>
              <a:gd name="connsiteX12" fmla="*/ 863501 w 10385368"/>
              <a:gd name="connsiteY12" fmla="*/ 43831 h 5567956"/>
              <a:gd name="connsiteX13" fmla="*/ 967259 w 10385368"/>
              <a:gd name="connsiteY13" fmla="*/ 112606 h 5567956"/>
              <a:gd name="connsiteX14" fmla="*/ 1071017 w 10385368"/>
              <a:gd name="connsiteY14" fmla="*/ 43831 h 5567956"/>
              <a:gd name="connsiteX15" fmla="*/ 1079866 w 10385368"/>
              <a:gd name="connsiteY15" fmla="*/ 0 h 5567956"/>
              <a:gd name="connsiteX16" fmla="*/ 1222079 w 10385368"/>
              <a:gd name="connsiteY16" fmla="*/ 0 h 5567956"/>
              <a:gd name="connsiteX17" fmla="*/ 1230929 w 10385368"/>
              <a:gd name="connsiteY17" fmla="*/ 43831 h 5567956"/>
              <a:gd name="connsiteX18" fmla="*/ 1334687 w 10385368"/>
              <a:gd name="connsiteY18" fmla="*/ 112606 h 5567956"/>
              <a:gd name="connsiteX19" fmla="*/ 1438445 w 10385368"/>
              <a:gd name="connsiteY19" fmla="*/ 43831 h 5567956"/>
              <a:gd name="connsiteX20" fmla="*/ 1447294 w 10385368"/>
              <a:gd name="connsiteY20" fmla="*/ 0 h 5567956"/>
              <a:gd name="connsiteX21" fmla="*/ 1589507 w 10385368"/>
              <a:gd name="connsiteY21" fmla="*/ 0 h 5567956"/>
              <a:gd name="connsiteX22" fmla="*/ 1598357 w 10385368"/>
              <a:gd name="connsiteY22" fmla="*/ 43831 h 5567956"/>
              <a:gd name="connsiteX23" fmla="*/ 1702114 w 10385368"/>
              <a:gd name="connsiteY23" fmla="*/ 112606 h 5567956"/>
              <a:gd name="connsiteX24" fmla="*/ 1805873 w 10385368"/>
              <a:gd name="connsiteY24" fmla="*/ 43831 h 5567956"/>
              <a:gd name="connsiteX25" fmla="*/ 1814722 w 10385368"/>
              <a:gd name="connsiteY25" fmla="*/ 0 h 5567956"/>
              <a:gd name="connsiteX26" fmla="*/ 1956936 w 10385368"/>
              <a:gd name="connsiteY26" fmla="*/ 0 h 5567956"/>
              <a:gd name="connsiteX27" fmla="*/ 1965786 w 10385368"/>
              <a:gd name="connsiteY27" fmla="*/ 43831 h 5567956"/>
              <a:gd name="connsiteX28" fmla="*/ 2069543 w 10385368"/>
              <a:gd name="connsiteY28" fmla="*/ 112606 h 5567956"/>
              <a:gd name="connsiteX29" fmla="*/ 2173301 w 10385368"/>
              <a:gd name="connsiteY29" fmla="*/ 43831 h 5567956"/>
              <a:gd name="connsiteX30" fmla="*/ 2182150 w 10385368"/>
              <a:gd name="connsiteY30" fmla="*/ 0 h 5567956"/>
              <a:gd name="connsiteX31" fmla="*/ 2324364 w 10385368"/>
              <a:gd name="connsiteY31" fmla="*/ 0 h 5567956"/>
              <a:gd name="connsiteX32" fmla="*/ 2333213 w 10385368"/>
              <a:gd name="connsiteY32" fmla="*/ 43831 h 5567956"/>
              <a:gd name="connsiteX33" fmla="*/ 2436970 w 10385368"/>
              <a:gd name="connsiteY33" fmla="*/ 112606 h 5567956"/>
              <a:gd name="connsiteX34" fmla="*/ 2540728 w 10385368"/>
              <a:gd name="connsiteY34" fmla="*/ 43831 h 5567956"/>
              <a:gd name="connsiteX35" fmla="*/ 2549577 w 10385368"/>
              <a:gd name="connsiteY35" fmla="*/ 0 h 5567956"/>
              <a:gd name="connsiteX36" fmla="*/ 2691791 w 10385368"/>
              <a:gd name="connsiteY36" fmla="*/ 0 h 5567956"/>
              <a:gd name="connsiteX37" fmla="*/ 2700641 w 10385368"/>
              <a:gd name="connsiteY37" fmla="*/ 43831 h 5567956"/>
              <a:gd name="connsiteX38" fmla="*/ 2804398 w 10385368"/>
              <a:gd name="connsiteY38" fmla="*/ 112606 h 5567956"/>
              <a:gd name="connsiteX39" fmla="*/ 2908157 w 10385368"/>
              <a:gd name="connsiteY39" fmla="*/ 43831 h 5567956"/>
              <a:gd name="connsiteX40" fmla="*/ 2917006 w 10385368"/>
              <a:gd name="connsiteY40" fmla="*/ 0 h 5567956"/>
              <a:gd name="connsiteX41" fmla="*/ 3059219 w 10385368"/>
              <a:gd name="connsiteY41" fmla="*/ 0 h 5567956"/>
              <a:gd name="connsiteX42" fmla="*/ 3068069 w 10385368"/>
              <a:gd name="connsiteY42" fmla="*/ 43831 h 5567956"/>
              <a:gd name="connsiteX43" fmla="*/ 3171827 w 10385368"/>
              <a:gd name="connsiteY43" fmla="*/ 112606 h 5567956"/>
              <a:gd name="connsiteX44" fmla="*/ 3275583 w 10385368"/>
              <a:gd name="connsiteY44" fmla="*/ 43831 h 5567956"/>
              <a:gd name="connsiteX45" fmla="*/ 3284432 w 10385368"/>
              <a:gd name="connsiteY45" fmla="*/ 0 h 5567956"/>
              <a:gd name="connsiteX46" fmla="*/ 3426647 w 10385368"/>
              <a:gd name="connsiteY46" fmla="*/ 0 h 5567956"/>
              <a:gd name="connsiteX47" fmla="*/ 3435496 w 10385368"/>
              <a:gd name="connsiteY47" fmla="*/ 43831 h 5567956"/>
              <a:gd name="connsiteX48" fmla="*/ 3539253 w 10385368"/>
              <a:gd name="connsiteY48" fmla="*/ 112606 h 5567956"/>
              <a:gd name="connsiteX49" fmla="*/ 3643011 w 10385368"/>
              <a:gd name="connsiteY49" fmla="*/ 43831 h 5567956"/>
              <a:gd name="connsiteX50" fmla="*/ 3651860 w 10385368"/>
              <a:gd name="connsiteY50" fmla="*/ 0 h 5567956"/>
              <a:gd name="connsiteX51" fmla="*/ 3794075 w 10385368"/>
              <a:gd name="connsiteY51" fmla="*/ 0 h 5567956"/>
              <a:gd name="connsiteX52" fmla="*/ 3802924 w 10385368"/>
              <a:gd name="connsiteY52" fmla="*/ 43831 h 5567956"/>
              <a:gd name="connsiteX53" fmla="*/ 3906681 w 10385368"/>
              <a:gd name="connsiteY53" fmla="*/ 112606 h 5567956"/>
              <a:gd name="connsiteX54" fmla="*/ 4010439 w 10385368"/>
              <a:gd name="connsiteY54" fmla="*/ 43831 h 5567956"/>
              <a:gd name="connsiteX55" fmla="*/ 4019288 w 10385368"/>
              <a:gd name="connsiteY55" fmla="*/ 0 h 5567956"/>
              <a:gd name="connsiteX56" fmla="*/ 4161503 w 10385368"/>
              <a:gd name="connsiteY56" fmla="*/ 0 h 5567956"/>
              <a:gd name="connsiteX57" fmla="*/ 4170352 w 10385368"/>
              <a:gd name="connsiteY57" fmla="*/ 43831 h 5567956"/>
              <a:gd name="connsiteX58" fmla="*/ 4274109 w 10385368"/>
              <a:gd name="connsiteY58" fmla="*/ 112606 h 5567956"/>
              <a:gd name="connsiteX59" fmla="*/ 4377867 w 10385368"/>
              <a:gd name="connsiteY59" fmla="*/ 43831 h 5567956"/>
              <a:gd name="connsiteX60" fmla="*/ 4386716 w 10385368"/>
              <a:gd name="connsiteY60" fmla="*/ 0 h 5567956"/>
              <a:gd name="connsiteX61" fmla="*/ 4528931 w 10385368"/>
              <a:gd name="connsiteY61" fmla="*/ 0 h 5567956"/>
              <a:gd name="connsiteX62" fmla="*/ 4537780 w 10385368"/>
              <a:gd name="connsiteY62" fmla="*/ 43831 h 5567956"/>
              <a:gd name="connsiteX63" fmla="*/ 4641537 w 10385368"/>
              <a:gd name="connsiteY63" fmla="*/ 112606 h 5567956"/>
              <a:gd name="connsiteX64" fmla="*/ 4745295 w 10385368"/>
              <a:gd name="connsiteY64" fmla="*/ 43831 h 5567956"/>
              <a:gd name="connsiteX65" fmla="*/ 4754144 w 10385368"/>
              <a:gd name="connsiteY65" fmla="*/ 0 h 5567956"/>
              <a:gd name="connsiteX66" fmla="*/ 4896359 w 10385368"/>
              <a:gd name="connsiteY66" fmla="*/ 0 h 5567956"/>
              <a:gd name="connsiteX67" fmla="*/ 4905208 w 10385368"/>
              <a:gd name="connsiteY67" fmla="*/ 43831 h 5567956"/>
              <a:gd name="connsiteX68" fmla="*/ 5008965 w 10385368"/>
              <a:gd name="connsiteY68" fmla="*/ 112606 h 5567956"/>
              <a:gd name="connsiteX69" fmla="*/ 5112723 w 10385368"/>
              <a:gd name="connsiteY69" fmla="*/ 43831 h 5567956"/>
              <a:gd name="connsiteX70" fmla="*/ 5121572 w 10385368"/>
              <a:gd name="connsiteY70" fmla="*/ 0 h 5567956"/>
              <a:gd name="connsiteX71" fmla="*/ 5263786 w 10385368"/>
              <a:gd name="connsiteY71" fmla="*/ 0 h 5567956"/>
              <a:gd name="connsiteX72" fmla="*/ 5272636 w 10385368"/>
              <a:gd name="connsiteY72" fmla="*/ 43831 h 5567956"/>
              <a:gd name="connsiteX73" fmla="*/ 5376393 w 10385368"/>
              <a:gd name="connsiteY73" fmla="*/ 112606 h 5567956"/>
              <a:gd name="connsiteX74" fmla="*/ 5480151 w 10385368"/>
              <a:gd name="connsiteY74" fmla="*/ 43831 h 5567956"/>
              <a:gd name="connsiteX75" fmla="*/ 5489000 w 10385368"/>
              <a:gd name="connsiteY75" fmla="*/ 0 h 5567956"/>
              <a:gd name="connsiteX76" fmla="*/ 5631214 w 10385368"/>
              <a:gd name="connsiteY76" fmla="*/ 0 h 5567956"/>
              <a:gd name="connsiteX77" fmla="*/ 5640064 w 10385368"/>
              <a:gd name="connsiteY77" fmla="*/ 43831 h 5567956"/>
              <a:gd name="connsiteX78" fmla="*/ 5743821 w 10385368"/>
              <a:gd name="connsiteY78" fmla="*/ 112606 h 5567956"/>
              <a:gd name="connsiteX79" fmla="*/ 5847579 w 10385368"/>
              <a:gd name="connsiteY79" fmla="*/ 43831 h 5567956"/>
              <a:gd name="connsiteX80" fmla="*/ 5856428 w 10385368"/>
              <a:gd name="connsiteY80" fmla="*/ 0 h 5567956"/>
              <a:gd name="connsiteX81" fmla="*/ 5998642 w 10385368"/>
              <a:gd name="connsiteY81" fmla="*/ 0 h 5567956"/>
              <a:gd name="connsiteX82" fmla="*/ 6007492 w 10385368"/>
              <a:gd name="connsiteY82" fmla="*/ 43831 h 5567956"/>
              <a:gd name="connsiteX83" fmla="*/ 6111249 w 10385368"/>
              <a:gd name="connsiteY83" fmla="*/ 112606 h 5567956"/>
              <a:gd name="connsiteX84" fmla="*/ 6215007 w 10385368"/>
              <a:gd name="connsiteY84" fmla="*/ 43831 h 5567956"/>
              <a:gd name="connsiteX85" fmla="*/ 6223856 w 10385368"/>
              <a:gd name="connsiteY85" fmla="*/ 0 h 5567956"/>
              <a:gd name="connsiteX86" fmla="*/ 6366070 w 10385368"/>
              <a:gd name="connsiteY86" fmla="*/ 0 h 5567956"/>
              <a:gd name="connsiteX87" fmla="*/ 6374919 w 10385368"/>
              <a:gd name="connsiteY87" fmla="*/ 43831 h 5567956"/>
              <a:gd name="connsiteX88" fmla="*/ 6478677 w 10385368"/>
              <a:gd name="connsiteY88" fmla="*/ 112606 h 5567956"/>
              <a:gd name="connsiteX89" fmla="*/ 6582435 w 10385368"/>
              <a:gd name="connsiteY89" fmla="*/ 43831 h 5567956"/>
              <a:gd name="connsiteX90" fmla="*/ 6591284 w 10385368"/>
              <a:gd name="connsiteY90" fmla="*/ 0 h 5567956"/>
              <a:gd name="connsiteX91" fmla="*/ 6733498 w 10385368"/>
              <a:gd name="connsiteY91" fmla="*/ 0 h 5567956"/>
              <a:gd name="connsiteX92" fmla="*/ 6742347 w 10385368"/>
              <a:gd name="connsiteY92" fmla="*/ 43831 h 5567956"/>
              <a:gd name="connsiteX93" fmla="*/ 6846105 w 10385368"/>
              <a:gd name="connsiteY93" fmla="*/ 112606 h 5567956"/>
              <a:gd name="connsiteX94" fmla="*/ 6949863 w 10385368"/>
              <a:gd name="connsiteY94" fmla="*/ 43831 h 5567956"/>
              <a:gd name="connsiteX95" fmla="*/ 6958712 w 10385368"/>
              <a:gd name="connsiteY95" fmla="*/ 0 h 5567956"/>
              <a:gd name="connsiteX96" fmla="*/ 7100926 w 10385368"/>
              <a:gd name="connsiteY96" fmla="*/ 0 h 5567956"/>
              <a:gd name="connsiteX97" fmla="*/ 7109776 w 10385368"/>
              <a:gd name="connsiteY97" fmla="*/ 43831 h 5567956"/>
              <a:gd name="connsiteX98" fmla="*/ 7213533 w 10385368"/>
              <a:gd name="connsiteY98" fmla="*/ 112606 h 5567956"/>
              <a:gd name="connsiteX99" fmla="*/ 7317291 w 10385368"/>
              <a:gd name="connsiteY99" fmla="*/ 43831 h 5567956"/>
              <a:gd name="connsiteX100" fmla="*/ 7326140 w 10385368"/>
              <a:gd name="connsiteY100" fmla="*/ 0 h 5567956"/>
              <a:gd name="connsiteX101" fmla="*/ 7468354 w 10385368"/>
              <a:gd name="connsiteY101" fmla="*/ 0 h 5567956"/>
              <a:gd name="connsiteX102" fmla="*/ 7477203 w 10385368"/>
              <a:gd name="connsiteY102" fmla="*/ 43831 h 5567956"/>
              <a:gd name="connsiteX103" fmla="*/ 7580961 w 10385368"/>
              <a:gd name="connsiteY103" fmla="*/ 112606 h 5567956"/>
              <a:gd name="connsiteX104" fmla="*/ 7684719 w 10385368"/>
              <a:gd name="connsiteY104" fmla="*/ 43831 h 5567956"/>
              <a:gd name="connsiteX105" fmla="*/ 7693568 w 10385368"/>
              <a:gd name="connsiteY105" fmla="*/ 0 h 5567956"/>
              <a:gd name="connsiteX106" fmla="*/ 7835782 w 10385368"/>
              <a:gd name="connsiteY106" fmla="*/ 0 h 5567956"/>
              <a:gd name="connsiteX107" fmla="*/ 7844631 w 10385368"/>
              <a:gd name="connsiteY107" fmla="*/ 43831 h 5567956"/>
              <a:gd name="connsiteX108" fmla="*/ 7948389 w 10385368"/>
              <a:gd name="connsiteY108" fmla="*/ 112606 h 5567956"/>
              <a:gd name="connsiteX109" fmla="*/ 8052147 w 10385368"/>
              <a:gd name="connsiteY109" fmla="*/ 43831 h 5567956"/>
              <a:gd name="connsiteX110" fmla="*/ 8060996 w 10385368"/>
              <a:gd name="connsiteY110" fmla="*/ 0 h 5567956"/>
              <a:gd name="connsiteX111" fmla="*/ 8203210 w 10385368"/>
              <a:gd name="connsiteY111" fmla="*/ 0 h 5567956"/>
              <a:gd name="connsiteX112" fmla="*/ 8212059 w 10385368"/>
              <a:gd name="connsiteY112" fmla="*/ 43831 h 5567956"/>
              <a:gd name="connsiteX113" fmla="*/ 8315817 w 10385368"/>
              <a:gd name="connsiteY113" fmla="*/ 112606 h 5567956"/>
              <a:gd name="connsiteX114" fmla="*/ 8419575 w 10385368"/>
              <a:gd name="connsiteY114" fmla="*/ 43831 h 5567956"/>
              <a:gd name="connsiteX115" fmla="*/ 8428424 w 10385368"/>
              <a:gd name="connsiteY115" fmla="*/ 0 h 5567956"/>
              <a:gd name="connsiteX116" fmla="*/ 8570638 w 10385368"/>
              <a:gd name="connsiteY116" fmla="*/ 0 h 5567956"/>
              <a:gd name="connsiteX117" fmla="*/ 8579487 w 10385368"/>
              <a:gd name="connsiteY117" fmla="*/ 43831 h 5567956"/>
              <a:gd name="connsiteX118" fmla="*/ 8683245 w 10385368"/>
              <a:gd name="connsiteY118" fmla="*/ 112606 h 5567956"/>
              <a:gd name="connsiteX119" fmla="*/ 8787003 w 10385368"/>
              <a:gd name="connsiteY119" fmla="*/ 43831 h 5567956"/>
              <a:gd name="connsiteX120" fmla="*/ 8795852 w 10385368"/>
              <a:gd name="connsiteY120" fmla="*/ 0 h 5567956"/>
              <a:gd name="connsiteX121" fmla="*/ 8938066 w 10385368"/>
              <a:gd name="connsiteY121" fmla="*/ 0 h 5567956"/>
              <a:gd name="connsiteX122" fmla="*/ 8946915 w 10385368"/>
              <a:gd name="connsiteY122" fmla="*/ 43831 h 5567956"/>
              <a:gd name="connsiteX123" fmla="*/ 9050673 w 10385368"/>
              <a:gd name="connsiteY123" fmla="*/ 112606 h 5567956"/>
              <a:gd name="connsiteX124" fmla="*/ 9154431 w 10385368"/>
              <a:gd name="connsiteY124" fmla="*/ 43831 h 5567956"/>
              <a:gd name="connsiteX125" fmla="*/ 9163280 w 10385368"/>
              <a:gd name="connsiteY125" fmla="*/ 0 h 5567956"/>
              <a:gd name="connsiteX126" fmla="*/ 9305494 w 10385368"/>
              <a:gd name="connsiteY126" fmla="*/ 0 h 5567956"/>
              <a:gd name="connsiteX127" fmla="*/ 9314343 w 10385368"/>
              <a:gd name="connsiteY127" fmla="*/ 43831 h 5567956"/>
              <a:gd name="connsiteX128" fmla="*/ 9418101 w 10385368"/>
              <a:gd name="connsiteY128" fmla="*/ 112606 h 5567956"/>
              <a:gd name="connsiteX129" fmla="*/ 9521859 w 10385368"/>
              <a:gd name="connsiteY129" fmla="*/ 43831 h 5567956"/>
              <a:gd name="connsiteX130" fmla="*/ 9530708 w 10385368"/>
              <a:gd name="connsiteY130" fmla="*/ 0 h 5567956"/>
              <a:gd name="connsiteX131" fmla="*/ 9672922 w 10385368"/>
              <a:gd name="connsiteY131" fmla="*/ 0 h 5567956"/>
              <a:gd name="connsiteX132" fmla="*/ 9681771 w 10385368"/>
              <a:gd name="connsiteY132" fmla="*/ 43831 h 5567956"/>
              <a:gd name="connsiteX133" fmla="*/ 9785529 w 10385368"/>
              <a:gd name="connsiteY133" fmla="*/ 112606 h 5567956"/>
              <a:gd name="connsiteX134" fmla="*/ 9889287 w 10385368"/>
              <a:gd name="connsiteY134" fmla="*/ 43831 h 5567956"/>
              <a:gd name="connsiteX135" fmla="*/ 9898136 w 10385368"/>
              <a:gd name="connsiteY135" fmla="*/ 0 h 5567956"/>
              <a:gd name="connsiteX136" fmla="*/ 10040360 w 10385368"/>
              <a:gd name="connsiteY136" fmla="*/ 0 h 5567956"/>
              <a:gd name="connsiteX137" fmla="*/ 10049209 w 10385368"/>
              <a:gd name="connsiteY137" fmla="*/ 43831 h 5567956"/>
              <a:gd name="connsiteX138" fmla="*/ 10152967 w 10385368"/>
              <a:gd name="connsiteY138" fmla="*/ 112606 h 5567956"/>
              <a:gd name="connsiteX139" fmla="*/ 10256725 w 10385368"/>
              <a:gd name="connsiteY139" fmla="*/ 43831 h 5567956"/>
              <a:gd name="connsiteX140" fmla="*/ 10265574 w 10385368"/>
              <a:gd name="connsiteY140" fmla="*/ 0 h 5567956"/>
              <a:gd name="connsiteX141" fmla="*/ 10385368 w 10385368"/>
              <a:gd name="connsiteY141" fmla="*/ 0 h 5567956"/>
              <a:gd name="connsiteX142" fmla="*/ 10385368 w 10385368"/>
              <a:gd name="connsiteY142" fmla="*/ 5567956 h 5567956"/>
              <a:gd name="connsiteX143" fmla="*/ 0 w 10385368"/>
              <a:gd name="connsiteY143" fmla="*/ 5567956 h 5567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0385368" h="5567956">
                <a:moveTo>
                  <a:pt x="0" y="0"/>
                </a:moveTo>
                <a:lnTo>
                  <a:pt x="119796" y="0"/>
                </a:lnTo>
                <a:lnTo>
                  <a:pt x="128645" y="43831"/>
                </a:lnTo>
                <a:cubicBezTo>
                  <a:pt x="145740" y="84247"/>
                  <a:pt x="185760" y="112606"/>
                  <a:pt x="232403" y="112606"/>
                </a:cubicBezTo>
                <a:cubicBezTo>
                  <a:pt x="279046" y="112606"/>
                  <a:pt x="319066" y="84247"/>
                  <a:pt x="336161" y="43831"/>
                </a:cubicBezTo>
                <a:lnTo>
                  <a:pt x="345010" y="0"/>
                </a:lnTo>
                <a:lnTo>
                  <a:pt x="487224" y="0"/>
                </a:lnTo>
                <a:lnTo>
                  <a:pt x="496073" y="43831"/>
                </a:lnTo>
                <a:cubicBezTo>
                  <a:pt x="513168" y="84247"/>
                  <a:pt x="553188" y="112606"/>
                  <a:pt x="599831" y="112606"/>
                </a:cubicBezTo>
                <a:cubicBezTo>
                  <a:pt x="646475" y="112606"/>
                  <a:pt x="686494" y="84247"/>
                  <a:pt x="703589" y="43831"/>
                </a:cubicBezTo>
                <a:lnTo>
                  <a:pt x="712438" y="0"/>
                </a:lnTo>
                <a:lnTo>
                  <a:pt x="854652" y="0"/>
                </a:lnTo>
                <a:lnTo>
                  <a:pt x="863501" y="43831"/>
                </a:lnTo>
                <a:cubicBezTo>
                  <a:pt x="880596" y="84247"/>
                  <a:pt x="920616" y="112606"/>
                  <a:pt x="967259" y="112606"/>
                </a:cubicBezTo>
                <a:cubicBezTo>
                  <a:pt x="1013902" y="112606"/>
                  <a:pt x="1053922" y="84247"/>
                  <a:pt x="1071017" y="43831"/>
                </a:cubicBezTo>
                <a:lnTo>
                  <a:pt x="1079866" y="0"/>
                </a:lnTo>
                <a:lnTo>
                  <a:pt x="1222079" y="0"/>
                </a:lnTo>
                <a:lnTo>
                  <a:pt x="1230929" y="43831"/>
                </a:lnTo>
                <a:cubicBezTo>
                  <a:pt x="1248023" y="84247"/>
                  <a:pt x="1288043" y="112606"/>
                  <a:pt x="1334687" y="112606"/>
                </a:cubicBezTo>
                <a:cubicBezTo>
                  <a:pt x="1381330" y="112606"/>
                  <a:pt x="1421350" y="84247"/>
                  <a:pt x="1438445" y="43831"/>
                </a:cubicBezTo>
                <a:lnTo>
                  <a:pt x="1447294" y="0"/>
                </a:lnTo>
                <a:lnTo>
                  <a:pt x="1589507" y="0"/>
                </a:lnTo>
                <a:lnTo>
                  <a:pt x="1598357" y="43831"/>
                </a:lnTo>
                <a:cubicBezTo>
                  <a:pt x="1615451" y="84247"/>
                  <a:pt x="1655471" y="112606"/>
                  <a:pt x="1702114" y="112606"/>
                </a:cubicBezTo>
                <a:cubicBezTo>
                  <a:pt x="1748757" y="112606"/>
                  <a:pt x="1788778" y="84247"/>
                  <a:pt x="1805873" y="43831"/>
                </a:cubicBezTo>
                <a:lnTo>
                  <a:pt x="1814722" y="0"/>
                </a:lnTo>
                <a:lnTo>
                  <a:pt x="1956936" y="0"/>
                </a:lnTo>
                <a:lnTo>
                  <a:pt x="1965786" y="43831"/>
                </a:lnTo>
                <a:cubicBezTo>
                  <a:pt x="1982880" y="84247"/>
                  <a:pt x="2022900" y="112606"/>
                  <a:pt x="2069543" y="112606"/>
                </a:cubicBezTo>
                <a:cubicBezTo>
                  <a:pt x="2116186" y="112606"/>
                  <a:pt x="2156206" y="84247"/>
                  <a:pt x="2173301" y="43831"/>
                </a:cubicBezTo>
                <a:lnTo>
                  <a:pt x="2182150" y="0"/>
                </a:lnTo>
                <a:lnTo>
                  <a:pt x="2324364" y="0"/>
                </a:lnTo>
                <a:lnTo>
                  <a:pt x="2333213" y="43831"/>
                </a:lnTo>
                <a:cubicBezTo>
                  <a:pt x="2350307" y="84247"/>
                  <a:pt x="2390327" y="112606"/>
                  <a:pt x="2436970" y="112606"/>
                </a:cubicBezTo>
                <a:cubicBezTo>
                  <a:pt x="2483614" y="112606"/>
                  <a:pt x="2523633" y="84247"/>
                  <a:pt x="2540728" y="43831"/>
                </a:cubicBezTo>
                <a:lnTo>
                  <a:pt x="2549577" y="0"/>
                </a:lnTo>
                <a:lnTo>
                  <a:pt x="2691791" y="0"/>
                </a:lnTo>
                <a:lnTo>
                  <a:pt x="2700641" y="43831"/>
                </a:lnTo>
                <a:cubicBezTo>
                  <a:pt x="2717736" y="84247"/>
                  <a:pt x="2757756" y="112606"/>
                  <a:pt x="2804398" y="112606"/>
                </a:cubicBezTo>
                <a:cubicBezTo>
                  <a:pt x="2851042" y="112606"/>
                  <a:pt x="2891062" y="84247"/>
                  <a:pt x="2908157" y="43831"/>
                </a:cubicBezTo>
                <a:lnTo>
                  <a:pt x="2917006" y="0"/>
                </a:lnTo>
                <a:lnTo>
                  <a:pt x="3059219" y="0"/>
                </a:lnTo>
                <a:lnTo>
                  <a:pt x="3068069" y="43831"/>
                </a:lnTo>
                <a:cubicBezTo>
                  <a:pt x="3085164" y="84247"/>
                  <a:pt x="3125184" y="112606"/>
                  <a:pt x="3171827" y="112606"/>
                </a:cubicBezTo>
                <a:cubicBezTo>
                  <a:pt x="3218471" y="112606"/>
                  <a:pt x="3258489" y="84247"/>
                  <a:pt x="3275583" y="43831"/>
                </a:cubicBezTo>
                <a:lnTo>
                  <a:pt x="3284432" y="0"/>
                </a:lnTo>
                <a:lnTo>
                  <a:pt x="3426647" y="0"/>
                </a:lnTo>
                <a:lnTo>
                  <a:pt x="3435496" y="43831"/>
                </a:lnTo>
                <a:cubicBezTo>
                  <a:pt x="3452590" y="84247"/>
                  <a:pt x="3492610" y="112606"/>
                  <a:pt x="3539253" y="112606"/>
                </a:cubicBezTo>
                <a:cubicBezTo>
                  <a:pt x="3585897" y="112606"/>
                  <a:pt x="3625916" y="84247"/>
                  <a:pt x="3643011" y="43831"/>
                </a:cubicBezTo>
                <a:lnTo>
                  <a:pt x="3651860" y="0"/>
                </a:lnTo>
                <a:lnTo>
                  <a:pt x="3794075" y="0"/>
                </a:lnTo>
                <a:lnTo>
                  <a:pt x="3802924" y="43831"/>
                </a:lnTo>
                <a:cubicBezTo>
                  <a:pt x="3820018" y="84247"/>
                  <a:pt x="3860038" y="112606"/>
                  <a:pt x="3906681" y="112606"/>
                </a:cubicBezTo>
                <a:cubicBezTo>
                  <a:pt x="3953325" y="112606"/>
                  <a:pt x="3993344" y="84247"/>
                  <a:pt x="4010439" y="43831"/>
                </a:cubicBezTo>
                <a:lnTo>
                  <a:pt x="4019288" y="0"/>
                </a:lnTo>
                <a:lnTo>
                  <a:pt x="4161503" y="0"/>
                </a:lnTo>
                <a:lnTo>
                  <a:pt x="4170352" y="43831"/>
                </a:lnTo>
                <a:cubicBezTo>
                  <a:pt x="4187446" y="84247"/>
                  <a:pt x="4227466" y="112606"/>
                  <a:pt x="4274109" y="112606"/>
                </a:cubicBezTo>
                <a:cubicBezTo>
                  <a:pt x="4320753" y="112606"/>
                  <a:pt x="4360772" y="84247"/>
                  <a:pt x="4377867" y="43831"/>
                </a:cubicBezTo>
                <a:lnTo>
                  <a:pt x="4386716" y="0"/>
                </a:lnTo>
                <a:lnTo>
                  <a:pt x="4528931" y="0"/>
                </a:lnTo>
                <a:lnTo>
                  <a:pt x="4537780" y="43831"/>
                </a:lnTo>
                <a:cubicBezTo>
                  <a:pt x="4554874" y="84247"/>
                  <a:pt x="4594894" y="112606"/>
                  <a:pt x="4641537" y="112606"/>
                </a:cubicBezTo>
                <a:cubicBezTo>
                  <a:pt x="4688181" y="112606"/>
                  <a:pt x="4728200" y="84247"/>
                  <a:pt x="4745295" y="43831"/>
                </a:cubicBezTo>
                <a:lnTo>
                  <a:pt x="4754144" y="0"/>
                </a:lnTo>
                <a:lnTo>
                  <a:pt x="4896359" y="0"/>
                </a:lnTo>
                <a:lnTo>
                  <a:pt x="4905208" y="43831"/>
                </a:lnTo>
                <a:cubicBezTo>
                  <a:pt x="4922302" y="84247"/>
                  <a:pt x="4962322" y="112606"/>
                  <a:pt x="5008965" y="112606"/>
                </a:cubicBezTo>
                <a:cubicBezTo>
                  <a:pt x="5055609" y="112606"/>
                  <a:pt x="5095628" y="84247"/>
                  <a:pt x="5112723" y="43831"/>
                </a:cubicBezTo>
                <a:lnTo>
                  <a:pt x="5121572" y="0"/>
                </a:lnTo>
                <a:lnTo>
                  <a:pt x="5263786" y="0"/>
                </a:lnTo>
                <a:lnTo>
                  <a:pt x="5272636" y="43831"/>
                </a:lnTo>
                <a:cubicBezTo>
                  <a:pt x="5289730" y="84247"/>
                  <a:pt x="5329750" y="112606"/>
                  <a:pt x="5376393" y="112606"/>
                </a:cubicBezTo>
                <a:cubicBezTo>
                  <a:pt x="5423037" y="112606"/>
                  <a:pt x="5463056" y="84247"/>
                  <a:pt x="5480151" y="43831"/>
                </a:cubicBezTo>
                <a:lnTo>
                  <a:pt x="5489000" y="0"/>
                </a:lnTo>
                <a:lnTo>
                  <a:pt x="5631214" y="0"/>
                </a:lnTo>
                <a:lnTo>
                  <a:pt x="5640064" y="43831"/>
                </a:lnTo>
                <a:cubicBezTo>
                  <a:pt x="5657158" y="84247"/>
                  <a:pt x="5697178" y="112606"/>
                  <a:pt x="5743821" y="112606"/>
                </a:cubicBezTo>
                <a:cubicBezTo>
                  <a:pt x="5790464" y="112606"/>
                  <a:pt x="5830484" y="84247"/>
                  <a:pt x="5847579" y="43831"/>
                </a:cubicBezTo>
                <a:lnTo>
                  <a:pt x="5856428" y="0"/>
                </a:lnTo>
                <a:lnTo>
                  <a:pt x="5998642" y="0"/>
                </a:lnTo>
                <a:lnTo>
                  <a:pt x="6007492" y="43831"/>
                </a:lnTo>
                <a:cubicBezTo>
                  <a:pt x="6024586" y="84247"/>
                  <a:pt x="6064606" y="112606"/>
                  <a:pt x="6111249" y="112606"/>
                </a:cubicBezTo>
                <a:cubicBezTo>
                  <a:pt x="6157892" y="112606"/>
                  <a:pt x="6197912" y="84247"/>
                  <a:pt x="6215007" y="43831"/>
                </a:cubicBezTo>
                <a:lnTo>
                  <a:pt x="6223856" y="0"/>
                </a:lnTo>
                <a:lnTo>
                  <a:pt x="6366070" y="0"/>
                </a:lnTo>
                <a:lnTo>
                  <a:pt x="6374919" y="43831"/>
                </a:lnTo>
                <a:cubicBezTo>
                  <a:pt x="6392014" y="84247"/>
                  <a:pt x="6432034" y="112606"/>
                  <a:pt x="6478677" y="112606"/>
                </a:cubicBezTo>
                <a:cubicBezTo>
                  <a:pt x="6525321" y="112606"/>
                  <a:pt x="6565340" y="84247"/>
                  <a:pt x="6582435" y="43831"/>
                </a:cubicBezTo>
                <a:lnTo>
                  <a:pt x="6591284" y="0"/>
                </a:lnTo>
                <a:lnTo>
                  <a:pt x="6733498" y="0"/>
                </a:lnTo>
                <a:lnTo>
                  <a:pt x="6742347" y="43831"/>
                </a:lnTo>
                <a:cubicBezTo>
                  <a:pt x="6759442" y="84247"/>
                  <a:pt x="6799462" y="112606"/>
                  <a:pt x="6846105" y="112606"/>
                </a:cubicBezTo>
                <a:cubicBezTo>
                  <a:pt x="6892749" y="112606"/>
                  <a:pt x="6932768" y="84247"/>
                  <a:pt x="6949863" y="43831"/>
                </a:cubicBezTo>
                <a:lnTo>
                  <a:pt x="6958712" y="0"/>
                </a:lnTo>
                <a:lnTo>
                  <a:pt x="7100926" y="0"/>
                </a:lnTo>
                <a:lnTo>
                  <a:pt x="7109776" y="43831"/>
                </a:lnTo>
                <a:cubicBezTo>
                  <a:pt x="7126870" y="84247"/>
                  <a:pt x="7166890" y="112606"/>
                  <a:pt x="7213533" y="112606"/>
                </a:cubicBezTo>
                <a:cubicBezTo>
                  <a:pt x="7260177" y="112606"/>
                  <a:pt x="7300196" y="84247"/>
                  <a:pt x="7317291" y="43831"/>
                </a:cubicBezTo>
                <a:lnTo>
                  <a:pt x="7326140" y="0"/>
                </a:lnTo>
                <a:lnTo>
                  <a:pt x="7468354" y="0"/>
                </a:lnTo>
                <a:lnTo>
                  <a:pt x="7477203" y="43831"/>
                </a:lnTo>
                <a:cubicBezTo>
                  <a:pt x="7494298" y="84247"/>
                  <a:pt x="7534318" y="112606"/>
                  <a:pt x="7580961" y="112606"/>
                </a:cubicBezTo>
                <a:cubicBezTo>
                  <a:pt x="7627604" y="112606"/>
                  <a:pt x="7667624" y="84247"/>
                  <a:pt x="7684719" y="43831"/>
                </a:cubicBezTo>
                <a:lnTo>
                  <a:pt x="7693568" y="0"/>
                </a:lnTo>
                <a:lnTo>
                  <a:pt x="7835782" y="0"/>
                </a:lnTo>
                <a:lnTo>
                  <a:pt x="7844631" y="43831"/>
                </a:lnTo>
                <a:cubicBezTo>
                  <a:pt x="7861726" y="84247"/>
                  <a:pt x="7901746" y="112606"/>
                  <a:pt x="7948389" y="112606"/>
                </a:cubicBezTo>
                <a:cubicBezTo>
                  <a:pt x="7995032" y="112606"/>
                  <a:pt x="8035052" y="84247"/>
                  <a:pt x="8052147" y="43831"/>
                </a:cubicBezTo>
                <a:lnTo>
                  <a:pt x="8060996" y="0"/>
                </a:lnTo>
                <a:lnTo>
                  <a:pt x="8203210" y="0"/>
                </a:lnTo>
                <a:lnTo>
                  <a:pt x="8212059" y="43831"/>
                </a:lnTo>
                <a:cubicBezTo>
                  <a:pt x="8229154" y="84247"/>
                  <a:pt x="8269174" y="112606"/>
                  <a:pt x="8315817" y="112606"/>
                </a:cubicBezTo>
                <a:cubicBezTo>
                  <a:pt x="8362460" y="112606"/>
                  <a:pt x="8402480" y="84247"/>
                  <a:pt x="8419575" y="43831"/>
                </a:cubicBezTo>
                <a:lnTo>
                  <a:pt x="8428424" y="0"/>
                </a:lnTo>
                <a:lnTo>
                  <a:pt x="8570638" y="0"/>
                </a:lnTo>
                <a:lnTo>
                  <a:pt x="8579487" y="43831"/>
                </a:lnTo>
                <a:cubicBezTo>
                  <a:pt x="8596582" y="84247"/>
                  <a:pt x="8636602" y="112606"/>
                  <a:pt x="8683245" y="112606"/>
                </a:cubicBezTo>
                <a:cubicBezTo>
                  <a:pt x="8729888" y="112606"/>
                  <a:pt x="8769908" y="84247"/>
                  <a:pt x="8787003" y="43831"/>
                </a:cubicBezTo>
                <a:lnTo>
                  <a:pt x="8795852" y="0"/>
                </a:lnTo>
                <a:lnTo>
                  <a:pt x="8938066" y="0"/>
                </a:lnTo>
                <a:lnTo>
                  <a:pt x="8946915" y="43831"/>
                </a:lnTo>
                <a:cubicBezTo>
                  <a:pt x="8964010" y="84247"/>
                  <a:pt x="9004030" y="112606"/>
                  <a:pt x="9050673" y="112606"/>
                </a:cubicBezTo>
                <a:cubicBezTo>
                  <a:pt x="9097316" y="112606"/>
                  <a:pt x="9137336" y="84247"/>
                  <a:pt x="9154431" y="43831"/>
                </a:cubicBezTo>
                <a:lnTo>
                  <a:pt x="9163280" y="0"/>
                </a:lnTo>
                <a:lnTo>
                  <a:pt x="9305494" y="0"/>
                </a:lnTo>
                <a:lnTo>
                  <a:pt x="9314343" y="43831"/>
                </a:lnTo>
                <a:cubicBezTo>
                  <a:pt x="9331438" y="84247"/>
                  <a:pt x="9371458" y="112606"/>
                  <a:pt x="9418101" y="112606"/>
                </a:cubicBezTo>
                <a:cubicBezTo>
                  <a:pt x="9464744" y="112606"/>
                  <a:pt x="9504764" y="84247"/>
                  <a:pt x="9521859" y="43831"/>
                </a:cubicBezTo>
                <a:lnTo>
                  <a:pt x="9530708" y="0"/>
                </a:lnTo>
                <a:lnTo>
                  <a:pt x="9672922" y="0"/>
                </a:lnTo>
                <a:lnTo>
                  <a:pt x="9681771" y="43831"/>
                </a:lnTo>
                <a:cubicBezTo>
                  <a:pt x="9698866" y="84247"/>
                  <a:pt x="9738886" y="112606"/>
                  <a:pt x="9785529" y="112606"/>
                </a:cubicBezTo>
                <a:cubicBezTo>
                  <a:pt x="9832172" y="112606"/>
                  <a:pt x="9872192" y="84247"/>
                  <a:pt x="9889287" y="43831"/>
                </a:cubicBezTo>
                <a:lnTo>
                  <a:pt x="9898136" y="0"/>
                </a:lnTo>
                <a:lnTo>
                  <a:pt x="10040360" y="0"/>
                </a:lnTo>
                <a:lnTo>
                  <a:pt x="10049209" y="43831"/>
                </a:lnTo>
                <a:cubicBezTo>
                  <a:pt x="10066304" y="84247"/>
                  <a:pt x="10106324" y="112606"/>
                  <a:pt x="10152967" y="112606"/>
                </a:cubicBezTo>
                <a:cubicBezTo>
                  <a:pt x="10199610" y="112606"/>
                  <a:pt x="10239630" y="84247"/>
                  <a:pt x="10256725" y="43831"/>
                </a:cubicBezTo>
                <a:lnTo>
                  <a:pt x="10265574" y="0"/>
                </a:lnTo>
                <a:lnTo>
                  <a:pt x="10385368" y="0"/>
                </a:lnTo>
                <a:lnTo>
                  <a:pt x="10385368" y="5567956"/>
                </a:lnTo>
                <a:lnTo>
                  <a:pt x="0" y="55679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55600" dist="508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6" name="图片 65">
            <a:extLst>
              <a:ext uri="{FF2B5EF4-FFF2-40B4-BE49-F238E27FC236}">
                <a16:creationId xmlns="" xmlns:a16="http://schemas.microsoft.com/office/drawing/2014/main" id="{7AE14D82-C928-45C8-8387-8B48B64F073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14828" flipH="1">
            <a:off x="3947233" y="5136755"/>
            <a:ext cx="1114949" cy="2229897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="" xmlns:a16="http://schemas.microsoft.com/office/drawing/2014/main" id="{66235733-3A96-4C04-A33D-D8F96F0877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7260">
            <a:off x="7213493" y="5156094"/>
            <a:ext cx="1114949" cy="2229897"/>
          </a:xfrm>
          <a:prstGeom prst="rect">
            <a:avLst/>
          </a:prstGeom>
        </p:spPr>
      </p:pic>
      <p:pic>
        <p:nvPicPr>
          <p:cNvPr id="15" name="图片 14" descr="绿色的叶子&#10;&#10;描述已自动生成">
            <a:extLst>
              <a:ext uri="{FF2B5EF4-FFF2-40B4-BE49-F238E27FC236}">
                <a16:creationId xmlns="" xmlns:a16="http://schemas.microsoft.com/office/drawing/2014/main" id="{9DF2615D-B158-481A-8AD1-62AFC27F53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62546">
            <a:off x="4311531" y="3618000"/>
            <a:ext cx="3610520" cy="3383056"/>
          </a:xfrm>
          <a:prstGeom prst="rect">
            <a:avLst/>
          </a:prstGeom>
        </p:spPr>
      </p:pic>
      <p:pic>
        <p:nvPicPr>
          <p:cNvPr id="13" name="图片 12" descr="杯子里有水果&#10;&#10;描述已自动生成">
            <a:extLst>
              <a:ext uri="{FF2B5EF4-FFF2-40B4-BE49-F238E27FC236}">
                <a16:creationId xmlns="" xmlns:a16="http://schemas.microsoft.com/office/drawing/2014/main" id="{245859BD-9817-4F1E-BB08-99344F1481E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36342">
            <a:off x="5292039" y="4633378"/>
            <a:ext cx="1163782" cy="2448078"/>
          </a:xfrm>
          <a:prstGeom prst="rect">
            <a:avLst/>
          </a:prstGeom>
          <a:effectLst>
            <a:outerShdw blurRad="355600" dist="50800" dir="2700000" algn="tl" rotWithShape="0">
              <a:prstClr val="black">
                <a:alpha val="18000"/>
              </a:prstClr>
            </a:outerShdw>
          </a:effectLst>
        </p:spPr>
      </p:pic>
      <p:pic>
        <p:nvPicPr>
          <p:cNvPr id="20" name="图片 19" descr="杯子里有水果&#10;&#10;描述已自动生成">
            <a:extLst>
              <a:ext uri="{FF2B5EF4-FFF2-40B4-BE49-F238E27FC236}">
                <a16:creationId xmlns="" xmlns:a16="http://schemas.microsoft.com/office/drawing/2014/main" id="{310A661E-FE13-4D6B-A8C8-ACFA9421DE5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98017">
            <a:off x="6121777" y="4757219"/>
            <a:ext cx="1163782" cy="2448078"/>
          </a:xfrm>
          <a:prstGeom prst="rect">
            <a:avLst/>
          </a:prstGeom>
          <a:effectLst>
            <a:outerShdw blurRad="355600" dist="50800" dir="2700000" algn="tl" rotWithShape="0">
              <a:prstClr val="black">
                <a:alpha val="18000"/>
              </a:prstClr>
            </a:outerShdw>
          </a:effectLst>
        </p:spPr>
      </p:pic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B9F862D2-4299-4F94-813A-1FACE3DF1A4B}"/>
              </a:ext>
            </a:extLst>
          </p:cNvPr>
          <p:cNvSpPr/>
          <p:nvPr/>
        </p:nvSpPr>
        <p:spPr>
          <a:xfrm>
            <a:off x="0" y="5196245"/>
            <a:ext cx="12192000" cy="1661754"/>
          </a:xfrm>
          <a:custGeom>
            <a:avLst/>
            <a:gdLst>
              <a:gd name="connsiteX0" fmla="*/ 12179531 w 12179531"/>
              <a:gd name="connsiteY0" fmla="*/ 0 h 1661754"/>
              <a:gd name="connsiteX1" fmla="*/ 12179531 w 12179531"/>
              <a:gd name="connsiteY1" fmla="*/ 1661754 h 1661754"/>
              <a:gd name="connsiteX2" fmla="*/ 0 w 12179531"/>
              <a:gd name="connsiteY2" fmla="*/ 1661754 h 1661754"/>
              <a:gd name="connsiteX3" fmla="*/ 0 w 12179531"/>
              <a:gd name="connsiteY3" fmla="*/ 4503 h 1661754"/>
              <a:gd name="connsiteX4" fmla="*/ 396005 w 12179531"/>
              <a:gd name="connsiteY4" fmla="*/ 147547 h 1661754"/>
              <a:gd name="connsiteX5" fmla="*/ 6083532 w 12179531"/>
              <a:gd name="connsiteY5" fmla="*/ 872049 h 1661754"/>
              <a:gd name="connsiteX6" fmla="*/ 11771059 w 12179531"/>
              <a:gd name="connsiteY6" fmla="*/ 147547 h 1661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79531" h="1661754">
                <a:moveTo>
                  <a:pt x="12179531" y="0"/>
                </a:moveTo>
                <a:lnTo>
                  <a:pt x="12179531" y="1661754"/>
                </a:lnTo>
                <a:lnTo>
                  <a:pt x="0" y="1661754"/>
                </a:lnTo>
                <a:lnTo>
                  <a:pt x="0" y="4503"/>
                </a:lnTo>
                <a:lnTo>
                  <a:pt x="396005" y="147547"/>
                </a:lnTo>
                <a:cubicBezTo>
                  <a:pt x="1747885" y="590019"/>
                  <a:pt x="3793775" y="872049"/>
                  <a:pt x="6083532" y="872049"/>
                </a:cubicBezTo>
                <a:cubicBezTo>
                  <a:pt x="8373290" y="872049"/>
                  <a:pt x="10419179" y="590019"/>
                  <a:pt x="11771059" y="147547"/>
                </a:cubicBezTo>
                <a:close/>
              </a:path>
            </a:pathLst>
          </a:custGeom>
          <a:gradFill>
            <a:gsLst>
              <a:gs pos="0">
                <a:srgbClr val="FFF5EC"/>
              </a:gs>
              <a:gs pos="100000">
                <a:srgbClr val="F8DFC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9" name="图片 78" descr="黄色的花&#10;&#10;描述已自动生成">
            <a:extLst>
              <a:ext uri="{FF2B5EF4-FFF2-40B4-BE49-F238E27FC236}">
                <a16:creationId xmlns="" xmlns:a16="http://schemas.microsoft.com/office/drawing/2014/main" id="{6B23032B-F950-49EE-A5A5-634EFB77A2C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523025"/>
            <a:ext cx="1625588" cy="2837279"/>
          </a:xfrm>
          <a:custGeom>
            <a:avLst/>
            <a:gdLst>
              <a:gd name="connsiteX0" fmla="*/ 0 w 1625588"/>
              <a:gd name="connsiteY0" fmla="*/ 0 h 2837279"/>
              <a:gd name="connsiteX1" fmla="*/ 1625588 w 1625588"/>
              <a:gd name="connsiteY1" fmla="*/ 0 h 2837279"/>
              <a:gd name="connsiteX2" fmla="*/ 1625588 w 1625588"/>
              <a:gd name="connsiteY2" fmla="*/ 2837279 h 2837279"/>
              <a:gd name="connsiteX3" fmla="*/ 0 w 1625588"/>
              <a:gd name="connsiteY3" fmla="*/ 2837279 h 2837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588" h="2837279">
                <a:moveTo>
                  <a:pt x="0" y="0"/>
                </a:moveTo>
                <a:lnTo>
                  <a:pt x="1625588" y="0"/>
                </a:lnTo>
                <a:lnTo>
                  <a:pt x="1625588" y="2837279"/>
                </a:lnTo>
                <a:lnTo>
                  <a:pt x="0" y="2837279"/>
                </a:lnTo>
                <a:close/>
              </a:path>
            </a:pathLst>
          </a:custGeom>
        </p:spPr>
      </p:pic>
      <p:pic>
        <p:nvPicPr>
          <p:cNvPr id="19" name="图片 18" descr="黑白色的花&#10;&#10;中度可信度描述已自动生成">
            <a:extLst>
              <a:ext uri="{FF2B5EF4-FFF2-40B4-BE49-F238E27FC236}">
                <a16:creationId xmlns="" xmlns:a16="http://schemas.microsoft.com/office/drawing/2014/main" id="{CB22A997-CB25-41FF-836F-CC955D21CCA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66412" y="3523025"/>
            <a:ext cx="1625588" cy="3334975"/>
          </a:xfrm>
          <a:prstGeom prst="rect">
            <a:avLst/>
          </a:prstGeom>
          <a:effectLst>
            <a:outerShdw blurRad="190500" dist="38100" dir="8100000" algn="tr" rotWithShape="0">
              <a:prstClr val="black">
                <a:alpha val="15000"/>
              </a:prstClr>
            </a:outerShdw>
          </a:effectLst>
        </p:spPr>
      </p:pic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A3A89326-0AC5-4DB0-884E-EBC47FF2F479}"/>
              </a:ext>
            </a:extLst>
          </p:cNvPr>
          <p:cNvSpPr txBox="1"/>
          <p:nvPr/>
        </p:nvSpPr>
        <p:spPr>
          <a:xfrm>
            <a:off x="2912376" y="1811704"/>
            <a:ext cx="645369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n>
                  <a:solidFill>
                    <a:srgbClr val="259B68"/>
                  </a:solidFill>
                </a:ln>
                <a:noFill/>
                <a:latin typeface="胡晓波男神体" panose="00000500000000000000" pitchFamily="2" charset="-122"/>
                <a:ea typeface="胡晓波男神体" panose="00000500000000000000" pitchFamily="2" charset="-122"/>
              </a:rPr>
              <a:t>新品特惠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9AEDD19C-C498-4BA0-8035-77C82DF64BCB}"/>
              </a:ext>
            </a:extLst>
          </p:cNvPr>
          <p:cNvSpPr txBox="1"/>
          <p:nvPr/>
        </p:nvSpPr>
        <p:spPr>
          <a:xfrm>
            <a:off x="2010228" y="1811704"/>
            <a:ext cx="817154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gradFill>
                  <a:gsLst>
                    <a:gs pos="0">
                      <a:srgbClr val="259B68"/>
                    </a:gs>
                    <a:gs pos="100000">
                      <a:srgbClr val="32CF8C"/>
                    </a:gs>
                  </a:gsLst>
                  <a:lin ang="5400000" scaled="1"/>
                </a:gradFill>
                <a:latin typeface="胡晓波男神体" panose="00000500000000000000" pitchFamily="2" charset="-122"/>
                <a:ea typeface="胡晓波男神体" panose="00000500000000000000" pitchFamily="2" charset="-122"/>
              </a:rPr>
              <a:t>新品特惠</a:t>
            </a:r>
          </a:p>
        </p:txBody>
      </p:sp>
      <p:sp>
        <p:nvSpPr>
          <p:cNvPr id="60" name="矩形: 圆角 59">
            <a:extLst>
              <a:ext uri="{FF2B5EF4-FFF2-40B4-BE49-F238E27FC236}">
                <a16:creationId xmlns="" xmlns:a16="http://schemas.microsoft.com/office/drawing/2014/main" id="{D4DCD16D-B495-4ADA-8BB6-05B7AF09057C}"/>
              </a:ext>
            </a:extLst>
          </p:cNvPr>
          <p:cNvSpPr/>
          <p:nvPr/>
        </p:nvSpPr>
        <p:spPr>
          <a:xfrm>
            <a:off x="3164114" y="3759688"/>
            <a:ext cx="5863772" cy="40984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59B68"/>
              </a:gs>
              <a:gs pos="100000">
                <a:srgbClr val="32CF8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AA2CA19A-D084-4374-90FD-F50F165C3642}"/>
              </a:ext>
            </a:extLst>
          </p:cNvPr>
          <p:cNvSpPr txBox="1"/>
          <p:nvPr/>
        </p:nvSpPr>
        <p:spPr>
          <a:xfrm>
            <a:off x="3420782" y="3775086"/>
            <a:ext cx="5350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限时优惠活动时间：</a:t>
            </a:r>
            <a:r>
              <a:rPr lang="en-US" altLang="zh-CN" dirty="0">
                <a:solidFill>
                  <a:schemeClr val="bg1"/>
                </a:solidFill>
              </a:rPr>
              <a:t>2021</a:t>
            </a:r>
            <a:r>
              <a:rPr lang="zh-CN" altLang="en-US" dirty="0">
                <a:solidFill>
                  <a:schemeClr val="bg1"/>
                </a:solidFill>
              </a:rPr>
              <a:t>年</a:t>
            </a:r>
            <a:r>
              <a:rPr lang="en-US" altLang="zh-CN" dirty="0">
                <a:solidFill>
                  <a:schemeClr val="bg1"/>
                </a:solidFill>
              </a:rPr>
              <a:t>8</a:t>
            </a:r>
            <a:r>
              <a:rPr lang="zh-CN" altLang="en-US" dirty="0">
                <a:solidFill>
                  <a:schemeClr val="bg1"/>
                </a:solidFill>
              </a:rPr>
              <a:t>月</a:t>
            </a:r>
            <a:r>
              <a:rPr lang="en-US" altLang="zh-CN" dirty="0">
                <a:solidFill>
                  <a:schemeClr val="bg1"/>
                </a:solidFill>
              </a:rPr>
              <a:t>1</a:t>
            </a:r>
            <a:r>
              <a:rPr lang="zh-CN" altLang="en-US" dirty="0">
                <a:solidFill>
                  <a:schemeClr val="bg1"/>
                </a:solidFill>
              </a:rPr>
              <a:t>日</a:t>
            </a:r>
            <a:r>
              <a:rPr lang="en-US" altLang="zh-CN" dirty="0">
                <a:solidFill>
                  <a:schemeClr val="bg1"/>
                </a:solidFill>
              </a:rPr>
              <a:t>~8</a:t>
            </a:r>
            <a:r>
              <a:rPr lang="zh-CN" altLang="en-US" dirty="0">
                <a:solidFill>
                  <a:schemeClr val="bg1"/>
                </a:solidFill>
              </a:rPr>
              <a:t>月</a:t>
            </a:r>
            <a:r>
              <a:rPr lang="en-US" altLang="zh-CN" dirty="0">
                <a:solidFill>
                  <a:schemeClr val="bg1"/>
                </a:solidFill>
              </a:rPr>
              <a:t>30</a:t>
            </a:r>
            <a:r>
              <a:rPr lang="zh-CN" altLang="en-US" dirty="0">
                <a:solidFill>
                  <a:schemeClr val="bg1"/>
                </a:solidFill>
              </a:rPr>
              <a:t>日</a:t>
            </a:r>
          </a:p>
        </p:txBody>
      </p:sp>
      <p:sp>
        <p:nvSpPr>
          <p:cNvPr id="63" name="iconfont-10716-5173395">
            <a:extLst>
              <a:ext uri="{FF2B5EF4-FFF2-40B4-BE49-F238E27FC236}">
                <a16:creationId xmlns="" xmlns:a16="http://schemas.microsoft.com/office/drawing/2014/main" id="{835579D6-2744-4EC8-BB5E-6ED769925624}"/>
              </a:ext>
            </a:extLst>
          </p:cNvPr>
          <p:cNvSpPr/>
          <p:nvPr/>
        </p:nvSpPr>
        <p:spPr>
          <a:xfrm flipH="1">
            <a:off x="5900057" y="1210057"/>
            <a:ext cx="391886" cy="537884"/>
          </a:xfrm>
          <a:custGeom>
            <a:avLst/>
            <a:gdLst>
              <a:gd name="T0" fmla="*/ 7217 w 7969"/>
              <a:gd name="T1" fmla="*/ 4678 h 10938"/>
              <a:gd name="T2" fmla="*/ 3661 w 7969"/>
              <a:gd name="T3" fmla="*/ 1713 h 10938"/>
              <a:gd name="T4" fmla="*/ 1472 w 7969"/>
              <a:gd name="T5" fmla="*/ 0 h 10938"/>
              <a:gd name="T6" fmla="*/ 3061 w 7969"/>
              <a:gd name="T7" fmla="*/ 500 h 10938"/>
              <a:gd name="T8" fmla="*/ 881 w 7969"/>
              <a:gd name="T9" fmla="*/ 4678 h 10938"/>
              <a:gd name="T10" fmla="*/ 0 w 7969"/>
              <a:gd name="T11" fmla="*/ 5178 h 10938"/>
              <a:gd name="T12" fmla="*/ 1395 w 7969"/>
              <a:gd name="T13" fmla="*/ 10268 h 10938"/>
              <a:gd name="T14" fmla="*/ 6020 w 7969"/>
              <a:gd name="T15" fmla="*/ 10938 h 10938"/>
              <a:gd name="T16" fmla="*/ 7193 w 7969"/>
              <a:gd name="T17" fmla="*/ 5178 h 10938"/>
              <a:gd name="T18" fmla="*/ 7969 w 7969"/>
              <a:gd name="T19" fmla="*/ 4678 h 10938"/>
              <a:gd name="T20" fmla="*/ 6716 w 7969"/>
              <a:gd name="T21" fmla="*/ 4678 h 10938"/>
              <a:gd name="T22" fmla="*/ 3702 w 7969"/>
              <a:gd name="T23" fmla="*/ 2212 h 10938"/>
              <a:gd name="T24" fmla="*/ 2159 w 7969"/>
              <a:gd name="T25" fmla="*/ 2972 h 10938"/>
              <a:gd name="T26" fmla="*/ 3402 w 7969"/>
              <a:gd name="T27" fmla="*/ 4677 h 10938"/>
              <a:gd name="T28" fmla="*/ 2159 w 7969"/>
              <a:gd name="T29" fmla="*/ 2972 h 10938"/>
              <a:gd name="T30" fmla="*/ 6203 w 7969"/>
              <a:gd name="T31" fmla="*/ 10243 h 10938"/>
              <a:gd name="T32" fmla="*/ 6020 w 7969"/>
              <a:gd name="T33" fmla="*/ 10439 h 10938"/>
              <a:gd name="T34" fmla="*/ 1895 w 7969"/>
              <a:gd name="T35" fmla="*/ 10256 h 10938"/>
              <a:gd name="T36" fmla="*/ 1407 w 7969"/>
              <a:gd name="T37" fmla="*/ 5178 h 10938"/>
              <a:gd name="T38" fmla="*/ 3647 w 7969"/>
              <a:gd name="T39" fmla="*/ 7683 h 10938"/>
              <a:gd name="T40" fmla="*/ 3944 w 7969"/>
              <a:gd name="T41" fmla="*/ 5178 h 10938"/>
              <a:gd name="T42" fmla="*/ 6205 w 7969"/>
              <a:gd name="T43" fmla="*/ 10231 h 10938"/>
              <a:gd name="T44" fmla="*/ 1980 w 7969"/>
              <a:gd name="T45" fmla="*/ 9304 h 10938"/>
              <a:gd name="T46" fmla="*/ 2993 w 7969"/>
              <a:gd name="T47" fmla="*/ 10316 h 10938"/>
              <a:gd name="T48" fmla="*/ 2697 w 7969"/>
              <a:gd name="T49" fmla="*/ 8825 h 10938"/>
              <a:gd name="T50" fmla="*/ 2502 w 7969"/>
              <a:gd name="T51" fmla="*/ 9406 h 10938"/>
              <a:gd name="T52" fmla="*/ 2697 w 7969"/>
              <a:gd name="T53" fmla="*/ 9875 h 10938"/>
              <a:gd name="T54" fmla="*/ 4300 w 7969"/>
              <a:gd name="T55" fmla="*/ 9979 h 10938"/>
              <a:gd name="T56" fmla="*/ 5313 w 7969"/>
              <a:gd name="T57" fmla="*/ 8966 h 10938"/>
              <a:gd name="T58" fmla="*/ 3822 w 7969"/>
              <a:gd name="T59" fmla="*/ 9263 h 10938"/>
              <a:gd name="T60" fmla="*/ 4791 w 7969"/>
              <a:gd name="T61" fmla="*/ 9457 h 10938"/>
              <a:gd name="T62" fmla="*/ 4597 w 7969"/>
              <a:gd name="T63" fmla="*/ 8988 h 10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969" h="10938">
                <a:moveTo>
                  <a:pt x="7969" y="4678"/>
                </a:moveTo>
                <a:lnTo>
                  <a:pt x="7217" y="4678"/>
                </a:lnTo>
                <a:cubicBezTo>
                  <a:pt x="7119" y="3000"/>
                  <a:pt x="5730" y="1689"/>
                  <a:pt x="4049" y="1690"/>
                </a:cubicBezTo>
                <a:cubicBezTo>
                  <a:pt x="3919" y="1689"/>
                  <a:pt x="3790" y="1697"/>
                  <a:pt x="3661" y="1713"/>
                </a:cubicBezTo>
                <a:lnTo>
                  <a:pt x="3522" y="0"/>
                </a:lnTo>
                <a:lnTo>
                  <a:pt x="1472" y="0"/>
                </a:lnTo>
                <a:lnTo>
                  <a:pt x="1472" y="500"/>
                </a:lnTo>
                <a:lnTo>
                  <a:pt x="3061" y="500"/>
                </a:lnTo>
                <a:lnTo>
                  <a:pt x="3168" y="1813"/>
                </a:lnTo>
                <a:cubicBezTo>
                  <a:pt x="1876" y="2187"/>
                  <a:pt x="960" y="3335"/>
                  <a:pt x="881" y="4678"/>
                </a:cubicBezTo>
                <a:lnTo>
                  <a:pt x="0" y="4678"/>
                </a:lnTo>
                <a:lnTo>
                  <a:pt x="0" y="5178"/>
                </a:lnTo>
                <a:lnTo>
                  <a:pt x="905" y="5178"/>
                </a:lnTo>
                <a:lnTo>
                  <a:pt x="1395" y="10268"/>
                </a:lnTo>
                <a:cubicBezTo>
                  <a:pt x="1403" y="10640"/>
                  <a:pt x="1706" y="10937"/>
                  <a:pt x="2078" y="10938"/>
                </a:cubicBezTo>
                <a:lnTo>
                  <a:pt x="6020" y="10938"/>
                </a:lnTo>
                <a:cubicBezTo>
                  <a:pt x="6391" y="10937"/>
                  <a:pt x="6695" y="10640"/>
                  <a:pt x="6703" y="10268"/>
                </a:cubicBezTo>
                <a:lnTo>
                  <a:pt x="7193" y="5178"/>
                </a:lnTo>
                <a:lnTo>
                  <a:pt x="7968" y="5178"/>
                </a:lnTo>
                <a:lnTo>
                  <a:pt x="7969" y="4678"/>
                </a:lnTo>
                <a:close/>
                <a:moveTo>
                  <a:pt x="4049" y="2190"/>
                </a:moveTo>
                <a:cubicBezTo>
                  <a:pt x="5454" y="2189"/>
                  <a:pt x="6619" y="3276"/>
                  <a:pt x="6716" y="4678"/>
                </a:cubicBezTo>
                <a:lnTo>
                  <a:pt x="3903" y="4678"/>
                </a:lnTo>
                <a:lnTo>
                  <a:pt x="3702" y="2212"/>
                </a:lnTo>
                <a:cubicBezTo>
                  <a:pt x="3817" y="2197"/>
                  <a:pt x="3933" y="2189"/>
                  <a:pt x="4049" y="2190"/>
                </a:cubicBezTo>
                <a:close/>
                <a:moveTo>
                  <a:pt x="2159" y="2972"/>
                </a:moveTo>
                <a:cubicBezTo>
                  <a:pt x="2453" y="2676"/>
                  <a:pt x="2813" y="2454"/>
                  <a:pt x="3210" y="2323"/>
                </a:cubicBezTo>
                <a:lnTo>
                  <a:pt x="3402" y="4677"/>
                </a:lnTo>
                <a:lnTo>
                  <a:pt x="1382" y="4677"/>
                </a:lnTo>
                <a:cubicBezTo>
                  <a:pt x="1425" y="4033"/>
                  <a:pt x="1701" y="3427"/>
                  <a:pt x="2159" y="2972"/>
                </a:cubicBezTo>
                <a:close/>
                <a:moveTo>
                  <a:pt x="6205" y="10231"/>
                </a:moveTo>
                <a:lnTo>
                  <a:pt x="6203" y="10243"/>
                </a:lnTo>
                <a:lnTo>
                  <a:pt x="6203" y="10256"/>
                </a:lnTo>
                <a:cubicBezTo>
                  <a:pt x="6203" y="10357"/>
                  <a:pt x="6121" y="10439"/>
                  <a:pt x="6020" y="10439"/>
                </a:cubicBezTo>
                <a:lnTo>
                  <a:pt x="2079" y="10439"/>
                </a:lnTo>
                <a:cubicBezTo>
                  <a:pt x="1977" y="10439"/>
                  <a:pt x="1895" y="10357"/>
                  <a:pt x="1895" y="10256"/>
                </a:cubicBezTo>
                <a:lnTo>
                  <a:pt x="1895" y="10243"/>
                </a:lnTo>
                <a:lnTo>
                  <a:pt x="1407" y="5178"/>
                </a:lnTo>
                <a:lnTo>
                  <a:pt x="3443" y="5178"/>
                </a:lnTo>
                <a:lnTo>
                  <a:pt x="3647" y="7683"/>
                </a:lnTo>
                <a:lnTo>
                  <a:pt x="4146" y="7643"/>
                </a:lnTo>
                <a:lnTo>
                  <a:pt x="3944" y="5178"/>
                </a:lnTo>
                <a:lnTo>
                  <a:pt x="6691" y="5178"/>
                </a:lnTo>
                <a:lnTo>
                  <a:pt x="6205" y="10231"/>
                </a:lnTo>
                <a:close/>
                <a:moveTo>
                  <a:pt x="2697" y="8825"/>
                </a:moveTo>
                <a:cubicBezTo>
                  <a:pt x="2383" y="8825"/>
                  <a:pt x="2100" y="9014"/>
                  <a:pt x="1980" y="9304"/>
                </a:cubicBezTo>
                <a:cubicBezTo>
                  <a:pt x="1861" y="9593"/>
                  <a:pt x="1927" y="9927"/>
                  <a:pt x="2149" y="10148"/>
                </a:cubicBezTo>
                <a:cubicBezTo>
                  <a:pt x="2370" y="10370"/>
                  <a:pt x="2703" y="10436"/>
                  <a:pt x="2993" y="10316"/>
                </a:cubicBezTo>
                <a:cubicBezTo>
                  <a:pt x="3283" y="10196"/>
                  <a:pt x="3472" y="9914"/>
                  <a:pt x="3472" y="9600"/>
                </a:cubicBezTo>
                <a:cubicBezTo>
                  <a:pt x="3471" y="9173"/>
                  <a:pt x="3124" y="8826"/>
                  <a:pt x="2697" y="8825"/>
                </a:cubicBezTo>
                <a:close/>
                <a:moveTo>
                  <a:pt x="2697" y="9875"/>
                </a:moveTo>
                <a:cubicBezTo>
                  <a:pt x="2451" y="9875"/>
                  <a:pt x="2329" y="9579"/>
                  <a:pt x="2502" y="9406"/>
                </a:cubicBezTo>
                <a:cubicBezTo>
                  <a:pt x="2675" y="9233"/>
                  <a:pt x="2972" y="9355"/>
                  <a:pt x="2972" y="9600"/>
                </a:cubicBezTo>
                <a:cubicBezTo>
                  <a:pt x="2972" y="9752"/>
                  <a:pt x="2848" y="9875"/>
                  <a:pt x="2697" y="9875"/>
                </a:cubicBezTo>
                <a:close/>
                <a:moveTo>
                  <a:pt x="3822" y="9263"/>
                </a:moveTo>
                <a:cubicBezTo>
                  <a:pt x="3822" y="9576"/>
                  <a:pt x="4010" y="9859"/>
                  <a:pt x="4300" y="9979"/>
                </a:cubicBezTo>
                <a:cubicBezTo>
                  <a:pt x="4590" y="10099"/>
                  <a:pt x="4923" y="10033"/>
                  <a:pt x="5144" y="9811"/>
                </a:cubicBezTo>
                <a:cubicBezTo>
                  <a:pt x="5366" y="9589"/>
                  <a:pt x="5432" y="9256"/>
                  <a:pt x="5313" y="8966"/>
                </a:cubicBezTo>
                <a:cubicBezTo>
                  <a:pt x="5193" y="8677"/>
                  <a:pt x="4910" y="8488"/>
                  <a:pt x="4597" y="8488"/>
                </a:cubicBezTo>
                <a:cubicBezTo>
                  <a:pt x="4169" y="8488"/>
                  <a:pt x="3822" y="8835"/>
                  <a:pt x="3822" y="9263"/>
                </a:cubicBezTo>
                <a:close/>
                <a:moveTo>
                  <a:pt x="4597" y="8988"/>
                </a:moveTo>
                <a:cubicBezTo>
                  <a:pt x="4842" y="8988"/>
                  <a:pt x="4964" y="9284"/>
                  <a:pt x="4791" y="9457"/>
                </a:cubicBezTo>
                <a:cubicBezTo>
                  <a:pt x="4618" y="9631"/>
                  <a:pt x="4322" y="9508"/>
                  <a:pt x="4322" y="9263"/>
                </a:cubicBezTo>
                <a:cubicBezTo>
                  <a:pt x="4322" y="9111"/>
                  <a:pt x="4445" y="8988"/>
                  <a:pt x="4597" y="8988"/>
                </a:cubicBezTo>
                <a:close/>
              </a:path>
            </a:pathLst>
          </a:custGeom>
          <a:gradFill>
            <a:gsLst>
              <a:gs pos="0">
                <a:srgbClr val="259B68"/>
              </a:gs>
              <a:gs pos="100000">
                <a:srgbClr val="32CF8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7" name="图片 76" descr="树上的叶子&#10;&#10;描述已自动生成">
            <a:extLst>
              <a:ext uri="{FF2B5EF4-FFF2-40B4-BE49-F238E27FC236}">
                <a16:creationId xmlns="" xmlns:a16="http://schemas.microsoft.com/office/drawing/2014/main" id="{405C7CC4-5AD9-43B2-8326-A01FEB5C0C7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6785"/>
            <a:ext cx="1355844" cy="1302888"/>
          </a:xfrm>
          <a:custGeom>
            <a:avLst/>
            <a:gdLst>
              <a:gd name="connsiteX0" fmla="*/ 0 w 1355844"/>
              <a:gd name="connsiteY0" fmla="*/ 0 h 1302888"/>
              <a:gd name="connsiteX1" fmla="*/ 1355844 w 1355844"/>
              <a:gd name="connsiteY1" fmla="*/ 0 h 1302888"/>
              <a:gd name="connsiteX2" fmla="*/ 1355844 w 1355844"/>
              <a:gd name="connsiteY2" fmla="*/ 1302888 h 1302888"/>
              <a:gd name="connsiteX3" fmla="*/ 0 w 1355844"/>
              <a:gd name="connsiteY3" fmla="*/ 1302888 h 1302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5844" h="1302888">
                <a:moveTo>
                  <a:pt x="0" y="0"/>
                </a:moveTo>
                <a:lnTo>
                  <a:pt x="1355844" y="0"/>
                </a:lnTo>
                <a:lnTo>
                  <a:pt x="1355844" y="1302888"/>
                </a:lnTo>
                <a:lnTo>
                  <a:pt x="0" y="1302888"/>
                </a:lnTo>
                <a:close/>
              </a:path>
            </a:pathLst>
          </a:custGeom>
        </p:spPr>
      </p:pic>
      <p:pic>
        <p:nvPicPr>
          <p:cNvPr id="75" name="图片 74" descr="树上的叶子&#10;&#10;描述已自动生成">
            <a:extLst>
              <a:ext uri="{FF2B5EF4-FFF2-40B4-BE49-F238E27FC236}">
                <a16:creationId xmlns="" xmlns:a16="http://schemas.microsoft.com/office/drawing/2014/main" id="{E8693F19-C3D4-48A9-A164-1BB995CB56B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937659">
            <a:off x="10102602" y="-229231"/>
            <a:ext cx="2334283" cy="1497769"/>
          </a:xfrm>
          <a:custGeom>
            <a:avLst/>
            <a:gdLst>
              <a:gd name="connsiteX0" fmla="*/ 0 w 2334283"/>
              <a:gd name="connsiteY0" fmla="*/ 535764 h 1497769"/>
              <a:gd name="connsiteX1" fmla="*/ 1915320 w 2334283"/>
              <a:gd name="connsiteY1" fmla="*/ 0 h 1497769"/>
              <a:gd name="connsiteX2" fmla="*/ 2334283 w 2334283"/>
              <a:gd name="connsiteY2" fmla="*/ 1497769 h 1497769"/>
              <a:gd name="connsiteX3" fmla="*/ 161942 w 2334283"/>
              <a:gd name="connsiteY3" fmla="*/ 1497769 h 1497769"/>
              <a:gd name="connsiteX4" fmla="*/ 0 w 2334283"/>
              <a:gd name="connsiteY4" fmla="*/ 918838 h 1497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4283" h="1497769">
                <a:moveTo>
                  <a:pt x="0" y="535764"/>
                </a:moveTo>
                <a:lnTo>
                  <a:pt x="1915320" y="0"/>
                </a:lnTo>
                <a:lnTo>
                  <a:pt x="2334283" y="1497769"/>
                </a:lnTo>
                <a:lnTo>
                  <a:pt x="161942" y="1497769"/>
                </a:lnTo>
                <a:lnTo>
                  <a:pt x="0" y="918838"/>
                </a:lnTo>
                <a:close/>
              </a:path>
            </a:pathLst>
          </a:custGeom>
        </p:spPr>
      </p:pic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58F4B6C3-71F7-4AC3-9CA4-78F1340E8437}"/>
              </a:ext>
            </a:extLst>
          </p:cNvPr>
          <p:cNvSpPr txBox="1"/>
          <p:nvPr/>
        </p:nvSpPr>
        <p:spPr>
          <a:xfrm>
            <a:off x="4350969" y="6285953"/>
            <a:ext cx="349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E5863F"/>
                </a:solidFill>
              </a:rPr>
              <a:t>天下第一奶茶品牌店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B6DAA6DE-155E-4241-AB78-92BFD8317CD5}"/>
              </a:ext>
            </a:extLst>
          </p:cNvPr>
          <p:cNvSpPr txBox="1"/>
          <p:nvPr/>
        </p:nvSpPr>
        <p:spPr>
          <a:xfrm>
            <a:off x="9874442" y="6578185"/>
            <a:ext cx="235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alpha val="16000"/>
                  </a:schemeClr>
                </a:solidFill>
              </a:rPr>
              <a:t>微信搜索：陈西设计之家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2599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E9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: 形状 28">
            <a:extLst>
              <a:ext uri="{FF2B5EF4-FFF2-40B4-BE49-F238E27FC236}">
                <a16:creationId xmlns="" xmlns:a16="http://schemas.microsoft.com/office/drawing/2014/main" id="{A2220EA4-7F55-4C6F-9382-6EAC708C1D2D}"/>
              </a:ext>
            </a:extLst>
          </p:cNvPr>
          <p:cNvSpPr/>
          <p:nvPr/>
        </p:nvSpPr>
        <p:spPr>
          <a:xfrm>
            <a:off x="612928" y="620315"/>
            <a:ext cx="10301126" cy="5522790"/>
          </a:xfrm>
          <a:custGeom>
            <a:avLst/>
            <a:gdLst>
              <a:gd name="connsiteX0" fmla="*/ 0 w 10385368"/>
              <a:gd name="connsiteY0" fmla="*/ 0 h 5567956"/>
              <a:gd name="connsiteX1" fmla="*/ 119796 w 10385368"/>
              <a:gd name="connsiteY1" fmla="*/ 0 h 5567956"/>
              <a:gd name="connsiteX2" fmla="*/ 128645 w 10385368"/>
              <a:gd name="connsiteY2" fmla="*/ 43831 h 5567956"/>
              <a:gd name="connsiteX3" fmla="*/ 232403 w 10385368"/>
              <a:gd name="connsiteY3" fmla="*/ 112606 h 5567956"/>
              <a:gd name="connsiteX4" fmla="*/ 336161 w 10385368"/>
              <a:gd name="connsiteY4" fmla="*/ 43831 h 5567956"/>
              <a:gd name="connsiteX5" fmla="*/ 345010 w 10385368"/>
              <a:gd name="connsiteY5" fmla="*/ 0 h 5567956"/>
              <a:gd name="connsiteX6" fmla="*/ 487224 w 10385368"/>
              <a:gd name="connsiteY6" fmla="*/ 0 h 5567956"/>
              <a:gd name="connsiteX7" fmla="*/ 496073 w 10385368"/>
              <a:gd name="connsiteY7" fmla="*/ 43831 h 5567956"/>
              <a:gd name="connsiteX8" fmla="*/ 599831 w 10385368"/>
              <a:gd name="connsiteY8" fmla="*/ 112606 h 5567956"/>
              <a:gd name="connsiteX9" fmla="*/ 703589 w 10385368"/>
              <a:gd name="connsiteY9" fmla="*/ 43831 h 5567956"/>
              <a:gd name="connsiteX10" fmla="*/ 712438 w 10385368"/>
              <a:gd name="connsiteY10" fmla="*/ 0 h 5567956"/>
              <a:gd name="connsiteX11" fmla="*/ 854652 w 10385368"/>
              <a:gd name="connsiteY11" fmla="*/ 0 h 5567956"/>
              <a:gd name="connsiteX12" fmla="*/ 863501 w 10385368"/>
              <a:gd name="connsiteY12" fmla="*/ 43831 h 5567956"/>
              <a:gd name="connsiteX13" fmla="*/ 967259 w 10385368"/>
              <a:gd name="connsiteY13" fmla="*/ 112606 h 5567956"/>
              <a:gd name="connsiteX14" fmla="*/ 1071017 w 10385368"/>
              <a:gd name="connsiteY14" fmla="*/ 43831 h 5567956"/>
              <a:gd name="connsiteX15" fmla="*/ 1079866 w 10385368"/>
              <a:gd name="connsiteY15" fmla="*/ 0 h 5567956"/>
              <a:gd name="connsiteX16" fmla="*/ 1222079 w 10385368"/>
              <a:gd name="connsiteY16" fmla="*/ 0 h 5567956"/>
              <a:gd name="connsiteX17" fmla="*/ 1230929 w 10385368"/>
              <a:gd name="connsiteY17" fmla="*/ 43831 h 5567956"/>
              <a:gd name="connsiteX18" fmla="*/ 1334687 w 10385368"/>
              <a:gd name="connsiteY18" fmla="*/ 112606 h 5567956"/>
              <a:gd name="connsiteX19" fmla="*/ 1438445 w 10385368"/>
              <a:gd name="connsiteY19" fmla="*/ 43831 h 5567956"/>
              <a:gd name="connsiteX20" fmla="*/ 1447294 w 10385368"/>
              <a:gd name="connsiteY20" fmla="*/ 0 h 5567956"/>
              <a:gd name="connsiteX21" fmla="*/ 1589507 w 10385368"/>
              <a:gd name="connsiteY21" fmla="*/ 0 h 5567956"/>
              <a:gd name="connsiteX22" fmla="*/ 1598357 w 10385368"/>
              <a:gd name="connsiteY22" fmla="*/ 43831 h 5567956"/>
              <a:gd name="connsiteX23" fmla="*/ 1702114 w 10385368"/>
              <a:gd name="connsiteY23" fmla="*/ 112606 h 5567956"/>
              <a:gd name="connsiteX24" fmla="*/ 1805873 w 10385368"/>
              <a:gd name="connsiteY24" fmla="*/ 43831 h 5567956"/>
              <a:gd name="connsiteX25" fmla="*/ 1814722 w 10385368"/>
              <a:gd name="connsiteY25" fmla="*/ 0 h 5567956"/>
              <a:gd name="connsiteX26" fmla="*/ 1956936 w 10385368"/>
              <a:gd name="connsiteY26" fmla="*/ 0 h 5567956"/>
              <a:gd name="connsiteX27" fmla="*/ 1965786 w 10385368"/>
              <a:gd name="connsiteY27" fmla="*/ 43831 h 5567956"/>
              <a:gd name="connsiteX28" fmla="*/ 2069543 w 10385368"/>
              <a:gd name="connsiteY28" fmla="*/ 112606 h 5567956"/>
              <a:gd name="connsiteX29" fmla="*/ 2173301 w 10385368"/>
              <a:gd name="connsiteY29" fmla="*/ 43831 h 5567956"/>
              <a:gd name="connsiteX30" fmla="*/ 2182150 w 10385368"/>
              <a:gd name="connsiteY30" fmla="*/ 0 h 5567956"/>
              <a:gd name="connsiteX31" fmla="*/ 2324364 w 10385368"/>
              <a:gd name="connsiteY31" fmla="*/ 0 h 5567956"/>
              <a:gd name="connsiteX32" fmla="*/ 2333213 w 10385368"/>
              <a:gd name="connsiteY32" fmla="*/ 43831 h 5567956"/>
              <a:gd name="connsiteX33" fmla="*/ 2436970 w 10385368"/>
              <a:gd name="connsiteY33" fmla="*/ 112606 h 5567956"/>
              <a:gd name="connsiteX34" fmla="*/ 2540728 w 10385368"/>
              <a:gd name="connsiteY34" fmla="*/ 43831 h 5567956"/>
              <a:gd name="connsiteX35" fmla="*/ 2549577 w 10385368"/>
              <a:gd name="connsiteY35" fmla="*/ 0 h 5567956"/>
              <a:gd name="connsiteX36" fmla="*/ 2691791 w 10385368"/>
              <a:gd name="connsiteY36" fmla="*/ 0 h 5567956"/>
              <a:gd name="connsiteX37" fmla="*/ 2700641 w 10385368"/>
              <a:gd name="connsiteY37" fmla="*/ 43831 h 5567956"/>
              <a:gd name="connsiteX38" fmla="*/ 2804398 w 10385368"/>
              <a:gd name="connsiteY38" fmla="*/ 112606 h 5567956"/>
              <a:gd name="connsiteX39" fmla="*/ 2908157 w 10385368"/>
              <a:gd name="connsiteY39" fmla="*/ 43831 h 5567956"/>
              <a:gd name="connsiteX40" fmla="*/ 2917006 w 10385368"/>
              <a:gd name="connsiteY40" fmla="*/ 0 h 5567956"/>
              <a:gd name="connsiteX41" fmla="*/ 3059219 w 10385368"/>
              <a:gd name="connsiteY41" fmla="*/ 0 h 5567956"/>
              <a:gd name="connsiteX42" fmla="*/ 3068069 w 10385368"/>
              <a:gd name="connsiteY42" fmla="*/ 43831 h 5567956"/>
              <a:gd name="connsiteX43" fmla="*/ 3171827 w 10385368"/>
              <a:gd name="connsiteY43" fmla="*/ 112606 h 5567956"/>
              <a:gd name="connsiteX44" fmla="*/ 3275583 w 10385368"/>
              <a:gd name="connsiteY44" fmla="*/ 43831 h 5567956"/>
              <a:gd name="connsiteX45" fmla="*/ 3284432 w 10385368"/>
              <a:gd name="connsiteY45" fmla="*/ 0 h 5567956"/>
              <a:gd name="connsiteX46" fmla="*/ 3426647 w 10385368"/>
              <a:gd name="connsiteY46" fmla="*/ 0 h 5567956"/>
              <a:gd name="connsiteX47" fmla="*/ 3435496 w 10385368"/>
              <a:gd name="connsiteY47" fmla="*/ 43831 h 5567956"/>
              <a:gd name="connsiteX48" fmla="*/ 3539253 w 10385368"/>
              <a:gd name="connsiteY48" fmla="*/ 112606 h 5567956"/>
              <a:gd name="connsiteX49" fmla="*/ 3643011 w 10385368"/>
              <a:gd name="connsiteY49" fmla="*/ 43831 h 5567956"/>
              <a:gd name="connsiteX50" fmla="*/ 3651860 w 10385368"/>
              <a:gd name="connsiteY50" fmla="*/ 0 h 5567956"/>
              <a:gd name="connsiteX51" fmla="*/ 3794075 w 10385368"/>
              <a:gd name="connsiteY51" fmla="*/ 0 h 5567956"/>
              <a:gd name="connsiteX52" fmla="*/ 3802924 w 10385368"/>
              <a:gd name="connsiteY52" fmla="*/ 43831 h 5567956"/>
              <a:gd name="connsiteX53" fmla="*/ 3906681 w 10385368"/>
              <a:gd name="connsiteY53" fmla="*/ 112606 h 5567956"/>
              <a:gd name="connsiteX54" fmla="*/ 4010439 w 10385368"/>
              <a:gd name="connsiteY54" fmla="*/ 43831 h 5567956"/>
              <a:gd name="connsiteX55" fmla="*/ 4019288 w 10385368"/>
              <a:gd name="connsiteY55" fmla="*/ 0 h 5567956"/>
              <a:gd name="connsiteX56" fmla="*/ 4161503 w 10385368"/>
              <a:gd name="connsiteY56" fmla="*/ 0 h 5567956"/>
              <a:gd name="connsiteX57" fmla="*/ 4170352 w 10385368"/>
              <a:gd name="connsiteY57" fmla="*/ 43831 h 5567956"/>
              <a:gd name="connsiteX58" fmla="*/ 4274109 w 10385368"/>
              <a:gd name="connsiteY58" fmla="*/ 112606 h 5567956"/>
              <a:gd name="connsiteX59" fmla="*/ 4377867 w 10385368"/>
              <a:gd name="connsiteY59" fmla="*/ 43831 h 5567956"/>
              <a:gd name="connsiteX60" fmla="*/ 4386716 w 10385368"/>
              <a:gd name="connsiteY60" fmla="*/ 0 h 5567956"/>
              <a:gd name="connsiteX61" fmla="*/ 4528931 w 10385368"/>
              <a:gd name="connsiteY61" fmla="*/ 0 h 5567956"/>
              <a:gd name="connsiteX62" fmla="*/ 4537780 w 10385368"/>
              <a:gd name="connsiteY62" fmla="*/ 43831 h 5567956"/>
              <a:gd name="connsiteX63" fmla="*/ 4641537 w 10385368"/>
              <a:gd name="connsiteY63" fmla="*/ 112606 h 5567956"/>
              <a:gd name="connsiteX64" fmla="*/ 4745295 w 10385368"/>
              <a:gd name="connsiteY64" fmla="*/ 43831 h 5567956"/>
              <a:gd name="connsiteX65" fmla="*/ 4754144 w 10385368"/>
              <a:gd name="connsiteY65" fmla="*/ 0 h 5567956"/>
              <a:gd name="connsiteX66" fmla="*/ 4896359 w 10385368"/>
              <a:gd name="connsiteY66" fmla="*/ 0 h 5567956"/>
              <a:gd name="connsiteX67" fmla="*/ 4905208 w 10385368"/>
              <a:gd name="connsiteY67" fmla="*/ 43831 h 5567956"/>
              <a:gd name="connsiteX68" fmla="*/ 5008965 w 10385368"/>
              <a:gd name="connsiteY68" fmla="*/ 112606 h 5567956"/>
              <a:gd name="connsiteX69" fmla="*/ 5112723 w 10385368"/>
              <a:gd name="connsiteY69" fmla="*/ 43831 h 5567956"/>
              <a:gd name="connsiteX70" fmla="*/ 5121572 w 10385368"/>
              <a:gd name="connsiteY70" fmla="*/ 0 h 5567956"/>
              <a:gd name="connsiteX71" fmla="*/ 5263786 w 10385368"/>
              <a:gd name="connsiteY71" fmla="*/ 0 h 5567956"/>
              <a:gd name="connsiteX72" fmla="*/ 5272636 w 10385368"/>
              <a:gd name="connsiteY72" fmla="*/ 43831 h 5567956"/>
              <a:gd name="connsiteX73" fmla="*/ 5376393 w 10385368"/>
              <a:gd name="connsiteY73" fmla="*/ 112606 h 5567956"/>
              <a:gd name="connsiteX74" fmla="*/ 5480151 w 10385368"/>
              <a:gd name="connsiteY74" fmla="*/ 43831 h 5567956"/>
              <a:gd name="connsiteX75" fmla="*/ 5489000 w 10385368"/>
              <a:gd name="connsiteY75" fmla="*/ 0 h 5567956"/>
              <a:gd name="connsiteX76" fmla="*/ 5631214 w 10385368"/>
              <a:gd name="connsiteY76" fmla="*/ 0 h 5567956"/>
              <a:gd name="connsiteX77" fmla="*/ 5640064 w 10385368"/>
              <a:gd name="connsiteY77" fmla="*/ 43831 h 5567956"/>
              <a:gd name="connsiteX78" fmla="*/ 5743821 w 10385368"/>
              <a:gd name="connsiteY78" fmla="*/ 112606 h 5567956"/>
              <a:gd name="connsiteX79" fmla="*/ 5847579 w 10385368"/>
              <a:gd name="connsiteY79" fmla="*/ 43831 h 5567956"/>
              <a:gd name="connsiteX80" fmla="*/ 5856428 w 10385368"/>
              <a:gd name="connsiteY80" fmla="*/ 0 h 5567956"/>
              <a:gd name="connsiteX81" fmla="*/ 5998642 w 10385368"/>
              <a:gd name="connsiteY81" fmla="*/ 0 h 5567956"/>
              <a:gd name="connsiteX82" fmla="*/ 6007492 w 10385368"/>
              <a:gd name="connsiteY82" fmla="*/ 43831 h 5567956"/>
              <a:gd name="connsiteX83" fmla="*/ 6111249 w 10385368"/>
              <a:gd name="connsiteY83" fmla="*/ 112606 h 5567956"/>
              <a:gd name="connsiteX84" fmla="*/ 6215007 w 10385368"/>
              <a:gd name="connsiteY84" fmla="*/ 43831 h 5567956"/>
              <a:gd name="connsiteX85" fmla="*/ 6223856 w 10385368"/>
              <a:gd name="connsiteY85" fmla="*/ 0 h 5567956"/>
              <a:gd name="connsiteX86" fmla="*/ 6366070 w 10385368"/>
              <a:gd name="connsiteY86" fmla="*/ 0 h 5567956"/>
              <a:gd name="connsiteX87" fmla="*/ 6374919 w 10385368"/>
              <a:gd name="connsiteY87" fmla="*/ 43831 h 5567956"/>
              <a:gd name="connsiteX88" fmla="*/ 6478677 w 10385368"/>
              <a:gd name="connsiteY88" fmla="*/ 112606 h 5567956"/>
              <a:gd name="connsiteX89" fmla="*/ 6582435 w 10385368"/>
              <a:gd name="connsiteY89" fmla="*/ 43831 h 5567956"/>
              <a:gd name="connsiteX90" fmla="*/ 6591284 w 10385368"/>
              <a:gd name="connsiteY90" fmla="*/ 0 h 5567956"/>
              <a:gd name="connsiteX91" fmla="*/ 6733498 w 10385368"/>
              <a:gd name="connsiteY91" fmla="*/ 0 h 5567956"/>
              <a:gd name="connsiteX92" fmla="*/ 6742347 w 10385368"/>
              <a:gd name="connsiteY92" fmla="*/ 43831 h 5567956"/>
              <a:gd name="connsiteX93" fmla="*/ 6846105 w 10385368"/>
              <a:gd name="connsiteY93" fmla="*/ 112606 h 5567956"/>
              <a:gd name="connsiteX94" fmla="*/ 6949863 w 10385368"/>
              <a:gd name="connsiteY94" fmla="*/ 43831 h 5567956"/>
              <a:gd name="connsiteX95" fmla="*/ 6958712 w 10385368"/>
              <a:gd name="connsiteY95" fmla="*/ 0 h 5567956"/>
              <a:gd name="connsiteX96" fmla="*/ 7100926 w 10385368"/>
              <a:gd name="connsiteY96" fmla="*/ 0 h 5567956"/>
              <a:gd name="connsiteX97" fmla="*/ 7109776 w 10385368"/>
              <a:gd name="connsiteY97" fmla="*/ 43831 h 5567956"/>
              <a:gd name="connsiteX98" fmla="*/ 7213533 w 10385368"/>
              <a:gd name="connsiteY98" fmla="*/ 112606 h 5567956"/>
              <a:gd name="connsiteX99" fmla="*/ 7317291 w 10385368"/>
              <a:gd name="connsiteY99" fmla="*/ 43831 h 5567956"/>
              <a:gd name="connsiteX100" fmla="*/ 7326140 w 10385368"/>
              <a:gd name="connsiteY100" fmla="*/ 0 h 5567956"/>
              <a:gd name="connsiteX101" fmla="*/ 7468354 w 10385368"/>
              <a:gd name="connsiteY101" fmla="*/ 0 h 5567956"/>
              <a:gd name="connsiteX102" fmla="*/ 7477203 w 10385368"/>
              <a:gd name="connsiteY102" fmla="*/ 43831 h 5567956"/>
              <a:gd name="connsiteX103" fmla="*/ 7580961 w 10385368"/>
              <a:gd name="connsiteY103" fmla="*/ 112606 h 5567956"/>
              <a:gd name="connsiteX104" fmla="*/ 7684719 w 10385368"/>
              <a:gd name="connsiteY104" fmla="*/ 43831 h 5567956"/>
              <a:gd name="connsiteX105" fmla="*/ 7693568 w 10385368"/>
              <a:gd name="connsiteY105" fmla="*/ 0 h 5567956"/>
              <a:gd name="connsiteX106" fmla="*/ 7835782 w 10385368"/>
              <a:gd name="connsiteY106" fmla="*/ 0 h 5567956"/>
              <a:gd name="connsiteX107" fmla="*/ 7844631 w 10385368"/>
              <a:gd name="connsiteY107" fmla="*/ 43831 h 5567956"/>
              <a:gd name="connsiteX108" fmla="*/ 7948389 w 10385368"/>
              <a:gd name="connsiteY108" fmla="*/ 112606 h 5567956"/>
              <a:gd name="connsiteX109" fmla="*/ 8052147 w 10385368"/>
              <a:gd name="connsiteY109" fmla="*/ 43831 h 5567956"/>
              <a:gd name="connsiteX110" fmla="*/ 8060996 w 10385368"/>
              <a:gd name="connsiteY110" fmla="*/ 0 h 5567956"/>
              <a:gd name="connsiteX111" fmla="*/ 8203210 w 10385368"/>
              <a:gd name="connsiteY111" fmla="*/ 0 h 5567956"/>
              <a:gd name="connsiteX112" fmla="*/ 8212059 w 10385368"/>
              <a:gd name="connsiteY112" fmla="*/ 43831 h 5567956"/>
              <a:gd name="connsiteX113" fmla="*/ 8315817 w 10385368"/>
              <a:gd name="connsiteY113" fmla="*/ 112606 h 5567956"/>
              <a:gd name="connsiteX114" fmla="*/ 8419575 w 10385368"/>
              <a:gd name="connsiteY114" fmla="*/ 43831 h 5567956"/>
              <a:gd name="connsiteX115" fmla="*/ 8428424 w 10385368"/>
              <a:gd name="connsiteY115" fmla="*/ 0 h 5567956"/>
              <a:gd name="connsiteX116" fmla="*/ 8570638 w 10385368"/>
              <a:gd name="connsiteY116" fmla="*/ 0 h 5567956"/>
              <a:gd name="connsiteX117" fmla="*/ 8579487 w 10385368"/>
              <a:gd name="connsiteY117" fmla="*/ 43831 h 5567956"/>
              <a:gd name="connsiteX118" fmla="*/ 8683245 w 10385368"/>
              <a:gd name="connsiteY118" fmla="*/ 112606 h 5567956"/>
              <a:gd name="connsiteX119" fmla="*/ 8787003 w 10385368"/>
              <a:gd name="connsiteY119" fmla="*/ 43831 h 5567956"/>
              <a:gd name="connsiteX120" fmla="*/ 8795852 w 10385368"/>
              <a:gd name="connsiteY120" fmla="*/ 0 h 5567956"/>
              <a:gd name="connsiteX121" fmla="*/ 8938066 w 10385368"/>
              <a:gd name="connsiteY121" fmla="*/ 0 h 5567956"/>
              <a:gd name="connsiteX122" fmla="*/ 8946915 w 10385368"/>
              <a:gd name="connsiteY122" fmla="*/ 43831 h 5567956"/>
              <a:gd name="connsiteX123" fmla="*/ 9050673 w 10385368"/>
              <a:gd name="connsiteY123" fmla="*/ 112606 h 5567956"/>
              <a:gd name="connsiteX124" fmla="*/ 9154431 w 10385368"/>
              <a:gd name="connsiteY124" fmla="*/ 43831 h 5567956"/>
              <a:gd name="connsiteX125" fmla="*/ 9163280 w 10385368"/>
              <a:gd name="connsiteY125" fmla="*/ 0 h 5567956"/>
              <a:gd name="connsiteX126" fmla="*/ 9305494 w 10385368"/>
              <a:gd name="connsiteY126" fmla="*/ 0 h 5567956"/>
              <a:gd name="connsiteX127" fmla="*/ 9314343 w 10385368"/>
              <a:gd name="connsiteY127" fmla="*/ 43831 h 5567956"/>
              <a:gd name="connsiteX128" fmla="*/ 9418101 w 10385368"/>
              <a:gd name="connsiteY128" fmla="*/ 112606 h 5567956"/>
              <a:gd name="connsiteX129" fmla="*/ 9521859 w 10385368"/>
              <a:gd name="connsiteY129" fmla="*/ 43831 h 5567956"/>
              <a:gd name="connsiteX130" fmla="*/ 9530708 w 10385368"/>
              <a:gd name="connsiteY130" fmla="*/ 0 h 5567956"/>
              <a:gd name="connsiteX131" fmla="*/ 9672922 w 10385368"/>
              <a:gd name="connsiteY131" fmla="*/ 0 h 5567956"/>
              <a:gd name="connsiteX132" fmla="*/ 9681771 w 10385368"/>
              <a:gd name="connsiteY132" fmla="*/ 43831 h 5567956"/>
              <a:gd name="connsiteX133" fmla="*/ 9785529 w 10385368"/>
              <a:gd name="connsiteY133" fmla="*/ 112606 h 5567956"/>
              <a:gd name="connsiteX134" fmla="*/ 9889287 w 10385368"/>
              <a:gd name="connsiteY134" fmla="*/ 43831 h 5567956"/>
              <a:gd name="connsiteX135" fmla="*/ 9898136 w 10385368"/>
              <a:gd name="connsiteY135" fmla="*/ 0 h 5567956"/>
              <a:gd name="connsiteX136" fmla="*/ 10040360 w 10385368"/>
              <a:gd name="connsiteY136" fmla="*/ 0 h 5567956"/>
              <a:gd name="connsiteX137" fmla="*/ 10049209 w 10385368"/>
              <a:gd name="connsiteY137" fmla="*/ 43831 h 5567956"/>
              <a:gd name="connsiteX138" fmla="*/ 10152967 w 10385368"/>
              <a:gd name="connsiteY138" fmla="*/ 112606 h 5567956"/>
              <a:gd name="connsiteX139" fmla="*/ 10256725 w 10385368"/>
              <a:gd name="connsiteY139" fmla="*/ 43831 h 5567956"/>
              <a:gd name="connsiteX140" fmla="*/ 10265574 w 10385368"/>
              <a:gd name="connsiteY140" fmla="*/ 0 h 5567956"/>
              <a:gd name="connsiteX141" fmla="*/ 10385368 w 10385368"/>
              <a:gd name="connsiteY141" fmla="*/ 0 h 5567956"/>
              <a:gd name="connsiteX142" fmla="*/ 10385368 w 10385368"/>
              <a:gd name="connsiteY142" fmla="*/ 5567956 h 5567956"/>
              <a:gd name="connsiteX143" fmla="*/ 0 w 10385368"/>
              <a:gd name="connsiteY143" fmla="*/ 5567956 h 5567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0385368" h="5567956">
                <a:moveTo>
                  <a:pt x="0" y="0"/>
                </a:moveTo>
                <a:lnTo>
                  <a:pt x="119796" y="0"/>
                </a:lnTo>
                <a:lnTo>
                  <a:pt x="128645" y="43831"/>
                </a:lnTo>
                <a:cubicBezTo>
                  <a:pt x="145740" y="84247"/>
                  <a:pt x="185760" y="112606"/>
                  <a:pt x="232403" y="112606"/>
                </a:cubicBezTo>
                <a:cubicBezTo>
                  <a:pt x="279046" y="112606"/>
                  <a:pt x="319066" y="84247"/>
                  <a:pt x="336161" y="43831"/>
                </a:cubicBezTo>
                <a:lnTo>
                  <a:pt x="345010" y="0"/>
                </a:lnTo>
                <a:lnTo>
                  <a:pt x="487224" y="0"/>
                </a:lnTo>
                <a:lnTo>
                  <a:pt x="496073" y="43831"/>
                </a:lnTo>
                <a:cubicBezTo>
                  <a:pt x="513168" y="84247"/>
                  <a:pt x="553188" y="112606"/>
                  <a:pt x="599831" y="112606"/>
                </a:cubicBezTo>
                <a:cubicBezTo>
                  <a:pt x="646475" y="112606"/>
                  <a:pt x="686494" y="84247"/>
                  <a:pt x="703589" y="43831"/>
                </a:cubicBezTo>
                <a:lnTo>
                  <a:pt x="712438" y="0"/>
                </a:lnTo>
                <a:lnTo>
                  <a:pt x="854652" y="0"/>
                </a:lnTo>
                <a:lnTo>
                  <a:pt x="863501" y="43831"/>
                </a:lnTo>
                <a:cubicBezTo>
                  <a:pt x="880596" y="84247"/>
                  <a:pt x="920616" y="112606"/>
                  <a:pt x="967259" y="112606"/>
                </a:cubicBezTo>
                <a:cubicBezTo>
                  <a:pt x="1013902" y="112606"/>
                  <a:pt x="1053922" y="84247"/>
                  <a:pt x="1071017" y="43831"/>
                </a:cubicBezTo>
                <a:lnTo>
                  <a:pt x="1079866" y="0"/>
                </a:lnTo>
                <a:lnTo>
                  <a:pt x="1222079" y="0"/>
                </a:lnTo>
                <a:lnTo>
                  <a:pt x="1230929" y="43831"/>
                </a:lnTo>
                <a:cubicBezTo>
                  <a:pt x="1248023" y="84247"/>
                  <a:pt x="1288043" y="112606"/>
                  <a:pt x="1334687" y="112606"/>
                </a:cubicBezTo>
                <a:cubicBezTo>
                  <a:pt x="1381330" y="112606"/>
                  <a:pt x="1421350" y="84247"/>
                  <a:pt x="1438445" y="43831"/>
                </a:cubicBezTo>
                <a:lnTo>
                  <a:pt x="1447294" y="0"/>
                </a:lnTo>
                <a:lnTo>
                  <a:pt x="1589507" y="0"/>
                </a:lnTo>
                <a:lnTo>
                  <a:pt x="1598357" y="43831"/>
                </a:lnTo>
                <a:cubicBezTo>
                  <a:pt x="1615451" y="84247"/>
                  <a:pt x="1655471" y="112606"/>
                  <a:pt x="1702114" y="112606"/>
                </a:cubicBezTo>
                <a:cubicBezTo>
                  <a:pt x="1748757" y="112606"/>
                  <a:pt x="1788778" y="84247"/>
                  <a:pt x="1805873" y="43831"/>
                </a:cubicBezTo>
                <a:lnTo>
                  <a:pt x="1814722" y="0"/>
                </a:lnTo>
                <a:lnTo>
                  <a:pt x="1956936" y="0"/>
                </a:lnTo>
                <a:lnTo>
                  <a:pt x="1965786" y="43831"/>
                </a:lnTo>
                <a:cubicBezTo>
                  <a:pt x="1982880" y="84247"/>
                  <a:pt x="2022900" y="112606"/>
                  <a:pt x="2069543" y="112606"/>
                </a:cubicBezTo>
                <a:cubicBezTo>
                  <a:pt x="2116186" y="112606"/>
                  <a:pt x="2156206" y="84247"/>
                  <a:pt x="2173301" y="43831"/>
                </a:cubicBezTo>
                <a:lnTo>
                  <a:pt x="2182150" y="0"/>
                </a:lnTo>
                <a:lnTo>
                  <a:pt x="2324364" y="0"/>
                </a:lnTo>
                <a:lnTo>
                  <a:pt x="2333213" y="43831"/>
                </a:lnTo>
                <a:cubicBezTo>
                  <a:pt x="2350307" y="84247"/>
                  <a:pt x="2390327" y="112606"/>
                  <a:pt x="2436970" y="112606"/>
                </a:cubicBezTo>
                <a:cubicBezTo>
                  <a:pt x="2483614" y="112606"/>
                  <a:pt x="2523633" y="84247"/>
                  <a:pt x="2540728" y="43831"/>
                </a:cubicBezTo>
                <a:lnTo>
                  <a:pt x="2549577" y="0"/>
                </a:lnTo>
                <a:lnTo>
                  <a:pt x="2691791" y="0"/>
                </a:lnTo>
                <a:lnTo>
                  <a:pt x="2700641" y="43831"/>
                </a:lnTo>
                <a:cubicBezTo>
                  <a:pt x="2717736" y="84247"/>
                  <a:pt x="2757756" y="112606"/>
                  <a:pt x="2804398" y="112606"/>
                </a:cubicBezTo>
                <a:cubicBezTo>
                  <a:pt x="2851042" y="112606"/>
                  <a:pt x="2891062" y="84247"/>
                  <a:pt x="2908157" y="43831"/>
                </a:cubicBezTo>
                <a:lnTo>
                  <a:pt x="2917006" y="0"/>
                </a:lnTo>
                <a:lnTo>
                  <a:pt x="3059219" y="0"/>
                </a:lnTo>
                <a:lnTo>
                  <a:pt x="3068069" y="43831"/>
                </a:lnTo>
                <a:cubicBezTo>
                  <a:pt x="3085164" y="84247"/>
                  <a:pt x="3125184" y="112606"/>
                  <a:pt x="3171827" y="112606"/>
                </a:cubicBezTo>
                <a:cubicBezTo>
                  <a:pt x="3218471" y="112606"/>
                  <a:pt x="3258489" y="84247"/>
                  <a:pt x="3275583" y="43831"/>
                </a:cubicBezTo>
                <a:lnTo>
                  <a:pt x="3284432" y="0"/>
                </a:lnTo>
                <a:lnTo>
                  <a:pt x="3426647" y="0"/>
                </a:lnTo>
                <a:lnTo>
                  <a:pt x="3435496" y="43831"/>
                </a:lnTo>
                <a:cubicBezTo>
                  <a:pt x="3452590" y="84247"/>
                  <a:pt x="3492610" y="112606"/>
                  <a:pt x="3539253" y="112606"/>
                </a:cubicBezTo>
                <a:cubicBezTo>
                  <a:pt x="3585897" y="112606"/>
                  <a:pt x="3625916" y="84247"/>
                  <a:pt x="3643011" y="43831"/>
                </a:cubicBezTo>
                <a:lnTo>
                  <a:pt x="3651860" y="0"/>
                </a:lnTo>
                <a:lnTo>
                  <a:pt x="3794075" y="0"/>
                </a:lnTo>
                <a:lnTo>
                  <a:pt x="3802924" y="43831"/>
                </a:lnTo>
                <a:cubicBezTo>
                  <a:pt x="3820018" y="84247"/>
                  <a:pt x="3860038" y="112606"/>
                  <a:pt x="3906681" y="112606"/>
                </a:cubicBezTo>
                <a:cubicBezTo>
                  <a:pt x="3953325" y="112606"/>
                  <a:pt x="3993344" y="84247"/>
                  <a:pt x="4010439" y="43831"/>
                </a:cubicBezTo>
                <a:lnTo>
                  <a:pt x="4019288" y="0"/>
                </a:lnTo>
                <a:lnTo>
                  <a:pt x="4161503" y="0"/>
                </a:lnTo>
                <a:lnTo>
                  <a:pt x="4170352" y="43831"/>
                </a:lnTo>
                <a:cubicBezTo>
                  <a:pt x="4187446" y="84247"/>
                  <a:pt x="4227466" y="112606"/>
                  <a:pt x="4274109" y="112606"/>
                </a:cubicBezTo>
                <a:cubicBezTo>
                  <a:pt x="4320753" y="112606"/>
                  <a:pt x="4360772" y="84247"/>
                  <a:pt x="4377867" y="43831"/>
                </a:cubicBezTo>
                <a:lnTo>
                  <a:pt x="4386716" y="0"/>
                </a:lnTo>
                <a:lnTo>
                  <a:pt x="4528931" y="0"/>
                </a:lnTo>
                <a:lnTo>
                  <a:pt x="4537780" y="43831"/>
                </a:lnTo>
                <a:cubicBezTo>
                  <a:pt x="4554874" y="84247"/>
                  <a:pt x="4594894" y="112606"/>
                  <a:pt x="4641537" y="112606"/>
                </a:cubicBezTo>
                <a:cubicBezTo>
                  <a:pt x="4688181" y="112606"/>
                  <a:pt x="4728200" y="84247"/>
                  <a:pt x="4745295" y="43831"/>
                </a:cubicBezTo>
                <a:lnTo>
                  <a:pt x="4754144" y="0"/>
                </a:lnTo>
                <a:lnTo>
                  <a:pt x="4896359" y="0"/>
                </a:lnTo>
                <a:lnTo>
                  <a:pt x="4905208" y="43831"/>
                </a:lnTo>
                <a:cubicBezTo>
                  <a:pt x="4922302" y="84247"/>
                  <a:pt x="4962322" y="112606"/>
                  <a:pt x="5008965" y="112606"/>
                </a:cubicBezTo>
                <a:cubicBezTo>
                  <a:pt x="5055609" y="112606"/>
                  <a:pt x="5095628" y="84247"/>
                  <a:pt x="5112723" y="43831"/>
                </a:cubicBezTo>
                <a:lnTo>
                  <a:pt x="5121572" y="0"/>
                </a:lnTo>
                <a:lnTo>
                  <a:pt x="5263786" y="0"/>
                </a:lnTo>
                <a:lnTo>
                  <a:pt x="5272636" y="43831"/>
                </a:lnTo>
                <a:cubicBezTo>
                  <a:pt x="5289730" y="84247"/>
                  <a:pt x="5329750" y="112606"/>
                  <a:pt x="5376393" y="112606"/>
                </a:cubicBezTo>
                <a:cubicBezTo>
                  <a:pt x="5423037" y="112606"/>
                  <a:pt x="5463056" y="84247"/>
                  <a:pt x="5480151" y="43831"/>
                </a:cubicBezTo>
                <a:lnTo>
                  <a:pt x="5489000" y="0"/>
                </a:lnTo>
                <a:lnTo>
                  <a:pt x="5631214" y="0"/>
                </a:lnTo>
                <a:lnTo>
                  <a:pt x="5640064" y="43831"/>
                </a:lnTo>
                <a:cubicBezTo>
                  <a:pt x="5657158" y="84247"/>
                  <a:pt x="5697178" y="112606"/>
                  <a:pt x="5743821" y="112606"/>
                </a:cubicBezTo>
                <a:cubicBezTo>
                  <a:pt x="5790464" y="112606"/>
                  <a:pt x="5830484" y="84247"/>
                  <a:pt x="5847579" y="43831"/>
                </a:cubicBezTo>
                <a:lnTo>
                  <a:pt x="5856428" y="0"/>
                </a:lnTo>
                <a:lnTo>
                  <a:pt x="5998642" y="0"/>
                </a:lnTo>
                <a:lnTo>
                  <a:pt x="6007492" y="43831"/>
                </a:lnTo>
                <a:cubicBezTo>
                  <a:pt x="6024586" y="84247"/>
                  <a:pt x="6064606" y="112606"/>
                  <a:pt x="6111249" y="112606"/>
                </a:cubicBezTo>
                <a:cubicBezTo>
                  <a:pt x="6157892" y="112606"/>
                  <a:pt x="6197912" y="84247"/>
                  <a:pt x="6215007" y="43831"/>
                </a:cubicBezTo>
                <a:lnTo>
                  <a:pt x="6223856" y="0"/>
                </a:lnTo>
                <a:lnTo>
                  <a:pt x="6366070" y="0"/>
                </a:lnTo>
                <a:lnTo>
                  <a:pt x="6374919" y="43831"/>
                </a:lnTo>
                <a:cubicBezTo>
                  <a:pt x="6392014" y="84247"/>
                  <a:pt x="6432034" y="112606"/>
                  <a:pt x="6478677" y="112606"/>
                </a:cubicBezTo>
                <a:cubicBezTo>
                  <a:pt x="6525321" y="112606"/>
                  <a:pt x="6565340" y="84247"/>
                  <a:pt x="6582435" y="43831"/>
                </a:cubicBezTo>
                <a:lnTo>
                  <a:pt x="6591284" y="0"/>
                </a:lnTo>
                <a:lnTo>
                  <a:pt x="6733498" y="0"/>
                </a:lnTo>
                <a:lnTo>
                  <a:pt x="6742347" y="43831"/>
                </a:lnTo>
                <a:cubicBezTo>
                  <a:pt x="6759442" y="84247"/>
                  <a:pt x="6799462" y="112606"/>
                  <a:pt x="6846105" y="112606"/>
                </a:cubicBezTo>
                <a:cubicBezTo>
                  <a:pt x="6892749" y="112606"/>
                  <a:pt x="6932768" y="84247"/>
                  <a:pt x="6949863" y="43831"/>
                </a:cubicBezTo>
                <a:lnTo>
                  <a:pt x="6958712" y="0"/>
                </a:lnTo>
                <a:lnTo>
                  <a:pt x="7100926" y="0"/>
                </a:lnTo>
                <a:lnTo>
                  <a:pt x="7109776" y="43831"/>
                </a:lnTo>
                <a:cubicBezTo>
                  <a:pt x="7126870" y="84247"/>
                  <a:pt x="7166890" y="112606"/>
                  <a:pt x="7213533" y="112606"/>
                </a:cubicBezTo>
                <a:cubicBezTo>
                  <a:pt x="7260177" y="112606"/>
                  <a:pt x="7300196" y="84247"/>
                  <a:pt x="7317291" y="43831"/>
                </a:cubicBezTo>
                <a:lnTo>
                  <a:pt x="7326140" y="0"/>
                </a:lnTo>
                <a:lnTo>
                  <a:pt x="7468354" y="0"/>
                </a:lnTo>
                <a:lnTo>
                  <a:pt x="7477203" y="43831"/>
                </a:lnTo>
                <a:cubicBezTo>
                  <a:pt x="7494298" y="84247"/>
                  <a:pt x="7534318" y="112606"/>
                  <a:pt x="7580961" y="112606"/>
                </a:cubicBezTo>
                <a:cubicBezTo>
                  <a:pt x="7627604" y="112606"/>
                  <a:pt x="7667624" y="84247"/>
                  <a:pt x="7684719" y="43831"/>
                </a:cubicBezTo>
                <a:lnTo>
                  <a:pt x="7693568" y="0"/>
                </a:lnTo>
                <a:lnTo>
                  <a:pt x="7835782" y="0"/>
                </a:lnTo>
                <a:lnTo>
                  <a:pt x="7844631" y="43831"/>
                </a:lnTo>
                <a:cubicBezTo>
                  <a:pt x="7861726" y="84247"/>
                  <a:pt x="7901746" y="112606"/>
                  <a:pt x="7948389" y="112606"/>
                </a:cubicBezTo>
                <a:cubicBezTo>
                  <a:pt x="7995032" y="112606"/>
                  <a:pt x="8035052" y="84247"/>
                  <a:pt x="8052147" y="43831"/>
                </a:cubicBezTo>
                <a:lnTo>
                  <a:pt x="8060996" y="0"/>
                </a:lnTo>
                <a:lnTo>
                  <a:pt x="8203210" y="0"/>
                </a:lnTo>
                <a:lnTo>
                  <a:pt x="8212059" y="43831"/>
                </a:lnTo>
                <a:cubicBezTo>
                  <a:pt x="8229154" y="84247"/>
                  <a:pt x="8269174" y="112606"/>
                  <a:pt x="8315817" y="112606"/>
                </a:cubicBezTo>
                <a:cubicBezTo>
                  <a:pt x="8362460" y="112606"/>
                  <a:pt x="8402480" y="84247"/>
                  <a:pt x="8419575" y="43831"/>
                </a:cubicBezTo>
                <a:lnTo>
                  <a:pt x="8428424" y="0"/>
                </a:lnTo>
                <a:lnTo>
                  <a:pt x="8570638" y="0"/>
                </a:lnTo>
                <a:lnTo>
                  <a:pt x="8579487" y="43831"/>
                </a:lnTo>
                <a:cubicBezTo>
                  <a:pt x="8596582" y="84247"/>
                  <a:pt x="8636602" y="112606"/>
                  <a:pt x="8683245" y="112606"/>
                </a:cubicBezTo>
                <a:cubicBezTo>
                  <a:pt x="8729888" y="112606"/>
                  <a:pt x="8769908" y="84247"/>
                  <a:pt x="8787003" y="43831"/>
                </a:cubicBezTo>
                <a:lnTo>
                  <a:pt x="8795852" y="0"/>
                </a:lnTo>
                <a:lnTo>
                  <a:pt x="8938066" y="0"/>
                </a:lnTo>
                <a:lnTo>
                  <a:pt x="8946915" y="43831"/>
                </a:lnTo>
                <a:cubicBezTo>
                  <a:pt x="8964010" y="84247"/>
                  <a:pt x="9004030" y="112606"/>
                  <a:pt x="9050673" y="112606"/>
                </a:cubicBezTo>
                <a:cubicBezTo>
                  <a:pt x="9097316" y="112606"/>
                  <a:pt x="9137336" y="84247"/>
                  <a:pt x="9154431" y="43831"/>
                </a:cubicBezTo>
                <a:lnTo>
                  <a:pt x="9163280" y="0"/>
                </a:lnTo>
                <a:lnTo>
                  <a:pt x="9305494" y="0"/>
                </a:lnTo>
                <a:lnTo>
                  <a:pt x="9314343" y="43831"/>
                </a:lnTo>
                <a:cubicBezTo>
                  <a:pt x="9331438" y="84247"/>
                  <a:pt x="9371458" y="112606"/>
                  <a:pt x="9418101" y="112606"/>
                </a:cubicBezTo>
                <a:cubicBezTo>
                  <a:pt x="9464744" y="112606"/>
                  <a:pt x="9504764" y="84247"/>
                  <a:pt x="9521859" y="43831"/>
                </a:cubicBezTo>
                <a:lnTo>
                  <a:pt x="9530708" y="0"/>
                </a:lnTo>
                <a:lnTo>
                  <a:pt x="9672922" y="0"/>
                </a:lnTo>
                <a:lnTo>
                  <a:pt x="9681771" y="43831"/>
                </a:lnTo>
                <a:cubicBezTo>
                  <a:pt x="9698866" y="84247"/>
                  <a:pt x="9738886" y="112606"/>
                  <a:pt x="9785529" y="112606"/>
                </a:cubicBezTo>
                <a:cubicBezTo>
                  <a:pt x="9832172" y="112606"/>
                  <a:pt x="9872192" y="84247"/>
                  <a:pt x="9889287" y="43831"/>
                </a:cubicBezTo>
                <a:lnTo>
                  <a:pt x="9898136" y="0"/>
                </a:lnTo>
                <a:lnTo>
                  <a:pt x="10040360" y="0"/>
                </a:lnTo>
                <a:lnTo>
                  <a:pt x="10049209" y="43831"/>
                </a:lnTo>
                <a:cubicBezTo>
                  <a:pt x="10066304" y="84247"/>
                  <a:pt x="10106324" y="112606"/>
                  <a:pt x="10152967" y="112606"/>
                </a:cubicBezTo>
                <a:cubicBezTo>
                  <a:pt x="10199610" y="112606"/>
                  <a:pt x="10239630" y="84247"/>
                  <a:pt x="10256725" y="43831"/>
                </a:cubicBezTo>
                <a:lnTo>
                  <a:pt x="10265574" y="0"/>
                </a:lnTo>
                <a:lnTo>
                  <a:pt x="10385368" y="0"/>
                </a:lnTo>
                <a:lnTo>
                  <a:pt x="10385368" y="5567956"/>
                </a:lnTo>
                <a:lnTo>
                  <a:pt x="0" y="55679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55600" dist="508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5A618B63-B736-47D8-B2F0-7FF343393F88}"/>
              </a:ext>
            </a:extLst>
          </p:cNvPr>
          <p:cNvSpPr txBox="1"/>
          <p:nvPr/>
        </p:nvSpPr>
        <p:spPr>
          <a:xfrm>
            <a:off x="1002183" y="2184922"/>
            <a:ext cx="645369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n>
                  <a:solidFill>
                    <a:srgbClr val="259B68"/>
                  </a:solidFill>
                </a:ln>
                <a:noFill/>
                <a:latin typeface="胡晓波男神体" panose="00000500000000000000" pitchFamily="2" charset="-122"/>
                <a:ea typeface="胡晓波男神体" panose="00000500000000000000" pitchFamily="2" charset="-122"/>
              </a:rPr>
              <a:t>新品特惠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338752C8-A788-40DD-8563-88B31C9A8CA3}"/>
              </a:ext>
            </a:extLst>
          </p:cNvPr>
          <p:cNvSpPr txBox="1"/>
          <p:nvPr/>
        </p:nvSpPr>
        <p:spPr>
          <a:xfrm>
            <a:off x="1002183" y="2184922"/>
            <a:ext cx="636724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gradFill>
                  <a:gsLst>
                    <a:gs pos="0">
                      <a:srgbClr val="259B68"/>
                    </a:gs>
                    <a:gs pos="100000">
                      <a:srgbClr val="32CF8C"/>
                    </a:gs>
                  </a:gsLst>
                  <a:lin ang="5400000" scaled="1"/>
                </a:gradFill>
                <a:latin typeface="胡晓波男神体" panose="00000500000000000000" pitchFamily="2" charset="-122"/>
                <a:ea typeface="胡晓波男神体" panose="00000500000000000000" pitchFamily="2" charset="-122"/>
              </a:rPr>
              <a:t>新品特惠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="" xmlns:a16="http://schemas.microsoft.com/office/drawing/2014/main" id="{931B1FC1-C966-45A8-8F44-4C60CE6B5186}"/>
              </a:ext>
            </a:extLst>
          </p:cNvPr>
          <p:cNvSpPr/>
          <p:nvPr/>
        </p:nvSpPr>
        <p:spPr>
          <a:xfrm>
            <a:off x="1253921" y="4159082"/>
            <a:ext cx="5863772" cy="40984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59B68"/>
              </a:gs>
              <a:gs pos="100000">
                <a:srgbClr val="32CF8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72090F2E-DDB5-4A89-A7D6-584F8B77A4BF}"/>
              </a:ext>
            </a:extLst>
          </p:cNvPr>
          <p:cNvSpPr txBox="1"/>
          <p:nvPr/>
        </p:nvSpPr>
        <p:spPr>
          <a:xfrm>
            <a:off x="1510589" y="4174480"/>
            <a:ext cx="5350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限时优惠活动时间：</a:t>
            </a:r>
            <a:r>
              <a:rPr lang="en-US" altLang="zh-CN" dirty="0">
                <a:solidFill>
                  <a:schemeClr val="bg1"/>
                </a:solidFill>
              </a:rPr>
              <a:t>2021</a:t>
            </a:r>
            <a:r>
              <a:rPr lang="zh-CN" altLang="en-US" dirty="0">
                <a:solidFill>
                  <a:schemeClr val="bg1"/>
                </a:solidFill>
              </a:rPr>
              <a:t>年</a:t>
            </a:r>
            <a:r>
              <a:rPr lang="en-US" altLang="zh-CN" dirty="0">
                <a:solidFill>
                  <a:schemeClr val="bg1"/>
                </a:solidFill>
              </a:rPr>
              <a:t>8</a:t>
            </a:r>
            <a:r>
              <a:rPr lang="zh-CN" altLang="en-US" dirty="0">
                <a:solidFill>
                  <a:schemeClr val="bg1"/>
                </a:solidFill>
              </a:rPr>
              <a:t>月</a:t>
            </a:r>
            <a:r>
              <a:rPr lang="en-US" altLang="zh-CN" dirty="0">
                <a:solidFill>
                  <a:schemeClr val="bg1"/>
                </a:solidFill>
              </a:rPr>
              <a:t>1</a:t>
            </a:r>
            <a:r>
              <a:rPr lang="zh-CN" altLang="en-US" dirty="0">
                <a:solidFill>
                  <a:schemeClr val="bg1"/>
                </a:solidFill>
              </a:rPr>
              <a:t>日</a:t>
            </a:r>
            <a:r>
              <a:rPr lang="en-US" altLang="zh-CN" dirty="0">
                <a:solidFill>
                  <a:schemeClr val="bg1"/>
                </a:solidFill>
              </a:rPr>
              <a:t>~8</a:t>
            </a:r>
            <a:r>
              <a:rPr lang="zh-CN" altLang="en-US" dirty="0">
                <a:solidFill>
                  <a:schemeClr val="bg1"/>
                </a:solidFill>
              </a:rPr>
              <a:t>月</a:t>
            </a:r>
            <a:r>
              <a:rPr lang="en-US" altLang="zh-CN" dirty="0">
                <a:solidFill>
                  <a:schemeClr val="bg1"/>
                </a:solidFill>
              </a:rPr>
              <a:t>30</a:t>
            </a:r>
            <a:r>
              <a:rPr lang="zh-CN" altLang="en-US" dirty="0">
                <a:solidFill>
                  <a:schemeClr val="bg1"/>
                </a:solidFill>
              </a:rPr>
              <a:t>日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75432A6-80AF-4217-A897-812871237032}"/>
              </a:ext>
            </a:extLst>
          </p:cNvPr>
          <p:cNvSpPr/>
          <p:nvPr/>
        </p:nvSpPr>
        <p:spPr>
          <a:xfrm>
            <a:off x="9160625" y="0"/>
            <a:ext cx="3031375" cy="6858000"/>
          </a:xfrm>
          <a:prstGeom prst="rect">
            <a:avLst/>
          </a:prstGeom>
          <a:gradFill flip="none" rotWithShape="1">
            <a:gsLst>
              <a:gs pos="0">
                <a:srgbClr val="259B68"/>
              </a:gs>
              <a:gs pos="100000">
                <a:srgbClr val="32CF8C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0" name="任意多边形: 形状 109">
            <a:extLst>
              <a:ext uri="{FF2B5EF4-FFF2-40B4-BE49-F238E27FC236}">
                <a16:creationId xmlns="" xmlns:a16="http://schemas.microsoft.com/office/drawing/2014/main" id="{7B818FC3-ABD0-425C-BB5B-973BDB63EBC1}"/>
              </a:ext>
            </a:extLst>
          </p:cNvPr>
          <p:cNvSpPr/>
          <p:nvPr/>
        </p:nvSpPr>
        <p:spPr>
          <a:xfrm>
            <a:off x="9886985" y="1821737"/>
            <a:ext cx="1348696" cy="741491"/>
          </a:xfrm>
          <a:custGeom>
            <a:avLst/>
            <a:gdLst>
              <a:gd name="connsiteX0" fmla="*/ 1621973 w 1676402"/>
              <a:gd name="connsiteY0" fmla="*/ 812800 h 921658"/>
              <a:gd name="connsiteX1" fmla="*/ 1676402 w 1676402"/>
              <a:gd name="connsiteY1" fmla="*/ 867229 h 921658"/>
              <a:gd name="connsiteX2" fmla="*/ 1621973 w 1676402"/>
              <a:gd name="connsiteY2" fmla="*/ 921658 h 921658"/>
              <a:gd name="connsiteX3" fmla="*/ 1567544 w 1676402"/>
              <a:gd name="connsiteY3" fmla="*/ 867229 h 921658"/>
              <a:gd name="connsiteX4" fmla="*/ 1621973 w 1676402"/>
              <a:gd name="connsiteY4" fmla="*/ 812800 h 921658"/>
              <a:gd name="connsiteX5" fmla="*/ 1426030 w 1676402"/>
              <a:gd name="connsiteY5" fmla="*/ 812800 h 921658"/>
              <a:gd name="connsiteX6" fmla="*/ 1480459 w 1676402"/>
              <a:gd name="connsiteY6" fmla="*/ 867229 h 921658"/>
              <a:gd name="connsiteX7" fmla="*/ 1426030 w 1676402"/>
              <a:gd name="connsiteY7" fmla="*/ 921658 h 921658"/>
              <a:gd name="connsiteX8" fmla="*/ 1371601 w 1676402"/>
              <a:gd name="connsiteY8" fmla="*/ 867229 h 921658"/>
              <a:gd name="connsiteX9" fmla="*/ 1426030 w 1676402"/>
              <a:gd name="connsiteY9" fmla="*/ 812800 h 921658"/>
              <a:gd name="connsiteX10" fmla="*/ 1230087 w 1676402"/>
              <a:gd name="connsiteY10" fmla="*/ 812800 h 921658"/>
              <a:gd name="connsiteX11" fmla="*/ 1284516 w 1676402"/>
              <a:gd name="connsiteY11" fmla="*/ 867229 h 921658"/>
              <a:gd name="connsiteX12" fmla="*/ 1230087 w 1676402"/>
              <a:gd name="connsiteY12" fmla="*/ 921658 h 921658"/>
              <a:gd name="connsiteX13" fmla="*/ 1175658 w 1676402"/>
              <a:gd name="connsiteY13" fmla="*/ 867229 h 921658"/>
              <a:gd name="connsiteX14" fmla="*/ 1230087 w 1676402"/>
              <a:gd name="connsiteY14" fmla="*/ 812800 h 921658"/>
              <a:gd name="connsiteX15" fmla="*/ 1034144 w 1676402"/>
              <a:gd name="connsiteY15" fmla="*/ 812800 h 921658"/>
              <a:gd name="connsiteX16" fmla="*/ 1088573 w 1676402"/>
              <a:gd name="connsiteY16" fmla="*/ 867229 h 921658"/>
              <a:gd name="connsiteX17" fmla="*/ 1034144 w 1676402"/>
              <a:gd name="connsiteY17" fmla="*/ 921658 h 921658"/>
              <a:gd name="connsiteX18" fmla="*/ 979715 w 1676402"/>
              <a:gd name="connsiteY18" fmla="*/ 867229 h 921658"/>
              <a:gd name="connsiteX19" fmla="*/ 1034144 w 1676402"/>
              <a:gd name="connsiteY19" fmla="*/ 812800 h 921658"/>
              <a:gd name="connsiteX20" fmla="*/ 838201 w 1676402"/>
              <a:gd name="connsiteY20" fmla="*/ 812800 h 921658"/>
              <a:gd name="connsiteX21" fmla="*/ 892630 w 1676402"/>
              <a:gd name="connsiteY21" fmla="*/ 867229 h 921658"/>
              <a:gd name="connsiteX22" fmla="*/ 838201 w 1676402"/>
              <a:gd name="connsiteY22" fmla="*/ 921658 h 921658"/>
              <a:gd name="connsiteX23" fmla="*/ 783772 w 1676402"/>
              <a:gd name="connsiteY23" fmla="*/ 867229 h 921658"/>
              <a:gd name="connsiteX24" fmla="*/ 838201 w 1676402"/>
              <a:gd name="connsiteY24" fmla="*/ 812800 h 921658"/>
              <a:gd name="connsiteX25" fmla="*/ 642258 w 1676402"/>
              <a:gd name="connsiteY25" fmla="*/ 812800 h 921658"/>
              <a:gd name="connsiteX26" fmla="*/ 696687 w 1676402"/>
              <a:gd name="connsiteY26" fmla="*/ 867229 h 921658"/>
              <a:gd name="connsiteX27" fmla="*/ 642258 w 1676402"/>
              <a:gd name="connsiteY27" fmla="*/ 921658 h 921658"/>
              <a:gd name="connsiteX28" fmla="*/ 587829 w 1676402"/>
              <a:gd name="connsiteY28" fmla="*/ 867229 h 921658"/>
              <a:gd name="connsiteX29" fmla="*/ 642258 w 1676402"/>
              <a:gd name="connsiteY29" fmla="*/ 812800 h 921658"/>
              <a:gd name="connsiteX30" fmla="*/ 446315 w 1676402"/>
              <a:gd name="connsiteY30" fmla="*/ 812800 h 921658"/>
              <a:gd name="connsiteX31" fmla="*/ 500744 w 1676402"/>
              <a:gd name="connsiteY31" fmla="*/ 867229 h 921658"/>
              <a:gd name="connsiteX32" fmla="*/ 446315 w 1676402"/>
              <a:gd name="connsiteY32" fmla="*/ 921658 h 921658"/>
              <a:gd name="connsiteX33" fmla="*/ 391886 w 1676402"/>
              <a:gd name="connsiteY33" fmla="*/ 867229 h 921658"/>
              <a:gd name="connsiteX34" fmla="*/ 446315 w 1676402"/>
              <a:gd name="connsiteY34" fmla="*/ 812800 h 921658"/>
              <a:gd name="connsiteX35" fmla="*/ 250372 w 1676402"/>
              <a:gd name="connsiteY35" fmla="*/ 812800 h 921658"/>
              <a:gd name="connsiteX36" fmla="*/ 304801 w 1676402"/>
              <a:gd name="connsiteY36" fmla="*/ 867229 h 921658"/>
              <a:gd name="connsiteX37" fmla="*/ 250372 w 1676402"/>
              <a:gd name="connsiteY37" fmla="*/ 921658 h 921658"/>
              <a:gd name="connsiteX38" fmla="*/ 195943 w 1676402"/>
              <a:gd name="connsiteY38" fmla="*/ 867229 h 921658"/>
              <a:gd name="connsiteX39" fmla="*/ 250372 w 1676402"/>
              <a:gd name="connsiteY39" fmla="*/ 812800 h 921658"/>
              <a:gd name="connsiteX40" fmla="*/ 54429 w 1676402"/>
              <a:gd name="connsiteY40" fmla="*/ 812800 h 921658"/>
              <a:gd name="connsiteX41" fmla="*/ 108858 w 1676402"/>
              <a:gd name="connsiteY41" fmla="*/ 867229 h 921658"/>
              <a:gd name="connsiteX42" fmla="*/ 54429 w 1676402"/>
              <a:gd name="connsiteY42" fmla="*/ 921658 h 921658"/>
              <a:gd name="connsiteX43" fmla="*/ 0 w 1676402"/>
              <a:gd name="connsiteY43" fmla="*/ 867229 h 921658"/>
              <a:gd name="connsiteX44" fmla="*/ 54429 w 1676402"/>
              <a:gd name="connsiteY44" fmla="*/ 812800 h 921658"/>
              <a:gd name="connsiteX45" fmla="*/ 1621973 w 1676402"/>
              <a:gd name="connsiteY45" fmla="*/ 609600 h 921658"/>
              <a:gd name="connsiteX46" fmla="*/ 1676402 w 1676402"/>
              <a:gd name="connsiteY46" fmla="*/ 664029 h 921658"/>
              <a:gd name="connsiteX47" fmla="*/ 1621973 w 1676402"/>
              <a:gd name="connsiteY47" fmla="*/ 718458 h 921658"/>
              <a:gd name="connsiteX48" fmla="*/ 1567544 w 1676402"/>
              <a:gd name="connsiteY48" fmla="*/ 664029 h 921658"/>
              <a:gd name="connsiteX49" fmla="*/ 1621973 w 1676402"/>
              <a:gd name="connsiteY49" fmla="*/ 609600 h 921658"/>
              <a:gd name="connsiteX50" fmla="*/ 1426030 w 1676402"/>
              <a:gd name="connsiteY50" fmla="*/ 609600 h 921658"/>
              <a:gd name="connsiteX51" fmla="*/ 1480459 w 1676402"/>
              <a:gd name="connsiteY51" fmla="*/ 664029 h 921658"/>
              <a:gd name="connsiteX52" fmla="*/ 1426030 w 1676402"/>
              <a:gd name="connsiteY52" fmla="*/ 718458 h 921658"/>
              <a:gd name="connsiteX53" fmla="*/ 1371601 w 1676402"/>
              <a:gd name="connsiteY53" fmla="*/ 664029 h 921658"/>
              <a:gd name="connsiteX54" fmla="*/ 1426030 w 1676402"/>
              <a:gd name="connsiteY54" fmla="*/ 609600 h 921658"/>
              <a:gd name="connsiteX55" fmla="*/ 1230087 w 1676402"/>
              <a:gd name="connsiteY55" fmla="*/ 609600 h 921658"/>
              <a:gd name="connsiteX56" fmla="*/ 1284516 w 1676402"/>
              <a:gd name="connsiteY56" fmla="*/ 664029 h 921658"/>
              <a:gd name="connsiteX57" fmla="*/ 1230087 w 1676402"/>
              <a:gd name="connsiteY57" fmla="*/ 718458 h 921658"/>
              <a:gd name="connsiteX58" fmla="*/ 1175658 w 1676402"/>
              <a:gd name="connsiteY58" fmla="*/ 664029 h 921658"/>
              <a:gd name="connsiteX59" fmla="*/ 1230087 w 1676402"/>
              <a:gd name="connsiteY59" fmla="*/ 609600 h 921658"/>
              <a:gd name="connsiteX60" fmla="*/ 1034144 w 1676402"/>
              <a:gd name="connsiteY60" fmla="*/ 609600 h 921658"/>
              <a:gd name="connsiteX61" fmla="*/ 1088573 w 1676402"/>
              <a:gd name="connsiteY61" fmla="*/ 664029 h 921658"/>
              <a:gd name="connsiteX62" fmla="*/ 1034144 w 1676402"/>
              <a:gd name="connsiteY62" fmla="*/ 718458 h 921658"/>
              <a:gd name="connsiteX63" fmla="*/ 979715 w 1676402"/>
              <a:gd name="connsiteY63" fmla="*/ 664029 h 921658"/>
              <a:gd name="connsiteX64" fmla="*/ 1034144 w 1676402"/>
              <a:gd name="connsiteY64" fmla="*/ 609600 h 921658"/>
              <a:gd name="connsiteX65" fmla="*/ 838201 w 1676402"/>
              <a:gd name="connsiteY65" fmla="*/ 609600 h 921658"/>
              <a:gd name="connsiteX66" fmla="*/ 892630 w 1676402"/>
              <a:gd name="connsiteY66" fmla="*/ 664029 h 921658"/>
              <a:gd name="connsiteX67" fmla="*/ 838201 w 1676402"/>
              <a:gd name="connsiteY67" fmla="*/ 718458 h 921658"/>
              <a:gd name="connsiteX68" fmla="*/ 783772 w 1676402"/>
              <a:gd name="connsiteY68" fmla="*/ 664029 h 921658"/>
              <a:gd name="connsiteX69" fmla="*/ 838201 w 1676402"/>
              <a:gd name="connsiteY69" fmla="*/ 609600 h 921658"/>
              <a:gd name="connsiteX70" fmla="*/ 642258 w 1676402"/>
              <a:gd name="connsiteY70" fmla="*/ 609600 h 921658"/>
              <a:gd name="connsiteX71" fmla="*/ 696687 w 1676402"/>
              <a:gd name="connsiteY71" fmla="*/ 664029 h 921658"/>
              <a:gd name="connsiteX72" fmla="*/ 642258 w 1676402"/>
              <a:gd name="connsiteY72" fmla="*/ 718458 h 921658"/>
              <a:gd name="connsiteX73" fmla="*/ 587829 w 1676402"/>
              <a:gd name="connsiteY73" fmla="*/ 664029 h 921658"/>
              <a:gd name="connsiteX74" fmla="*/ 642258 w 1676402"/>
              <a:gd name="connsiteY74" fmla="*/ 609600 h 921658"/>
              <a:gd name="connsiteX75" fmla="*/ 446315 w 1676402"/>
              <a:gd name="connsiteY75" fmla="*/ 609600 h 921658"/>
              <a:gd name="connsiteX76" fmla="*/ 500744 w 1676402"/>
              <a:gd name="connsiteY76" fmla="*/ 664029 h 921658"/>
              <a:gd name="connsiteX77" fmla="*/ 446315 w 1676402"/>
              <a:gd name="connsiteY77" fmla="*/ 718458 h 921658"/>
              <a:gd name="connsiteX78" fmla="*/ 391886 w 1676402"/>
              <a:gd name="connsiteY78" fmla="*/ 664029 h 921658"/>
              <a:gd name="connsiteX79" fmla="*/ 446315 w 1676402"/>
              <a:gd name="connsiteY79" fmla="*/ 609600 h 921658"/>
              <a:gd name="connsiteX80" fmla="*/ 250372 w 1676402"/>
              <a:gd name="connsiteY80" fmla="*/ 609600 h 921658"/>
              <a:gd name="connsiteX81" fmla="*/ 304801 w 1676402"/>
              <a:gd name="connsiteY81" fmla="*/ 664029 h 921658"/>
              <a:gd name="connsiteX82" fmla="*/ 250372 w 1676402"/>
              <a:gd name="connsiteY82" fmla="*/ 718458 h 921658"/>
              <a:gd name="connsiteX83" fmla="*/ 195943 w 1676402"/>
              <a:gd name="connsiteY83" fmla="*/ 664029 h 921658"/>
              <a:gd name="connsiteX84" fmla="*/ 250372 w 1676402"/>
              <a:gd name="connsiteY84" fmla="*/ 609600 h 921658"/>
              <a:gd name="connsiteX85" fmla="*/ 54429 w 1676402"/>
              <a:gd name="connsiteY85" fmla="*/ 609600 h 921658"/>
              <a:gd name="connsiteX86" fmla="*/ 108858 w 1676402"/>
              <a:gd name="connsiteY86" fmla="*/ 664029 h 921658"/>
              <a:gd name="connsiteX87" fmla="*/ 54429 w 1676402"/>
              <a:gd name="connsiteY87" fmla="*/ 718458 h 921658"/>
              <a:gd name="connsiteX88" fmla="*/ 0 w 1676402"/>
              <a:gd name="connsiteY88" fmla="*/ 664029 h 921658"/>
              <a:gd name="connsiteX89" fmla="*/ 54429 w 1676402"/>
              <a:gd name="connsiteY89" fmla="*/ 609600 h 921658"/>
              <a:gd name="connsiteX90" fmla="*/ 1621973 w 1676402"/>
              <a:gd name="connsiteY90" fmla="*/ 406400 h 921658"/>
              <a:gd name="connsiteX91" fmla="*/ 1676402 w 1676402"/>
              <a:gd name="connsiteY91" fmla="*/ 460829 h 921658"/>
              <a:gd name="connsiteX92" fmla="*/ 1621973 w 1676402"/>
              <a:gd name="connsiteY92" fmla="*/ 515258 h 921658"/>
              <a:gd name="connsiteX93" fmla="*/ 1567544 w 1676402"/>
              <a:gd name="connsiteY93" fmla="*/ 460829 h 921658"/>
              <a:gd name="connsiteX94" fmla="*/ 1621973 w 1676402"/>
              <a:gd name="connsiteY94" fmla="*/ 406400 h 921658"/>
              <a:gd name="connsiteX95" fmla="*/ 1426030 w 1676402"/>
              <a:gd name="connsiteY95" fmla="*/ 406400 h 921658"/>
              <a:gd name="connsiteX96" fmla="*/ 1480459 w 1676402"/>
              <a:gd name="connsiteY96" fmla="*/ 460829 h 921658"/>
              <a:gd name="connsiteX97" fmla="*/ 1426030 w 1676402"/>
              <a:gd name="connsiteY97" fmla="*/ 515258 h 921658"/>
              <a:gd name="connsiteX98" fmla="*/ 1371601 w 1676402"/>
              <a:gd name="connsiteY98" fmla="*/ 460829 h 921658"/>
              <a:gd name="connsiteX99" fmla="*/ 1426030 w 1676402"/>
              <a:gd name="connsiteY99" fmla="*/ 406400 h 921658"/>
              <a:gd name="connsiteX100" fmla="*/ 1230087 w 1676402"/>
              <a:gd name="connsiteY100" fmla="*/ 406400 h 921658"/>
              <a:gd name="connsiteX101" fmla="*/ 1284516 w 1676402"/>
              <a:gd name="connsiteY101" fmla="*/ 460829 h 921658"/>
              <a:gd name="connsiteX102" fmla="*/ 1230087 w 1676402"/>
              <a:gd name="connsiteY102" fmla="*/ 515258 h 921658"/>
              <a:gd name="connsiteX103" fmla="*/ 1175658 w 1676402"/>
              <a:gd name="connsiteY103" fmla="*/ 460829 h 921658"/>
              <a:gd name="connsiteX104" fmla="*/ 1230087 w 1676402"/>
              <a:gd name="connsiteY104" fmla="*/ 406400 h 921658"/>
              <a:gd name="connsiteX105" fmla="*/ 1034144 w 1676402"/>
              <a:gd name="connsiteY105" fmla="*/ 406400 h 921658"/>
              <a:gd name="connsiteX106" fmla="*/ 1088573 w 1676402"/>
              <a:gd name="connsiteY106" fmla="*/ 460829 h 921658"/>
              <a:gd name="connsiteX107" fmla="*/ 1034144 w 1676402"/>
              <a:gd name="connsiteY107" fmla="*/ 515258 h 921658"/>
              <a:gd name="connsiteX108" fmla="*/ 979715 w 1676402"/>
              <a:gd name="connsiteY108" fmla="*/ 460829 h 921658"/>
              <a:gd name="connsiteX109" fmla="*/ 1034144 w 1676402"/>
              <a:gd name="connsiteY109" fmla="*/ 406400 h 921658"/>
              <a:gd name="connsiteX110" fmla="*/ 838201 w 1676402"/>
              <a:gd name="connsiteY110" fmla="*/ 406400 h 921658"/>
              <a:gd name="connsiteX111" fmla="*/ 892630 w 1676402"/>
              <a:gd name="connsiteY111" fmla="*/ 460829 h 921658"/>
              <a:gd name="connsiteX112" fmla="*/ 838201 w 1676402"/>
              <a:gd name="connsiteY112" fmla="*/ 515258 h 921658"/>
              <a:gd name="connsiteX113" fmla="*/ 783772 w 1676402"/>
              <a:gd name="connsiteY113" fmla="*/ 460829 h 921658"/>
              <a:gd name="connsiteX114" fmla="*/ 838201 w 1676402"/>
              <a:gd name="connsiteY114" fmla="*/ 406400 h 921658"/>
              <a:gd name="connsiteX115" fmla="*/ 642258 w 1676402"/>
              <a:gd name="connsiteY115" fmla="*/ 406400 h 921658"/>
              <a:gd name="connsiteX116" fmla="*/ 696687 w 1676402"/>
              <a:gd name="connsiteY116" fmla="*/ 460829 h 921658"/>
              <a:gd name="connsiteX117" fmla="*/ 642258 w 1676402"/>
              <a:gd name="connsiteY117" fmla="*/ 515258 h 921658"/>
              <a:gd name="connsiteX118" fmla="*/ 587829 w 1676402"/>
              <a:gd name="connsiteY118" fmla="*/ 460829 h 921658"/>
              <a:gd name="connsiteX119" fmla="*/ 642258 w 1676402"/>
              <a:gd name="connsiteY119" fmla="*/ 406400 h 921658"/>
              <a:gd name="connsiteX120" fmla="*/ 446315 w 1676402"/>
              <a:gd name="connsiteY120" fmla="*/ 406400 h 921658"/>
              <a:gd name="connsiteX121" fmla="*/ 500744 w 1676402"/>
              <a:gd name="connsiteY121" fmla="*/ 460829 h 921658"/>
              <a:gd name="connsiteX122" fmla="*/ 446315 w 1676402"/>
              <a:gd name="connsiteY122" fmla="*/ 515258 h 921658"/>
              <a:gd name="connsiteX123" fmla="*/ 391886 w 1676402"/>
              <a:gd name="connsiteY123" fmla="*/ 460829 h 921658"/>
              <a:gd name="connsiteX124" fmla="*/ 446315 w 1676402"/>
              <a:gd name="connsiteY124" fmla="*/ 406400 h 921658"/>
              <a:gd name="connsiteX125" fmla="*/ 250372 w 1676402"/>
              <a:gd name="connsiteY125" fmla="*/ 406400 h 921658"/>
              <a:gd name="connsiteX126" fmla="*/ 304801 w 1676402"/>
              <a:gd name="connsiteY126" fmla="*/ 460829 h 921658"/>
              <a:gd name="connsiteX127" fmla="*/ 250372 w 1676402"/>
              <a:gd name="connsiteY127" fmla="*/ 515258 h 921658"/>
              <a:gd name="connsiteX128" fmla="*/ 195943 w 1676402"/>
              <a:gd name="connsiteY128" fmla="*/ 460829 h 921658"/>
              <a:gd name="connsiteX129" fmla="*/ 250372 w 1676402"/>
              <a:gd name="connsiteY129" fmla="*/ 406400 h 921658"/>
              <a:gd name="connsiteX130" fmla="*/ 54429 w 1676402"/>
              <a:gd name="connsiteY130" fmla="*/ 406400 h 921658"/>
              <a:gd name="connsiteX131" fmla="*/ 108858 w 1676402"/>
              <a:gd name="connsiteY131" fmla="*/ 460829 h 921658"/>
              <a:gd name="connsiteX132" fmla="*/ 54429 w 1676402"/>
              <a:gd name="connsiteY132" fmla="*/ 515258 h 921658"/>
              <a:gd name="connsiteX133" fmla="*/ 0 w 1676402"/>
              <a:gd name="connsiteY133" fmla="*/ 460829 h 921658"/>
              <a:gd name="connsiteX134" fmla="*/ 54429 w 1676402"/>
              <a:gd name="connsiteY134" fmla="*/ 406400 h 921658"/>
              <a:gd name="connsiteX135" fmla="*/ 1621973 w 1676402"/>
              <a:gd name="connsiteY135" fmla="*/ 203200 h 921658"/>
              <a:gd name="connsiteX136" fmla="*/ 1676402 w 1676402"/>
              <a:gd name="connsiteY136" fmla="*/ 257629 h 921658"/>
              <a:gd name="connsiteX137" fmla="*/ 1621973 w 1676402"/>
              <a:gd name="connsiteY137" fmla="*/ 312058 h 921658"/>
              <a:gd name="connsiteX138" fmla="*/ 1567544 w 1676402"/>
              <a:gd name="connsiteY138" fmla="*/ 257629 h 921658"/>
              <a:gd name="connsiteX139" fmla="*/ 1621973 w 1676402"/>
              <a:gd name="connsiteY139" fmla="*/ 203200 h 921658"/>
              <a:gd name="connsiteX140" fmla="*/ 1426030 w 1676402"/>
              <a:gd name="connsiteY140" fmla="*/ 203200 h 921658"/>
              <a:gd name="connsiteX141" fmla="*/ 1480459 w 1676402"/>
              <a:gd name="connsiteY141" fmla="*/ 257629 h 921658"/>
              <a:gd name="connsiteX142" fmla="*/ 1426030 w 1676402"/>
              <a:gd name="connsiteY142" fmla="*/ 312058 h 921658"/>
              <a:gd name="connsiteX143" fmla="*/ 1371601 w 1676402"/>
              <a:gd name="connsiteY143" fmla="*/ 257629 h 921658"/>
              <a:gd name="connsiteX144" fmla="*/ 1426030 w 1676402"/>
              <a:gd name="connsiteY144" fmla="*/ 203200 h 921658"/>
              <a:gd name="connsiteX145" fmla="*/ 1230087 w 1676402"/>
              <a:gd name="connsiteY145" fmla="*/ 203200 h 921658"/>
              <a:gd name="connsiteX146" fmla="*/ 1284516 w 1676402"/>
              <a:gd name="connsiteY146" fmla="*/ 257629 h 921658"/>
              <a:gd name="connsiteX147" fmla="*/ 1230087 w 1676402"/>
              <a:gd name="connsiteY147" fmla="*/ 312058 h 921658"/>
              <a:gd name="connsiteX148" fmla="*/ 1175658 w 1676402"/>
              <a:gd name="connsiteY148" fmla="*/ 257629 h 921658"/>
              <a:gd name="connsiteX149" fmla="*/ 1230087 w 1676402"/>
              <a:gd name="connsiteY149" fmla="*/ 203200 h 921658"/>
              <a:gd name="connsiteX150" fmla="*/ 1034144 w 1676402"/>
              <a:gd name="connsiteY150" fmla="*/ 203200 h 921658"/>
              <a:gd name="connsiteX151" fmla="*/ 1088573 w 1676402"/>
              <a:gd name="connsiteY151" fmla="*/ 257629 h 921658"/>
              <a:gd name="connsiteX152" fmla="*/ 1034144 w 1676402"/>
              <a:gd name="connsiteY152" fmla="*/ 312058 h 921658"/>
              <a:gd name="connsiteX153" fmla="*/ 979715 w 1676402"/>
              <a:gd name="connsiteY153" fmla="*/ 257629 h 921658"/>
              <a:gd name="connsiteX154" fmla="*/ 1034144 w 1676402"/>
              <a:gd name="connsiteY154" fmla="*/ 203200 h 921658"/>
              <a:gd name="connsiteX155" fmla="*/ 838201 w 1676402"/>
              <a:gd name="connsiteY155" fmla="*/ 203200 h 921658"/>
              <a:gd name="connsiteX156" fmla="*/ 892630 w 1676402"/>
              <a:gd name="connsiteY156" fmla="*/ 257629 h 921658"/>
              <a:gd name="connsiteX157" fmla="*/ 838201 w 1676402"/>
              <a:gd name="connsiteY157" fmla="*/ 312058 h 921658"/>
              <a:gd name="connsiteX158" fmla="*/ 783772 w 1676402"/>
              <a:gd name="connsiteY158" fmla="*/ 257629 h 921658"/>
              <a:gd name="connsiteX159" fmla="*/ 838201 w 1676402"/>
              <a:gd name="connsiteY159" fmla="*/ 203200 h 921658"/>
              <a:gd name="connsiteX160" fmla="*/ 642258 w 1676402"/>
              <a:gd name="connsiteY160" fmla="*/ 203200 h 921658"/>
              <a:gd name="connsiteX161" fmla="*/ 696687 w 1676402"/>
              <a:gd name="connsiteY161" fmla="*/ 257629 h 921658"/>
              <a:gd name="connsiteX162" fmla="*/ 642258 w 1676402"/>
              <a:gd name="connsiteY162" fmla="*/ 312058 h 921658"/>
              <a:gd name="connsiteX163" fmla="*/ 587829 w 1676402"/>
              <a:gd name="connsiteY163" fmla="*/ 257629 h 921658"/>
              <a:gd name="connsiteX164" fmla="*/ 642258 w 1676402"/>
              <a:gd name="connsiteY164" fmla="*/ 203200 h 921658"/>
              <a:gd name="connsiteX165" fmla="*/ 446315 w 1676402"/>
              <a:gd name="connsiteY165" fmla="*/ 203200 h 921658"/>
              <a:gd name="connsiteX166" fmla="*/ 500744 w 1676402"/>
              <a:gd name="connsiteY166" fmla="*/ 257629 h 921658"/>
              <a:gd name="connsiteX167" fmla="*/ 446315 w 1676402"/>
              <a:gd name="connsiteY167" fmla="*/ 312058 h 921658"/>
              <a:gd name="connsiteX168" fmla="*/ 391886 w 1676402"/>
              <a:gd name="connsiteY168" fmla="*/ 257629 h 921658"/>
              <a:gd name="connsiteX169" fmla="*/ 446315 w 1676402"/>
              <a:gd name="connsiteY169" fmla="*/ 203200 h 921658"/>
              <a:gd name="connsiteX170" fmla="*/ 250372 w 1676402"/>
              <a:gd name="connsiteY170" fmla="*/ 203200 h 921658"/>
              <a:gd name="connsiteX171" fmla="*/ 304801 w 1676402"/>
              <a:gd name="connsiteY171" fmla="*/ 257629 h 921658"/>
              <a:gd name="connsiteX172" fmla="*/ 250372 w 1676402"/>
              <a:gd name="connsiteY172" fmla="*/ 312058 h 921658"/>
              <a:gd name="connsiteX173" fmla="*/ 195943 w 1676402"/>
              <a:gd name="connsiteY173" fmla="*/ 257629 h 921658"/>
              <a:gd name="connsiteX174" fmla="*/ 250372 w 1676402"/>
              <a:gd name="connsiteY174" fmla="*/ 203200 h 921658"/>
              <a:gd name="connsiteX175" fmla="*/ 54429 w 1676402"/>
              <a:gd name="connsiteY175" fmla="*/ 203200 h 921658"/>
              <a:gd name="connsiteX176" fmla="*/ 108858 w 1676402"/>
              <a:gd name="connsiteY176" fmla="*/ 257629 h 921658"/>
              <a:gd name="connsiteX177" fmla="*/ 54429 w 1676402"/>
              <a:gd name="connsiteY177" fmla="*/ 312058 h 921658"/>
              <a:gd name="connsiteX178" fmla="*/ 0 w 1676402"/>
              <a:gd name="connsiteY178" fmla="*/ 257629 h 921658"/>
              <a:gd name="connsiteX179" fmla="*/ 54429 w 1676402"/>
              <a:gd name="connsiteY179" fmla="*/ 203200 h 921658"/>
              <a:gd name="connsiteX180" fmla="*/ 1621973 w 1676402"/>
              <a:gd name="connsiteY180" fmla="*/ 0 h 921658"/>
              <a:gd name="connsiteX181" fmla="*/ 1676402 w 1676402"/>
              <a:gd name="connsiteY181" fmla="*/ 54429 h 921658"/>
              <a:gd name="connsiteX182" fmla="*/ 1621973 w 1676402"/>
              <a:gd name="connsiteY182" fmla="*/ 108858 h 921658"/>
              <a:gd name="connsiteX183" fmla="*/ 1567544 w 1676402"/>
              <a:gd name="connsiteY183" fmla="*/ 54429 h 921658"/>
              <a:gd name="connsiteX184" fmla="*/ 1621973 w 1676402"/>
              <a:gd name="connsiteY184" fmla="*/ 0 h 921658"/>
              <a:gd name="connsiteX185" fmla="*/ 1426030 w 1676402"/>
              <a:gd name="connsiteY185" fmla="*/ 0 h 921658"/>
              <a:gd name="connsiteX186" fmla="*/ 1480459 w 1676402"/>
              <a:gd name="connsiteY186" fmla="*/ 54429 h 921658"/>
              <a:gd name="connsiteX187" fmla="*/ 1426030 w 1676402"/>
              <a:gd name="connsiteY187" fmla="*/ 108858 h 921658"/>
              <a:gd name="connsiteX188" fmla="*/ 1371601 w 1676402"/>
              <a:gd name="connsiteY188" fmla="*/ 54429 h 921658"/>
              <a:gd name="connsiteX189" fmla="*/ 1426030 w 1676402"/>
              <a:gd name="connsiteY189" fmla="*/ 0 h 921658"/>
              <a:gd name="connsiteX190" fmla="*/ 1230087 w 1676402"/>
              <a:gd name="connsiteY190" fmla="*/ 0 h 921658"/>
              <a:gd name="connsiteX191" fmla="*/ 1284516 w 1676402"/>
              <a:gd name="connsiteY191" fmla="*/ 54429 h 921658"/>
              <a:gd name="connsiteX192" fmla="*/ 1230087 w 1676402"/>
              <a:gd name="connsiteY192" fmla="*/ 108858 h 921658"/>
              <a:gd name="connsiteX193" fmla="*/ 1175658 w 1676402"/>
              <a:gd name="connsiteY193" fmla="*/ 54429 h 921658"/>
              <a:gd name="connsiteX194" fmla="*/ 1230087 w 1676402"/>
              <a:gd name="connsiteY194" fmla="*/ 0 h 921658"/>
              <a:gd name="connsiteX195" fmla="*/ 1034144 w 1676402"/>
              <a:gd name="connsiteY195" fmla="*/ 0 h 921658"/>
              <a:gd name="connsiteX196" fmla="*/ 1088573 w 1676402"/>
              <a:gd name="connsiteY196" fmla="*/ 54429 h 921658"/>
              <a:gd name="connsiteX197" fmla="*/ 1034144 w 1676402"/>
              <a:gd name="connsiteY197" fmla="*/ 108858 h 921658"/>
              <a:gd name="connsiteX198" fmla="*/ 979715 w 1676402"/>
              <a:gd name="connsiteY198" fmla="*/ 54429 h 921658"/>
              <a:gd name="connsiteX199" fmla="*/ 1034144 w 1676402"/>
              <a:gd name="connsiteY199" fmla="*/ 0 h 921658"/>
              <a:gd name="connsiteX200" fmla="*/ 838201 w 1676402"/>
              <a:gd name="connsiteY200" fmla="*/ 0 h 921658"/>
              <a:gd name="connsiteX201" fmla="*/ 892630 w 1676402"/>
              <a:gd name="connsiteY201" fmla="*/ 54429 h 921658"/>
              <a:gd name="connsiteX202" fmla="*/ 838201 w 1676402"/>
              <a:gd name="connsiteY202" fmla="*/ 108858 h 921658"/>
              <a:gd name="connsiteX203" fmla="*/ 783772 w 1676402"/>
              <a:gd name="connsiteY203" fmla="*/ 54429 h 921658"/>
              <a:gd name="connsiteX204" fmla="*/ 838201 w 1676402"/>
              <a:gd name="connsiteY204" fmla="*/ 0 h 921658"/>
              <a:gd name="connsiteX205" fmla="*/ 642258 w 1676402"/>
              <a:gd name="connsiteY205" fmla="*/ 0 h 921658"/>
              <a:gd name="connsiteX206" fmla="*/ 696687 w 1676402"/>
              <a:gd name="connsiteY206" fmla="*/ 54429 h 921658"/>
              <a:gd name="connsiteX207" fmla="*/ 642258 w 1676402"/>
              <a:gd name="connsiteY207" fmla="*/ 108858 h 921658"/>
              <a:gd name="connsiteX208" fmla="*/ 587829 w 1676402"/>
              <a:gd name="connsiteY208" fmla="*/ 54429 h 921658"/>
              <a:gd name="connsiteX209" fmla="*/ 642258 w 1676402"/>
              <a:gd name="connsiteY209" fmla="*/ 0 h 921658"/>
              <a:gd name="connsiteX210" fmla="*/ 446315 w 1676402"/>
              <a:gd name="connsiteY210" fmla="*/ 0 h 921658"/>
              <a:gd name="connsiteX211" fmla="*/ 500744 w 1676402"/>
              <a:gd name="connsiteY211" fmla="*/ 54429 h 921658"/>
              <a:gd name="connsiteX212" fmla="*/ 446315 w 1676402"/>
              <a:gd name="connsiteY212" fmla="*/ 108858 h 921658"/>
              <a:gd name="connsiteX213" fmla="*/ 391886 w 1676402"/>
              <a:gd name="connsiteY213" fmla="*/ 54429 h 921658"/>
              <a:gd name="connsiteX214" fmla="*/ 446315 w 1676402"/>
              <a:gd name="connsiteY214" fmla="*/ 0 h 921658"/>
              <a:gd name="connsiteX215" fmla="*/ 250372 w 1676402"/>
              <a:gd name="connsiteY215" fmla="*/ 0 h 921658"/>
              <a:gd name="connsiteX216" fmla="*/ 304801 w 1676402"/>
              <a:gd name="connsiteY216" fmla="*/ 54429 h 921658"/>
              <a:gd name="connsiteX217" fmla="*/ 250372 w 1676402"/>
              <a:gd name="connsiteY217" fmla="*/ 108858 h 921658"/>
              <a:gd name="connsiteX218" fmla="*/ 195943 w 1676402"/>
              <a:gd name="connsiteY218" fmla="*/ 54429 h 921658"/>
              <a:gd name="connsiteX219" fmla="*/ 250372 w 1676402"/>
              <a:gd name="connsiteY219" fmla="*/ 0 h 921658"/>
              <a:gd name="connsiteX220" fmla="*/ 54429 w 1676402"/>
              <a:gd name="connsiteY220" fmla="*/ 0 h 921658"/>
              <a:gd name="connsiteX221" fmla="*/ 108858 w 1676402"/>
              <a:gd name="connsiteY221" fmla="*/ 54429 h 921658"/>
              <a:gd name="connsiteX222" fmla="*/ 54429 w 1676402"/>
              <a:gd name="connsiteY222" fmla="*/ 108858 h 921658"/>
              <a:gd name="connsiteX223" fmla="*/ 0 w 1676402"/>
              <a:gd name="connsiteY223" fmla="*/ 54429 h 921658"/>
              <a:gd name="connsiteX224" fmla="*/ 54429 w 1676402"/>
              <a:gd name="connsiteY224" fmla="*/ 0 h 921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</a:cxnLst>
            <a:rect l="l" t="t" r="r" b="b"/>
            <a:pathLst>
              <a:path w="1676402" h="921658">
                <a:moveTo>
                  <a:pt x="1621973" y="812800"/>
                </a:moveTo>
                <a:cubicBezTo>
                  <a:pt x="1652033" y="812800"/>
                  <a:pt x="1676402" y="837169"/>
                  <a:pt x="1676402" y="867229"/>
                </a:cubicBezTo>
                <a:cubicBezTo>
                  <a:pt x="1676402" y="897289"/>
                  <a:pt x="1652033" y="921658"/>
                  <a:pt x="1621973" y="921658"/>
                </a:cubicBezTo>
                <a:cubicBezTo>
                  <a:pt x="1591913" y="921658"/>
                  <a:pt x="1567544" y="897289"/>
                  <a:pt x="1567544" y="867229"/>
                </a:cubicBezTo>
                <a:cubicBezTo>
                  <a:pt x="1567544" y="837169"/>
                  <a:pt x="1591913" y="812800"/>
                  <a:pt x="1621973" y="812800"/>
                </a:cubicBezTo>
                <a:close/>
                <a:moveTo>
                  <a:pt x="1426030" y="812800"/>
                </a:moveTo>
                <a:cubicBezTo>
                  <a:pt x="1456090" y="812800"/>
                  <a:pt x="1480459" y="837169"/>
                  <a:pt x="1480459" y="867229"/>
                </a:cubicBezTo>
                <a:cubicBezTo>
                  <a:pt x="1480459" y="897289"/>
                  <a:pt x="1456090" y="921658"/>
                  <a:pt x="1426030" y="921658"/>
                </a:cubicBezTo>
                <a:cubicBezTo>
                  <a:pt x="1395970" y="921658"/>
                  <a:pt x="1371601" y="897289"/>
                  <a:pt x="1371601" y="867229"/>
                </a:cubicBezTo>
                <a:cubicBezTo>
                  <a:pt x="1371601" y="837169"/>
                  <a:pt x="1395970" y="812800"/>
                  <a:pt x="1426030" y="812800"/>
                </a:cubicBezTo>
                <a:close/>
                <a:moveTo>
                  <a:pt x="1230087" y="812800"/>
                </a:moveTo>
                <a:cubicBezTo>
                  <a:pt x="1260147" y="812800"/>
                  <a:pt x="1284516" y="837169"/>
                  <a:pt x="1284516" y="867229"/>
                </a:cubicBezTo>
                <a:cubicBezTo>
                  <a:pt x="1284516" y="897289"/>
                  <a:pt x="1260147" y="921658"/>
                  <a:pt x="1230087" y="921658"/>
                </a:cubicBezTo>
                <a:cubicBezTo>
                  <a:pt x="1200027" y="921658"/>
                  <a:pt x="1175658" y="897289"/>
                  <a:pt x="1175658" y="867229"/>
                </a:cubicBezTo>
                <a:cubicBezTo>
                  <a:pt x="1175658" y="837169"/>
                  <a:pt x="1200027" y="812800"/>
                  <a:pt x="1230087" y="812800"/>
                </a:cubicBezTo>
                <a:close/>
                <a:moveTo>
                  <a:pt x="1034144" y="812800"/>
                </a:moveTo>
                <a:cubicBezTo>
                  <a:pt x="1064204" y="812800"/>
                  <a:pt x="1088573" y="837169"/>
                  <a:pt x="1088573" y="867229"/>
                </a:cubicBezTo>
                <a:cubicBezTo>
                  <a:pt x="1088573" y="897289"/>
                  <a:pt x="1064204" y="921658"/>
                  <a:pt x="1034144" y="921658"/>
                </a:cubicBezTo>
                <a:cubicBezTo>
                  <a:pt x="1004084" y="921658"/>
                  <a:pt x="979715" y="897289"/>
                  <a:pt x="979715" y="867229"/>
                </a:cubicBezTo>
                <a:cubicBezTo>
                  <a:pt x="979715" y="837169"/>
                  <a:pt x="1004084" y="812800"/>
                  <a:pt x="1034144" y="812800"/>
                </a:cubicBezTo>
                <a:close/>
                <a:moveTo>
                  <a:pt x="838201" y="812800"/>
                </a:moveTo>
                <a:cubicBezTo>
                  <a:pt x="868261" y="812800"/>
                  <a:pt x="892630" y="837169"/>
                  <a:pt x="892630" y="867229"/>
                </a:cubicBezTo>
                <a:cubicBezTo>
                  <a:pt x="892630" y="897289"/>
                  <a:pt x="868261" y="921658"/>
                  <a:pt x="838201" y="921658"/>
                </a:cubicBezTo>
                <a:cubicBezTo>
                  <a:pt x="808141" y="921658"/>
                  <a:pt x="783772" y="897289"/>
                  <a:pt x="783772" y="867229"/>
                </a:cubicBezTo>
                <a:cubicBezTo>
                  <a:pt x="783772" y="837169"/>
                  <a:pt x="808141" y="812800"/>
                  <a:pt x="838201" y="812800"/>
                </a:cubicBezTo>
                <a:close/>
                <a:moveTo>
                  <a:pt x="642258" y="812800"/>
                </a:moveTo>
                <a:cubicBezTo>
                  <a:pt x="672318" y="812800"/>
                  <a:pt x="696687" y="837169"/>
                  <a:pt x="696687" y="867229"/>
                </a:cubicBezTo>
                <a:cubicBezTo>
                  <a:pt x="696687" y="897289"/>
                  <a:pt x="672318" y="921658"/>
                  <a:pt x="642258" y="921658"/>
                </a:cubicBezTo>
                <a:cubicBezTo>
                  <a:pt x="612198" y="921658"/>
                  <a:pt x="587829" y="897289"/>
                  <a:pt x="587829" y="867229"/>
                </a:cubicBezTo>
                <a:cubicBezTo>
                  <a:pt x="587829" y="837169"/>
                  <a:pt x="612198" y="812800"/>
                  <a:pt x="642258" y="812800"/>
                </a:cubicBezTo>
                <a:close/>
                <a:moveTo>
                  <a:pt x="446315" y="812800"/>
                </a:moveTo>
                <a:cubicBezTo>
                  <a:pt x="476375" y="812800"/>
                  <a:pt x="500744" y="837169"/>
                  <a:pt x="500744" y="867229"/>
                </a:cubicBezTo>
                <a:cubicBezTo>
                  <a:pt x="500744" y="897289"/>
                  <a:pt x="476375" y="921658"/>
                  <a:pt x="446315" y="921658"/>
                </a:cubicBezTo>
                <a:cubicBezTo>
                  <a:pt x="416255" y="921658"/>
                  <a:pt x="391886" y="897289"/>
                  <a:pt x="391886" y="867229"/>
                </a:cubicBezTo>
                <a:cubicBezTo>
                  <a:pt x="391886" y="837169"/>
                  <a:pt x="416255" y="812800"/>
                  <a:pt x="446315" y="812800"/>
                </a:cubicBezTo>
                <a:close/>
                <a:moveTo>
                  <a:pt x="250372" y="812800"/>
                </a:moveTo>
                <a:cubicBezTo>
                  <a:pt x="280432" y="812800"/>
                  <a:pt x="304801" y="837169"/>
                  <a:pt x="304801" y="867229"/>
                </a:cubicBezTo>
                <a:cubicBezTo>
                  <a:pt x="304801" y="897289"/>
                  <a:pt x="280432" y="921658"/>
                  <a:pt x="250372" y="921658"/>
                </a:cubicBezTo>
                <a:cubicBezTo>
                  <a:pt x="220312" y="921658"/>
                  <a:pt x="195943" y="897289"/>
                  <a:pt x="195943" y="867229"/>
                </a:cubicBezTo>
                <a:cubicBezTo>
                  <a:pt x="195943" y="837169"/>
                  <a:pt x="220312" y="812800"/>
                  <a:pt x="250372" y="812800"/>
                </a:cubicBezTo>
                <a:close/>
                <a:moveTo>
                  <a:pt x="54429" y="812800"/>
                </a:moveTo>
                <a:cubicBezTo>
                  <a:pt x="84489" y="812800"/>
                  <a:pt x="108858" y="837169"/>
                  <a:pt x="108858" y="867229"/>
                </a:cubicBezTo>
                <a:cubicBezTo>
                  <a:pt x="108858" y="897289"/>
                  <a:pt x="84489" y="921658"/>
                  <a:pt x="54429" y="921658"/>
                </a:cubicBezTo>
                <a:cubicBezTo>
                  <a:pt x="24369" y="921658"/>
                  <a:pt x="0" y="897289"/>
                  <a:pt x="0" y="867229"/>
                </a:cubicBezTo>
                <a:cubicBezTo>
                  <a:pt x="0" y="837169"/>
                  <a:pt x="24369" y="812800"/>
                  <a:pt x="54429" y="812800"/>
                </a:cubicBezTo>
                <a:close/>
                <a:moveTo>
                  <a:pt x="1621973" y="609600"/>
                </a:moveTo>
                <a:cubicBezTo>
                  <a:pt x="1652033" y="609600"/>
                  <a:pt x="1676402" y="633969"/>
                  <a:pt x="1676402" y="664029"/>
                </a:cubicBezTo>
                <a:cubicBezTo>
                  <a:pt x="1676402" y="694089"/>
                  <a:pt x="1652033" y="718458"/>
                  <a:pt x="1621973" y="718458"/>
                </a:cubicBezTo>
                <a:cubicBezTo>
                  <a:pt x="1591913" y="718458"/>
                  <a:pt x="1567544" y="694089"/>
                  <a:pt x="1567544" y="664029"/>
                </a:cubicBezTo>
                <a:cubicBezTo>
                  <a:pt x="1567544" y="633969"/>
                  <a:pt x="1591913" y="609600"/>
                  <a:pt x="1621973" y="609600"/>
                </a:cubicBezTo>
                <a:close/>
                <a:moveTo>
                  <a:pt x="1426030" y="609600"/>
                </a:moveTo>
                <a:cubicBezTo>
                  <a:pt x="1456090" y="609600"/>
                  <a:pt x="1480459" y="633969"/>
                  <a:pt x="1480459" y="664029"/>
                </a:cubicBezTo>
                <a:cubicBezTo>
                  <a:pt x="1480459" y="694089"/>
                  <a:pt x="1456090" y="718458"/>
                  <a:pt x="1426030" y="718458"/>
                </a:cubicBezTo>
                <a:cubicBezTo>
                  <a:pt x="1395970" y="718458"/>
                  <a:pt x="1371601" y="694089"/>
                  <a:pt x="1371601" y="664029"/>
                </a:cubicBezTo>
                <a:cubicBezTo>
                  <a:pt x="1371601" y="633969"/>
                  <a:pt x="1395970" y="609600"/>
                  <a:pt x="1426030" y="609600"/>
                </a:cubicBezTo>
                <a:close/>
                <a:moveTo>
                  <a:pt x="1230087" y="609600"/>
                </a:moveTo>
                <a:cubicBezTo>
                  <a:pt x="1260147" y="609600"/>
                  <a:pt x="1284516" y="633969"/>
                  <a:pt x="1284516" y="664029"/>
                </a:cubicBezTo>
                <a:cubicBezTo>
                  <a:pt x="1284516" y="694089"/>
                  <a:pt x="1260147" y="718458"/>
                  <a:pt x="1230087" y="718458"/>
                </a:cubicBezTo>
                <a:cubicBezTo>
                  <a:pt x="1200027" y="718458"/>
                  <a:pt x="1175658" y="694089"/>
                  <a:pt x="1175658" y="664029"/>
                </a:cubicBezTo>
                <a:cubicBezTo>
                  <a:pt x="1175658" y="633969"/>
                  <a:pt x="1200027" y="609600"/>
                  <a:pt x="1230087" y="609600"/>
                </a:cubicBezTo>
                <a:close/>
                <a:moveTo>
                  <a:pt x="1034144" y="609600"/>
                </a:moveTo>
                <a:cubicBezTo>
                  <a:pt x="1064204" y="609600"/>
                  <a:pt x="1088573" y="633969"/>
                  <a:pt x="1088573" y="664029"/>
                </a:cubicBezTo>
                <a:cubicBezTo>
                  <a:pt x="1088573" y="694089"/>
                  <a:pt x="1064204" y="718458"/>
                  <a:pt x="1034144" y="718458"/>
                </a:cubicBezTo>
                <a:cubicBezTo>
                  <a:pt x="1004084" y="718458"/>
                  <a:pt x="979715" y="694089"/>
                  <a:pt x="979715" y="664029"/>
                </a:cubicBezTo>
                <a:cubicBezTo>
                  <a:pt x="979715" y="633969"/>
                  <a:pt x="1004084" y="609600"/>
                  <a:pt x="1034144" y="609600"/>
                </a:cubicBezTo>
                <a:close/>
                <a:moveTo>
                  <a:pt x="838201" y="609600"/>
                </a:moveTo>
                <a:cubicBezTo>
                  <a:pt x="868261" y="609600"/>
                  <a:pt x="892630" y="633969"/>
                  <a:pt x="892630" y="664029"/>
                </a:cubicBezTo>
                <a:cubicBezTo>
                  <a:pt x="892630" y="694089"/>
                  <a:pt x="868261" y="718458"/>
                  <a:pt x="838201" y="718458"/>
                </a:cubicBezTo>
                <a:cubicBezTo>
                  <a:pt x="808141" y="718458"/>
                  <a:pt x="783772" y="694089"/>
                  <a:pt x="783772" y="664029"/>
                </a:cubicBezTo>
                <a:cubicBezTo>
                  <a:pt x="783772" y="633969"/>
                  <a:pt x="808141" y="609600"/>
                  <a:pt x="838201" y="609600"/>
                </a:cubicBezTo>
                <a:close/>
                <a:moveTo>
                  <a:pt x="642258" y="609600"/>
                </a:moveTo>
                <a:cubicBezTo>
                  <a:pt x="672318" y="609600"/>
                  <a:pt x="696687" y="633969"/>
                  <a:pt x="696687" y="664029"/>
                </a:cubicBezTo>
                <a:cubicBezTo>
                  <a:pt x="696687" y="694089"/>
                  <a:pt x="672318" y="718458"/>
                  <a:pt x="642258" y="718458"/>
                </a:cubicBezTo>
                <a:cubicBezTo>
                  <a:pt x="612198" y="718458"/>
                  <a:pt x="587829" y="694089"/>
                  <a:pt x="587829" y="664029"/>
                </a:cubicBezTo>
                <a:cubicBezTo>
                  <a:pt x="587829" y="633969"/>
                  <a:pt x="612198" y="609600"/>
                  <a:pt x="642258" y="609600"/>
                </a:cubicBezTo>
                <a:close/>
                <a:moveTo>
                  <a:pt x="446315" y="609600"/>
                </a:moveTo>
                <a:cubicBezTo>
                  <a:pt x="476375" y="609600"/>
                  <a:pt x="500744" y="633969"/>
                  <a:pt x="500744" y="664029"/>
                </a:cubicBezTo>
                <a:cubicBezTo>
                  <a:pt x="500744" y="694089"/>
                  <a:pt x="476375" y="718458"/>
                  <a:pt x="446315" y="718458"/>
                </a:cubicBezTo>
                <a:cubicBezTo>
                  <a:pt x="416255" y="718458"/>
                  <a:pt x="391886" y="694089"/>
                  <a:pt x="391886" y="664029"/>
                </a:cubicBezTo>
                <a:cubicBezTo>
                  <a:pt x="391886" y="633969"/>
                  <a:pt x="416255" y="609600"/>
                  <a:pt x="446315" y="609600"/>
                </a:cubicBezTo>
                <a:close/>
                <a:moveTo>
                  <a:pt x="250372" y="609600"/>
                </a:moveTo>
                <a:cubicBezTo>
                  <a:pt x="280432" y="609600"/>
                  <a:pt x="304801" y="633969"/>
                  <a:pt x="304801" y="664029"/>
                </a:cubicBezTo>
                <a:cubicBezTo>
                  <a:pt x="304801" y="694089"/>
                  <a:pt x="280432" y="718458"/>
                  <a:pt x="250372" y="718458"/>
                </a:cubicBezTo>
                <a:cubicBezTo>
                  <a:pt x="220312" y="718458"/>
                  <a:pt x="195943" y="694089"/>
                  <a:pt x="195943" y="664029"/>
                </a:cubicBezTo>
                <a:cubicBezTo>
                  <a:pt x="195943" y="633969"/>
                  <a:pt x="220312" y="609600"/>
                  <a:pt x="250372" y="609600"/>
                </a:cubicBezTo>
                <a:close/>
                <a:moveTo>
                  <a:pt x="54429" y="609600"/>
                </a:moveTo>
                <a:cubicBezTo>
                  <a:pt x="84489" y="609600"/>
                  <a:pt x="108858" y="633969"/>
                  <a:pt x="108858" y="664029"/>
                </a:cubicBezTo>
                <a:cubicBezTo>
                  <a:pt x="108858" y="694089"/>
                  <a:pt x="84489" y="718458"/>
                  <a:pt x="54429" y="718458"/>
                </a:cubicBezTo>
                <a:cubicBezTo>
                  <a:pt x="24369" y="718458"/>
                  <a:pt x="0" y="694089"/>
                  <a:pt x="0" y="664029"/>
                </a:cubicBezTo>
                <a:cubicBezTo>
                  <a:pt x="0" y="633969"/>
                  <a:pt x="24369" y="609600"/>
                  <a:pt x="54429" y="609600"/>
                </a:cubicBezTo>
                <a:close/>
                <a:moveTo>
                  <a:pt x="1621973" y="406400"/>
                </a:moveTo>
                <a:cubicBezTo>
                  <a:pt x="1652033" y="406400"/>
                  <a:pt x="1676402" y="430769"/>
                  <a:pt x="1676402" y="460829"/>
                </a:cubicBezTo>
                <a:cubicBezTo>
                  <a:pt x="1676402" y="490889"/>
                  <a:pt x="1652033" y="515258"/>
                  <a:pt x="1621973" y="515258"/>
                </a:cubicBezTo>
                <a:cubicBezTo>
                  <a:pt x="1591913" y="515258"/>
                  <a:pt x="1567544" y="490889"/>
                  <a:pt x="1567544" y="460829"/>
                </a:cubicBezTo>
                <a:cubicBezTo>
                  <a:pt x="1567544" y="430769"/>
                  <a:pt x="1591913" y="406400"/>
                  <a:pt x="1621973" y="406400"/>
                </a:cubicBezTo>
                <a:close/>
                <a:moveTo>
                  <a:pt x="1426030" y="406400"/>
                </a:moveTo>
                <a:cubicBezTo>
                  <a:pt x="1456090" y="406400"/>
                  <a:pt x="1480459" y="430769"/>
                  <a:pt x="1480459" y="460829"/>
                </a:cubicBezTo>
                <a:cubicBezTo>
                  <a:pt x="1480459" y="490889"/>
                  <a:pt x="1456090" y="515258"/>
                  <a:pt x="1426030" y="515258"/>
                </a:cubicBezTo>
                <a:cubicBezTo>
                  <a:pt x="1395970" y="515258"/>
                  <a:pt x="1371601" y="490889"/>
                  <a:pt x="1371601" y="460829"/>
                </a:cubicBezTo>
                <a:cubicBezTo>
                  <a:pt x="1371601" y="430769"/>
                  <a:pt x="1395970" y="406400"/>
                  <a:pt x="1426030" y="406400"/>
                </a:cubicBezTo>
                <a:close/>
                <a:moveTo>
                  <a:pt x="1230087" y="406400"/>
                </a:moveTo>
                <a:cubicBezTo>
                  <a:pt x="1260147" y="406400"/>
                  <a:pt x="1284516" y="430769"/>
                  <a:pt x="1284516" y="460829"/>
                </a:cubicBezTo>
                <a:cubicBezTo>
                  <a:pt x="1284516" y="490889"/>
                  <a:pt x="1260147" y="515258"/>
                  <a:pt x="1230087" y="515258"/>
                </a:cubicBezTo>
                <a:cubicBezTo>
                  <a:pt x="1200027" y="515258"/>
                  <a:pt x="1175658" y="490889"/>
                  <a:pt x="1175658" y="460829"/>
                </a:cubicBezTo>
                <a:cubicBezTo>
                  <a:pt x="1175658" y="430769"/>
                  <a:pt x="1200027" y="406400"/>
                  <a:pt x="1230087" y="406400"/>
                </a:cubicBezTo>
                <a:close/>
                <a:moveTo>
                  <a:pt x="1034144" y="406400"/>
                </a:moveTo>
                <a:cubicBezTo>
                  <a:pt x="1064204" y="406400"/>
                  <a:pt x="1088573" y="430769"/>
                  <a:pt x="1088573" y="460829"/>
                </a:cubicBezTo>
                <a:cubicBezTo>
                  <a:pt x="1088573" y="490889"/>
                  <a:pt x="1064204" y="515258"/>
                  <a:pt x="1034144" y="515258"/>
                </a:cubicBezTo>
                <a:cubicBezTo>
                  <a:pt x="1004084" y="515258"/>
                  <a:pt x="979715" y="490889"/>
                  <a:pt x="979715" y="460829"/>
                </a:cubicBezTo>
                <a:cubicBezTo>
                  <a:pt x="979715" y="430769"/>
                  <a:pt x="1004084" y="406400"/>
                  <a:pt x="1034144" y="406400"/>
                </a:cubicBezTo>
                <a:close/>
                <a:moveTo>
                  <a:pt x="838201" y="406400"/>
                </a:moveTo>
                <a:cubicBezTo>
                  <a:pt x="868261" y="406400"/>
                  <a:pt x="892630" y="430769"/>
                  <a:pt x="892630" y="460829"/>
                </a:cubicBezTo>
                <a:cubicBezTo>
                  <a:pt x="892630" y="490889"/>
                  <a:pt x="868261" y="515258"/>
                  <a:pt x="838201" y="515258"/>
                </a:cubicBezTo>
                <a:cubicBezTo>
                  <a:pt x="808141" y="515258"/>
                  <a:pt x="783772" y="490889"/>
                  <a:pt x="783772" y="460829"/>
                </a:cubicBezTo>
                <a:cubicBezTo>
                  <a:pt x="783772" y="430769"/>
                  <a:pt x="808141" y="406400"/>
                  <a:pt x="838201" y="406400"/>
                </a:cubicBezTo>
                <a:close/>
                <a:moveTo>
                  <a:pt x="642258" y="406400"/>
                </a:moveTo>
                <a:cubicBezTo>
                  <a:pt x="672318" y="406400"/>
                  <a:pt x="696687" y="430769"/>
                  <a:pt x="696687" y="460829"/>
                </a:cubicBezTo>
                <a:cubicBezTo>
                  <a:pt x="696687" y="490889"/>
                  <a:pt x="672318" y="515258"/>
                  <a:pt x="642258" y="515258"/>
                </a:cubicBezTo>
                <a:cubicBezTo>
                  <a:pt x="612198" y="515258"/>
                  <a:pt x="587829" y="490889"/>
                  <a:pt x="587829" y="460829"/>
                </a:cubicBezTo>
                <a:cubicBezTo>
                  <a:pt x="587829" y="430769"/>
                  <a:pt x="612198" y="406400"/>
                  <a:pt x="642258" y="406400"/>
                </a:cubicBezTo>
                <a:close/>
                <a:moveTo>
                  <a:pt x="446315" y="406400"/>
                </a:moveTo>
                <a:cubicBezTo>
                  <a:pt x="476375" y="406400"/>
                  <a:pt x="500744" y="430769"/>
                  <a:pt x="500744" y="460829"/>
                </a:cubicBezTo>
                <a:cubicBezTo>
                  <a:pt x="500744" y="490889"/>
                  <a:pt x="476375" y="515258"/>
                  <a:pt x="446315" y="515258"/>
                </a:cubicBezTo>
                <a:cubicBezTo>
                  <a:pt x="416255" y="515258"/>
                  <a:pt x="391886" y="490889"/>
                  <a:pt x="391886" y="460829"/>
                </a:cubicBezTo>
                <a:cubicBezTo>
                  <a:pt x="391886" y="430769"/>
                  <a:pt x="416255" y="406400"/>
                  <a:pt x="446315" y="406400"/>
                </a:cubicBezTo>
                <a:close/>
                <a:moveTo>
                  <a:pt x="250372" y="406400"/>
                </a:moveTo>
                <a:cubicBezTo>
                  <a:pt x="280432" y="406400"/>
                  <a:pt x="304801" y="430769"/>
                  <a:pt x="304801" y="460829"/>
                </a:cubicBezTo>
                <a:cubicBezTo>
                  <a:pt x="304801" y="490889"/>
                  <a:pt x="280432" y="515258"/>
                  <a:pt x="250372" y="515258"/>
                </a:cubicBezTo>
                <a:cubicBezTo>
                  <a:pt x="220312" y="515258"/>
                  <a:pt x="195943" y="490889"/>
                  <a:pt x="195943" y="460829"/>
                </a:cubicBezTo>
                <a:cubicBezTo>
                  <a:pt x="195943" y="430769"/>
                  <a:pt x="220312" y="406400"/>
                  <a:pt x="250372" y="406400"/>
                </a:cubicBezTo>
                <a:close/>
                <a:moveTo>
                  <a:pt x="54429" y="406400"/>
                </a:moveTo>
                <a:cubicBezTo>
                  <a:pt x="84489" y="406400"/>
                  <a:pt x="108858" y="430769"/>
                  <a:pt x="108858" y="460829"/>
                </a:cubicBezTo>
                <a:cubicBezTo>
                  <a:pt x="108858" y="490889"/>
                  <a:pt x="84489" y="515258"/>
                  <a:pt x="54429" y="515258"/>
                </a:cubicBezTo>
                <a:cubicBezTo>
                  <a:pt x="24369" y="515258"/>
                  <a:pt x="0" y="490889"/>
                  <a:pt x="0" y="460829"/>
                </a:cubicBezTo>
                <a:cubicBezTo>
                  <a:pt x="0" y="430769"/>
                  <a:pt x="24369" y="406400"/>
                  <a:pt x="54429" y="406400"/>
                </a:cubicBezTo>
                <a:close/>
                <a:moveTo>
                  <a:pt x="1621973" y="203200"/>
                </a:moveTo>
                <a:cubicBezTo>
                  <a:pt x="1652033" y="203200"/>
                  <a:pt x="1676402" y="227569"/>
                  <a:pt x="1676402" y="257629"/>
                </a:cubicBezTo>
                <a:cubicBezTo>
                  <a:pt x="1676402" y="287689"/>
                  <a:pt x="1652033" y="312058"/>
                  <a:pt x="1621973" y="312058"/>
                </a:cubicBezTo>
                <a:cubicBezTo>
                  <a:pt x="1591913" y="312058"/>
                  <a:pt x="1567544" y="287689"/>
                  <a:pt x="1567544" y="257629"/>
                </a:cubicBezTo>
                <a:cubicBezTo>
                  <a:pt x="1567544" y="227569"/>
                  <a:pt x="1591913" y="203200"/>
                  <a:pt x="1621973" y="203200"/>
                </a:cubicBezTo>
                <a:close/>
                <a:moveTo>
                  <a:pt x="1426030" y="203200"/>
                </a:moveTo>
                <a:cubicBezTo>
                  <a:pt x="1456090" y="203200"/>
                  <a:pt x="1480459" y="227569"/>
                  <a:pt x="1480459" y="257629"/>
                </a:cubicBezTo>
                <a:cubicBezTo>
                  <a:pt x="1480459" y="287689"/>
                  <a:pt x="1456090" y="312058"/>
                  <a:pt x="1426030" y="312058"/>
                </a:cubicBezTo>
                <a:cubicBezTo>
                  <a:pt x="1395970" y="312058"/>
                  <a:pt x="1371601" y="287689"/>
                  <a:pt x="1371601" y="257629"/>
                </a:cubicBezTo>
                <a:cubicBezTo>
                  <a:pt x="1371601" y="227569"/>
                  <a:pt x="1395970" y="203200"/>
                  <a:pt x="1426030" y="203200"/>
                </a:cubicBezTo>
                <a:close/>
                <a:moveTo>
                  <a:pt x="1230087" y="203200"/>
                </a:moveTo>
                <a:cubicBezTo>
                  <a:pt x="1260147" y="203200"/>
                  <a:pt x="1284516" y="227569"/>
                  <a:pt x="1284516" y="257629"/>
                </a:cubicBezTo>
                <a:cubicBezTo>
                  <a:pt x="1284516" y="287689"/>
                  <a:pt x="1260147" y="312058"/>
                  <a:pt x="1230087" y="312058"/>
                </a:cubicBezTo>
                <a:cubicBezTo>
                  <a:pt x="1200027" y="312058"/>
                  <a:pt x="1175658" y="287689"/>
                  <a:pt x="1175658" y="257629"/>
                </a:cubicBezTo>
                <a:cubicBezTo>
                  <a:pt x="1175658" y="227569"/>
                  <a:pt x="1200027" y="203200"/>
                  <a:pt x="1230087" y="203200"/>
                </a:cubicBezTo>
                <a:close/>
                <a:moveTo>
                  <a:pt x="1034144" y="203200"/>
                </a:moveTo>
                <a:cubicBezTo>
                  <a:pt x="1064204" y="203200"/>
                  <a:pt x="1088573" y="227569"/>
                  <a:pt x="1088573" y="257629"/>
                </a:cubicBezTo>
                <a:cubicBezTo>
                  <a:pt x="1088573" y="287689"/>
                  <a:pt x="1064204" y="312058"/>
                  <a:pt x="1034144" y="312058"/>
                </a:cubicBezTo>
                <a:cubicBezTo>
                  <a:pt x="1004084" y="312058"/>
                  <a:pt x="979715" y="287689"/>
                  <a:pt x="979715" y="257629"/>
                </a:cubicBezTo>
                <a:cubicBezTo>
                  <a:pt x="979715" y="227569"/>
                  <a:pt x="1004084" y="203200"/>
                  <a:pt x="1034144" y="203200"/>
                </a:cubicBezTo>
                <a:close/>
                <a:moveTo>
                  <a:pt x="838201" y="203200"/>
                </a:moveTo>
                <a:cubicBezTo>
                  <a:pt x="868261" y="203200"/>
                  <a:pt x="892630" y="227569"/>
                  <a:pt x="892630" y="257629"/>
                </a:cubicBezTo>
                <a:cubicBezTo>
                  <a:pt x="892630" y="287689"/>
                  <a:pt x="868261" y="312058"/>
                  <a:pt x="838201" y="312058"/>
                </a:cubicBezTo>
                <a:cubicBezTo>
                  <a:pt x="808141" y="312058"/>
                  <a:pt x="783772" y="287689"/>
                  <a:pt x="783772" y="257629"/>
                </a:cubicBezTo>
                <a:cubicBezTo>
                  <a:pt x="783772" y="227569"/>
                  <a:pt x="808141" y="203200"/>
                  <a:pt x="838201" y="203200"/>
                </a:cubicBezTo>
                <a:close/>
                <a:moveTo>
                  <a:pt x="642258" y="203200"/>
                </a:moveTo>
                <a:cubicBezTo>
                  <a:pt x="672318" y="203200"/>
                  <a:pt x="696687" y="227569"/>
                  <a:pt x="696687" y="257629"/>
                </a:cubicBezTo>
                <a:cubicBezTo>
                  <a:pt x="696687" y="287689"/>
                  <a:pt x="672318" y="312058"/>
                  <a:pt x="642258" y="312058"/>
                </a:cubicBezTo>
                <a:cubicBezTo>
                  <a:pt x="612198" y="312058"/>
                  <a:pt x="587829" y="287689"/>
                  <a:pt x="587829" y="257629"/>
                </a:cubicBezTo>
                <a:cubicBezTo>
                  <a:pt x="587829" y="227569"/>
                  <a:pt x="612198" y="203200"/>
                  <a:pt x="642258" y="203200"/>
                </a:cubicBezTo>
                <a:close/>
                <a:moveTo>
                  <a:pt x="446315" y="203200"/>
                </a:moveTo>
                <a:cubicBezTo>
                  <a:pt x="476375" y="203200"/>
                  <a:pt x="500744" y="227569"/>
                  <a:pt x="500744" y="257629"/>
                </a:cubicBezTo>
                <a:cubicBezTo>
                  <a:pt x="500744" y="287689"/>
                  <a:pt x="476375" y="312058"/>
                  <a:pt x="446315" y="312058"/>
                </a:cubicBezTo>
                <a:cubicBezTo>
                  <a:pt x="416255" y="312058"/>
                  <a:pt x="391886" y="287689"/>
                  <a:pt x="391886" y="257629"/>
                </a:cubicBezTo>
                <a:cubicBezTo>
                  <a:pt x="391886" y="227569"/>
                  <a:pt x="416255" y="203200"/>
                  <a:pt x="446315" y="203200"/>
                </a:cubicBezTo>
                <a:close/>
                <a:moveTo>
                  <a:pt x="250372" y="203200"/>
                </a:moveTo>
                <a:cubicBezTo>
                  <a:pt x="280432" y="203200"/>
                  <a:pt x="304801" y="227569"/>
                  <a:pt x="304801" y="257629"/>
                </a:cubicBezTo>
                <a:cubicBezTo>
                  <a:pt x="304801" y="287689"/>
                  <a:pt x="280432" y="312058"/>
                  <a:pt x="250372" y="312058"/>
                </a:cubicBezTo>
                <a:cubicBezTo>
                  <a:pt x="220312" y="312058"/>
                  <a:pt x="195943" y="287689"/>
                  <a:pt x="195943" y="257629"/>
                </a:cubicBezTo>
                <a:cubicBezTo>
                  <a:pt x="195943" y="227569"/>
                  <a:pt x="220312" y="203200"/>
                  <a:pt x="250372" y="203200"/>
                </a:cubicBezTo>
                <a:close/>
                <a:moveTo>
                  <a:pt x="54429" y="203200"/>
                </a:moveTo>
                <a:cubicBezTo>
                  <a:pt x="84489" y="203200"/>
                  <a:pt x="108858" y="227569"/>
                  <a:pt x="108858" y="257629"/>
                </a:cubicBezTo>
                <a:cubicBezTo>
                  <a:pt x="108858" y="287689"/>
                  <a:pt x="84489" y="312058"/>
                  <a:pt x="54429" y="312058"/>
                </a:cubicBezTo>
                <a:cubicBezTo>
                  <a:pt x="24369" y="312058"/>
                  <a:pt x="0" y="287689"/>
                  <a:pt x="0" y="257629"/>
                </a:cubicBezTo>
                <a:cubicBezTo>
                  <a:pt x="0" y="227569"/>
                  <a:pt x="24369" y="203200"/>
                  <a:pt x="54429" y="203200"/>
                </a:cubicBezTo>
                <a:close/>
                <a:moveTo>
                  <a:pt x="1621973" y="0"/>
                </a:moveTo>
                <a:cubicBezTo>
                  <a:pt x="1652033" y="0"/>
                  <a:pt x="1676402" y="24369"/>
                  <a:pt x="1676402" y="54429"/>
                </a:cubicBezTo>
                <a:cubicBezTo>
                  <a:pt x="1676402" y="84489"/>
                  <a:pt x="1652033" y="108858"/>
                  <a:pt x="1621973" y="108858"/>
                </a:cubicBezTo>
                <a:cubicBezTo>
                  <a:pt x="1591913" y="108858"/>
                  <a:pt x="1567544" y="84489"/>
                  <a:pt x="1567544" y="54429"/>
                </a:cubicBezTo>
                <a:cubicBezTo>
                  <a:pt x="1567544" y="24369"/>
                  <a:pt x="1591913" y="0"/>
                  <a:pt x="1621973" y="0"/>
                </a:cubicBezTo>
                <a:close/>
                <a:moveTo>
                  <a:pt x="1426030" y="0"/>
                </a:moveTo>
                <a:cubicBezTo>
                  <a:pt x="1456090" y="0"/>
                  <a:pt x="1480459" y="24369"/>
                  <a:pt x="1480459" y="54429"/>
                </a:cubicBezTo>
                <a:cubicBezTo>
                  <a:pt x="1480459" y="84489"/>
                  <a:pt x="1456090" y="108858"/>
                  <a:pt x="1426030" y="108858"/>
                </a:cubicBezTo>
                <a:cubicBezTo>
                  <a:pt x="1395970" y="108858"/>
                  <a:pt x="1371601" y="84489"/>
                  <a:pt x="1371601" y="54429"/>
                </a:cubicBezTo>
                <a:cubicBezTo>
                  <a:pt x="1371601" y="24369"/>
                  <a:pt x="1395970" y="0"/>
                  <a:pt x="1426030" y="0"/>
                </a:cubicBezTo>
                <a:close/>
                <a:moveTo>
                  <a:pt x="1230087" y="0"/>
                </a:moveTo>
                <a:cubicBezTo>
                  <a:pt x="1260147" y="0"/>
                  <a:pt x="1284516" y="24369"/>
                  <a:pt x="1284516" y="54429"/>
                </a:cubicBezTo>
                <a:cubicBezTo>
                  <a:pt x="1284516" y="84489"/>
                  <a:pt x="1260147" y="108858"/>
                  <a:pt x="1230087" y="108858"/>
                </a:cubicBezTo>
                <a:cubicBezTo>
                  <a:pt x="1200027" y="108858"/>
                  <a:pt x="1175658" y="84489"/>
                  <a:pt x="1175658" y="54429"/>
                </a:cubicBezTo>
                <a:cubicBezTo>
                  <a:pt x="1175658" y="24369"/>
                  <a:pt x="1200027" y="0"/>
                  <a:pt x="1230087" y="0"/>
                </a:cubicBezTo>
                <a:close/>
                <a:moveTo>
                  <a:pt x="1034144" y="0"/>
                </a:moveTo>
                <a:cubicBezTo>
                  <a:pt x="1064204" y="0"/>
                  <a:pt x="1088573" y="24369"/>
                  <a:pt x="1088573" y="54429"/>
                </a:cubicBezTo>
                <a:cubicBezTo>
                  <a:pt x="1088573" y="84489"/>
                  <a:pt x="1064204" y="108858"/>
                  <a:pt x="1034144" y="108858"/>
                </a:cubicBezTo>
                <a:cubicBezTo>
                  <a:pt x="1004084" y="108858"/>
                  <a:pt x="979715" y="84489"/>
                  <a:pt x="979715" y="54429"/>
                </a:cubicBezTo>
                <a:cubicBezTo>
                  <a:pt x="979715" y="24369"/>
                  <a:pt x="1004084" y="0"/>
                  <a:pt x="1034144" y="0"/>
                </a:cubicBezTo>
                <a:close/>
                <a:moveTo>
                  <a:pt x="838201" y="0"/>
                </a:moveTo>
                <a:cubicBezTo>
                  <a:pt x="868261" y="0"/>
                  <a:pt x="892630" y="24369"/>
                  <a:pt x="892630" y="54429"/>
                </a:cubicBezTo>
                <a:cubicBezTo>
                  <a:pt x="892630" y="84489"/>
                  <a:pt x="868261" y="108858"/>
                  <a:pt x="838201" y="108858"/>
                </a:cubicBezTo>
                <a:cubicBezTo>
                  <a:pt x="808141" y="108858"/>
                  <a:pt x="783772" y="84489"/>
                  <a:pt x="783772" y="54429"/>
                </a:cubicBezTo>
                <a:cubicBezTo>
                  <a:pt x="783772" y="24369"/>
                  <a:pt x="808141" y="0"/>
                  <a:pt x="838201" y="0"/>
                </a:cubicBezTo>
                <a:close/>
                <a:moveTo>
                  <a:pt x="642258" y="0"/>
                </a:moveTo>
                <a:cubicBezTo>
                  <a:pt x="672318" y="0"/>
                  <a:pt x="696687" y="24369"/>
                  <a:pt x="696687" y="54429"/>
                </a:cubicBezTo>
                <a:cubicBezTo>
                  <a:pt x="696687" y="84489"/>
                  <a:pt x="672318" y="108858"/>
                  <a:pt x="642258" y="108858"/>
                </a:cubicBezTo>
                <a:cubicBezTo>
                  <a:pt x="612198" y="108858"/>
                  <a:pt x="587829" y="84489"/>
                  <a:pt x="587829" y="54429"/>
                </a:cubicBezTo>
                <a:cubicBezTo>
                  <a:pt x="587829" y="24369"/>
                  <a:pt x="612198" y="0"/>
                  <a:pt x="642258" y="0"/>
                </a:cubicBezTo>
                <a:close/>
                <a:moveTo>
                  <a:pt x="446315" y="0"/>
                </a:moveTo>
                <a:cubicBezTo>
                  <a:pt x="476375" y="0"/>
                  <a:pt x="500744" y="24369"/>
                  <a:pt x="500744" y="54429"/>
                </a:cubicBezTo>
                <a:cubicBezTo>
                  <a:pt x="500744" y="84489"/>
                  <a:pt x="476375" y="108858"/>
                  <a:pt x="446315" y="108858"/>
                </a:cubicBezTo>
                <a:cubicBezTo>
                  <a:pt x="416255" y="108858"/>
                  <a:pt x="391886" y="84489"/>
                  <a:pt x="391886" y="54429"/>
                </a:cubicBezTo>
                <a:cubicBezTo>
                  <a:pt x="391886" y="24369"/>
                  <a:pt x="416255" y="0"/>
                  <a:pt x="446315" y="0"/>
                </a:cubicBezTo>
                <a:close/>
                <a:moveTo>
                  <a:pt x="250372" y="0"/>
                </a:moveTo>
                <a:cubicBezTo>
                  <a:pt x="280432" y="0"/>
                  <a:pt x="304801" y="24369"/>
                  <a:pt x="304801" y="54429"/>
                </a:cubicBezTo>
                <a:cubicBezTo>
                  <a:pt x="304801" y="84489"/>
                  <a:pt x="280432" y="108858"/>
                  <a:pt x="250372" y="108858"/>
                </a:cubicBezTo>
                <a:cubicBezTo>
                  <a:pt x="220312" y="108858"/>
                  <a:pt x="195943" y="84489"/>
                  <a:pt x="195943" y="54429"/>
                </a:cubicBezTo>
                <a:cubicBezTo>
                  <a:pt x="195943" y="24369"/>
                  <a:pt x="220312" y="0"/>
                  <a:pt x="250372" y="0"/>
                </a:cubicBezTo>
                <a:close/>
                <a:moveTo>
                  <a:pt x="54429" y="0"/>
                </a:moveTo>
                <a:cubicBezTo>
                  <a:pt x="84489" y="0"/>
                  <a:pt x="108858" y="24369"/>
                  <a:pt x="108858" y="54429"/>
                </a:cubicBezTo>
                <a:cubicBezTo>
                  <a:pt x="108858" y="84489"/>
                  <a:pt x="84489" y="108858"/>
                  <a:pt x="54429" y="108858"/>
                </a:cubicBezTo>
                <a:cubicBezTo>
                  <a:pt x="24369" y="108858"/>
                  <a:pt x="0" y="84489"/>
                  <a:pt x="0" y="54429"/>
                </a:cubicBezTo>
                <a:cubicBezTo>
                  <a:pt x="0" y="24369"/>
                  <a:pt x="24369" y="0"/>
                  <a:pt x="54429" y="0"/>
                </a:cubicBez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="" xmlns:a16="http://schemas.microsoft.com/office/drawing/2014/main" id="{9D1B7BB6-EB55-47DB-BAA8-F0EABFD3B288}"/>
              </a:ext>
            </a:extLst>
          </p:cNvPr>
          <p:cNvSpPr/>
          <p:nvPr/>
        </p:nvSpPr>
        <p:spPr>
          <a:xfrm>
            <a:off x="0" y="5196245"/>
            <a:ext cx="12192000" cy="1661754"/>
          </a:xfrm>
          <a:custGeom>
            <a:avLst/>
            <a:gdLst>
              <a:gd name="connsiteX0" fmla="*/ 12179531 w 12179531"/>
              <a:gd name="connsiteY0" fmla="*/ 0 h 1661754"/>
              <a:gd name="connsiteX1" fmla="*/ 12179531 w 12179531"/>
              <a:gd name="connsiteY1" fmla="*/ 1661754 h 1661754"/>
              <a:gd name="connsiteX2" fmla="*/ 0 w 12179531"/>
              <a:gd name="connsiteY2" fmla="*/ 1661754 h 1661754"/>
              <a:gd name="connsiteX3" fmla="*/ 0 w 12179531"/>
              <a:gd name="connsiteY3" fmla="*/ 4503 h 1661754"/>
              <a:gd name="connsiteX4" fmla="*/ 396005 w 12179531"/>
              <a:gd name="connsiteY4" fmla="*/ 147547 h 1661754"/>
              <a:gd name="connsiteX5" fmla="*/ 6083532 w 12179531"/>
              <a:gd name="connsiteY5" fmla="*/ 872049 h 1661754"/>
              <a:gd name="connsiteX6" fmla="*/ 11771059 w 12179531"/>
              <a:gd name="connsiteY6" fmla="*/ 147547 h 1661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79531" h="1661754">
                <a:moveTo>
                  <a:pt x="12179531" y="0"/>
                </a:moveTo>
                <a:lnTo>
                  <a:pt x="12179531" y="1661754"/>
                </a:lnTo>
                <a:lnTo>
                  <a:pt x="0" y="1661754"/>
                </a:lnTo>
                <a:lnTo>
                  <a:pt x="0" y="4503"/>
                </a:lnTo>
                <a:lnTo>
                  <a:pt x="396005" y="147547"/>
                </a:lnTo>
                <a:cubicBezTo>
                  <a:pt x="1747885" y="590019"/>
                  <a:pt x="3793775" y="872049"/>
                  <a:pt x="6083532" y="872049"/>
                </a:cubicBezTo>
                <a:cubicBezTo>
                  <a:pt x="8373290" y="872049"/>
                  <a:pt x="10419179" y="590019"/>
                  <a:pt x="11771059" y="147547"/>
                </a:cubicBezTo>
                <a:close/>
              </a:path>
            </a:pathLst>
          </a:custGeom>
          <a:gradFill>
            <a:gsLst>
              <a:gs pos="0">
                <a:srgbClr val="FFF5EC"/>
              </a:gs>
              <a:gs pos="100000">
                <a:srgbClr val="F8DFC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 descr="杯子里有水果&#10;&#10;描述已自动生成">
            <a:extLst>
              <a:ext uri="{FF2B5EF4-FFF2-40B4-BE49-F238E27FC236}">
                <a16:creationId xmlns="" xmlns:a16="http://schemas.microsoft.com/office/drawing/2014/main" id="{F6A6E024-0B3F-4D28-8913-791D7BC8B0C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9910" y="492805"/>
            <a:ext cx="2862714" cy="6021873"/>
          </a:xfrm>
          <a:prstGeom prst="rect">
            <a:avLst/>
          </a:prstGeom>
          <a:effectLst>
            <a:outerShdw blurRad="355600" dist="50800" dir="2700000" algn="tl" rotWithShape="0">
              <a:prstClr val="black">
                <a:alpha val="18000"/>
              </a:prstClr>
            </a:outerShdw>
          </a:effectLst>
        </p:spPr>
      </p:pic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3B607CF4-157F-45B3-8690-9409F1C86210}"/>
              </a:ext>
            </a:extLst>
          </p:cNvPr>
          <p:cNvGrpSpPr/>
          <p:nvPr/>
        </p:nvGrpSpPr>
        <p:grpSpPr>
          <a:xfrm>
            <a:off x="11516028" y="380487"/>
            <a:ext cx="391283" cy="112318"/>
            <a:chOff x="11077552" y="637981"/>
            <a:chExt cx="391283" cy="112318"/>
          </a:xfrm>
        </p:grpSpPr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2E99C452-8FA3-4793-8D7B-BD04F744DE99}"/>
                </a:ext>
              </a:extLst>
            </p:cNvPr>
            <p:cNvSpPr/>
            <p:nvPr/>
          </p:nvSpPr>
          <p:spPr>
            <a:xfrm>
              <a:off x="11077552" y="637981"/>
              <a:ext cx="112318" cy="11231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FE674C10-7698-4A2C-9593-897EA0AFF6EA}"/>
                </a:ext>
              </a:extLst>
            </p:cNvPr>
            <p:cNvCxnSpPr/>
            <p:nvPr/>
          </p:nvCxnSpPr>
          <p:spPr>
            <a:xfrm>
              <a:off x="11189870" y="694140"/>
              <a:ext cx="278965" cy="0"/>
            </a:xfrm>
            <a:prstGeom prst="line">
              <a:avLst/>
            </a:prstGeom>
            <a:ln w="12700">
              <a:solidFill>
                <a:schemeClr val="bg1"/>
              </a:soli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iconfont-10716-5173395">
            <a:extLst>
              <a:ext uri="{FF2B5EF4-FFF2-40B4-BE49-F238E27FC236}">
                <a16:creationId xmlns="" xmlns:a16="http://schemas.microsoft.com/office/drawing/2014/main" id="{389706F8-DA9E-4184-BB1F-BF25495B48BC}"/>
              </a:ext>
            </a:extLst>
          </p:cNvPr>
          <p:cNvSpPr/>
          <p:nvPr/>
        </p:nvSpPr>
        <p:spPr>
          <a:xfrm rot="1596673" flipH="1">
            <a:off x="7294270" y="5043361"/>
            <a:ext cx="323214" cy="443629"/>
          </a:xfrm>
          <a:custGeom>
            <a:avLst/>
            <a:gdLst>
              <a:gd name="T0" fmla="*/ 7217 w 7969"/>
              <a:gd name="T1" fmla="*/ 4678 h 10938"/>
              <a:gd name="T2" fmla="*/ 3661 w 7969"/>
              <a:gd name="T3" fmla="*/ 1713 h 10938"/>
              <a:gd name="T4" fmla="*/ 1472 w 7969"/>
              <a:gd name="T5" fmla="*/ 0 h 10938"/>
              <a:gd name="T6" fmla="*/ 3061 w 7969"/>
              <a:gd name="T7" fmla="*/ 500 h 10938"/>
              <a:gd name="T8" fmla="*/ 881 w 7969"/>
              <a:gd name="T9" fmla="*/ 4678 h 10938"/>
              <a:gd name="T10" fmla="*/ 0 w 7969"/>
              <a:gd name="T11" fmla="*/ 5178 h 10938"/>
              <a:gd name="T12" fmla="*/ 1395 w 7969"/>
              <a:gd name="T13" fmla="*/ 10268 h 10938"/>
              <a:gd name="T14" fmla="*/ 6020 w 7969"/>
              <a:gd name="T15" fmla="*/ 10938 h 10938"/>
              <a:gd name="T16" fmla="*/ 7193 w 7969"/>
              <a:gd name="T17" fmla="*/ 5178 h 10938"/>
              <a:gd name="T18" fmla="*/ 7969 w 7969"/>
              <a:gd name="T19" fmla="*/ 4678 h 10938"/>
              <a:gd name="T20" fmla="*/ 6716 w 7969"/>
              <a:gd name="T21" fmla="*/ 4678 h 10938"/>
              <a:gd name="T22" fmla="*/ 3702 w 7969"/>
              <a:gd name="T23" fmla="*/ 2212 h 10938"/>
              <a:gd name="T24" fmla="*/ 2159 w 7969"/>
              <a:gd name="T25" fmla="*/ 2972 h 10938"/>
              <a:gd name="T26" fmla="*/ 3402 w 7969"/>
              <a:gd name="T27" fmla="*/ 4677 h 10938"/>
              <a:gd name="T28" fmla="*/ 2159 w 7969"/>
              <a:gd name="T29" fmla="*/ 2972 h 10938"/>
              <a:gd name="T30" fmla="*/ 6203 w 7969"/>
              <a:gd name="T31" fmla="*/ 10243 h 10938"/>
              <a:gd name="T32" fmla="*/ 6020 w 7969"/>
              <a:gd name="T33" fmla="*/ 10439 h 10938"/>
              <a:gd name="T34" fmla="*/ 1895 w 7969"/>
              <a:gd name="T35" fmla="*/ 10256 h 10938"/>
              <a:gd name="T36" fmla="*/ 1407 w 7969"/>
              <a:gd name="T37" fmla="*/ 5178 h 10938"/>
              <a:gd name="T38" fmla="*/ 3647 w 7969"/>
              <a:gd name="T39" fmla="*/ 7683 h 10938"/>
              <a:gd name="T40" fmla="*/ 3944 w 7969"/>
              <a:gd name="T41" fmla="*/ 5178 h 10938"/>
              <a:gd name="T42" fmla="*/ 6205 w 7969"/>
              <a:gd name="T43" fmla="*/ 10231 h 10938"/>
              <a:gd name="T44" fmla="*/ 1980 w 7969"/>
              <a:gd name="T45" fmla="*/ 9304 h 10938"/>
              <a:gd name="T46" fmla="*/ 2993 w 7969"/>
              <a:gd name="T47" fmla="*/ 10316 h 10938"/>
              <a:gd name="T48" fmla="*/ 2697 w 7969"/>
              <a:gd name="T49" fmla="*/ 8825 h 10938"/>
              <a:gd name="T50" fmla="*/ 2502 w 7969"/>
              <a:gd name="T51" fmla="*/ 9406 h 10938"/>
              <a:gd name="T52" fmla="*/ 2697 w 7969"/>
              <a:gd name="T53" fmla="*/ 9875 h 10938"/>
              <a:gd name="T54" fmla="*/ 4300 w 7969"/>
              <a:gd name="T55" fmla="*/ 9979 h 10938"/>
              <a:gd name="T56" fmla="*/ 5313 w 7969"/>
              <a:gd name="T57" fmla="*/ 8966 h 10938"/>
              <a:gd name="T58" fmla="*/ 3822 w 7969"/>
              <a:gd name="T59" fmla="*/ 9263 h 10938"/>
              <a:gd name="T60" fmla="*/ 4791 w 7969"/>
              <a:gd name="T61" fmla="*/ 9457 h 10938"/>
              <a:gd name="T62" fmla="*/ 4597 w 7969"/>
              <a:gd name="T63" fmla="*/ 8988 h 10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969" h="10938">
                <a:moveTo>
                  <a:pt x="7969" y="4678"/>
                </a:moveTo>
                <a:lnTo>
                  <a:pt x="7217" y="4678"/>
                </a:lnTo>
                <a:cubicBezTo>
                  <a:pt x="7119" y="3000"/>
                  <a:pt x="5730" y="1689"/>
                  <a:pt x="4049" y="1690"/>
                </a:cubicBezTo>
                <a:cubicBezTo>
                  <a:pt x="3919" y="1689"/>
                  <a:pt x="3790" y="1697"/>
                  <a:pt x="3661" y="1713"/>
                </a:cubicBezTo>
                <a:lnTo>
                  <a:pt x="3522" y="0"/>
                </a:lnTo>
                <a:lnTo>
                  <a:pt x="1472" y="0"/>
                </a:lnTo>
                <a:lnTo>
                  <a:pt x="1472" y="500"/>
                </a:lnTo>
                <a:lnTo>
                  <a:pt x="3061" y="500"/>
                </a:lnTo>
                <a:lnTo>
                  <a:pt x="3168" y="1813"/>
                </a:lnTo>
                <a:cubicBezTo>
                  <a:pt x="1876" y="2187"/>
                  <a:pt x="960" y="3335"/>
                  <a:pt x="881" y="4678"/>
                </a:cubicBezTo>
                <a:lnTo>
                  <a:pt x="0" y="4678"/>
                </a:lnTo>
                <a:lnTo>
                  <a:pt x="0" y="5178"/>
                </a:lnTo>
                <a:lnTo>
                  <a:pt x="905" y="5178"/>
                </a:lnTo>
                <a:lnTo>
                  <a:pt x="1395" y="10268"/>
                </a:lnTo>
                <a:cubicBezTo>
                  <a:pt x="1403" y="10640"/>
                  <a:pt x="1706" y="10937"/>
                  <a:pt x="2078" y="10938"/>
                </a:cubicBezTo>
                <a:lnTo>
                  <a:pt x="6020" y="10938"/>
                </a:lnTo>
                <a:cubicBezTo>
                  <a:pt x="6391" y="10937"/>
                  <a:pt x="6695" y="10640"/>
                  <a:pt x="6703" y="10268"/>
                </a:cubicBezTo>
                <a:lnTo>
                  <a:pt x="7193" y="5178"/>
                </a:lnTo>
                <a:lnTo>
                  <a:pt x="7968" y="5178"/>
                </a:lnTo>
                <a:lnTo>
                  <a:pt x="7969" y="4678"/>
                </a:lnTo>
                <a:close/>
                <a:moveTo>
                  <a:pt x="4049" y="2190"/>
                </a:moveTo>
                <a:cubicBezTo>
                  <a:pt x="5454" y="2189"/>
                  <a:pt x="6619" y="3276"/>
                  <a:pt x="6716" y="4678"/>
                </a:cubicBezTo>
                <a:lnTo>
                  <a:pt x="3903" y="4678"/>
                </a:lnTo>
                <a:lnTo>
                  <a:pt x="3702" y="2212"/>
                </a:lnTo>
                <a:cubicBezTo>
                  <a:pt x="3817" y="2197"/>
                  <a:pt x="3933" y="2189"/>
                  <a:pt x="4049" y="2190"/>
                </a:cubicBezTo>
                <a:close/>
                <a:moveTo>
                  <a:pt x="2159" y="2972"/>
                </a:moveTo>
                <a:cubicBezTo>
                  <a:pt x="2453" y="2676"/>
                  <a:pt x="2813" y="2454"/>
                  <a:pt x="3210" y="2323"/>
                </a:cubicBezTo>
                <a:lnTo>
                  <a:pt x="3402" y="4677"/>
                </a:lnTo>
                <a:lnTo>
                  <a:pt x="1382" y="4677"/>
                </a:lnTo>
                <a:cubicBezTo>
                  <a:pt x="1425" y="4033"/>
                  <a:pt x="1701" y="3427"/>
                  <a:pt x="2159" y="2972"/>
                </a:cubicBezTo>
                <a:close/>
                <a:moveTo>
                  <a:pt x="6205" y="10231"/>
                </a:moveTo>
                <a:lnTo>
                  <a:pt x="6203" y="10243"/>
                </a:lnTo>
                <a:lnTo>
                  <a:pt x="6203" y="10256"/>
                </a:lnTo>
                <a:cubicBezTo>
                  <a:pt x="6203" y="10357"/>
                  <a:pt x="6121" y="10439"/>
                  <a:pt x="6020" y="10439"/>
                </a:cubicBezTo>
                <a:lnTo>
                  <a:pt x="2079" y="10439"/>
                </a:lnTo>
                <a:cubicBezTo>
                  <a:pt x="1977" y="10439"/>
                  <a:pt x="1895" y="10357"/>
                  <a:pt x="1895" y="10256"/>
                </a:cubicBezTo>
                <a:lnTo>
                  <a:pt x="1895" y="10243"/>
                </a:lnTo>
                <a:lnTo>
                  <a:pt x="1407" y="5178"/>
                </a:lnTo>
                <a:lnTo>
                  <a:pt x="3443" y="5178"/>
                </a:lnTo>
                <a:lnTo>
                  <a:pt x="3647" y="7683"/>
                </a:lnTo>
                <a:lnTo>
                  <a:pt x="4146" y="7643"/>
                </a:lnTo>
                <a:lnTo>
                  <a:pt x="3944" y="5178"/>
                </a:lnTo>
                <a:lnTo>
                  <a:pt x="6691" y="5178"/>
                </a:lnTo>
                <a:lnTo>
                  <a:pt x="6205" y="10231"/>
                </a:lnTo>
                <a:close/>
                <a:moveTo>
                  <a:pt x="2697" y="8825"/>
                </a:moveTo>
                <a:cubicBezTo>
                  <a:pt x="2383" y="8825"/>
                  <a:pt x="2100" y="9014"/>
                  <a:pt x="1980" y="9304"/>
                </a:cubicBezTo>
                <a:cubicBezTo>
                  <a:pt x="1861" y="9593"/>
                  <a:pt x="1927" y="9927"/>
                  <a:pt x="2149" y="10148"/>
                </a:cubicBezTo>
                <a:cubicBezTo>
                  <a:pt x="2370" y="10370"/>
                  <a:pt x="2703" y="10436"/>
                  <a:pt x="2993" y="10316"/>
                </a:cubicBezTo>
                <a:cubicBezTo>
                  <a:pt x="3283" y="10196"/>
                  <a:pt x="3472" y="9914"/>
                  <a:pt x="3472" y="9600"/>
                </a:cubicBezTo>
                <a:cubicBezTo>
                  <a:pt x="3471" y="9173"/>
                  <a:pt x="3124" y="8826"/>
                  <a:pt x="2697" y="8825"/>
                </a:cubicBezTo>
                <a:close/>
                <a:moveTo>
                  <a:pt x="2697" y="9875"/>
                </a:moveTo>
                <a:cubicBezTo>
                  <a:pt x="2451" y="9875"/>
                  <a:pt x="2329" y="9579"/>
                  <a:pt x="2502" y="9406"/>
                </a:cubicBezTo>
                <a:cubicBezTo>
                  <a:pt x="2675" y="9233"/>
                  <a:pt x="2972" y="9355"/>
                  <a:pt x="2972" y="9600"/>
                </a:cubicBezTo>
                <a:cubicBezTo>
                  <a:pt x="2972" y="9752"/>
                  <a:pt x="2848" y="9875"/>
                  <a:pt x="2697" y="9875"/>
                </a:cubicBezTo>
                <a:close/>
                <a:moveTo>
                  <a:pt x="3822" y="9263"/>
                </a:moveTo>
                <a:cubicBezTo>
                  <a:pt x="3822" y="9576"/>
                  <a:pt x="4010" y="9859"/>
                  <a:pt x="4300" y="9979"/>
                </a:cubicBezTo>
                <a:cubicBezTo>
                  <a:pt x="4590" y="10099"/>
                  <a:pt x="4923" y="10033"/>
                  <a:pt x="5144" y="9811"/>
                </a:cubicBezTo>
                <a:cubicBezTo>
                  <a:pt x="5366" y="9589"/>
                  <a:pt x="5432" y="9256"/>
                  <a:pt x="5313" y="8966"/>
                </a:cubicBezTo>
                <a:cubicBezTo>
                  <a:pt x="5193" y="8677"/>
                  <a:pt x="4910" y="8488"/>
                  <a:pt x="4597" y="8488"/>
                </a:cubicBezTo>
                <a:cubicBezTo>
                  <a:pt x="4169" y="8488"/>
                  <a:pt x="3822" y="8835"/>
                  <a:pt x="3822" y="9263"/>
                </a:cubicBezTo>
                <a:close/>
                <a:moveTo>
                  <a:pt x="4597" y="8988"/>
                </a:moveTo>
                <a:cubicBezTo>
                  <a:pt x="4842" y="8988"/>
                  <a:pt x="4964" y="9284"/>
                  <a:pt x="4791" y="9457"/>
                </a:cubicBezTo>
                <a:cubicBezTo>
                  <a:pt x="4618" y="9631"/>
                  <a:pt x="4322" y="9508"/>
                  <a:pt x="4322" y="9263"/>
                </a:cubicBezTo>
                <a:cubicBezTo>
                  <a:pt x="4322" y="9111"/>
                  <a:pt x="4445" y="8988"/>
                  <a:pt x="4597" y="898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BAC3A5A8-6CD9-47E8-BFE9-6A92C24CA4D0}"/>
              </a:ext>
            </a:extLst>
          </p:cNvPr>
          <p:cNvSpPr txBox="1"/>
          <p:nvPr/>
        </p:nvSpPr>
        <p:spPr>
          <a:xfrm>
            <a:off x="1277946" y="1815589"/>
            <a:ext cx="349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E5863F"/>
                </a:solidFill>
              </a:rPr>
              <a:t>天下第一奶茶品牌店</a:t>
            </a:r>
          </a:p>
        </p:txBody>
      </p:sp>
      <p:pic>
        <p:nvPicPr>
          <p:cNvPr id="117" name="图片 116" descr="黑白色的花&#10;&#10;中度可信度描述已自动生成">
            <a:extLst>
              <a:ext uri="{FF2B5EF4-FFF2-40B4-BE49-F238E27FC236}">
                <a16:creationId xmlns="" xmlns:a16="http://schemas.microsoft.com/office/drawing/2014/main" id="{CED4F0D8-D917-48AA-B3A1-5EFBB9CD418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00953" y="3200400"/>
            <a:ext cx="2491047" cy="3314278"/>
          </a:xfrm>
          <a:custGeom>
            <a:avLst/>
            <a:gdLst>
              <a:gd name="connsiteX0" fmla="*/ 0 w 2491047"/>
              <a:gd name="connsiteY0" fmla="*/ 0 h 3314278"/>
              <a:gd name="connsiteX1" fmla="*/ 2491047 w 2491047"/>
              <a:gd name="connsiteY1" fmla="*/ 0 h 3314278"/>
              <a:gd name="connsiteX2" fmla="*/ 2491047 w 2491047"/>
              <a:gd name="connsiteY2" fmla="*/ 3314278 h 3314278"/>
              <a:gd name="connsiteX3" fmla="*/ 0 w 2491047"/>
              <a:gd name="connsiteY3" fmla="*/ 3314278 h 3314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1047" h="3314278">
                <a:moveTo>
                  <a:pt x="0" y="0"/>
                </a:moveTo>
                <a:lnTo>
                  <a:pt x="2491047" y="0"/>
                </a:lnTo>
                <a:lnTo>
                  <a:pt x="2491047" y="3314278"/>
                </a:lnTo>
                <a:lnTo>
                  <a:pt x="0" y="3314278"/>
                </a:lnTo>
                <a:close/>
              </a:path>
            </a:pathLst>
          </a:custGeom>
          <a:effectLst>
            <a:outerShdw blurRad="190500" dist="38100" dir="8100000" algn="tr" rotWithShape="0">
              <a:prstClr val="black">
                <a:alpha val="15000"/>
              </a:prstClr>
            </a:outerShdw>
          </a:effectLst>
        </p:spPr>
      </p:pic>
      <p:pic>
        <p:nvPicPr>
          <p:cNvPr id="116" name="图片 115" descr="树上的叶子&#10;&#10;描述已自动生成">
            <a:extLst>
              <a:ext uri="{FF2B5EF4-FFF2-40B4-BE49-F238E27FC236}">
                <a16:creationId xmlns="" xmlns:a16="http://schemas.microsoft.com/office/drawing/2014/main" id="{12B84353-6F41-4BE6-8C11-2E80D22230B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1"/>
            <a:ext cx="1253921" cy="922713"/>
          </a:xfrm>
          <a:custGeom>
            <a:avLst/>
            <a:gdLst>
              <a:gd name="connsiteX0" fmla="*/ 0 w 1253921"/>
              <a:gd name="connsiteY0" fmla="*/ 0 h 922713"/>
              <a:gd name="connsiteX1" fmla="*/ 1253921 w 1253921"/>
              <a:gd name="connsiteY1" fmla="*/ 0 h 922713"/>
              <a:gd name="connsiteX2" fmla="*/ 1253921 w 1253921"/>
              <a:gd name="connsiteY2" fmla="*/ 922713 h 922713"/>
              <a:gd name="connsiteX3" fmla="*/ 0 w 1253921"/>
              <a:gd name="connsiteY3" fmla="*/ 922713 h 922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3921" h="922713">
                <a:moveTo>
                  <a:pt x="0" y="0"/>
                </a:moveTo>
                <a:lnTo>
                  <a:pt x="1253921" y="0"/>
                </a:lnTo>
                <a:lnTo>
                  <a:pt x="1253921" y="922713"/>
                </a:lnTo>
                <a:lnTo>
                  <a:pt x="0" y="922713"/>
                </a:lnTo>
                <a:close/>
              </a:path>
            </a:pathLst>
          </a:custGeom>
        </p:spPr>
      </p:pic>
      <p:sp>
        <p:nvSpPr>
          <p:cNvPr id="44" name="iconfont-10841-5202303">
            <a:extLst>
              <a:ext uri="{FF2B5EF4-FFF2-40B4-BE49-F238E27FC236}">
                <a16:creationId xmlns="" xmlns:a16="http://schemas.microsoft.com/office/drawing/2014/main" id="{B098166B-FC3E-4AA9-AF09-42A75E122CC3}"/>
              </a:ext>
            </a:extLst>
          </p:cNvPr>
          <p:cNvSpPr/>
          <p:nvPr/>
        </p:nvSpPr>
        <p:spPr>
          <a:xfrm rot="19890271">
            <a:off x="6218952" y="5329603"/>
            <a:ext cx="342254" cy="412557"/>
          </a:xfrm>
          <a:custGeom>
            <a:avLst/>
            <a:gdLst>
              <a:gd name="connsiteX0" fmla="*/ 110303 w 371029"/>
              <a:gd name="connsiteY0" fmla="*/ 425720 h 447243"/>
              <a:gd name="connsiteX1" fmla="*/ 106446 w 371029"/>
              <a:gd name="connsiteY1" fmla="*/ 427339 h 447243"/>
              <a:gd name="connsiteX2" fmla="*/ 104874 w 371029"/>
              <a:gd name="connsiteY2" fmla="*/ 431148 h 447243"/>
              <a:gd name="connsiteX3" fmla="*/ 110303 w 371029"/>
              <a:gd name="connsiteY3" fmla="*/ 436529 h 447243"/>
              <a:gd name="connsiteX4" fmla="*/ 240388 w 371029"/>
              <a:gd name="connsiteY4" fmla="*/ 436529 h 447243"/>
              <a:gd name="connsiteX5" fmla="*/ 244340 w 371029"/>
              <a:gd name="connsiteY5" fmla="*/ 434958 h 447243"/>
              <a:gd name="connsiteX6" fmla="*/ 245864 w 371029"/>
              <a:gd name="connsiteY6" fmla="*/ 431148 h 447243"/>
              <a:gd name="connsiteX7" fmla="*/ 240483 w 371029"/>
              <a:gd name="connsiteY7" fmla="*/ 425720 h 447243"/>
              <a:gd name="connsiteX8" fmla="*/ 154675 w 371029"/>
              <a:gd name="connsiteY8" fmla="*/ 415006 h 447243"/>
              <a:gd name="connsiteX9" fmla="*/ 196043 w 371029"/>
              <a:gd name="connsiteY9" fmla="*/ 415006 h 447243"/>
              <a:gd name="connsiteX10" fmla="*/ 196043 w 371029"/>
              <a:gd name="connsiteY10" fmla="*/ 415037 h 447243"/>
              <a:gd name="connsiteX11" fmla="*/ 154675 w 371029"/>
              <a:gd name="connsiteY11" fmla="*/ 415037 h 447243"/>
              <a:gd name="connsiteX12" fmla="*/ 110303 w 371029"/>
              <a:gd name="connsiteY12" fmla="*/ 415006 h 447243"/>
              <a:gd name="connsiteX13" fmla="*/ 144059 w 371029"/>
              <a:gd name="connsiteY13" fmla="*/ 415006 h 447243"/>
              <a:gd name="connsiteX14" fmla="*/ 144059 w 371029"/>
              <a:gd name="connsiteY14" fmla="*/ 425716 h 447243"/>
              <a:gd name="connsiteX15" fmla="*/ 206754 w 371029"/>
              <a:gd name="connsiteY15" fmla="*/ 425716 h 447243"/>
              <a:gd name="connsiteX16" fmla="*/ 206754 w 371029"/>
              <a:gd name="connsiteY16" fmla="*/ 415006 h 447243"/>
              <a:gd name="connsiteX17" fmla="*/ 240388 w 371029"/>
              <a:gd name="connsiteY17" fmla="*/ 415006 h 447243"/>
              <a:gd name="connsiteX18" fmla="*/ 256530 w 371029"/>
              <a:gd name="connsiteY18" fmla="*/ 431148 h 447243"/>
              <a:gd name="connsiteX19" fmla="*/ 251911 w 371029"/>
              <a:gd name="connsiteY19" fmla="*/ 442481 h 447243"/>
              <a:gd name="connsiteX20" fmla="*/ 240483 w 371029"/>
              <a:gd name="connsiteY20" fmla="*/ 447243 h 447243"/>
              <a:gd name="connsiteX21" fmla="*/ 110303 w 371029"/>
              <a:gd name="connsiteY21" fmla="*/ 447243 h 447243"/>
              <a:gd name="connsiteX22" fmla="*/ 94161 w 371029"/>
              <a:gd name="connsiteY22" fmla="*/ 431148 h 447243"/>
              <a:gd name="connsiteX23" fmla="*/ 98922 w 371029"/>
              <a:gd name="connsiteY23" fmla="*/ 419673 h 447243"/>
              <a:gd name="connsiteX24" fmla="*/ 110303 w 371029"/>
              <a:gd name="connsiteY24" fmla="*/ 415006 h 447243"/>
              <a:gd name="connsiteX25" fmla="*/ 188678 w 371029"/>
              <a:gd name="connsiteY25" fmla="*/ 394309 h 447243"/>
              <a:gd name="connsiteX26" fmla="*/ 187953 w 371029"/>
              <a:gd name="connsiteY26" fmla="*/ 394369 h 447243"/>
              <a:gd name="connsiteX27" fmla="*/ 162859 w 371029"/>
              <a:gd name="connsiteY27" fmla="*/ 394369 h 447243"/>
              <a:gd name="connsiteX28" fmla="*/ 162192 w 371029"/>
              <a:gd name="connsiteY28" fmla="*/ 394314 h 447243"/>
              <a:gd name="connsiteX29" fmla="*/ 162863 w 371029"/>
              <a:gd name="connsiteY29" fmla="*/ 394345 h 447243"/>
              <a:gd name="connsiteX30" fmla="*/ 187903 w 371029"/>
              <a:gd name="connsiteY30" fmla="*/ 394345 h 447243"/>
              <a:gd name="connsiteX31" fmla="*/ 144059 w 371029"/>
              <a:gd name="connsiteY31" fmla="*/ 391609 h 447243"/>
              <a:gd name="connsiteX32" fmla="*/ 148479 w 371029"/>
              <a:gd name="connsiteY32" fmla="*/ 393178 h 447243"/>
              <a:gd name="connsiteX33" fmla="*/ 162192 w 371029"/>
              <a:gd name="connsiteY33" fmla="*/ 394314 h 447243"/>
              <a:gd name="connsiteX34" fmla="*/ 154675 w 371029"/>
              <a:gd name="connsiteY34" fmla="*/ 393964 h 447243"/>
              <a:gd name="connsiteX35" fmla="*/ 154675 w 371029"/>
              <a:gd name="connsiteY35" fmla="*/ 415006 h 447243"/>
              <a:gd name="connsiteX36" fmla="*/ 144059 w 371029"/>
              <a:gd name="connsiteY36" fmla="*/ 415006 h 447243"/>
              <a:gd name="connsiteX37" fmla="*/ 206754 w 371029"/>
              <a:gd name="connsiteY37" fmla="*/ 390970 h 447243"/>
              <a:gd name="connsiteX38" fmla="*/ 206754 w 371029"/>
              <a:gd name="connsiteY38" fmla="*/ 415006 h 447243"/>
              <a:gd name="connsiteX39" fmla="*/ 196043 w 371029"/>
              <a:gd name="connsiteY39" fmla="*/ 415006 h 447243"/>
              <a:gd name="connsiteX40" fmla="*/ 196043 w 371029"/>
              <a:gd name="connsiteY40" fmla="*/ 393964 h 447243"/>
              <a:gd name="connsiteX41" fmla="*/ 188678 w 371029"/>
              <a:gd name="connsiteY41" fmla="*/ 394309 h 447243"/>
              <a:gd name="connsiteX42" fmla="*/ 202285 w 371029"/>
              <a:gd name="connsiteY42" fmla="*/ 393178 h 447243"/>
              <a:gd name="connsiteX43" fmla="*/ 170129 w 371029"/>
              <a:gd name="connsiteY43" fmla="*/ 383604 h 447243"/>
              <a:gd name="connsiteX44" fmla="*/ 182379 w 371029"/>
              <a:gd name="connsiteY44" fmla="*/ 383604 h 447243"/>
              <a:gd name="connsiteX45" fmla="*/ 182346 w 371029"/>
              <a:gd name="connsiteY45" fmla="*/ 383618 h 447243"/>
              <a:gd name="connsiteX46" fmla="*/ 170163 w 371029"/>
              <a:gd name="connsiteY46" fmla="*/ 383618 h 447243"/>
              <a:gd name="connsiteX47" fmla="*/ 158177 w 371029"/>
              <a:gd name="connsiteY47" fmla="*/ 383233 h 447243"/>
              <a:gd name="connsiteX48" fmla="*/ 159671 w 371029"/>
              <a:gd name="connsiteY48" fmla="*/ 383351 h 447243"/>
              <a:gd name="connsiteX49" fmla="*/ 159673 w 371029"/>
              <a:gd name="connsiteY49" fmla="*/ 383357 h 447243"/>
              <a:gd name="connsiteX50" fmla="*/ 192880 w 371029"/>
              <a:gd name="connsiteY50" fmla="*/ 383210 h 447243"/>
              <a:gd name="connsiteX51" fmla="*/ 192184 w 371029"/>
              <a:gd name="connsiteY51" fmla="*/ 384884 h 447243"/>
              <a:gd name="connsiteX52" fmla="*/ 176254 w 371029"/>
              <a:gd name="connsiteY52" fmla="*/ 391492 h 447243"/>
              <a:gd name="connsiteX53" fmla="*/ 160307 w 371029"/>
              <a:gd name="connsiteY53" fmla="*/ 384884 h 447243"/>
              <a:gd name="connsiteX54" fmla="*/ 159673 w 371029"/>
              <a:gd name="connsiteY54" fmla="*/ 383357 h 447243"/>
              <a:gd name="connsiteX55" fmla="*/ 162815 w 371029"/>
              <a:gd name="connsiteY55" fmla="*/ 383618 h 447243"/>
              <a:gd name="connsiteX56" fmla="*/ 170163 w 371029"/>
              <a:gd name="connsiteY56" fmla="*/ 383618 h 447243"/>
              <a:gd name="connsiteX57" fmla="*/ 176254 w 371029"/>
              <a:gd name="connsiteY57" fmla="*/ 386158 h 447243"/>
              <a:gd name="connsiteX58" fmla="*/ 182346 w 371029"/>
              <a:gd name="connsiteY58" fmla="*/ 383618 h 447243"/>
              <a:gd name="connsiteX59" fmla="*/ 187951 w 371029"/>
              <a:gd name="connsiteY59" fmla="*/ 383618 h 447243"/>
              <a:gd name="connsiteX60" fmla="*/ 192149 w 371029"/>
              <a:gd name="connsiteY60" fmla="*/ 383268 h 447243"/>
              <a:gd name="connsiteX61" fmla="*/ 150099 w 371029"/>
              <a:gd name="connsiteY61" fmla="*/ 382553 h 447243"/>
              <a:gd name="connsiteX62" fmla="*/ 150200 w 371029"/>
              <a:gd name="connsiteY62" fmla="*/ 382570 h 447243"/>
              <a:gd name="connsiteX63" fmla="*/ 158177 w 371029"/>
              <a:gd name="connsiteY63" fmla="*/ 383233 h 447243"/>
              <a:gd name="connsiteX64" fmla="*/ 150241 w 371029"/>
              <a:gd name="connsiteY64" fmla="*/ 382604 h 447243"/>
              <a:gd name="connsiteX65" fmla="*/ 200632 w 371029"/>
              <a:gd name="connsiteY65" fmla="*/ 382550 h 447243"/>
              <a:gd name="connsiteX66" fmla="*/ 200523 w 371029"/>
              <a:gd name="connsiteY66" fmla="*/ 382604 h 447243"/>
              <a:gd name="connsiteX67" fmla="*/ 192880 w 371029"/>
              <a:gd name="connsiteY67" fmla="*/ 383210 h 447243"/>
              <a:gd name="connsiteX68" fmla="*/ 192882 w 371029"/>
              <a:gd name="connsiteY68" fmla="*/ 383207 h 447243"/>
              <a:gd name="connsiteX69" fmla="*/ 200518 w 371029"/>
              <a:gd name="connsiteY69" fmla="*/ 382570 h 447243"/>
              <a:gd name="connsiteX70" fmla="*/ 227064 w 371029"/>
              <a:gd name="connsiteY70" fmla="*/ 369446 h 447243"/>
              <a:gd name="connsiteX71" fmla="*/ 226713 w 371029"/>
              <a:gd name="connsiteY71" fmla="*/ 370287 h 447243"/>
              <a:gd name="connsiteX72" fmla="*/ 218390 w 371029"/>
              <a:gd name="connsiteY72" fmla="*/ 373747 h 447243"/>
              <a:gd name="connsiteX73" fmla="*/ 176254 w 371029"/>
              <a:gd name="connsiteY73" fmla="*/ 346392 h 447243"/>
              <a:gd name="connsiteX74" fmla="*/ 192202 w 371029"/>
              <a:gd name="connsiteY74" fmla="*/ 352994 h 447243"/>
              <a:gd name="connsiteX75" fmla="*/ 193171 w 371029"/>
              <a:gd name="connsiteY75" fmla="*/ 355323 h 447243"/>
              <a:gd name="connsiteX76" fmla="*/ 192002 w 371029"/>
              <a:gd name="connsiteY76" fmla="*/ 358137 h 447243"/>
              <a:gd name="connsiteX77" fmla="*/ 197654 w 371029"/>
              <a:gd name="connsiteY77" fmla="*/ 371739 h 447243"/>
              <a:gd name="connsiteX78" fmla="*/ 192882 w 371029"/>
              <a:gd name="connsiteY78" fmla="*/ 383207 h 447243"/>
              <a:gd name="connsiteX79" fmla="*/ 192149 w 371029"/>
              <a:gd name="connsiteY79" fmla="*/ 383268 h 447243"/>
              <a:gd name="connsiteX80" fmla="*/ 187905 w 371029"/>
              <a:gd name="connsiteY80" fmla="*/ 383604 h 447243"/>
              <a:gd name="connsiteX81" fmla="*/ 182379 w 371029"/>
              <a:gd name="connsiteY81" fmla="*/ 383604 h 447243"/>
              <a:gd name="connsiteX82" fmla="*/ 188404 w 371029"/>
              <a:gd name="connsiteY82" fmla="*/ 381092 h 447243"/>
              <a:gd name="connsiteX83" fmla="*/ 193446 w 371029"/>
              <a:gd name="connsiteY83" fmla="*/ 368918 h 447243"/>
              <a:gd name="connsiteX84" fmla="*/ 176254 w 371029"/>
              <a:gd name="connsiteY84" fmla="*/ 351726 h 447243"/>
              <a:gd name="connsiteX85" fmla="*/ 159063 w 371029"/>
              <a:gd name="connsiteY85" fmla="*/ 368918 h 447243"/>
              <a:gd name="connsiteX86" fmla="*/ 164105 w 371029"/>
              <a:gd name="connsiteY86" fmla="*/ 381092 h 447243"/>
              <a:gd name="connsiteX87" fmla="*/ 170129 w 371029"/>
              <a:gd name="connsiteY87" fmla="*/ 383604 h 447243"/>
              <a:gd name="connsiteX88" fmla="*/ 162859 w 371029"/>
              <a:gd name="connsiteY88" fmla="*/ 383604 h 447243"/>
              <a:gd name="connsiteX89" fmla="*/ 159671 w 371029"/>
              <a:gd name="connsiteY89" fmla="*/ 383351 h 447243"/>
              <a:gd name="connsiteX90" fmla="*/ 154314 w 371029"/>
              <a:gd name="connsiteY90" fmla="*/ 370443 h 447243"/>
              <a:gd name="connsiteX91" fmla="*/ 158612 w 371029"/>
              <a:gd name="connsiteY91" fmla="*/ 360089 h 447243"/>
              <a:gd name="connsiteX92" fmla="*/ 157983 w 371029"/>
              <a:gd name="connsiteY92" fmla="*/ 358578 h 447243"/>
              <a:gd name="connsiteX93" fmla="*/ 160307 w 371029"/>
              <a:gd name="connsiteY93" fmla="*/ 352994 h 447243"/>
              <a:gd name="connsiteX94" fmla="*/ 176254 w 371029"/>
              <a:gd name="connsiteY94" fmla="*/ 346392 h 447243"/>
              <a:gd name="connsiteX95" fmla="*/ 136034 w 371029"/>
              <a:gd name="connsiteY95" fmla="*/ 342896 h 447243"/>
              <a:gd name="connsiteX96" fmla="*/ 118839 w 371029"/>
              <a:gd name="connsiteY96" fmla="*/ 360089 h 447243"/>
              <a:gd name="connsiteX97" fmla="*/ 136034 w 371029"/>
              <a:gd name="connsiteY97" fmla="*/ 377330 h 447243"/>
              <a:gd name="connsiteX98" fmla="*/ 153229 w 371029"/>
              <a:gd name="connsiteY98" fmla="*/ 360089 h 447243"/>
              <a:gd name="connsiteX99" fmla="*/ 136034 w 371029"/>
              <a:gd name="connsiteY99" fmla="*/ 342896 h 447243"/>
              <a:gd name="connsiteX100" fmla="*/ 136034 w 371029"/>
              <a:gd name="connsiteY100" fmla="*/ 337562 h 447243"/>
              <a:gd name="connsiteX101" fmla="*/ 151985 w 371029"/>
              <a:gd name="connsiteY101" fmla="*/ 344164 h 447243"/>
              <a:gd name="connsiteX102" fmla="*/ 157983 w 371029"/>
              <a:gd name="connsiteY102" fmla="*/ 358578 h 447243"/>
              <a:gd name="connsiteX103" fmla="*/ 153681 w 371029"/>
              <a:gd name="connsiteY103" fmla="*/ 368918 h 447243"/>
              <a:gd name="connsiteX104" fmla="*/ 154314 w 371029"/>
              <a:gd name="connsiteY104" fmla="*/ 370443 h 447243"/>
              <a:gd name="connsiteX105" fmla="*/ 151985 w 371029"/>
              <a:gd name="connsiteY105" fmla="*/ 376056 h 447243"/>
              <a:gd name="connsiteX106" fmla="*/ 142676 w 371029"/>
              <a:gd name="connsiteY106" fmla="*/ 379912 h 447243"/>
              <a:gd name="connsiteX107" fmla="*/ 124539 w 371029"/>
              <a:gd name="connsiteY107" fmla="*/ 373459 h 447243"/>
              <a:gd name="connsiteX108" fmla="*/ 116194 w 371029"/>
              <a:gd name="connsiteY108" fmla="*/ 366684 h 447243"/>
              <a:gd name="connsiteX109" fmla="*/ 113456 w 371029"/>
              <a:gd name="connsiteY109" fmla="*/ 360089 h 447243"/>
              <a:gd name="connsiteX110" fmla="*/ 136034 w 371029"/>
              <a:gd name="connsiteY110" fmla="*/ 337562 h 447243"/>
              <a:gd name="connsiteX111" fmla="*/ 214579 w 371029"/>
              <a:gd name="connsiteY111" fmla="*/ 335562 h 447243"/>
              <a:gd name="connsiteX112" fmla="*/ 237109 w 371029"/>
              <a:gd name="connsiteY112" fmla="*/ 358137 h 447243"/>
              <a:gd name="connsiteX113" fmla="*/ 233812 w 371029"/>
              <a:gd name="connsiteY113" fmla="*/ 366101 h 447243"/>
              <a:gd name="connsiteX114" fmla="*/ 227064 w 371029"/>
              <a:gd name="connsiteY114" fmla="*/ 369446 h 447243"/>
              <a:gd name="connsiteX115" fmla="*/ 231774 w 371029"/>
              <a:gd name="connsiteY115" fmla="*/ 358137 h 447243"/>
              <a:gd name="connsiteX116" fmla="*/ 214579 w 371029"/>
              <a:gd name="connsiteY116" fmla="*/ 340943 h 447243"/>
              <a:gd name="connsiteX117" fmla="*/ 197384 w 371029"/>
              <a:gd name="connsiteY117" fmla="*/ 358137 h 447243"/>
              <a:gd name="connsiteX118" fmla="*/ 214579 w 371029"/>
              <a:gd name="connsiteY118" fmla="*/ 375330 h 447243"/>
              <a:gd name="connsiteX119" fmla="*/ 218390 w 371029"/>
              <a:gd name="connsiteY119" fmla="*/ 373747 h 447243"/>
              <a:gd name="connsiteX120" fmla="*/ 209009 w 371029"/>
              <a:gd name="connsiteY120" fmla="*/ 378397 h 447243"/>
              <a:gd name="connsiteX121" fmla="*/ 198628 w 371029"/>
              <a:gd name="connsiteY121" fmla="*/ 374085 h 447243"/>
              <a:gd name="connsiteX122" fmla="*/ 197654 w 371029"/>
              <a:gd name="connsiteY122" fmla="*/ 371739 h 447243"/>
              <a:gd name="connsiteX123" fmla="*/ 198827 w 371029"/>
              <a:gd name="connsiteY123" fmla="*/ 368918 h 447243"/>
              <a:gd name="connsiteX124" fmla="*/ 193171 w 371029"/>
              <a:gd name="connsiteY124" fmla="*/ 355323 h 447243"/>
              <a:gd name="connsiteX125" fmla="*/ 198628 w 371029"/>
              <a:gd name="connsiteY125" fmla="*/ 342188 h 447243"/>
              <a:gd name="connsiteX126" fmla="*/ 214579 w 371029"/>
              <a:gd name="connsiteY126" fmla="*/ 335562 h 447243"/>
              <a:gd name="connsiteX127" fmla="*/ 288575 w 371029"/>
              <a:gd name="connsiteY127" fmla="*/ 169732 h 447243"/>
              <a:gd name="connsiteX128" fmla="*/ 288617 w 371029"/>
              <a:gd name="connsiteY128" fmla="*/ 169761 h 447243"/>
              <a:gd name="connsiteX129" fmla="*/ 280362 w 371029"/>
              <a:gd name="connsiteY129" fmla="*/ 288998 h 447243"/>
              <a:gd name="connsiteX130" fmla="*/ 280337 w 371029"/>
              <a:gd name="connsiteY130" fmla="*/ 289012 h 447243"/>
              <a:gd name="connsiteX131" fmla="*/ 289254 w 371029"/>
              <a:gd name="connsiteY131" fmla="*/ 160558 h 447243"/>
              <a:gd name="connsiteX132" fmla="*/ 326405 w 371029"/>
              <a:gd name="connsiteY132" fmla="*/ 182684 h 447243"/>
              <a:gd name="connsiteX133" fmla="*/ 342856 w 371029"/>
              <a:gd name="connsiteY133" fmla="*/ 228396 h 447243"/>
              <a:gd name="connsiteX134" fmla="*/ 301556 w 371029"/>
              <a:gd name="connsiteY134" fmla="*/ 293516 h 447243"/>
              <a:gd name="connsiteX135" fmla="*/ 279667 w 371029"/>
              <a:gd name="connsiteY135" fmla="*/ 299038 h 447243"/>
              <a:gd name="connsiteX136" fmla="*/ 280362 w 371029"/>
              <a:gd name="connsiteY136" fmla="*/ 288998 h 447243"/>
              <a:gd name="connsiteX137" fmla="*/ 317334 w 371029"/>
              <a:gd name="connsiteY137" fmla="*/ 268424 h 447243"/>
              <a:gd name="connsiteX138" fmla="*/ 332190 w 371029"/>
              <a:gd name="connsiteY138" fmla="*/ 228444 h 447243"/>
              <a:gd name="connsiteX139" fmla="*/ 319971 w 371029"/>
              <a:gd name="connsiteY139" fmla="*/ 191749 h 447243"/>
              <a:gd name="connsiteX140" fmla="*/ 288617 w 371029"/>
              <a:gd name="connsiteY140" fmla="*/ 169761 h 447243"/>
              <a:gd name="connsiteX141" fmla="*/ 278843 w 371029"/>
              <a:gd name="connsiteY141" fmla="*/ 156691 h 447243"/>
              <a:gd name="connsiteX142" fmla="*/ 284670 w 371029"/>
              <a:gd name="connsiteY142" fmla="*/ 157828 h 447243"/>
              <a:gd name="connsiteX143" fmla="*/ 289195 w 371029"/>
              <a:gd name="connsiteY143" fmla="*/ 160523 h 447243"/>
              <a:gd name="connsiteX144" fmla="*/ 279587 w 371029"/>
              <a:gd name="connsiteY144" fmla="*/ 299058 h 447243"/>
              <a:gd name="connsiteX145" fmla="*/ 274862 w 371029"/>
              <a:gd name="connsiteY145" fmla="*/ 300250 h 447243"/>
              <a:gd name="connsiteX146" fmla="*/ 268863 w 371029"/>
              <a:gd name="connsiteY146" fmla="*/ 300583 h 447243"/>
              <a:gd name="connsiteX147" fmla="*/ 269308 w 371029"/>
              <a:gd name="connsiteY147" fmla="*/ 294530 h 447243"/>
              <a:gd name="connsiteX148" fmla="*/ 134415 w 371029"/>
              <a:gd name="connsiteY148" fmla="*/ 136151 h 447243"/>
              <a:gd name="connsiteX149" fmla="*/ 137130 w 371029"/>
              <a:gd name="connsiteY149" fmla="*/ 138818 h 447243"/>
              <a:gd name="connsiteX150" fmla="*/ 137130 w 371029"/>
              <a:gd name="connsiteY150" fmla="*/ 221735 h 447243"/>
              <a:gd name="connsiteX151" fmla="*/ 134415 w 371029"/>
              <a:gd name="connsiteY151" fmla="*/ 224498 h 447243"/>
              <a:gd name="connsiteX152" fmla="*/ 131747 w 371029"/>
              <a:gd name="connsiteY152" fmla="*/ 221830 h 447243"/>
              <a:gd name="connsiteX153" fmla="*/ 131747 w 371029"/>
              <a:gd name="connsiteY153" fmla="*/ 138818 h 447243"/>
              <a:gd name="connsiteX154" fmla="*/ 134415 w 371029"/>
              <a:gd name="connsiteY154" fmla="*/ 136151 h 447243"/>
              <a:gd name="connsiteX155" fmla="*/ 107741 w 371029"/>
              <a:gd name="connsiteY155" fmla="*/ 136151 h 447243"/>
              <a:gd name="connsiteX156" fmla="*/ 110456 w 371029"/>
              <a:gd name="connsiteY156" fmla="*/ 138818 h 447243"/>
              <a:gd name="connsiteX157" fmla="*/ 110456 w 371029"/>
              <a:gd name="connsiteY157" fmla="*/ 313987 h 447243"/>
              <a:gd name="connsiteX158" fmla="*/ 107741 w 371029"/>
              <a:gd name="connsiteY158" fmla="*/ 316654 h 447243"/>
              <a:gd name="connsiteX159" fmla="*/ 105073 w 371029"/>
              <a:gd name="connsiteY159" fmla="*/ 313987 h 447243"/>
              <a:gd name="connsiteX160" fmla="*/ 105073 w 371029"/>
              <a:gd name="connsiteY160" fmla="*/ 138818 h 447243"/>
              <a:gd name="connsiteX161" fmla="*/ 107741 w 371029"/>
              <a:gd name="connsiteY161" fmla="*/ 136151 h 447243"/>
              <a:gd name="connsiteX162" fmla="*/ 291232 w 371029"/>
              <a:gd name="connsiteY162" fmla="*/ 131148 h 447243"/>
              <a:gd name="connsiteX163" fmla="*/ 320361 w 371029"/>
              <a:gd name="connsiteY163" fmla="*/ 141211 h 447243"/>
              <a:gd name="connsiteX164" fmla="*/ 371029 w 371029"/>
              <a:gd name="connsiteY164" fmla="*/ 228380 h 447243"/>
              <a:gd name="connsiteX165" fmla="*/ 309934 w 371029"/>
              <a:gd name="connsiteY165" fmla="*/ 320532 h 447243"/>
              <a:gd name="connsiteX166" fmla="*/ 274227 w 371029"/>
              <a:gd name="connsiteY166" fmla="*/ 327787 h 447243"/>
              <a:gd name="connsiteX167" fmla="*/ 276185 w 371029"/>
              <a:gd name="connsiteY167" fmla="*/ 324494 h 447243"/>
              <a:gd name="connsiteX168" fmla="*/ 279042 w 371029"/>
              <a:gd name="connsiteY168" fmla="*/ 306918 h 447243"/>
              <a:gd name="connsiteX169" fmla="*/ 279587 w 371029"/>
              <a:gd name="connsiteY169" fmla="*/ 299058 h 447243"/>
              <a:gd name="connsiteX170" fmla="*/ 279667 w 371029"/>
              <a:gd name="connsiteY170" fmla="*/ 299038 h 447243"/>
              <a:gd name="connsiteX171" fmla="*/ 279118 w 371029"/>
              <a:gd name="connsiteY171" fmla="*/ 306960 h 447243"/>
              <a:gd name="connsiteX172" fmla="*/ 277785 w 371029"/>
              <a:gd name="connsiteY172" fmla="*/ 317580 h 447243"/>
              <a:gd name="connsiteX173" fmla="*/ 360409 w 371029"/>
              <a:gd name="connsiteY173" fmla="*/ 228428 h 447243"/>
              <a:gd name="connsiteX174" fmla="*/ 290595 w 371029"/>
              <a:gd name="connsiteY174" fmla="*/ 141181 h 447243"/>
              <a:gd name="connsiteX175" fmla="*/ 289254 w 371029"/>
              <a:gd name="connsiteY175" fmla="*/ 160558 h 447243"/>
              <a:gd name="connsiteX176" fmla="*/ 289195 w 371029"/>
              <a:gd name="connsiteY176" fmla="*/ 160523 h 447243"/>
              <a:gd name="connsiteX177" fmla="*/ 281810 w 371029"/>
              <a:gd name="connsiteY177" fmla="*/ 112948 h 447243"/>
              <a:gd name="connsiteX178" fmla="*/ 281068 w 371029"/>
              <a:gd name="connsiteY178" fmla="*/ 123620 h 447243"/>
              <a:gd name="connsiteX179" fmla="*/ 69775 w 371029"/>
              <a:gd name="connsiteY179" fmla="*/ 124820 h 447243"/>
              <a:gd name="connsiteX180" fmla="*/ 69037 w 371029"/>
              <a:gd name="connsiteY180" fmla="*/ 114203 h 447243"/>
              <a:gd name="connsiteX181" fmla="*/ 82788 w 371029"/>
              <a:gd name="connsiteY181" fmla="*/ 67714 h 447243"/>
              <a:gd name="connsiteX182" fmla="*/ 106947 w 371029"/>
              <a:gd name="connsiteY182" fmla="*/ 67714 h 447243"/>
              <a:gd name="connsiteX183" fmla="*/ 106583 w 371029"/>
              <a:gd name="connsiteY183" fmla="*/ 67888 h 447243"/>
              <a:gd name="connsiteX184" fmla="*/ 83009 w 371029"/>
              <a:gd name="connsiteY184" fmla="*/ 67888 h 447243"/>
              <a:gd name="connsiteX185" fmla="*/ 76431 w 371029"/>
              <a:gd name="connsiteY185" fmla="*/ 58202 h 447243"/>
              <a:gd name="connsiteX186" fmla="*/ 77866 w 371029"/>
              <a:gd name="connsiteY186" fmla="*/ 63840 h 447243"/>
              <a:gd name="connsiteX187" fmla="*/ 82788 w 371029"/>
              <a:gd name="connsiteY187" fmla="*/ 67714 h 447243"/>
              <a:gd name="connsiteX188" fmla="*/ 78721 w 371029"/>
              <a:gd name="connsiteY188" fmla="*/ 67714 h 447243"/>
              <a:gd name="connsiteX189" fmla="*/ 78721 w 371029"/>
              <a:gd name="connsiteY189" fmla="*/ 67856 h 447243"/>
              <a:gd name="connsiteX190" fmla="*/ 71055 w 371029"/>
              <a:gd name="connsiteY190" fmla="*/ 71286 h 447243"/>
              <a:gd name="connsiteX191" fmla="*/ 66960 w 371029"/>
              <a:gd name="connsiteY191" fmla="*/ 84337 h 447243"/>
              <a:gd name="connsiteX192" fmla="*/ 69037 w 371029"/>
              <a:gd name="connsiteY192" fmla="*/ 114203 h 447243"/>
              <a:gd name="connsiteX193" fmla="*/ 65103 w 371029"/>
              <a:gd name="connsiteY193" fmla="*/ 114226 h 447243"/>
              <a:gd name="connsiteX194" fmla="*/ 59817 w 371029"/>
              <a:gd name="connsiteY194" fmla="*/ 119560 h 447243"/>
              <a:gd name="connsiteX195" fmla="*/ 65151 w 371029"/>
              <a:gd name="connsiteY195" fmla="*/ 124846 h 447243"/>
              <a:gd name="connsiteX196" fmla="*/ 69775 w 371029"/>
              <a:gd name="connsiteY196" fmla="*/ 124820 h 447243"/>
              <a:gd name="connsiteX197" fmla="*/ 82387 w 371029"/>
              <a:gd name="connsiteY197" fmla="*/ 306156 h 447243"/>
              <a:gd name="connsiteX198" fmla="*/ 103547 w 371029"/>
              <a:gd name="connsiteY198" fmla="*/ 356419 h 447243"/>
              <a:gd name="connsiteX199" fmla="*/ 116194 w 371029"/>
              <a:gd name="connsiteY199" fmla="*/ 366684 h 447243"/>
              <a:gd name="connsiteX200" fmla="*/ 120083 w 371029"/>
              <a:gd name="connsiteY200" fmla="*/ 376056 h 447243"/>
              <a:gd name="connsiteX201" fmla="*/ 136034 w 371029"/>
              <a:gd name="connsiteY201" fmla="*/ 382664 h 447243"/>
              <a:gd name="connsiteX202" fmla="*/ 142676 w 371029"/>
              <a:gd name="connsiteY202" fmla="*/ 379912 h 447243"/>
              <a:gd name="connsiteX203" fmla="*/ 150099 w 371029"/>
              <a:gd name="connsiteY203" fmla="*/ 382553 h 447243"/>
              <a:gd name="connsiteX204" fmla="*/ 144059 w 371029"/>
              <a:gd name="connsiteY204" fmla="*/ 381568 h 447243"/>
              <a:gd name="connsiteX205" fmla="*/ 144059 w 371029"/>
              <a:gd name="connsiteY205" fmla="*/ 391609 h 447243"/>
              <a:gd name="connsiteX206" fmla="*/ 119384 w 371029"/>
              <a:gd name="connsiteY206" fmla="*/ 382848 h 447243"/>
              <a:gd name="connsiteX207" fmla="*/ 71721 w 371029"/>
              <a:gd name="connsiteY207" fmla="*/ 306918 h 447243"/>
              <a:gd name="connsiteX208" fmla="*/ 56294 w 371029"/>
              <a:gd name="connsiteY208" fmla="*/ 85147 h 447243"/>
              <a:gd name="connsiteX209" fmla="*/ 63245 w 371029"/>
              <a:gd name="connsiteY209" fmla="*/ 64046 h 447243"/>
              <a:gd name="connsiteX210" fmla="*/ 110690 w 371029"/>
              <a:gd name="connsiteY210" fmla="*/ 57187 h 447243"/>
              <a:gd name="connsiteX211" fmla="*/ 271995 w 371029"/>
              <a:gd name="connsiteY211" fmla="*/ 57187 h 447243"/>
              <a:gd name="connsiteX212" fmla="*/ 287518 w 371029"/>
              <a:gd name="connsiteY212" fmla="*/ 64094 h 447243"/>
              <a:gd name="connsiteX213" fmla="*/ 294422 w 371029"/>
              <a:gd name="connsiteY213" fmla="*/ 85147 h 447243"/>
              <a:gd name="connsiteX214" fmla="*/ 291232 w 371029"/>
              <a:gd name="connsiteY214" fmla="*/ 131148 h 447243"/>
              <a:gd name="connsiteX215" fmla="*/ 286500 w 371029"/>
              <a:gd name="connsiteY215" fmla="*/ 129513 h 447243"/>
              <a:gd name="connsiteX216" fmla="*/ 280785 w 371029"/>
              <a:gd name="connsiteY216" fmla="*/ 128608 h 447243"/>
              <a:gd name="connsiteX217" fmla="*/ 278843 w 371029"/>
              <a:gd name="connsiteY217" fmla="*/ 156691 h 447243"/>
              <a:gd name="connsiteX218" fmla="*/ 278814 w 371029"/>
              <a:gd name="connsiteY218" fmla="*/ 156685 h 447243"/>
              <a:gd name="connsiteX219" fmla="*/ 268862 w 371029"/>
              <a:gd name="connsiteY219" fmla="*/ 300583 h 447243"/>
              <a:gd name="connsiteX220" fmla="*/ 268863 w 371029"/>
              <a:gd name="connsiteY220" fmla="*/ 300583 h 447243"/>
              <a:gd name="connsiteX221" fmla="*/ 268451 w 371029"/>
              <a:gd name="connsiteY221" fmla="*/ 306198 h 447243"/>
              <a:gd name="connsiteX222" fmla="*/ 265879 w 371029"/>
              <a:gd name="connsiteY222" fmla="*/ 321771 h 447243"/>
              <a:gd name="connsiteX223" fmla="*/ 264117 w 371029"/>
              <a:gd name="connsiteY223" fmla="*/ 328533 h 447243"/>
              <a:gd name="connsiteX224" fmla="*/ 271022 w 371029"/>
              <a:gd name="connsiteY224" fmla="*/ 328438 h 447243"/>
              <a:gd name="connsiteX225" fmla="*/ 274227 w 371029"/>
              <a:gd name="connsiteY225" fmla="*/ 327787 h 447243"/>
              <a:gd name="connsiteX226" fmla="*/ 249092 w 371029"/>
              <a:gd name="connsiteY226" fmla="*/ 370053 h 447243"/>
              <a:gd name="connsiteX227" fmla="*/ 206754 w 371029"/>
              <a:gd name="connsiteY227" fmla="*/ 390970 h 447243"/>
              <a:gd name="connsiteX228" fmla="*/ 206754 w 371029"/>
              <a:gd name="connsiteY228" fmla="*/ 381473 h 447243"/>
              <a:gd name="connsiteX229" fmla="*/ 200632 w 371029"/>
              <a:gd name="connsiteY229" fmla="*/ 382550 h 447243"/>
              <a:gd name="connsiteX230" fmla="*/ 209009 w 371029"/>
              <a:gd name="connsiteY230" fmla="*/ 378397 h 447243"/>
              <a:gd name="connsiteX231" fmla="*/ 214579 w 371029"/>
              <a:gd name="connsiteY231" fmla="*/ 380711 h 447243"/>
              <a:gd name="connsiteX232" fmla="*/ 230506 w 371029"/>
              <a:gd name="connsiteY232" fmla="*/ 374085 h 447243"/>
              <a:gd name="connsiteX233" fmla="*/ 233812 w 371029"/>
              <a:gd name="connsiteY233" fmla="*/ 366101 h 447243"/>
              <a:gd name="connsiteX234" fmla="*/ 241884 w 371029"/>
              <a:gd name="connsiteY234" fmla="*/ 362099 h 447243"/>
              <a:gd name="connsiteX235" fmla="*/ 265853 w 371029"/>
              <a:gd name="connsiteY235" fmla="*/ 321731 h 447243"/>
              <a:gd name="connsiteX236" fmla="*/ 268376 w 371029"/>
              <a:gd name="connsiteY236" fmla="*/ 306108 h 447243"/>
              <a:gd name="connsiteX237" fmla="*/ 269186 w 371029"/>
              <a:gd name="connsiteY237" fmla="*/ 294439 h 447243"/>
              <a:gd name="connsiteX238" fmla="*/ 281068 w 371029"/>
              <a:gd name="connsiteY238" fmla="*/ 123620 h 447243"/>
              <a:gd name="connsiteX239" fmla="*/ 283261 w 371029"/>
              <a:gd name="connsiteY239" fmla="*/ 123608 h 447243"/>
              <a:gd name="connsiteX240" fmla="*/ 288595 w 371029"/>
              <a:gd name="connsiteY240" fmla="*/ 118274 h 447243"/>
              <a:gd name="connsiteX241" fmla="*/ 283214 w 371029"/>
              <a:gd name="connsiteY241" fmla="*/ 112940 h 447243"/>
              <a:gd name="connsiteX242" fmla="*/ 283166 w 371029"/>
              <a:gd name="connsiteY242" fmla="*/ 112940 h 447243"/>
              <a:gd name="connsiteX243" fmla="*/ 281810 w 371029"/>
              <a:gd name="connsiteY243" fmla="*/ 112948 h 447243"/>
              <a:gd name="connsiteX244" fmla="*/ 283804 w 371029"/>
              <a:gd name="connsiteY244" fmla="*/ 84289 h 447243"/>
              <a:gd name="connsiteX245" fmla="*/ 279756 w 371029"/>
              <a:gd name="connsiteY245" fmla="*/ 71238 h 447243"/>
              <a:gd name="connsiteX246" fmla="*/ 271995 w 371029"/>
              <a:gd name="connsiteY246" fmla="*/ 67714 h 447243"/>
              <a:gd name="connsiteX247" fmla="*/ 106947 w 371029"/>
              <a:gd name="connsiteY247" fmla="*/ 67714 h 447243"/>
              <a:gd name="connsiteX248" fmla="*/ 110774 w 371029"/>
              <a:gd name="connsiteY248" fmla="*/ 65888 h 447243"/>
              <a:gd name="connsiteX249" fmla="*/ 111726 w 371029"/>
              <a:gd name="connsiteY249" fmla="*/ 61268 h 447243"/>
              <a:gd name="connsiteX250" fmla="*/ 87144 w 371029"/>
              <a:gd name="connsiteY250" fmla="*/ 57187 h 447243"/>
              <a:gd name="connsiteX251" fmla="*/ 99764 w 371029"/>
              <a:gd name="connsiteY251" fmla="*/ 57187 h 447243"/>
              <a:gd name="connsiteX252" fmla="*/ 99772 w 371029"/>
              <a:gd name="connsiteY252" fmla="*/ 57220 h 447243"/>
              <a:gd name="connsiteX253" fmla="*/ 87152 w 371029"/>
              <a:gd name="connsiteY253" fmla="*/ 57220 h 447243"/>
              <a:gd name="connsiteX254" fmla="*/ 78866 w 371029"/>
              <a:gd name="connsiteY254" fmla="*/ 500 h 447243"/>
              <a:gd name="connsiteX255" fmla="*/ 99534 w 371029"/>
              <a:gd name="connsiteY255" fmla="*/ 12835 h 447243"/>
              <a:gd name="connsiteX256" fmla="*/ 102249 w 371029"/>
              <a:gd name="connsiteY256" fmla="*/ 23646 h 447243"/>
              <a:gd name="connsiteX257" fmla="*/ 102392 w 371029"/>
              <a:gd name="connsiteY257" fmla="*/ 24503 h 447243"/>
              <a:gd name="connsiteX258" fmla="*/ 110690 w 371029"/>
              <a:gd name="connsiteY258" fmla="*/ 57187 h 447243"/>
              <a:gd name="connsiteX259" fmla="*/ 99764 w 371029"/>
              <a:gd name="connsiteY259" fmla="*/ 57187 h 447243"/>
              <a:gd name="connsiteX260" fmla="*/ 91915 w 371029"/>
              <a:gd name="connsiteY260" fmla="*/ 26265 h 447243"/>
              <a:gd name="connsiteX261" fmla="*/ 91772 w 371029"/>
              <a:gd name="connsiteY261" fmla="*/ 25455 h 447243"/>
              <a:gd name="connsiteX262" fmla="*/ 89200 w 371029"/>
              <a:gd name="connsiteY262" fmla="*/ 15454 h 447243"/>
              <a:gd name="connsiteX263" fmla="*/ 81533 w 371029"/>
              <a:gd name="connsiteY263" fmla="*/ 10835 h 447243"/>
              <a:gd name="connsiteX264" fmla="*/ 11004 w 371029"/>
              <a:gd name="connsiteY264" fmla="*/ 28789 h 447243"/>
              <a:gd name="connsiteX265" fmla="*/ 10719 w 371029"/>
              <a:gd name="connsiteY265" fmla="*/ 29170 h 447243"/>
              <a:gd name="connsiteX266" fmla="*/ 13481 w 371029"/>
              <a:gd name="connsiteY266" fmla="*/ 40314 h 447243"/>
              <a:gd name="connsiteX267" fmla="*/ 13909 w 371029"/>
              <a:gd name="connsiteY267" fmla="*/ 40600 h 447243"/>
              <a:gd name="connsiteX268" fmla="*/ 67770 w 371029"/>
              <a:gd name="connsiteY268" fmla="*/ 26979 h 447243"/>
              <a:gd name="connsiteX269" fmla="*/ 76295 w 371029"/>
              <a:gd name="connsiteY269" fmla="*/ 28217 h 447243"/>
              <a:gd name="connsiteX270" fmla="*/ 81485 w 371029"/>
              <a:gd name="connsiteY270" fmla="*/ 35218 h 447243"/>
              <a:gd name="connsiteX271" fmla="*/ 87144 w 371029"/>
              <a:gd name="connsiteY271" fmla="*/ 57187 h 447243"/>
              <a:gd name="connsiteX272" fmla="*/ 78721 w 371029"/>
              <a:gd name="connsiteY272" fmla="*/ 57187 h 447243"/>
              <a:gd name="connsiteX273" fmla="*/ 76431 w 371029"/>
              <a:gd name="connsiteY273" fmla="*/ 58202 h 447243"/>
              <a:gd name="connsiteX274" fmla="*/ 71199 w 371029"/>
              <a:gd name="connsiteY274" fmla="*/ 37647 h 447243"/>
              <a:gd name="connsiteX275" fmla="*/ 70866 w 371029"/>
              <a:gd name="connsiteY275" fmla="*/ 37218 h 447243"/>
              <a:gd name="connsiteX276" fmla="*/ 70389 w 371029"/>
              <a:gd name="connsiteY276" fmla="*/ 37171 h 447243"/>
              <a:gd name="connsiteX277" fmla="*/ 16576 w 371029"/>
              <a:gd name="connsiteY277" fmla="*/ 50886 h 447243"/>
              <a:gd name="connsiteX278" fmla="*/ 3194 w 371029"/>
              <a:gd name="connsiteY278" fmla="*/ 42886 h 447243"/>
              <a:gd name="connsiteX279" fmla="*/ 337 w 371029"/>
              <a:gd name="connsiteY279" fmla="*/ 31837 h 447243"/>
              <a:gd name="connsiteX280" fmla="*/ 1528 w 371029"/>
              <a:gd name="connsiteY280" fmla="*/ 23503 h 447243"/>
              <a:gd name="connsiteX281" fmla="*/ 8242 w 371029"/>
              <a:gd name="connsiteY281" fmla="*/ 18407 h 44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</a:cxnLst>
            <a:rect l="l" t="t" r="r" b="b"/>
            <a:pathLst>
              <a:path w="371029" h="447243">
                <a:moveTo>
                  <a:pt x="110303" y="425720"/>
                </a:moveTo>
                <a:cubicBezTo>
                  <a:pt x="108874" y="425720"/>
                  <a:pt x="107494" y="426292"/>
                  <a:pt x="106446" y="427339"/>
                </a:cubicBezTo>
                <a:cubicBezTo>
                  <a:pt x="105398" y="428339"/>
                  <a:pt x="104874" y="429720"/>
                  <a:pt x="104874" y="431148"/>
                </a:cubicBezTo>
                <a:cubicBezTo>
                  <a:pt x="104874" y="434101"/>
                  <a:pt x="107303" y="436529"/>
                  <a:pt x="110303" y="436529"/>
                </a:cubicBezTo>
                <a:lnTo>
                  <a:pt x="240388" y="436529"/>
                </a:lnTo>
                <a:cubicBezTo>
                  <a:pt x="241864" y="436529"/>
                  <a:pt x="243245" y="435958"/>
                  <a:pt x="244340" y="434958"/>
                </a:cubicBezTo>
                <a:cubicBezTo>
                  <a:pt x="245292" y="433958"/>
                  <a:pt x="245864" y="432577"/>
                  <a:pt x="245864" y="431148"/>
                </a:cubicBezTo>
                <a:cubicBezTo>
                  <a:pt x="245864" y="428149"/>
                  <a:pt x="243435" y="425720"/>
                  <a:pt x="240483" y="425720"/>
                </a:cubicBezTo>
                <a:close/>
                <a:moveTo>
                  <a:pt x="154675" y="415006"/>
                </a:moveTo>
                <a:lnTo>
                  <a:pt x="196043" y="415006"/>
                </a:lnTo>
                <a:lnTo>
                  <a:pt x="196043" y="415037"/>
                </a:lnTo>
                <a:lnTo>
                  <a:pt x="154675" y="415037"/>
                </a:lnTo>
                <a:close/>
                <a:moveTo>
                  <a:pt x="110303" y="415006"/>
                </a:moveTo>
                <a:lnTo>
                  <a:pt x="144059" y="415006"/>
                </a:lnTo>
                <a:lnTo>
                  <a:pt x="144059" y="425716"/>
                </a:lnTo>
                <a:lnTo>
                  <a:pt x="206754" y="425716"/>
                </a:lnTo>
                <a:lnTo>
                  <a:pt x="206754" y="415006"/>
                </a:lnTo>
                <a:lnTo>
                  <a:pt x="240388" y="415006"/>
                </a:lnTo>
                <a:cubicBezTo>
                  <a:pt x="249244" y="415006"/>
                  <a:pt x="256530" y="422197"/>
                  <a:pt x="256530" y="431148"/>
                </a:cubicBezTo>
                <a:cubicBezTo>
                  <a:pt x="256530" y="435434"/>
                  <a:pt x="254863" y="439481"/>
                  <a:pt x="251911" y="442481"/>
                </a:cubicBezTo>
                <a:cubicBezTo>
                  <a:pt x="248721" y="445576"/>
                  <a:pt x="244673" y="447243"/>
                  <a:pt x="240483" y="447243"/>
                </a:cubicBezTo>
                <a:lnTo>
                  <a:pt x="110303" y="447243"/>
                </a:lnTo>
                <a:cubicBezTo>
                  <a:pt x="101446" y="447243"/>
                  <a:pt x="94161" y="440053"/>
                  <a:pt x="94161" y="431148"/>
                </a:cubicBezTo>
                <a:cubicBezTo>
                  <a:pt x="94161" y="426815"/>
                  <a:pt x="95827" y="422816"/>
                  <a:pt x="98922" y="419673"/>
                </a:cubicBezTo>
                <a:cubicBezTo>
                  <a:pt x="102017" y="416673"/>
                  <a:pt x="106065" y="415006"/>
                  <a:pt x="110303" y="415006"/>
                </a:cubicBezTo>
                <a:close/>
                <a:moveTo>
                  <a:pt x="188678" y="394309"/>
                </a:moveTo>
                <a:lnTo>
                  <a:pt x="187953" y="394369"/>
                </a:lnTo>
                <a:lnTo>
                  <a:pt x="162859" y="394369"/>
                </a:lnTo>
                <a:lnTo>
                  <a:pt x="162192" y="394314"/>
                </a:lnTo>
                <a:lnTo>
                  <a:pt x="162863" y="394345"/>
                </a:lnTo>
                <a:lnTo>
                  <a:pt x="187903" y="394345"/>
                </a:lnTo>
                <a:close/>
                <a:moveTo>
                  <a:pt x="144059" y="391609"/>
                </a:moveTo>
                <a:lnTo>
                  <a:pt x="148479" y="393178"/>
                </a:lnTo>
                <a:lnTo>
                  <a:pt x="162192" y="394314"/>
                </a:lnTo>
                <a:lnTo>
                  <a:pt x="154675" y="393964"/>
                </a:lnTo>
                <a:lnTo>
                  <a:pt x="154675" y="415006"/>
                </a:lnTo>
                <a:lnTo>
                  <a:pt x="144059" y="415006"/>
                </a:lnTo>
                <a:close/>
                <a:moveTo>
                  <a:pt x="206754" y="390970"/>
                </a:moveTo>
                <a:lnTo>
                  <a:pt x="206754" y="415006"/>
                </a:lnTo>
                <a:lnTo>
                  <a:pt x="196043" y="415006"/>
                </a:lnTo>
                <a:lnTo>
                  <a:pt x="196043" y="393964"/>
                </a:lnTo>
                <a:lnTo>
                  <a:pt x="188678" y="394309"/>
                </a:lnTo>
                <a:lnTo>
                  <a:pt x="202285" y="393178"/>
                </a:lnTo>
                <a:close/>
                <a:moveTo>
                  <a:pt x="170129" y="383604"/>
                </a:moveTo>
                <a:lnTo>
                  <a:pt x="182379" y="383604"/>
                </a:lnTo>
                <a:lnTo>
                  <a:pt x="182346" y="383618"/>
                </a:lnTo>
                <a:lnTo>
                  <a:pt x="170163" y="383618"/>
                </a:lnTo>
                <a:close/>
                <a:moveTo>
                  <a:pt x="158177" y="383233"/>
                </a:moveTo>
                <a:lnTo>
                  <a:pt x="159671" y="383351"/>
                </a:lnTo>
                <a:lnTo>
                  <a:pt x="159673" y="383357"/>
                </a:lnTo>
                <a:close/>
                <a:moveTo>
                  <a:pt x="192880" y="383210"/>
                </a:moveTo>
                <a:lnTo>
                  <a:pt x="192184" y="384884"/>
                </a:lnTo>
                <a:cubicBezTo>
                  <a:pt x="188088" y="388968"/>
                  <a:pt x="182445" y="391492"/>
                  <a:pt x="176254" y="391492"/>
                </a:cubicBezTo>
                <a:cubicBezTo>
                  <a:pt x="170040" y="391492"/>
                  <a:pt x="164396" y="388968"/>
                  <a:pt x="160307" y="384884"/>
                </a:cubicBezTo>
                <a:lnTo>
                  <a:pt x="159673" y="383357"/>
                </a:lnTo>
                <a:lnTo>
                  <a:pt x="162815" y="383618"/>
                </a:lnTo>
                <a:lnTo>
                  <a:pt x="170163" y="383618"/>
                </a:lnTo>
                <a:lnTo>
                  <a:pt x="176254" y="386158"/>
                </a:lnTo>
                <a:lnTo>
                  <a:pt x="182346" y="383618"/>
                </a:lnTo>
                <a:lnTo>
                  <a:pt x="187951" y="383618"/>
                </a:lnTo>
                <a:lnTo>
                  <a:pt x="192149" y="383268"/>
                </a:lnTo>
                <a:close/>
                <a:moveTo>
                  <a:pt x="150099" y="382553"/>
                </a:moveTo>
                <a:lnTo>
                  <a:pt x="150200" y="382570"/>
                </a:lnTo>
                <a:lnTo>
                  <a:pt x="158177" y="383233"/>
                </a:lnTo>
                <a:lnTo>
                  <a:pt x="150241" y="382604"/>
                </a:lnTo>
                <a:close/>
                <a:moveTo>
                  <a:pt x="200632" y="382550"/>
                </a:moveTo>
                <a:lnTo>
                  <a:pt x="200523" y="382604"/>
                </a:lnTo>
                <a:lnTo>
                  <a:pt x="192880" y="383210"/>
                </a:lnTo>
                <a:lnTo>
                  <a:pt x="192882" y="383207"/>
                </a:lnTo>
                <a:lnTo>
                  <a:pt x="200518" y="382570"/>
                </a:lnTo>
                <a:close/>
                <a:moveTo>
                  <a:pt x="227064" y="369446"/>
                </a:moveTo>
                <a:lnTo>
                  <a:pt x="226713" y="370287"/>
                </a:lnTo>
                <a:lnTo>
                  <a:pt x="218390" y="373747"/>
                </a:lnTo>
                <a:close/>
                <a:moveTo>
                  <a:pt x="176254" y="346392"/>
                </a:moveTo>
                <a:cubicBezTo>
                  <a:pt x="182469" y="346392"/>
                  <a:pt x="188112" y="348916"/>
                  <a:pt x="192202" y="352994"/>
                </a:cubicBezTo>
                <a:lnTo>
                  <a:pt x="193171" y="355323"/>
                </a:lnTo>
                <a:lnTo>
                  <a:pt x="192002" y="358137"/>
                </a:lnTo>
                <a:lnTo>
                  <a:pt x="197654" y="371739"/>
                </a:lnTo>
                <a:lnTo>
                  <a:pt x="192882" y="383207"/>
                </a:lnTo>
                <a:lnTo>
                  <a:pt x="192149" y="383268"/>
                </a:lnTo>
                <a:lnTo>
                  <a:pt x="187905" y="383604"/>
                </a:lnTo>
                <a:lnTo>
                  <a:pt x="182379" y="383604"/>
                </a:lnTo>
                <a:lnTo>
                  <a:pt x="188404" y="381092"/>
                </a:lnTo>
                <a:cubicBezTo>
                  <a:pt x="191517" y="377966"/>
                  <a:pt x="193446" y="373657"/>
                  <a:pt x="193446" y="368918"/>
                </a:cubicBezTo>
                <a:cubicBezTo>
                  <a:pt x="193446" y="359489"/>
                  <a:pt x="185731" y="351726"/>
                  <a:pt x="176254" y="351726"/>
                </a:cubicBezTo>
                <a:cubicBezTo>
                  <a:pt x="166777" y="351726"/>
                  <a:pt x="159063" y="359489"/>
                  <a:pt x="159063" y="368918"/>
                </a:cubicBezTo>
                <a:cubicBezTo>
                  <a:pt x="159063" y="373657"/>
                  <a:pt x="160991" y="377966"/>
                  <a:pt x="164105" y="381092"/>
                </a:cubicBezTo>
                <a:lnTo>
                  <a:pt x="170129" y="383604"/>
                </a:lnTo>
                <a:lnTo>
                  <a:pt x="162859" y="383604"/>
                </a:lnTo>
                <a:lnTo>
                  <a:pt x="159671" y="383351"/>
                </a:lnTo>
                <a:lnTo>
                  <a:pt x="154314" y="370443"/>
                </a:lnTo>
                <a:lnTo>
                  <a:pt x="158612" y="360089"/>
                </a:lnTo>
                <a:lnTo>
                  <a:pt x="157983" y="358578"/>
                </a:lnTo>
                <a:lnTo>
                  <a:pt x="160307" y="352994"/>
                </a:lnTo>
                <a:cubicBezTo>
                  <a:pt x="164396" y="348916"/>
                  <a:pt x="170040" y="346392"/>
                  <a:pt x="176254" y="346392"/>
                </a:cubicBezTo>
                <a:close/>
                <a:moveTo>
                  <a:pt x="136034" y="342896"/>
                </a:moveTo>
                <a:cubicBezTo>
                  <a:pt x="126555" y="342896"/>
                  <a:pt x="118839" y="350659"/>
                  <a:pt x="118839" y="360089"/>
                </a:cubicBezTo>
                <a:cubicBezTo>
                  <a:pt x="118839" y="369567"/>
                  <a:pt x="126555" y="377330"/>
                  <a:pt x="136034" y="377330"/>
                </a:cubicBezTo>
                <a:cubicBezTo>
                  <a:pt x="145513" y="377330"/>
                  <a:pt x="153229" y="369567"/>
                  <a:pt x="153229" y="360089"/>
                </a:cubicBezTo>
                <a:cubicBezTo>
                  <a:pt x="153229" y="350659"/>
                  <a:pt x="145560" y="342896"/>
                  <a:pt x="136034" y="342896"/>
                </a:cubicBezTo>
                <a:close/>
                <a:moveTo>
                  <a:pt x="136034" y="337562"/>
                </a:moveTo>
                <a:cubicBezTo>
                  <a:pt x="142250" y="337562"/>
                  <a:pt x="147895" y="340086"/>
                  <a:pt x="151985" y="344164"/>
                </a:cubicBezTo>
                <a:lnTo>
                  <a:pt x="157983" y="358578"/>
                </a:lnTo>
                <a:lnTo>
                  <a:pt x="153681" y="368918"/>
                </a:lnTo>
                <a:lnTo>
                  <a:pt x="154314" y="370443"/>
                </a:lnTo>
                <a:lnTo>
                  <a:pt x="151985" y="376056"/>
                </a:lnTo>
                <a:lnTo>
                  <a:pt x="142676" y="379912"/>
                </a:lnTo>
                <a:lnTo>
                  <a:pt x="124539" y="373459"/>
                </a:lnTo>
                <a:lnTo>
                  <a:pt x="116194" y="366684"/>
                </a:lnTo>
                <a:lnTo>
                  <a:pt x="113456" y="360089"/>
                </a:lnTo>
                <a:cubicBezTo>
                  <a:pt x="113456" y="347659"/>
                  <a:pt x="123602" y="337562"/>
                  <a:pt x="136034" y="337562"/>
                </a:cubicBezTo>
                <a:close/>
                <a:moveTo>
                  <a:pt x="214579" y="335562"/>
                </a:moveTo>
                <a:cubicBezTo>
                  <a:pt x="227011" y="335562"/>
                  <a:pt x="237109" y="345706"/>
                  <a:pt x="237109" y="358137"/>
                </a:cubicBezTo>
                <a:lnTo>
                  <a:pt x="233812" y="366101"/>
                </a:lnTo>
                <a:lnTo>
                  <a:pt x="227064" y="369446"/>
                </a:lnTo>
                <a:lnTo>
                  <a:pt x="231774" y="358137"/>
                </a:lnTo>
                <a:cubicBezTo>
                  <a:pt x="231774" y="348659"/>
                  <a:pt x="224106" y="340943"/>
                  <a:pt x="214579" y="340943"/>
                </a:cubicBezTo>
                <a:cubicBezTo>
                  <a:pt x="205101" y="340943"/>
                  <a:pt x="197384" y="348659"/>
                  <a:pt x="197384" y="358137"/>
                </a:cubicBezTo>
                <a:cubicBezTo>
                  <a:pt x="197384" y="367614"/>
                  <a:pt x="205101" y="375330"/>
                  <a:pt x="214579" y="375330"/>
                </a:cubicBezTo>
                <a:lnTo>
                  <a:pt x="218390" y="373747"/>
                </a:lnTo>
                <a:lnTo>
                  <a:pt x="209009" y="378397"/>
                </a:lnTo>
                <a:lnTo>
                  <a:pt x="198628" y="374085"/>
                </a:lnTo>
                <a:lnTo>
                  <a:pt x="197654" y="371739"/>
                </a:lnTo>
                <a:lnTo>
                  <a:pt x="198827" y="368918"/>
                </a:lnTo>
                <a:lnTo>
                  <a:pt x="193171" y="355323"/>
                </a:lnTo>
                <a:lnTo>
                  <a:pt x="198628" y="342188"/>
                </a:lnTo>
                <a:cubicBezTo>
                  <a:pt x="202719" y="338098"/>
                  <a:pt x="208363" y="335562"/>
                  <a:pt x="214579" y="335562"/>
                </a:cubicBezTo>
                <a:close/>
                <a:moveTo>
                  <a:pt x="288575" y="169732"/>
                </a:moveTo>
                <a:lnTo>
                  <a:pt x="288617" y="169761"/>
                </a:lnTo>
                <a:lnTo>
                  <a:pt x="280362" y="288998"/>
                </a:lnTo>
                <a:lnTo>
                  <a:pt x="280337" y="289012"/>
                </a:lnTo>
                <a:close/>
                <a:moveTo>
                  <a:pt x="289254" y="160558"/>
                </a:moveTo>
                <a:lnTo>
                  <a:pt x="326405" y="182684"/>
                </a:lnTo>
                <a:cubicBezTo>
                  <a:pt x="336738" y="195219"/>
                  <a:pt x="342856" y="211230"/>
                  <a:pt x="342856" y="228396"/>
                </a:cubicBezTo>
                <a:cubicBezTo>
                  <a:pt x="342856" y="257073"/>
                  <a:pt x="326036" y="281974"/>
                  <a:pt x="301556" y="293516"/>
                </a:cubicBezTo>
                <a:lnTo>
                  <a:pt x="279667" y="299038"/>
                </a:lnTo>
                <a:lnTo>
                  <a:pt x="280362" y="288998"/>
                </a:lnTo>
                <a:lnTo>
                  <a:pt x="317334" y="268424"/>
                </a:lnTo>
                <a:cubicBezTo>
                  <a:pt x="326607" y="257668"/>
                  <a:pt x="332190" y="243681"/>
                  <a:pt x="332190" y="228444"/>
                </a:cubicBezTo>
                <a:cubicBezTo>
                  <a:pt x="332190" y="214826"/>
                  <a:pt x="327679" y="202064"/>
                  <a:pt x="319971" y="191749"/>
                </a:cubicBezTo>
                <a:lnTo>
                  <a:pt x="288617" y="169761"/>
                </a:lnTo>
                <a:close/>
                <a:moveTo>
                  <a:pt x="278843" y="156691"/>
                </a:moveTo>
                <a:lnTo>
                  <a:pt x="284670" y="157828"/>
                </a:lnTo>
                <a:lnTo>
                  <a:pt x="289195" y="160523"/>
                </a:lnTo>
                <a:lnTo>
                  <a:pt x="279587" y="299058"/>
                </a:lnTo>
                <a:lnTo>
                  <a:pt x="274862" y="300250"/>
                </a:lnTo>
                <a:lnTo>
                  <a:pt x="268863" y="300583"/>
                </a:lnTo>
                <a:lnTo>
                  <a:pt x="269308" y="294530"/>
                </a:lnTo>
                <a:close/>
                <a:moveTo>
                  <a:pt x="134415" y="136151"/>
                </a:moveTo>
                <a:cubicBezTo>
                  <a:pt x="135939" y="136151"/>
                  <a:pt x="137130" y="137342"/>
                  <a:pt x="137130" y="138818"/>
                </a:cubicBezTo>
                <a:lnTo>
                  <a:pt x="137130" y="221735"/>
                </a:lnTo>
                <a:cubicBezTo>
                  <a:pt x="137130" y="223307"/>
                  <a:pt x="135939" y="224498"/>
                  <a:pt x="134415" y="224498"/>
                </a:cubicBezTo>
                <a:cubicBezTo>
                  <a:pt x="132938" y="224498"/>
                  <a:pt x="131747" y="223307"/>
                  <a:pt x="131747" y="221830"/>
                </a:cubicBezTo>
                <a:lnTo>
                  <a:pt x="131747" y="138818"/>
                </a:lnTo>
                <a:cubicBezTo>
                  <a:pt x="131747" y="137342"/>
                  <a:pt x="132938" y="136151"/>
                  <a:pt x="134415" y="136151"/>
                </a:cubicBezTo>
                <a:close/>
                <a:moveTo>
                  <a:pt x="107741" y="136151"/>
                </a:moveTo>
                <a:cubicBezTo>
                  <a:pt x="109265" y="136151"/>
                  <a:pt x="110456" y="137342"/>
                  <a:pt x="110456" y="138818"/>
                </a:cubicBezTo>
                <a:lnTo>
                  <a:pt x="110456" y="313987"/>
                </a:lnTo>
                <a:cubicBezTo>
                  <a:pt x="110456" y="315463"/>
                  <a:pt x="109265" y="316654"/>
                  <a:pt x="107741" y="316654"/>
                </a:cubicBezTo>
                <a:cubicBezTo>
                  <a:pt x="106264" y="316654"/>
                  <a:pt x="105073" y="315463"/>
                  <a:pt x="105073" y="313987"/>
                </a:cubicBezTo>
                <a:lnTo>
                  <a:pt x="105073" y="138818"/>
                </a:lnTo>
                <a:cubicBezTo>
                  <a:pt x="105073" y="137342"/>
                  <a:pt x="106264" y="136151"/>
                  <a:pt x="107741" y="136151"/>
                </a:cubicBezTo>
                <a:close/>
                <a:moveTo>
                  <a:pt x="291232" y="131148"/>
                </a:moveTo>
                <a:lnTo>
                  <a:pt x="320361" y="141211"/>
                </a:lnTo>
                <a:cubicBezTo>
                  <a:pt x="351019" y="158454"/>
                  <a:pt x="371029" y="191127"/>
                  <a:pt x="371029" y="228380"/>
                </a:cubicBezTo>
                <a:cubicBezTo>
                  <a:pt x="371029" y="269706"/>
                  <a:pt x="345822" y="305299"/>
                  <a:pt x="309934" y="320532"/>
                </a:cubicBezTo>
                <a:lnTo>
                  <a:pt x="274227" y="327787"/>
                </a:lnTo>
                <a:lnTo>
                  <a:pt x="276185" y="324494"/>
                </a:lnTo>
                <a:cubicBezTo>
                  <a:pt x="277661" y="318873"/>
                  <a:pt x="278614" y="312967"/>
                  <a:pt x="279042" y="306918"/>
                </a:cubicBezTo>
                <a:lnTo>
                  <a:pt x="279587" y="299058"/>
                </a:lnTo>
                <a:lnTo>
                  <a:pt x="279667" y="299038"/>
                </a:lnTo>
                <a:lnTo>
                  <a:pt x="279118" y="306960"/>
                </a:lnTo>
                <a:cubicBezTo>
                  <a:pt x="278880" y="310531"/>
                  <a:pt x="278404" y="314103"/>
                  <a:pt x="277785" y="317580"/>
                </a:cubicBezTo>
                <a:cubicBezTo>
                  <a:pt x="323931" y="314056"/>
                  <a:pt x="360409" y="275433"/>
                  <a:pt x="360409" y="228428"/>
                </a:cubicBezTo>
                <a:cubicBezTo>
                  <a:pt x="360362" y="185995"/>
                  <a:pt x="331360" y="150230"/>
                  <a:pt x="290595" y="141181"/>
                </a:cubicBezTo>
                <a:lnTo>
                  <a:pt x="289254" y="160558"/>
                </a:lnTo>
                <a:lnTo>
                  <a:pt x="289195" y="160523"/>
                </a:lnTo>
                <a:close/>
                <a:moveTo>
                  <a:pt x="281810" y="112948"/>
                </a:moveTo>
                <a:lnTo>
                  <a:pt x="281068" y="123620"/>
                </a:lnTo>
                <a:lnTo>
                  <a:pt x="69775" y="124820"/>
                </a:lnTo>
                <a:lnTo>
                  <a:pt x="69037" y="114203"/>
                </a:lnTo>
                <a:close/>
                <a:moveTo>
                  <a:pt x="82788" y="67714"/>
                </a:moveTo>
                <a:lnTo>
                  <a:pt x="106947" y="67714"/>
                </a:lnTo>
                <a:lnTo>
                  <a:pt x="106583" y="67888"/>
                </a:lnTo>
                <a:lnTo>
                  <a:pt x="83009" y="67888"/>
                </a:lnTo>
                <a:close/>
                <a:moveTo>
                  <a:pt x="76431" y="58202"/>
                </a:moveTo>
                <a:lnTo>
                  <a:pt x="77866" y="63840"/>
                </a:lnTo>
                <a:lnTo>
                  <a:pt x="82788" y="67714"/>
                </a:lnTo>
                <a:lnTo>
                  <a:pt x="78721" y="67714"/>
                </a:lnTo>
                <a:lnTo>
                  <a:pt x="78721" y="67856"/>
                </a:lnTo>
                <a:cubicBezTo>
                  <a:pt x="75054" y="67856"/>
                  <a:pt x="72531" y="69762"/>
                  <a:pt x="71055" y="71286"/>
                </a:cubicBezTo>
                <a:cubicBezTo>
                  <a:pt x="68102" y="74477"/>
                  <a:pt x="66579" y="79240"/>
                  <a:pt x="66960" y="84337"/>
                </a:cubicBezTo>
                <a:lnTo>
                  <a:pt x="69037" y="114203"/>
                </a:lnTo>
                <a:lnTo>
                  <a:pt x="65103" y="114226"/>
                </a:lnTo>
                <a:cubicBezTo>
                  <a:pt x="62198" y="114226"/>
                  <a:pt x="59817" y="116655"/>
                  <a:pt x="59817" y="119560"/>
                </a:cubicBezTo>
                <a:cubicBezTo>
                  <a:pt x="59865" y="122465"/>
                  <a:pt x="62246" y="124846"/>
                  <a:pt x="65151" y="124846"/>
                </a:cubicBezTo>
                <a:lnTo>
                  <a:pt x="69775" y="124820"/>
                </a:lnTo>
                <a:lnTo>
                  <a:pt x="82387" y="306156"/>
                </a:lnTo>
                <a:cubicBezTo>
                  <a:pt x="83697" y="325256"/>
                  <a:pt x="91494" y="342844"/>
                  <a:pt x="103547" y="356419"/>
                </a:cubicBezTo>
                <a:lnTo>
                  <a:pt x="116194" y="366684"/>
                </a:lnTo>
                <a:lnTo>
                  <a:pt x="120083" y="376056"/>
                </a:lnTo>
                <a:cubicBezTo>
                  <a:pt x="124174" y="380140"/>
                  <a:pt x="129818" y="382664"/>
                  <a:pt x="136034" y="382664"/>
                </a:cubicBezTo>
                <a:lnTo>
                  <a:pt x="142676" y="379912"/>
                </a:lnTo>
                <a:lnTo>
                  <a:pt x="150099" y="382553"/>
                </a:lnTo>
                <a:lnTo>
                  <a:pt x="144059" y="381568"/>
                </a:lnTo>
                <a:lnTo>
                  <a:pt x="144059" y="391609"/>
                </a:lnTo>
                <a:lnTo>
                  <a:pt x="119384" y="382848"/>
                </a:lnTo>
                <a:cubicBezTo>
                  <a:pt x="92649" y="367719"/>
                  <a:pt x="73935" y="339247"/>
                  <a:pt x="71721" y="306918"/>
                </a:cubicBezTo>
                <a:lnTo>
                  <a:pt x="56294" y="85147"/>
                </a:lnTo>
                <a:cubicBezTo>
                  <a:pt x="55770" y="77097"/>
                  <a:pt x="58246" y="69428"/>
                  <a:pt x="63245" y="64046"/>
                </a:cubicBezTo>
                <a:close/>
                <a:moveTo>
                  <a:pt x="110690" y="57187"/>
                </a:moveTo>
                <a:lnTo>
                  <a:pt x="271995" y="57187"/>
                </a:lnTo>
                <a:cubicBezTo>
                  <a:pt x="277899" y="57187"/>
                  <a:pt x="283375" y="59664"/>
                  <a:pt x="287518" y="64094"/>
                </a:cubicBezTo>
                <a:cubicBezTo>
                  <a:pt x="292470" y="69476"/>
                  <a:pt x="295041" y="77097"/>
                  <a:pt x="294422" y="85147"/>
                </a:cubicBezTo>
                <a:lnTo>
                  <a:pt x="291232" y="131148"/>
                </a:lnTo>
                <a:lnTo>
                  <a:pt x="286500" y="129513"/>
                </a:lnTo>
                <a:lnTo>
                  <a:pt x="280785" y="128608"/>
                </a:lnTo>
                <a:lnTo>
                  <a:pt x="278843" y="156691"/>
                </a:lnTo>
                <a:lnTo>
                  <a:pt x="278814" y="156685"/>
                </a:lnTo>
                <a:lnTo>
                  <a:pt x="268862" y="300583"/>
                </a:lnTo>
                <a:lnTo>
                  <a:pt x="268863" y="300583"/>
                </a:lnTo>
                <a:lnTo>
                  <a:pt x="268451" y="306198"/>
                </a:lnTo>
                <a:cubicBezTo>
                  <a:pt x="268022" y="311532"/>
                  <a:pt x="267213" y="316770"/>
                  <a:pt x="265879" y="321771"/>
                </a:cubicBezTo>
                <a:lnTo>
                  <a:pt x="264117" y="328533"/>
                </a:lnTo>
                <a:lnTo>
                  <a:pt x="271022" y="328438"/>
                </a:lnTo>
                <a:lnTo>
                  <a:pt x="274227" y="327787"/>
                </a:lnTo>
                <a:lnTo>
                  <a:pt x="249092" y="370053"/>
                </a:lnTo>
                <a:lnTo>
                  <a:pt x="206754" y="390970"/>
                </a:lnTo>
                <a:lnTo>
                  <a:pt x="206754" y="381473"/>
                </a:lnTo>
                <a:lnTo>
                  <a:pt x="200632" y="382550"/>
                </a:lnTo>
                <a:lnTo>
                  <a:pt x="209009" y="378397"/>
                </a:lnTo>
                <a:lnTo>
                  <a:pt x="214579" y="380711"/>
                </a:lnTo>
                <a:cubicBezTo>
                  <a:pt x="220795" y="380711"/>
                  <a:pt x="226428" y="378175"/>
                  <a:pt x="230506" y="374085"/>
                </a:cubicBezTo>
                <a:lnTo>
                  <a:pt x="233812" y="366101"/>
                </a:lnTo>
                <a:lnTo>
                  <a:pt x="241884" y="362099"/>
                </a:lnTo>
                <a:cubicBezTo>
                  <a:pt x="253258" y="351501"/>
                  <a:pt x="261734" y="337592"/>
                  <a:pt x="265853" y="321731"/>
                </a:cubicBezTo>
                <a:cubicBezTo>
                  <a:pt x="267186" y="316778"/>
                  <a:pt x="267995" y="311538"/>
                  <a:pt x="268376" y="306108"/>
                </a:cubicBezTo>
                <a:lnTo>
                  <a:pt x="269186" y="294439"/>
                </a:lnTo>
                <a:lnTo>
                  <a:pt x="281068" y="123620"/>
                </a:lnTo>
                <a:lnTo>
                  <a:pt x="283261" y="123608"/>
                </a:lnTo>
                <a:cubicBezTo>
                  <a:pt x="286214" y="123608"/>
                  <a:pt x="288595" y="121179"/>
                  <a:pt x="288595" y="118274"/>
                </a:cubicBezTo>
                <a:cubicBezTo>
                  <a:pt x="288500" y="115321"/>
                  <a:pt x="286119" y="112940"/>
                  <a:pt x="283214" y="112940"/>
                </a:cubicBezTo>
                <a:lnTo>
                  <a:pt x="283166" y="112940"/>
                </a:lnTo>
                <a:lnTo>
                  <a:pt x="281810" y="112948"/>
                </a:lnTo>
                <a:lnTo>
                  <a:pt x="283804" y="84289"/>
                </a:lnTo>
                <a:cubicBezTo>
                  <a:pt x="284137" y="79145"/>
                  <a:pt x="282661" y="74477"/>
                  <a:pt x="279756" y="71238"/>
                </a:cubicBezTo>
                <a:cubicBezTo>
                  <a:pt x="278233" y="69619"/>
                  <a:pt x="275709" y="67714"/>
                  <a:pt x="271995" y="67714"/>
                </a:cubicBezTo>
                <a:lnTo>
                  <a:pt x="106947" y="67714"/>
                </a:lnTo>
                <a:lnTo>
                  <a:pt x="110774" y="65888"/>
                </a:lnTo>
                <a:cubicBezTo>
                  <a:pt x="111774" y="64554"/>
                  <a:pt x="112107" y="62888"/>
                  <a:pt x="111726" y="61268"/>
                </a:cubicBezTo>
                <a:close/>
                <a:moveTo>
                  <a:pt x="87144" y="57187"/>
                </a:moveTo>
                <a:lnTo>
                  <a:pt x="99764" y="57187"/>
                </a:lnTo>
                <a:lnTo>
                  <a:pt x="99772" y="57220"/>
                </a:lnTo>
                <a:lnTo>
                  <a:pt x="87152" y="57220"/>
                </a:lnTo>
                <a:close/>
                <a:moveTo>
                  <a:pt x="78866" y="500"/>
                </a:moveTo>
                <a:cubicBezTo>
                  <a:pt x="87962" y="-1738"/>
                  <a:pt x="97248" y="3739"/>
                  <a:pt x="99534" y="12835"/>
                </a:cubicBezTo>
                <a:lnTo>
                  <a:pt x="102249" y="23646"/>
                </a:lnTo>
                <a:cubicBezTo>
                  <a:pt x="102296" y="23979"/>
                  <a:pt x="102392" y="24265"/>
                  <a:pt x="102392" y="24503"/>
                </a:cubicBezTo>
                <a:lnTo>
                  <a:pt x="110690" y="57187"/>
                </a:lnTo>
                <a:lnTo>
                  <a:pt x="99764" y="57187"/>
                </a:lnTo>
                <a:lnTo>
                  <a:pt x="91915" y="26265"/>
                </a:lnTo>
                <a:cubicBezTo>
                  <a:pt x="91819" y="25979"/>
                  <a:pt x="91772" y="25693"/>
                  <a:pt x="91772" y="25455"/>
                </a:cubicBezTo>
                <a:lnTo>
                  <a:pt x="89200" y="15454"/>
                </a:lnTo>
                <a:cubicBezTo>
                  <a:pt x="88391" y="12025"/>
                  <a:pt x="84914" y="10025"/>
                  <a:pt x="81533" y="10835"/>
                </a:cubicBezTo>
                <a:lnTo>
                  <a:pt x="11004" y="28789"/>
                </a:lnTo>
                <a:cubicBezTo>
                  <a:pt x="10814" y="28837"/>
                  <a:pt x="10719" y="29027"/>
                  <a:pt x="10719" y="29170"/>
                </a:cubicBezTo>
                <a:lnTo>
                  <a:pt x="13481" y="40314"/>
                </a:lnTo>
                <a:cubicBezTo>
                  <a:pt x="13576" y="40504"/>
                  <a:pt x="13719" y="40600"/>
                  <a:pt x="13909" y="40600"/>
                </a:cubicBezTo>
                <a:lnTo>
                  <a:pt x="67770" y="26979"/>
                </a:lnTo>
                <a:cubicBezTo>
                  <a:pt x="70723" y="26217"/>
                  <a:pt x="73723" y="26693"/>
                  <a:pt x="76295" y="28217"/>
                </a:cubicBezTo>
                <a:cubicBezTo>
                  <a:pt x="78914" y="29789"/>
                  <a:pt x="80771" y="32218"/>
                  <a:pt x="81485" y="35218"/>
                </a:cubicBezTo>
                <a:lnTo>
                  <a:pt x="87144" y="57187"/>
                </a:lnTo>
                <a:lnTo>
                  <a:pt x="78721" y="57187"/>
                </a:lnTo>
                <a:lnTo>
                  <a:pt x="76431" y="58202"/>
                </a:lnTo>
                <a:lnTo>
                  <a:pt x="71199" y="37647"/>
                </a:lnTo>
                <a:cubicBezTo>
                  <a:pt x="71104" y="37456"/>
                  <a:pt x="71056" y="37361"/>
                  <a:pt x="70866" y="37218"/>
                </a:cubicBezTo>
                <a:cubicBezTo>
                  <a:pt x="70770" y="37171"/>
                  <a:pt x="70628" y="37123"/>
                  <a:pt x="70389" y="37171"/>
                </a:cubicBezTo>
                <a:lnTo>
                  <a:pt x="16576" y="50886"/>
                </a:lnTo>
                <a:cubicBezTo>
                  <a:pt x="10766" y="52363"/>
                  <a:pt x="4671" y="48791"/>
                  <a:pt x="3194" y="42886"/>
                </a:cubicBezTo>
                <a:lnTo>
                  <a:pt x="337" y="31837"/>
                </a:lnTo>
                <a:cubicBezTo>
                  <a:pt x="-377" y="28979"/>
                  <a:pt x="51" y="25979"/>
                  <a:pt x="1528" y="23503"/>
                </a:cubicBezTo>
                <a:cubicBezTo>
                  <a:pt x="3004" y="20979"/>
                  <a:pt x="5480" y="19121"/>
                  <a:pt x="8242" y="1840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8" name="图片 117" descr="绿色的叶子&#10;&#10;描述已自动生成">
            <a:extLst>
              <a:ext uri="{FF2B5EF4-FFF2-40B4-BE49-F238E27FC236}">
                <a16:creationId xmlns="" xmlns:a16="http://schemas.microsoft.com/office/drawing/2014/main" id="{D60A464F-DFF0-4487-A44C-1E361858662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73" y="4738256"/>
            <a:ext cx="996871" cy="2119745"/>
          </a:xfrm>
          <a:custGeom>
            <a:avLst/>
            <a:gdLst>
              <a:gd name="connsiteX0" fmla="*/ 0 w 996871"/>
              <a:gd name="connsiteY0" fmla="*/ 0 h 2119745"/>
              <a:gd name="connsiteX1" fmla="*/ 996871 w 996871"/>
              <a:gd name="connsiteY1" fmla="*/ 0 h 2119745"/>
              <a:gd name="connsiteX2" fmla="*/ 996871 w 996871"/>
              <a:gd name="connsiteY2" fmla="*/ 2119745 h 2119745"/>
              <a:gd name="connsiteX3" fmla="*/ 0 w 996871"/>
              <a:gd name="connsiteY3" fmla="*/ 2119745 h 2119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6871" h="2119745">
                <a:moveTo>
                  <a:pt x="0" y="0"/>
                </a:moveTo>
                <a:lnTo>
                  <a:pt x="996871" y="0"/>
                </a:lnTo>
                <a:lnTo>
                  <a:pt x="996871" y="2119745"/>
                </a:lnTo>
                <a:lnTo>
                  <a:pt x="0" y="2119745"/>
                </a:lnTo>
                <a:close/>
              </a:path>
            </a:pathLst>
          </a:custGeom>
        </p:spPr>
      </p:pic>
      <p:grpSp>
        <p:nvGrpSpPr>
          <p:cNvPr id="111" name="组合 110">
            <a:extLst>
              <a:ext uri="{FF2B5EF4-FFF2-40B4-BE49-F238E27FC236}">
                <a16:creationId xmlns="" xmlns:a16="http://schemas.microsoft.com/office/drawing/2014/main" id="{DD1B629D-C22E-4AAD-943F-9E78780603B4}"/>
              </a:ext>
            </a:extLst>
          </p:cNvPr>
          <p:cNvGrpSpPr/>
          <p:nvPr/>
        </p:nvGrpSpPr>
        <p:grpSpPr>
          <a:xfrm>
            <a:off x="1314947" y="5047043"/>
            <a:ext cx="391283" cy="112318"/>
            <a:chOff x="11077552" y="637981"/>
            <a:chExt cx="391283" cy="112318"/>
          </a:xfrm>
        </p:grpSpPr>
        <p:sp>
          <p:nvSpPr>
            <p:cNvPr id="112" name="椭圆 111">
              <a:extLst>
                <a:ext uri="{FF2B5EF4-FFF2-40B4-BE49-F238E27FC236}">
                  <a16:creationId xmlns="" xmlns:a16="http://schemas.microsoft.com/office/drawing/2014/main" id="{C3635A32-38D7-44EA-9668-18F5FBFE5B01}"/>
                </a:ext>
              </a:extLst>
            </p:cNvPr>
            <p:cNvSpPr/>
            <p:nvPr/>
          </p:nvSpPr>
          <p:spPr>
            <a:xfrm>
              <a:off x="11077552" y="637981"/>
              <a:ext cx="112318" cy="112318"/>
            </a:xfrm>
            <a:prstGeom prst="ellipse">
              <a:avLst/>
            </a:prstGeom>
            <a:noFill/>
            <a:ln>
              <a:solidFill>
                <a:srgbClr val="32CF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3" name="直接连接符 112">
              <a:extLst>
                <a:ext uri="{FF2B5EF4-FFF2-40B4-BE49-F238E27FC236}">
                  <a16:creationId xmlns="" xmlns:a16="http://schemas.microsoft.com/office/drawing/2014/main" id="{52716CE2-4743-42F0-9087-C68CF207C5B9}"/>
                </a:ext>
              </a:extLst>
            </p:cNvPr>
            <p:cNvCxnSpPr/>
            <p:nvPr/>
          </p:nvCxnSpPr>
          <p:spPr>
            <a:xfrm>
              <a:off x="11189870" y="694140"/>
              <a:ext cx="278965" cy="0"/>
            </a:xfrm>
            <a:prstGeom prst="line">
              <a:avLst/>
            </a:prstGeom>
            <a:ln w="12700">
              <a:solidFill>
                <a:srgbClr val="32CF8C"/>
              </a:soli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任意多边形: 形状 113">
            <a:extLst>
              <a:ext uri="{FF2B5EF4-FFF2-40B4-BE49-F238E27FC236}">
                <a16:creationId xmlns="" xmlns:a16="http://schemas.microsoft.com/office/drawing/2014/main" id="{2E0B14A4-5D15-4F0D-BBB3-9819186A5BF5}"/>
              </a:ext>
            </a:extLst>
          </p:cNvPr>
          <p:cNvSpPr/>
          <p:nvPr/>
        </p:nvSpPr>
        <p:spPr>
          <a:xfrm>
            <a:off x="2141733" y="5298008"/>
            <a:ext cx="1348696" cy="741491"/>
          </a:xfrm>
          <a:custGeom>
            <a:avLst/>
            <a:gdLst>
              <a:gd name="connsiteX0" fmla="*/ 1621973 w 1676402"/>
              <a:gd name="connsiteY0" fmla="*/ 812800 h 921658"/>
              <a:gd name="connsiteX1" fmla="*/ 1676402 w 1676402"/>
              <a:gd name="connsiteY1" fmla="*/ 867229 h 921658"/>
              <a:gd name="connsiteX2" fmla="*/ 1621973 w 1676402"/>
              <a:gd name="connsiteY2" fmla="*/ 921658 h 921658"/>
              <a:gd name="connsiteX3" fmla="*/ 1567544 w 1676402"/>
              <a:gd name="connsiteY3" fmla="*/ 867229 h 921658"/>
              <a:gd name="connsiteX4" fmla="*/ 1621973 w 1676402"/>
              <a:gd name="connsiteY4" fmla="*/ 812800 h 921658"/>
              <a:gd name="connsiteX5" fmla="*/ 1426030 w 1676402"/>
              <a:gd name="connsiteY5" fmla="*/ 812800 h 921658"/>
              <a:gd name="connsiteX6" fmla="*/ 1480459 w 1676402"/>
              <a:gd name="connsiteY6" fmla="*/ 867229 h 921658"/>
              <a:gd name="connsiteX7" fmla="*/ 1426030 w 1676402"/>
              <a:gd name="connsiteY7" fmla="*/ 921658 h 921658"/>
              <a:gd name="connsiteX8" fmla="*/ 1371601 w 1676402"/>
              <a:gd name="connsiteY8" fmla="*/ 867229 h 921658"/>
              <a:gd name="connsiteX9" fmla="*/ 1426030 w 1676402"/>
              <a:gd name="connsiteY9" fmla="*/ 812800 h 921658"/>
              <a:gd name="connsiteX10" fmla="*/ 1230087 w 1676402"/>
              <a:gd name="connsiteY10" fmla="*/ 812800 h 921658"/>
              <a:gd name="connsiteX11" fmla="*/ 1284516 w 1676402"/>
              <a:gd name="connsiteY11" fmla="*/ 867229 h 921658"/>
              <a:gd name="connsiteX12" fmla="*/ 1230087 w 1676402"/>
              <a:gd name="connsiteY12" fmla="*/ 921658 h 921658"/>
              <a:gd name="connsiteX13" fmla="*/ 1175658 w 1676402"/>
              <a:gd name="connsiteY13" fmla="*/ 867229 h 921658"/>
              <a:gd name="connsiteX14" fmla="*/ 1230087 w 1676402"/>
              <a:gd name="connsiteY14" fmla="*/ 812800 h 921658"/>
              <a:gd name="connsiteX15" fmla="*/ 1034144 w 1676402"/>
              <a:gd name="connsiteY15" fmla="*/ 812800 h 921658"/>
              <a:gd name="connsiteX16" fmla="*/ 1088573 w 1676402"/>
              <a:gd name="connsiteY16" fmla="*/ 867229 h 921658"/>
              <a:gd name="connsiteX17" fmla="*/ 1034144 w 1676402"/>
              <a:gd name="connsiteY17" fmla="*/ 921658 h 921658"/>
              <a:gd name="connsiteX18" fmla="*/ 979715 w 1676402"/>
              <a:gd name="connsiteY18" fmla="*/ 867229 h 921658"/>
              <a:gd name="connsiteX19" fmla="*/ 1034144 w 1676402"/>
              <a:gd name="connsiteY19" fmla="*/ 812800 h 921658"/>
              <a:gd name="connsiteX20" fmla="*/ 838201 w 1676402"/>
              <a:gd name="connsiteY20" fmla="*/ 812800 h 921658"/>
              <a:gd name="connsiteX21" fmla="*/ 892630 w 1676402"/>
              <a:gd name="connsiteY21" fmla="*/ 867229 h 921658"/>
              <a:gd name="connsiteX22" fmla="*/ 838201 w 1676402"/>
              <a:gd name="connsiteY22" fmla="*/ 921658 h 921658"/>
              <a:gd name="connsiteX23" fmla="*/ 783772 w 1676402"/>
              <a:gd name="connsiteY23" fmla="*/ 867229 h 921658"/>
              <a:gd name="connsiteX24" fmla="*/ 838201 w 1676402"/>
              <a:gd name="connsiteY24" fmla="*/ 812800 h 921658"/>
              <a:gd name="connsiteX25" fmla="*/ 642258 w 1676402"/>
              <a:gd name="connsiteY25" fmla="*/ 812800 h 921658"/>
              <a:gd name="connsiteX26" fmla="*/ 696687 w 1676402"/>
              <a:gd name="connsiteY26" fmla="*/ 867229 h 921658"/>
              <a:gd name="connsiteX27" fmla="*/ 642258 w 1676402"/>
              <a:gd name="connsiteY27" fmla="*/ 921658 h 921658"/>
              <a:gd name="connsiteX28" fmla="*/ 587829 w 1676402"/>
              <a:gd name="connsiteY28" fmla="*/ 867229 h 921658"/>
              <a:gd name="connsiteX29" fmla="*/ 642258 w 1676402"/>
              <a:gd name="connsiteY29" fmla="*/ 812800 h 921658"/>
              <a:gd name="connsiteX30" fmla="*/ 446315 w 1676402"/>
              <a:gd name="connsiteY30" fmla="*/ 812800 h 921658"/>
              <a:gd name="connsiteX31" fmla="*/ 500744 w 1676402"/>
              <a:gd name="connsiteY31" fmla="*/ 867229 h 921658"/>
              <a:gd name="connsiteX32" fmla="*/ 446315 w 1676402"/>
              <a:gd name="connsiteY32" fmla="*/ 921658 h 921658"/>
              <a:gd name="connsiteX33" fmla="*/ 391886 w 1676402"/>
              <a:gd name="connsiteY33" fmla="*/ 867229 h 921658"/>
              <a:gd name="connsiteX34" fmla="*/ 446315 w 1676402"/>
              <a:gd name="connsiteY34" fmla="*/ 812800 h 921658"/>
              <a:gd name="connsiteX35" fmla="*/ 250372 w 1676402"/>
              <a:gd name="connsiteY35" fmla="*/ 812800 h 921658"/>
              <a:gd name="connsiteX36" fmla="*/ 304801 w 1676402"/>
              <a:gd name="connsiteY36" fmla="*/ 867229 h 921658"/>
              <a:gd name="connsiteX37" fmla="*/ 250372 w 1676402"/>
              <a:gd name="connsiteY37" fmla="*/ 921658 h 921658"/>
              <a:gd name="connsiteX38" fmla="*/ 195943 w 1676402"/>
              <a:gd name="connsiteY38" fmla="*/ 867229 h 921658"/>
              <a:gd name="connsiteX39" fmla="*/ 250372 w 1676402"/>
              <a:gd name="connsiteY39" fmla="*/ 812800 h 921658"/>
              <a:gd name="connsiteX40" fmla="*/ 54429 w 1676402"/>
              <a:gd name="connsiteY40" fmla="*/ 812800 h 921658"/>
              <a:gd name="connsiteX41" fmla="*/ 108858 w 1676402"/>
              <a:gd name="connsiteY41" fmla="*/ 867229 h 921658"/>
              <a:gd name="connsiteX42" fmla="*/ 54429 w 1676402"/>
              <a:gd name="connsiteY42" fmla="*/ 921658 h 921658"/>
              <a:gd name="connsiteX43" fmla="*/ 0 w 1676402"/>
              <a:gd name="connsiteY43" fmla="*/ 867229 h 921658"/>
              <a:gd name="connsiteX44" fmla="*/ 54429 w 1676402"/>
              <a:gd name="connsiteY44" fmla="*/ 812800 h 921658"/>
              <a:gd name="connsiteX45" fmla="*/ 1621973 w 1676402"/>
              <a:gd name="connsiteY45" fmla="*/ 609600 h 921658"/>
              <a:gd name="connsiteX46" fmla="*/ 1676402 w 1676402"/>
              <a:gd name="connsiteY46" fmla="*/ 664029 h 921658"/>
              <a:gd name="connsiteX47" fmla="*/ 1621973 w 1676402"/>
              <a:gd name="connsiteY47" fmla="*/ 718458 h 921658"/>
              <a:gd name="connsiteX48" fmla="*/ 1567544 w 1676402"/>
              <a:gd name="connsiteY48" fmla="*/ 664029 h 921658"/>
              <a:gd name="connsiteX49" fmla="*/ 1621973 w 1676402"/>
              <a:gd name="connsiteY49" fmla="*/ 609600 h 921658"/>
              <a:gd name="connsiteX50" fmla="*/ 1426030 w 1676402"/>
              <a:gd name="connsiteY50" fmla="*/ 609600 h 921658"/>
              <a:gd name="connsiteX51" fmla="*/ 1480459 w 1676402"/>
              <a:gd name="connsiteY51" fmla="*/ 664029 h 921658"/>
              <a:gd name="connsiteX52" fmla="*/ 1426030 w 1676402"/>
              <a:gd name="connsiteY52" fmla="*/ 718458 h 921658"/>
              <a:gd name="connsiteX53" fmla="*/ 1371601 w 1676402"/>
              <a:gd name="connsiteY53" fmla="*/ 664029 h 921658"/>
              <a:gd name="connsiteX54" fmla="*/ 1426030 w 1676402"/>
              <a:gd name="connsiteY54" fmla="*/ 609600 h 921658"/>
              <a:gd name="connsiteX55" fmla="*/ 1230087 w 1676402"/>
              <a:gd name="connsiteY55" fmla="*/ 609600 h 921658"/>
              <a:gd name="connsiteX56" fmla="*/ 1284516 w 1676402"/>
              <a:gd name="connsiteY56" fmla="*/ 664029 h 921658"/>
              <a:gd name="connsiteX57" fmla="*/ 1230087 w 1676402"/>
              <a:gd name="connsiteY57" fmla="*/ 718458 h 921658"/>
              <a:gd name="connsiteX58" fmla="*/ 1175658 w 1676402"/>
              <a:gd name="connsiteY58" fmla="*/ 664029 h 921658"/>
              <a:gd name="connsiteX59" fmla="*/ 1230087 w 1676402"/>
              <a:gd name="connsiteY59" fmla="*/ 609600 h 921658"/>
              <a:gd name="connsiteX60" fmla="*/ 1034144 w 1676402"/>
              <a:gd name="connsiteY60" fmla="*/ 609600 h 921658"/>
              <a:gd name="connsiteX61" fmla="*/ 1088573 w 1676402"/>
              <a:gd name="connsiteY61" fmla="*/ 664029 h 921658"/>
              <a:gd name="connsiteX62" fmla="*/ 1034144 w 1676402"/>
              <a:gd name="connsiteY62" fmla="*/ 718458 h 921658"/>
              <a:gd name="connsiteX63" fmla="*/ 979715 w 1676402"/>
              <a:gd name="connsiteY63" fmla="*/ 664029 h 921658"/>
              <a:gd name="connsiteX64" fmla="*/ 1034144 w 1676402"/>
              <a:gd name="connsiteY64" fmla="*/ 609600 h 921658"/>
              <a:gd name="connsiteX65" fmla="*/ 838201 w 1676402"/>
              <a:gd name="connsiteY65" fmla="*/ 609600 h 921658"/>
              <a:gd name="connsiteX66" fmla="*/ 892630 w 1676402"/>
              <a:gd name="connsiteY66" fmla="*/ 664029 h 921658"/>
              <a:gd name="connsiteX67" fmla="*/ 838201 w 1676402"/>
              <a:gd name="connsiteY67" fmla="*/ 718458 h 921658"/>
              <a:gd name="connsiteX68" fmla="*/ 783772 w 1676402"/>
              <a:gd name="connsiteY68" fmla="*/ 664029 h 921658"/>
              <a:gd name="connsiteX69" fmla="*/ 838201 w 1676402"/>
              <a:gd name="connsiteY69" fmla="*/ 609600 h 921658"/>
              <a:gd name="connsiteX70" fmla="*/ 642258 w 1676402"/>
              <a:gd name="connsiteY70" fmla="*/ 609600 h 921658"/>
              <a:gd name="connsiteX71" fmla="*/ 696687 w 1676402"/>
              <a:gd name="connsiteY71" fmla="*/ 664029 h 921658"/>
              <a:gd name="connsiteX72" fmla="*/ 642258 w 1676402"/>
              <a:gd name="connsiteY72" fmla="*/ 718458 h 921658"/>
              <a:gd name="connsiteX73" fmla="*/ 587829 w 1676402"/>
              <a:gd name="connsiteY73" fmla="*/ 664029 h 921658"/>
              <a:gd name="connsiteX74" fmla="*/ 642258 w 1676402"/>
              <a:gd name="connsiteY74" fmla="*/ 609600 h 921658"/>
              <a:gd name="connsiteX75" fmla="*/ 446315 w 1676402"/>
              <a:gd name="connsiteY75" fmla="*/ 609600 h 921658"/>
              <a:gd name="connsiteX76" fmla="*/ 500744 w 1676402"/>
              <a:gd name="connsiteY76" fmla="*/ 664029 h 921658"/>
              <a:gd name="connsiteX77" fmla="*/ 446315 w 1676402"/>
              <a:gd name="connsiteY77" fmla="*/ 718458 h 921658"/>
              <a:gd name="connsiteX78" fmla="*/ 391886 w 1676402"/>
              <a:gd name="connsiteY78" fmla="*/ 664029 h 921658"/>
              <a:gd name="connsiteX79" fmla="*/ 446315 w 1676402"/>
              <a:gd name="connsiteY79" fmla="*/ 609600 h 921658"/>
              <a:gd name="connsiteX80" fmla="*/ 250372 w 1676402"/>
              <a:gd name="connsiteY80" fmla="*/ 609600 h 921658"/>
              <a:gd name="connsiteX81" fmla="*/ 304801 w 1676402"/>
              <a:gd name="connsiteY81" fmla="*/ 664029 h 921658"/>
              <a:gd name="connsiteX82" fmla="*/ 250372 w 1676402"/>
              <a:gd name="connsiteY82" fmla="*/ 718458 h 921658"/>
              <a:gd name="connsiteX83" fmla="*/ 195943 w 1676402"/>
              <a:gd name="connsiteY83" fmla="*/ 664029 h 921658"/>
              <a:gd name="connsiteX84" fmla="*/ 250372 w 1676402"/>
              <a:gd name="connsiteY84" fmla="*/ 609600 h 921658"/>
              <a:gd name="connsiteX85" fmla="*/ 54429 w 1676402"/>
              <a:gd name="connsiteY85" fmla="*/ 609600 h 921658"/>
              <a:gd name="connsiteX86" fmla="*/ 108858 w 1676402"/>
              <a:gd name="connsiteY86" fmla="*/ 664029 h 921658"/>
              <a:gd name="connsiteX87" fmla="*/ 54429 w 1676402"/>
              <a:gd name="connsiteY87" fmla="*/ 718458 h 921658"/>
              <a:gd name="connsiteX88" fmla="*/ 0 w 1676402"/>
              <a:gd name="connsiteY88" fmla="*/ 664029 h 921658"/>
              <a:gd name="connsiteX89" fmla="*/ 54429 w 1676402"/>
              <a:gd name="connsiteY89" fmla="*/ 609600 h 921658"/>
              <a:gd name="connsiteX90" fmla="*/ 1621973 w 1676402"/>
              <a:gd name="connsiteY90" fmla="*/ 406400 h 921658"/>
              <a:gd name="connsiteX91" fmla="*/ 1676402 w 1676402"/>
              <a:gd name="connsiteY91" fmla="*/ 460829 h 921658"/>
              <a:gd name="connsiteX92" fmla="*/ 1621973 w 1676402"/>
              <a:gd name="connsiteY92" fmla="*/ 515258 h 921658"/>
              <a:gd name="connsiteX93" fmla="*/ 1567544 w 1676402"/>
              <a:gd name="connsiteY93" fmla="*/ 460829 h 921658"/>
              <a:gd name="connsiteX94" fmla="*/ 1621973 w 1676402"/>
              <a:gd name="connsiteY94" fmla="*/ 406400 h 921658"/>
              <a:gd name="connsiteX95" fmla="*/ 1426030 w 1676402"/>
              <a:gd name="connsiteY95" fmla="*/ 406400 h 921658"/>
              <a:gd name="connsiteX96" fmla="*/ 1480459 w 1676402"/>
              <a:gd name="connsiteY96" fmla="*/ 460829 h 921658"/>
              <a:gd name="connsiteX97" fmla="*/ 1426030 w 1676402"/>
              <a:gd name="connsiteY97" fmla="*/ 515258 h 921658"/>
              <a:gd name="connsiteX98" fmla="*/ 1371601 w 1676402"/>
              <a:gd name="connsiteY98" fmla="*/ 460829 h 921658"/>
              <a:gd name="connsiteX99" fmla="*/ 1426030 w 1676402"/>
              <a:gd name="connsiteY99" fmla="*/ 406400 h 921658"/>
              <a:gd name="connsiteX100" fmla="*/ 1230087 w 1676402"/>
              <a:gd name="connsiteY100" fmla="*/ 406400 h 921658"/>
              <a:gd name="connsiteX101" fmla="*/ 1284516 w 1676402"/>
              <a:gd name="connsiteY101" fmla="*/ 460829 h 921658"/>
              <a:gd name="connsiteX102" fmla="*/ 1230087 w 1676402"/>
              <a:gd name="connsiteY102" fmla="*/ 515258 h 921658"/>
              <a:gd name="connsiteX103" fmla="*/ 1175658 w 1676402"/>
              <a:gd name="connsiteY103" fmla="*/ 460829 h 921658"/>
              <a:gd name="connsiteX104" fmla="*/ 1230087 w 1676402"/>
              <a:gd name="connsiteY104" fmla="*/ 406400 h 921658"/>
              <a:gd name="connsiteX105" fmla="*/ 1034144 w 1676402"/>
              <a:gd name="connsiteY105" fmla="*/ 406400 h 921658"/>
              <a:gd name="connsiteX106" fmla="*/ 1088573 w 1676402"/>
              <a:gd name="connsiteY106" fmla="*/ 460829 h 921658"/>
              <a:gd name="connsiteX107" fmla="*/ 1034144 w 1676402"/>
              <a:gd name="connsiteY107" fmla="*/ 515258 h 921658"/>
              <a:gd name="connsiteX108" fmla="*/ 979715 w 1676402"/>
              <a:gd name="connsiteY108" fmla="*/ 460829 h 921658"/>
              <a:gd name="connsiteX109" fmla="*/ 1034144 w 1676402"/>
              <a:gd name="connsiteY109" fmla="*/ 406400 h 921658"/>
              <a:gd name="connsiteX110" fmla="*/ 838201 w 1676402"/>
              <a:gd name="connsiteY110" fmla="*/ 406400 h 921658"/>
              <a:gd name="connsiteX111" fmla="*/ 892630 w 1676402"/>
              <a:gd name="connsiteY111" fmla="*/ 460829 h 921658"/>
              <a:gd name="connsiteX112" fmla="*/ 838201 w 1676402"/>
              <a:gd name="connsiteY112" fmla="*/ 515258 h 921658"/>
              <a:gd name="connsiteX113" fmla="*/ 783772 w 1676402"/>
              <a:gd name="connsiteY113" fmla="*/ 460829 h 921658"/>
              <a:gd name="connsiteX114" fmla="*/ 838201 w 1676402"/>
              <a:gd name="connsiteY114" fmla="*/ 406400 h 921658"/>
              <a:gd name="connsiteX115" fmla="*/ 642258 w 1676402"/>
              <a:gd name="connsiteY115" fmla="*/ 406400 h 921658"/>
              <a:gd name="connsiteX116" fmla="*/ 696687 w 1676402"/>
              <a:gd name="connsiteY116" fmla="*/ 460829 h 921658"/>
              <a:gd name="connsiteX117" fmla="*/ 642258 w 1676402"/>
              <a:gd name="connsiteY117" fmla="*/ 515258 h 921658"/>
              <a:gd name="connsiteX118" fmla="*/ 587829 w 1676402"/>
              <a:gd name="connsiteY118" fmla="*/ 460829 h 921658"/>
              <a:gd name="connsiteX119" fmla="*/ 642258 w 1676402"/>
              <a:gd name="connsiteY119" fmla="*/ 406400 h 921658"/>
              <a:gd name="connsiteX120" fmla="*/ 446315 w 1676402"/>
              <a:gd name="connsiteY120" fmla="*/ 406400 h 921658"/>
              <a:gd name="connsiteX121" fmla="*/ 500744 w 1676402"/>
              <a:gd name="connsiteY121" fmla="*/ 460829 h 921658"/>
              <a:gd name="connsiteX122" fmla="*/ 446315 w 1676402"/>
              <a:gd name="connsiteY122" fmla="*/ 515258 h 921658"/>
              <a:gd name="connsiteX123" fmla="*/ 391886 w 1676402"/>
              <a:gd name="connsiteY123" fmla="*/ 460829 h 921658"/>
              <a:gd name="connsiteX124" fmla="*/ 446315 w 1676402"/>
              <a:gd name="connsiteY124" fmla="*/ 406400 h 921658"/>
              <a:gd name="connsiteX125" fmla="*/ 250372 w 1676402"/>
              <a:gd name="connsiteY125" fmla="*/ 406400 h 921658"/>
              <a:gd name="connsiteX126" fmla="*/ 304801 w 1676402"/>
              <a:gd name="connsiteY126" fmla="*/ 460829 h 921658"/>
              <a:gd name="connsiteX127" fmla="*/ 250372 w 1676402"/>
              <a:gd name="connsiteY127" fmla="*/ 515258 h 921658"/>
              <a:gd name="connsiteX128" fmla="*/ 195943 w 1676402"/>
              <a:gd name="connsiteY128" fmla="*/ 460829 h 921658"/>
              <a:gd name="connsiteX129" fmla="*/ 250372 w 1676402"/>
              <a:gd name="connsiteY129" fmla="*/ 406400 h 921658"/>
              <a:gd name="connsiteX130" fmla="*/ 54429 w 1676402"/>
              <a:gd name="connsiteY130" fmla="*/ 406400 h 921658"/>
              <a:gd name="connsiteX131" fmla="*/ 108858 w 1676402"/>
              <a:gd name="connsiteY131" fmla="*/ 460829 h 921658"/>
              <a:gd name="connsiteX132" fmla="*/ 54429 w 1676402"/>
              <a:gd name="connsiteY132" fmla="*/ 515258 h 921658"/>
              <a:gd name="connsiteX133" fmla="*/ 0 w 1676402"/>
              <a:gd name="connsiteY133" fmla="*/ 460829 h 921658"/>
              <a:gd name="connsiteX134" fmla="*/ 54429 w 1676402"/>
              <a:gd name="connsiteY134" fmla="*/ 406400 h 921658"/>
              <a:gd name="connsiteX135" fmla="*/ 1621973 w 1676402"/>
              <a:gd name="connsiteY135" fmla="*/ 203200 h 921658"/>
              <a:gd name="connsiteX136" fmla="*/ 1676402 w 1676402"/>
              <a:gd name="connsiteY136" fmla="*/ 257629 h 921658"/>
              <a:gd name="connsiteX137" fmla="*/ 1621973 w 1676402"/>
              <a:gd name="connsiteY137" fmla="*/ 312058 h 921658"/>
              <a:gd name="connsiteX138" fmla="*/ 1567544 w 1676402"/>
              <a:gd name="connsiteY138" fmla="*/ 257629 h 921658"/>
              <a:gd name="connsiteX139" fmla="*/ 1621973 w 1676402"/>
              <a:gd name="connsiteY139" fmla="*/ 203200 h 921658"/>
              <a:gd name="connsiteX140" fmla="*/ 1426030 w 1676402"/>
              <a:gd name="connsiteY140" fmla="*/ 203200 h 921658"/>
              <a:gd name="connsiteX141" fmla="*/ 1480459 w 1676402"/>
              <a:gd name="connsiteY141" fmla="*/ 257629 h 921658"/>
              <a:gd name="connsiteX142" fmla="*/ 1426030 w 1676402"/>
              <a:gd name="connsiteY142" fmla="*/ 312058 h 921658"/>
              <a:gd name="connsiteX143" fmla="*/ 1371601 w 1676402"/>
              <a:gd name="connsiteY143" fmla="*/ 257629 h 921658"/>
              <a:gd name="connsiteX144" fmla="*/ 1426030 w 1676402"/>
              <a:gd name="connsiteY144" fmla="*/ 203200 h 921658"/>
              <a:gd name="connsiteX145" fmla="*/ 1230087 w 1676402"/>
              <a:gd name="connsiteY145" fmla="*/ 203200 h 921658"/>
              <a:gd name="connsiteX146" fmla="*/ 1284516 w 1676402"/>
              <a:gd name="connsiteY146" fmla="*/ 257629 h 921658"/>
              <a:gd name="connsiteX147" fmla="*/ 1230087 w 1676402"/>
              <a:gd name="connsiteY147" fmla="*/ 312058 h 921658"/>
              <a:gd name="connsiteX148" fmla="*/ 1175658 w 1676402"/>
              <a:gd name="connsiteY148" fmla="*/ 257629 h 921658"/>
              <a:gd name="connsiteX149" fmla="*/ 1230087 w 1676402"/>
              <a:gd name="connsiteY149" fmla="*/ 203200 h 921658"/>
              <a:gd name="connsiteX150" fmla="*/ 1034144 w 1676402"/>
              <a:gd name="connsiteY150" fmla="*/ 203200 h 921658"/>
              <a:gd name="connsiteX151" fmla="*/ 1088573 w 1676402"/>
              <a:gd name="connsiteY151" fmla="*/ 257629 h 921658"/>
              <a:gd name="connsiteX152" fmla="*/ 1034144 w 1676402"/>
              <a:gd name="connsiteY152" fmla="*/ 312058 h 921658"/>
              <a:gd name="connsiteX153" fmla="*/ 979715 w 1676402"/>
              <a:gd name="connsiteY153" fmla="*/ 257629 h 921658"/>
              <a:gd name="connsiteX154" fmla="*/ 1034144 w 1676402"/>
              <a:gd name="connsiteY154" fmla="*/ 203200 h 921658"/>
              <a:gd name="connsiteX155" fmla="*/ 838201 w 1676402"/>
              <a:gd name="connsiteY155" fmla="*/ 203200 h 921658"/>
              <a:gd name="connsiteX156" fmla="*/ 892630 w 1676402"/>
              <a:gd name="connsiteY156" fmla="*/ 257629 h 921658"/>
              <a:gd name="connsiteX157" fmla="*/ 838201 w 1676402"/>
              <a:gd name="connsiteY157" fmla="*/ 312058 h 921658"/>
              <a:gd name="connsiteX158" fmla="*/ 783772 w 1676402"/>
              <a:gd name="connsiteY158" fmla="*/ 257629 h 921658"/>
              <a:gd name="connsiteX159" fmla="*/ 838201 w 1676402"/>
              <a:gd name="connsiteY159" fmla="*/ 203200 h 921658"/>
              <a:gd name="connsiteX160" fmla="*/ 642258 w 1676402"/>
              <a:gd name="connsiteY160" fmla="*/ 203200 h 921658"/>
              <a:gd name="connsiteX161" fmla="*/ 696687 w 1676402"/>
              <a:gd name="connsiteY161" fmla="*/ 257629 h 921658"/>
              <a:gd name="connsiteX162" fmla="*/ 642258 w 1676402"/>
              <a:gd name="connsiteY162" fmla="*/ 312058 h 921658"/>
              <a:gd name="connsiteX163" fmla="*/ 587829 w 1676402"/>
              <a:gd name="connsiteY163" fmla="*/ 257629 h 921658"/>
              <a:gd name="connsiteX164" fmla="*/ 642258 w 1676402"/>
              <a:gd name="connsiteY164" fmla="*/ 203200 h 921658"/>
              <a:gd name="connsiteX165" fmla="*/ 446315 w 1676402"/>
              <a:gd name="connsiteY165" fmla="*/ 203200 h 921658"/>
              <a:gd name="connsiteX166" fmla="*/ 500744 w 1676402"/>
              <a:gd name="connsiteY166" fmla="*/ 257629 h 921658"/>
              <a:gd name="connsiteX167" fmla="*/ 446315 w 1676402"/>
              <a:gd name="connsiteY167" fmla="*/ 312058 h 921658"/>
              <a:gd name="connsiteX168" fmla="*/ 391886 w 1676402"/>
              <a:gd name="connsiteY168" fmla="*/ 257629 h 921658"/>
              <a:gd name="connsiteX169" fmla="*/ 446315 w 1676402"/>
              <a:gd name="connsiteY169" fmla="*/ 203200 h 921658"/>
              <a:gd name="connsiteX170" fmla="*/ 250372 w 1676402"/>
              <a:gd name="connsiteY170" fmla="*/ 203200 h 921658"/>
              <a:gd name="connsiteX171" fmla="*/ 304801 w 1676402"/>
              <a:gd name="connsiteY171" fmla="*/ 257629 h 921658"/>
              <a:gd name="connsiteX172" fmla="*/ 250372 w 1676402"/>
              <a:gd name="connsiteY172" fmla="*/ 312058 h 921658"/>
              <a:gd name="connsiteX173" fmla="*/ 195943 w 1676402"/>
              <a:gd name="connsiteY173" fmla="*/ 257629 h 921658"/>
              <a:gd name="connsiteX174" fmla="*/ 250372 w 1676402"/>
              <a:gd name="connsiteY174" fmla="*/ 203200 h 921658"/>
              <a:gd name="connsiteX175" fmla="*/ 54429 w 1676402"/>
              <a:gd name="connsiteY175" fmla="*/ 203200 h 921658"/>
              <a:gd name="connsiteX176" fmla="*/ 108858 w 1676402"/>
              <a:gd name="connsiteY176" fmla="*/ 257629 h 921658"/>
              <a:gd name="connsiteX177" fmla="*/ 54429 w 1676402"/>
              <a:gd name="connsiteY177" fmla="*/ 312058 h 921658"/>
              <a:gd name="connsiteX178" fmla="*/ 0 w 1676402"/>
              <a:gd name="connsiteY178" fmla="*/ 257629 h 921658"/>
              <a:gd name="connsiteX179" fmla="*/ 54429 w 1676402"/>
              <a:gd name="connsiteY179" fmla="*/ 203200 h 921658"/>
              <a:gd name="connsiteX180" fmla="*/ 1621973 w 1676402"/>
              <a:gd name="connsiteY180" fmla="*/ 0 h 921658"/>
              <a:gd name="connsiteX181" fmla="*/ 1676402 w 1676402"/>
              <a:gd name="connsiteY181" fmla="*/ 54429 h 921658"/>
              <a:gd name="connsiteX182" fmla="*/ 1621973 w 1676402"/>
              <a:gd name="connsiteY182" fmla="*/ 108858 h 921658"/>
              <a:gd name="connsiteX183" fmla="*/ 1567544 w 1676402"/>
              <a:gd name="connsiteY183" fmla="*/ 54429 h 921658"/>
              <a:gd name="connsiteX184" fmla="*/ 1621973 w 1676402"/>
              <a:gd name="connsiteY184" fmla="*/ 0 h 921658"/>
              <a:gd name="connsiteX185" fmla="*/ 1426030 w 1676402"/>
              <a:gd name="connsiteY185" fmla="*/ 0 h 921658"/>
              <a:gd name="connsiteX186" fmla="*/ 1480459 w 1676402"/>
              <a:gd name="connsiteY186" fmla="*/ 54429 h 921658"/>
              <a:gd name="connsiteX187" fmla="*/ 1426030 w 1676402"/>
              <a:gd name="connsiteY187" fmla="*/ 108858 h 921658"/>
              <a:gd name="connsiteX188" fmla="*/ 1371601 w 1676402"/>
              <a:gd name="connsiteY188" fmla="*/ 54429 h 921658"/>
              <a:gd name="connsiteX189" fmla="*/ 1426030 w 1676402"/>
              <a:gd name="connsiteY189" fmla="*/ 0 h 921658"/>
              <a:gd name="connsiteX190" fmla="*/ 1230087 w 1676402"/>
              <a:gd name="connsiteY190" fmla="*/ 0 h 921658"/>
              <a:gd name="connsiteX191" fmla="*/ 1284516 w 1676402"/>
              <a:gd name="connsiteY191" fmla="*/ 54429 h 921658"/>
              <a:gd name="connsiteX192" fmla="*/ 1230087 w 1676402"/>
              <a:gd name="connsiteY192" fmla="*/ 108858 h 921658"/>
              <a:gd name="connsiteX193" fmla="*/ 1175658 w 1676402"/>
              <a:gd name="connsiteY193" fmla="*/ 54429 h 921658"/>
              <a:gd name="connsiteX194" fmla="*/ 1230087 w 1676402"/>
              <a:gd name="connsiteY194" fmla="*/ 0 h 921658"/>
              <a:gd name="connsiteX195" fmla="*/ 1034144 w 1676402"/>
              <a:gd name="connsiteY195" fmla="*/ 0 h 921658"/>
              <a:gd name="connsiteX196" fmla="*/ 1088573 w 1676402"/>
              <a:gd name="connsiteY196" fmla="*/ 54429 h 921658"/>
              <a:gd name="connsiteX197" fmla="*/ 1034144 w 1676402"/>
              <a:gd name="connsiteY197" fmla="*/ 108858 h 921658"/>
              <a:gd name="connsiteX198" fmla="*/ 979715 w 1676402"/>
              <a:gd name="connsiteY198" fmla="*/ 54429 h 921658"/>
              <a:gd name="connsiteX199" fmla="*/ 1034144 w 1676402"/>
              <a:gd name="connsiteY199" fmla="*/ 0 h 921658"/>
              <a:gd name="connsiteX200" fmla="*/ 838201 w 1676402"/>
              <a:gd name="connsiteY200" fmla="*/ 0 h 921658"/>
              <a:gd name="connsiteX201" fmla="*/ 892630 w 1676402"/>
              <a:gd name="connsiteY201" fmla="*/ 54429 h 921658"/>
              <a:gd name="connsiteX202" fmla="*/ 838201 w 1676402"/>
              <a:gd name="connsiteY202" fmla="*/ 108858 h 921658"/>
              <a:gd name="connsiteX203" fmla="*/ 783772 w 1676402"/>
              <a:gd name="connsiteY203" fmla="*/ 54429 h 921658"/>
              <a:gd name="connsiteX204" fmla="*/ 838201 w 1676402"/>
              <a:gd name="connsiteY204" fmla="*/ 0 h 921658"/>
              <a:gd name="connsiteX205" fmla="*/ 642258 w 1676402"/>
              <a:gd name="connsiteY205" fmla="*/ 0 h 921658"/>
              <a:gd name="connsiteX206" fmla="*/ 696687 w 1676402"/>
              <a:gd name="connsiteY206" fmla="*/ 54429 h 921658"/>
              <a:gd name="connsiteX207" fmla="*/ 642258 w 1676402"/>
              <a:gd name="connsiteY207" fmla="*/ 108858 h 921658"/>
              <a:gd name="connsiteX208" fmla="*/ 587829 w 1676402"/>
              <a:gd name="connsiteY208" fmla="*/ 54429 h 921658"/>
              <a:gd name="connsiteX209" fmla="*/ 642258 w 1676402"/>
              <a:gd name="connsiteY209" fmla="*/ 0 h 921658"/>
              <a:gd name="connsiteX210" fmla="*/ 446315 w 1676402"/>
              <a:gd name="connsiteY210" fmla="*/ 0 h 921658"/>
              <a:gd name="connsiteX211" fmla="*/ 500744 w 1676402"/>
              <a:gd name="connsiteY211" fmla="*/ 54429 h 921658"/>
              <a:gd name="connsiteX212" fmla="*/ 446315 w 1676402"/>
              <a:gd name="connsiteY212" fmla="*/ 108858 h 921658"/>
              <a:gd name="connsiteX213" fmla="*/ 391886 w 1676402"/>
              <a:gd name="connsiteY213" fmla="*/ 54429 h 921658"/>
              <a:gd name="connsiteX214" fmla="*/ 446315 w 1676402"/>
              <a:gd name="connsiteY214" fmla="*/ 0 h 921658"/>
              <a:gd name="connsiteX215" fmla="*/ 250372 w 1676402"/>
              <a:gd name="connsiteY215" fmla="*/ 0 h 921658"/>
              <a:gd name="connsiteX216" fmla="*/ 304801 w 1676402"/>
              <a:gd name="connsiteY216" fmla="*/ 54429 h 921658"/>
              <a:gd name="connsiteX217" fmla="*/ 250372 w 1676402"/>
              <a:gd name="connsiteY217" fmla="*/ 108858 h 921658"/>
              <a:gd name="connsiteX218" fmla="*/ 195943 w 1676402"/>
              <a:gd name="connsiteY218" fmla="*/ 54429 h 921658"/>
              <a:gd name="connsiteX219" fmla="*/ 250372 w 1676402"/>
              <a:gd name="connsiteY219" fmla="*/ 0 h 921658"/>
              <a:gd name="connsiteX220" fmla="*/ 54429 w 1676402"/>
              <a:gd name="connsiteY220" fmla="*/ 0 h 921658"/>
              <a:gd name="connsiteX221" fmla="*/ 108858 w 1676402"/>
              <a:gd name="connsiteY221" fmla="*/ 54429 h 921658"/>
              <a:gd name="connsiteX222" fmla="*/ 54429 w 1676402"/>
              <a:gd name="connsiteY222" fmla="*/ 108858 h 921658"/>
              <a:gd name="connsiteX223" fmla="*/ 0 w 1676402"/>
              <a:gd name="connsiteY223" fmla="*/ 54429 h 921658"/>
              <a:gd name="connsiteX224" fmla="*/ 54429 w 1676402"/>
              <a:gd name="connsiteY224" fmla="*/ 0 h 921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</a:cxnLst>
            <a:rect l="l" t="t" r="r" b="b"/>
            <a:pathLst>
              <a:path w="1676402" h="921658">
                <a:moveTo>
                  <a:pt x="1621973" y="812800"/>
                </a:moveTo>
                <a:cubicBezTo>
                  <a:pt x="1652033" y="812800"/>
                  <a:pt x="1676402" y="837169"/>
                  <a:pt x="1676402" y="867229"/>
                </a:cubicBezTo>
                <a:cubicBezTo>
                  <a:pt x="1676402" y="897289"/>
                  <a:pt x="1652033" y="921658"/>
                  <a:pt x="1621973" y="921658"/>
                </a:cubicBezTo>
                <a:cubicBezTo>
                  <a:pt x="1591913" y="921658"/>
                  <a:pt x="1567544" y="897289"/>
                  <a:pt x="1567544" y="867229"/>
                </a:cubicBezTo>
                <a:cubicBezTo>
                  <a:pt x="1567544" y="837169"/>
                  <a:pt x="1591913" y="812800"/>
                  <a:pt x="1621973" y="812800"/>
                </a:cubicBezTo>
                <a:close/>
                <a:moveTo>
                  <a:pt x="1426030" y="812800"/>
                </a:moveTo>
                <a:cubicBezTo>
                  <a:pt x="1456090" y="812800"/>
                  <a:pt x="1480459" y="837169"/>
                  <a:pt x="1480459" y="867229"/>
                </a:cubicBezTo>
                <a:cubicBezTo>
                  <a:pt x="1480459" y="897289"/>
                  <a:pt x="1456090" y="921658"/>
                  <a:pt x="1426030" y="921658"/>
                </a:cubicBezTo>
                <a:cubicBezTo>
                  <a:pt x="1395970" y="921658"/>
                  <a:pt x="1371601" y="897289"/>
                  <a:pt x="1371601" y="867229"/>
                </a:cubicBezTo>
                <a:cubicBezTo>
                  <a:pt x="1371601" y="837169"/>
                  <a:pt x="1395970" y="812800"/>
                  <a:pt x="1426030" y="812800"/>
                </a:cubicBezTo>
                <a:close/>
                <a:moveTo>
                  <a:pt x="1230087" y="812800"/>
                </a:moveTo>
                <a:cubicBezTo>
                  <a:pt x="1260147" y="812800"/>
                  <a:pt x="1284516" y="837169"/>
                  <a:pt x="1284516" y="867229"/>
                </a:cubicBezTo>
                <a:cubicBezTo>
                  <a:pt x="1284516" y="897289"/>
                  <a:pt x="1260147" y="921658"/>
                  <a:pt x="1230087" y="921658"/>
                </a:cubicBezTo>
                <a:cubicBezTo>
                  <a:pt x="1200027" y="921658"/>
                  <a:pt x="1175658" y="897289"/>
                  <a:pt x="1175658" y="867229"/>
                </a:cubicBezTo>
                <a:cubicBezTo>
                  <a:pt x="1175658" y="837169"/>
                  <a:pt x="1200027" y="812800"/>
                  <a:pt x="1230087" y="812800"/>
                </a:cubicBezTo>
                <a:close/>
                <a:moveTo>
                  <a:pt x="1034144" y="812800"/>
                </a:moveTo>
                <a:cubicBezTo>
                  <a:pt x="1064204" y="812800"/>
                  <a:pt x="1088573" y="837169"/>
                  <a:pt x="1088573" y="867229"/>
                </a:cubicBezTo>
                <a:cubicBezTo>
                  <a:pt x="1088573" y="897289"/>
                  <a:pt x="1064204" y="921658"/>
                  <a:pt x="1034144" y="921658"/>
                </a:cubicBezTo>
                <a:cubicBezTo>
                  <a:pt x="1004084" y="921658"/>
                  <a:pt x="979715" y="897289"/>
                  <a:pt x="979715" y="867229"/>
                </a:cubicBezTo>
                <a:cubicBezTo>
                  <a:pt x="979715" y="837169"/>
                  <a:pt x="1004084" y="812800"/>
                  <a:pt x="1034144" y="812800"/>
                </a:cubicBezTo>
                <a:close/>
                <a:moveTo>
                  <a:pt x="838201" y="812800"/>
                </a:moveTo>
                <a:cubicBezTo>
                  <a:pt x="868261" y="812800"/>
                  <a:pt x="892630" y="837169"/>
                  <a:pt x="892630" y="867229"/>
                </a:cubicBezTo>
                <a:cubicBezTo>
                  <a:pt x="892630" y="897289"/>
                  <a:pt x="868261" y="921658"/>
                  <a:pt x="838201" y="921658"/>
                </a:cubicBezTo>
                <a:cubicBezTo>
                  <a:pt x="808141" y="921658"/>
                  <a:pt x="783772" y="897289"/>
                  <a:pt x="783772" y="867229"/>
                </a:cubicBezTo>
                <a:cubicBezTo>
                  <a:pt x="783772" y="837169"/>
                  <a:pt x="808141" y="812800"/>
                  <a:pt x="838201" y="812800"/>
                </a:cubicBezTo>
                <a:close/>
                <a:moveTo>
                  <a:pt x="642258" y="812800"/>
                </a:moveTo>
                <a:cubicBezTo>
                  <a:pt x="672318" y="812800"/>
                  <a:pt x="696687" y="837169"/>
                  <a:pt x="696687" y="867229"/>
                </a:cubicBezTo>
                <a:cubicBezTo>
                  <a:pt x="696687" y="897289"/>
                  <a:pt x="672318" y="921658"/>
                  <a:pt x="642258" y="921658"/>
                </a:cubicBezTo>
                <a:cubicBezTo>
                  <a:pt x="612198" y="921658"/>
                  <a:pt x="587829" y="897289"/>
                  <a:pt x="587829" y="867229"/>
                </a:cubicBezTo>
                <a:cubicBezTo>
                  <a:pt x="587829" y="837169"/>
                  <a:pt x="612198" y="812800"/>
                  <a:pt x="642258" y="812800"/>
                </a:cubicBezTo>
                <a:close/>
                <a:moveTo>
                  <a:pt x="446315" y="812800"/>
                </a:moveTo>
                <a:cubicBezTo>
                  <a:pt x="476375" y="812800"/>
                  <a:pt x="500744" y="837169"/>
                  <a:pt x="500744" y="867229"/>
                </a:cubicBezTo>
                <a:cubicBezTo>
                  <a:pt x="500744" y="897289"/>
                  <a:pt x="476375" y="921658"/>
                  <a:pt x="446315" y="921658"/>
                </a:cubicBezTo>
                <a:cubicBezTo>
                  <a:pt x="416255" y="921658"/>
                  <a:pt x="391886" y="897289"/>
                  <a:pt x="391886" y="867229"/>
                </a:cubicBezTo>
                <a:cubicBezTo>
                  <a:pt x="391886" y="837169"/>
                  <a:pt x="416255" y="812800"/>
                  <a:pt x="446315" y="812800"/>
                </a:cubicBezTo>
                <a:close/>
                <a:moveTo>
                  <a:pt x="250372" y="812800"/>
                </a:moveTo>
                <a:cubicBezTo>
                  <a:pt x="280432" y="812800"/>
                  <a:pt x="304801" y="837169"/>
                  <a:pt x="304801" y="867229"/>
                </a:cubicBezTo>
                <a:cubicBezTo>
                  <a:pt x="304801" y="897289"/>
                  <a:pt x="280432" y="921658"/>
                  <a:pt x="250372" y="921658"/>
                </a:cubicBezTo>
                <a:cubicBezTo>
                  <a:pt x="220312" y="921658"/>
                  <a:pt x="195943" y="897289"/>
                  <a:pt x="195943" y="867229"/>
                </a:cubicBezTo>
                <a:cubicBezTo>
                  <a:pt x="195943" y="837169"/>
                  <a:pt x="220312" y="812800"/>
                  <a:pt x="250372" y="812800"/>
                </a:cubicBezTo>
                <a:close/>
                <a:moveTo>
                  <a:pt x="54429" y="812800"/>
                </a:moveTo>
                <a:cubicBezTo>
                  <a:pt x="84489" y="812800"/>
                  <a:pt x="108858" y="837169"/>
                  <a:pt x="108858" y="867229"/>
                </a:cubicBezTo>
                <a:cubicBezTo>
                  <a:pt x="108858" y="897289"/>
                  <a:pt x="84489" y="921658"/>
                  <a:pt x="54429" y="921658"/>
                </a:cubicBezTo>
                <a:cubicBezTo>
                  <a:pt x="24369" y="921658"/>
                  <a:pt x="0" y="897289"/>
                  <a:pt x="0" y="867229"/>
                </a:cubicBezTo>
                <a:cubicBezTo>
                  <a:pt x="0" y="837169"/>
                  <a:pt x="24369" y="812800"/>
                  <a:pt x="54429" y="812800"/>
                </a:cubicBezTo>
                <a:close/>
                <a:moveTo>
                  <a:pt x="1621973" y="609600"/>
                </a:moveTo>
                <a:cubicBezTo>
                  <a:pt x="1652033" y="609600"/>
                  <a:pt x="1676402" y="633969"/>
                  <a:pt x="1676402" y="664029"/>
                </a:cubicBezTo>
                <a:cubicBezTo>
                  <a:pt x="1676402" y="694089"/>
                  <a:pt x="1652033" y="718458"/>
                  <a:pt x="1621973" y="718458"/>
                </a:cubicBezTo>
                <a:cubicBezTo>
                  <a:pt x="1591913" y="718458"/>
                  <a:pt x="1567544" y="694089"/>
                  <a:pt x="1567544" y="664029"/>
                </a:cubicBezTo>
                <a:cubicBezTo>
                  <a:pt x="1567544" y="633969"/>
                  <a:pt x="1591913" y="609600"/>
                  <a:pt x="1621973" y="609600"/>
                </a:cubicBezTo>
                <a:close/>
                <a:moveTo>
                  <a:pt x="1426030" y="609600"/>
                </a:moveTo>
                <a:cubicBezTo>
                  <a:pt x="1456090" y="609600"/>
                  <a:pt x="1480459" y="633969"/>
                  <a:pt x="1480459" y="664029"/>
                </a:cubicBezTo>
                <a:cubicBezTo>
                  <a:pt x="1480459" y="694089"/>
                  <a:pt x="1456090" y="718458"/>
                  <a:pt x="1426030" y="718458"/>
                </a:cubicBezTo>
                <a:cubicBezTo>
                  <a:pt x="1395970" y="718458"/>
                  <a:pt x="1371601" y="694089"/>
                  <a:pt x="1371601" y="664029"/>
                </a:cubicBezTo>
                <a:cubicBezTo>
                  <a:pt x="1371601" y="633969"/>
                  <a:pt x="1395970" y="609600"/>
                  <a:pt x="1426030" y="609600"/>
                </a:cubicBezTo>
                <a:close/>
                <a:moveTo>
                  <a:pt x="1230087" y="609600"/>
                </a:moveTo>
                <a:cubicBezTo>
                  <a:pt x="1260147" y="609600"/>
                  <a:pt x="1284516" y="633969"/>
                  <a:pt x="1284516" y="664029"/>
                </a:cubicBezTo>
                <a:cubicBezTo>
                  <a:pt x="1284516" y="694089"/>
                  <a:pt x="1260147" y="718458"/>
                  <a:pt x="1230087" y="718458"/>
                </a:cubicBezTo>
                <a:cubicBezTo>
                  <a:pt x="1200027" y="718458"/>
                  <a:pt x="1175658" y="694089"/>
                  <a:pt x="1175658" y="664029"/>
                </a:cubicBezTo>
                <a:cubicBezTo>
                  <a:pt x="1175658" y="633969"/>
                  <a:pt x="1200027" y="609600"/>
                  <a:pt x="1230087" y="609600"/>
                </a:cubicBezTo>
                <a:close/>
                <a:moveTo>
                  <a:pt x="1034144" y="609600"/>
                </a:moveTo>
                <a:cubicBezTo>
                  <a:pt x="1064204" y="609600"/>
                  <a:pt x="1088573" y="633969"/>
                  <a:pt x="1088573" y="664029"/>
                </a:cubicBezTo>
                <a:cubicBezTo>
                  <a:pt x="1088573" y="694089"/>
                  <a:pt x="1064204" y="718458"/>
                  <a:pt x="1034144" y="718458"/>
                </a:cubicBezTo>
                <a:cubicBezTo>
                  <a:pt x="1004084" y="718458"/>
                  <a:pt x="979715" y="694089"/>
                  <a:pt x="979715" y="664029"/>
                </a:cubicBezTo>
                <a:cubicBezTo>
                  <a:pt x="979715" y="633969"/>
                  <a:pt x="1004084" y="609600"/>
                  <a:pt x="1034144" y="609600"/>
                </a:cubicBezTo>
                <a:close/>
                <a:moveTo>
                  <a:pt x="838201" y="609600"/>
                </a:moveTo>
                <a:cubicBezTo>
                  <a:pt x="868261" y="609600"/>
                  <a:pt x="892630" y="633969"/>
                  <a:pt x="892630" y="664029"/>
                </a:cubicBezTo>
                <a:cubicBezTo>
                  <a:pt x="892630" y="694089"/>
                  <a:pt x="868261" y="718458"/>
                  <a:pt x="838201" y="718458"/>
                </a:cubicBezTo>
                <a:cubicBezTo>
                  <a:pt x="808141" y="718458"/>
                  <a:pt x="783772" y="694089"/>
                  <a:pt x="783772" y="664029"/>
                </a:cubicBezTo>
                <a:cubicBezTo>
                  <a:pt x="783772" y="633969"/>
                  <a:pt x="808141" y="609600"/>
                  <a:pt x="838201" y="609600"/>
                </a:cubicBezTo>
                <a:close/>
                <a:moveTo>
                  <a:pt x="642258" y="609600"/>
                </a:moveTo>
                <a:cubicBezTo>
                  <a:pt x="672318" y="609600"/>
                  <a:pt x="696687" y="633969"/>
                  <a:pt x="696687" y="664029"/>
                </a:cubicBezTo>
                <a:cubicBezTo>
                  <a:pt x="696687" y="694089"/>
                  <a:pt x="672318" y="718458"/>
                  <a:pt x="642258" y="718458"/>
                </a:cubicBezTo>
                <a:cubicBezTo>
                  <a:pt x="612198" y="718458"/>
                  <a:pt x="587829" y="694089"/>
                  <a:pt x="587829" y="664029"/>
                </a:cubicBezTo>
                <a:cubicBezTo>
                  <a:pt x="587829" y="633969"/>
                  <a:pt x="612198" y="609600"/>
                  <a:pt x="642258" y="609600"/>
                </a:cubicBezTo>
                <a:close/>
                <a:moveTo>
                  <a:pt x="446315" y="609600"/>
                </a:moveTo>
                <a:cubicBezTo>
                  <a:pt x="476375" y="609600"/>
                  <a:pt x="500744" y="633969"/>
                  <a:pt x="500744" y="664029"/>
                </a:cubicBezTo>
                <a:cubicBezTo>
                  <a:pt x="500744" y="694089"/>
                  <a:pt x="476375" y="718458"/>
                  <a:pt x="446315" y="718458"/>
                </a:cubicBezTo>
                <a:cubicBezTo>
                  <a:pt x="416255" y="718458"/>
                  <a:pt x="391886" y="694089"/>
                  <a:pt x="391886" y="664029"/>
                </a:cubicBezTo>
                <a:cubicBezTo>
                  <a:pt x="391886" y="633969"/>
                  <a:pt x="416255" y="609600"/>
                  <a:pt x="446315" y="609600"/>
                </a:cubicBezTo>
                <a:close/>
                <a:moveTo>
                  <a:pt x="250372" y="609600"/>
                </a:moveTo>
                <a:cubicBezTo>
                  <a:pt x="280432" y="609600"/>
                  <a:pt x="304801" y="633969"/>
                  <a:pt x="304801" y="664029"/>
                </a:cubicBezTo>
                <a:cubicBezTo>
                  <a:pt x="304801" y="694089"/>
                  <a:pt x="280432" y="718458"/>
                  <a:pt x="250372" y="718458"/>
                </a:cubicBezTo>
                <a:cubicBezTo>
                  <a:pt x="220312" y="718458"/>
                  <a:pt x="195943" y="694089"/>
                  <a:pt x="195943" y="664029"/>
                </a:cubicBezTo>
                <a:cubicBezTo>
                  <a:pt x="195943" y="633969"/>
                  <a:pt x="220312" y="609600"/>
                  <a:pt x="250372" y="609600"/>
                </a:cubicBezTo>
                <a:close/>
                <a:moveTo>
                  <a:pt x="54429" y="609600"/>
                </a:moveTo>
                <a:cubicBezTo>
                  <a:pt x="84489" y="609600"/>
                  <a:pt x="108858" y="633969"/>
                  <a:pt x="108858" y="664029"/>
                </a:cubicBezTo>
                <a:cubicBezTo>
                  <a:pt x="108858" y="694089"/>
                  <a:pt x="84489" y="718458"/>
                  <a:pt x="54429" y="718458"/>
                </a:cubicBezTo>
                <a:cubicBezTo>
                  <a:pt x="24369" y="718458"/>
                  <a:pt x="0" y="694089"/>
                  <a:pt x="0" y="664029"/>
                </a:cubicBezTo>
                <a:cubicBezTo>
                  <a:pt x="0" y="633969"/>
                  <a:pt x="24369" y="609600"/>
                  <a:pt x="54429" y="609600"/>
                </a:cubicBezTo>
                <a:close/>
                <a:moveTo>
                  <a:pt x="1621973" y="406400"/>
                </a:moveTo>
                <a:cubicBezTo>
                  <a:pt x="1652033" y="406400"/>
                  <a:pt x="1676402" y="430769"/>
                  <a:pt x="1676402" y="460829"/>
                </a:cubicBezTo>
                <a:cubicBezTo>
                  <a:pt x="1676402" y="490889"/>
                  <a:pt x="1652033" y="515258"/>
                  <a:pt x="1621973" y="515258"/>
                </a:cubicBezTo>
                <a:cubicBezTo>
                  <a:pt x="1591913" y="515258"/>
                  <a:pt x="1567544" y="490889"/>
                  <a:pt x="1567544" y="460829"/>
                </a:cubicBezTo>
                <a:cubicBezTo>
                  <a:pt x="1567544" y="430769"/>
                  <a:pt x="1591913" y="406400"/>
                  <a:pt x="1621973" y="406400"/>
                </a:cubicBezTo>
                <a:close/>
                <a:moveTo>
                  <a:pt x="1426030" y="406400"/>
                </a:moveTo>
                <a:cubicBezTo>
                  <a:pt x="1456090" y="406400"/>
                  <a:pt x="1480459" y="430769"/>
                  <a:pt x="1480459" y="460829"/>
                </a:cubicBezTo>
                <a:cubicBezTo>
                  <a:pt x="1480459" y="490889"/>
                  <a:pt x="1456090" y="515258"/>
                  <a:pt x="1426030" y="515258"/>
                </a:cubicBezTo>
                <a:cubicBezTo>
                  <a:pt x="1395970" y="515258"/>
                  <a:pt x="1371601" y="490889"/>
                  <a:pt x="1371601" y="460829"/>
                </a:cubicBezTo>
                <a:cubicBezTo>
                  <a:pt x="1371601" y="430769"/>
                  <a:pt x="1395970" y="406400"/>
                  <a:pt x="1426030" y="406400"/>
                </a:cubicBezTo>
                <a:close/>
                <a:moveTo>
                  <a:pt x="1230087" y="406400"/>
                </a:moveTo>
                <a:cubicBezTo>
                  <a:pt x="1260147" y="406400"/>
                  <a:pt x="1284516" y="430769"/>
                  <a:pt x="1284516" y="460829"/>
                </a:cubicBezTo>
                <a:cubicBezTo>
                  <a:pt x="1284516" y="490889"/>
                  <a:pt x="1260147" y="515258"/>
                  <a:pt x="1230087" y="515258"/>
                </a:cubicBezTo>
                <a:cubicBezTo>
                  <a:pt x="1200027" y="515258"/>
                  <a:pt x="1175658" y="490889"/>
                  <a:pt x="1175658" y="460829"/>
                </a:cubicBezTo>
                <a:cubicBezTo>
                  <a:pt x="1175658" y="430769"/>
                  <a:pt x="1200027" y="406400"/>
                  <a:pt x="1230087" y="406400"/>
                </a:cubicBezTo>
                <a:close/>
                <a:moveTo>
                  <a:pt x="1034144" y="406400"/>
                </a:moveTo>
                <a:cubicBezTo>
                  <a:pt x="1064204" y="406400"/>
                  <a:pt x="1088573" y="430769"/>
                  <a:pt x="1088573" y="460829"/>
                </a:cubicBezTo>
                <a:cubicBezTo>
                  <a:pt x="1088573" y="490889"/>
                  <a:pt x="1064204" y="515258"/>
                  <a:pt x="1034144" y="515258"/>
                </a:cubicBezTo>
                <a:cubicBezTo>
                  <a:pt x="1004084" y="515258"/>
                  <a:pt x="979715" y="490889"/>
                  <a:pt x="979715" y="460829"/>
                </a:cubicBezTo>
                <a:cubicBezTo>
                  <a:pt x="979715" y="430769"/>
                  <a:pt x="1004084" y="406400"/>
                  <a:pt x="1034144" y="406400"/>
                </a:cubicBezTo>
                <a:close/>
                <a:moveTo>
                  <a:pt x="838201" y="406400"/>
                </a:moveTo>
                <a:cubicBezTo>
                  <a:pt x="868261" y="406400"/>
                  <a:pt x="892630" y="430769"/>
                  <a:pt x="892630" y="460829"/>
                </a:cubicBezTo>
                <a:cubicBezTo>
                  <a:pt x="892630" y="490889"/>
                  <a:pt x="868261" y="515258"/>
                  <a:pt x="838201" y="515258"/>
                </a:cubicBezTo>
                <a:cubicBezTo>
                  <a:pt x="808141" y="515258"/>
                  <a:pt x="783772" y="490889"/>
                  <a:pt x="783772" y="460829"/>
                </a:cubicBezTo>
                <a:cubicBezTo>
                  <a:pt x="783772" y="430769"/>
                  <a:pt x="808141" y="406400"/>
                  <a:pt x="838201" y="406400"/>
                </a:cubicBezTo>
                <a:close/>
                <a:moveTo>
                  <a:pt x="642258" y="406400"/>
                </a:moveTo>
                <a:cubicBezTo>
                  <a:pt x="672318" y="406400"/>
                  <a:pt x="696687" y="430769"/>
                  <a:pt x="696687" y="460829"/>
                </a:cubicBezTo>
                <a:cubicBezTo>
                  <a:pt x="696687" y="490889"/>
                  <a:pt x="672318" y="515258"/>
                  <a:pt x="642258" y="515258"/>
                </a:cubicBezTo>
                <a:cubicBezTo>
                  <a:pt x="612198" y="515258"/>
                  <a:pt x="587829" y="490889"/>
                  <a:pt x="587829" y="460829"/>
                </a:cubicBezTo>
                <a:cubicBezTo>
                  <a:pt x="587829" y="430769"/>
                  <a:pt x="612198" y="406400"/>
                  <a:pt x="642258" y="406400"/>
                </a:cubicBezTo>
                <a:close/>
                <a:moveTo>
                  <a:pt x="446315" y="406400"/>
                </a:moveTo>
                <a:cubicBezTo>
                  <a:pt x="476375" y="406400"/>
                  <a:pt x="500744" y="430769"/>
                  <a:pt x="500744" y="460829"/>
                </a:cubicBezTo>
                <a:cubicBezTo>
                  <a:pt x="500744" y="490889"/>
                  <a:pt x="476375" y="515258"/>
                  <a:pt x="446315" y="515258"/>
                </a:cubicBezTo>
                <a:cubicBezTo>
                  <a:pt x="416255" y="515258"/>
                  <a:pt x="391886" y="490889"/>
                  <a:pt x="391886" y="460829"/>
                </a:cubicBezTo>
                <a:cubicBezTo>
                  <a:pt x="391886" y="430769"/>
                  <a:pt x="416255" y="406400"/>
                  <a:pt x="446315" y="406400"/>
                </a:cubicBezTo>
                <a:close/>
                <a:moveTo>
                  <a:pt x="250372" y="406400"/>
                </a:moveTo>
                <a:cubicBezTo>
                  <a:pt x="280432" y="406400"/>
                  <a:pt x="304801" y="430769"/>
                  <a:pt x="304801" y="460829"/>
                </a:cubicBezTo>
                <a:cubicBezTo>
                  <a:pt x="304801" y="490889"/>
                  <a:pt x="280432" y="515258"/>
                  <a:pt x="250372" y="515258"/>
                </a:cubicBezTo>
                <a:cubicBezTo>
                  <a:pt x="220312" y="515258"/>
                  <a:pt x="195943" y="490889"/>
                  <a:pt x="195943" y="460829"/>
                </a:cubicBezTo>
                <a:cubicBezTo>
                  <a:pt x="195943" y="430769"/>
                  <a:pt x="220312" y="406400"/>
                  <a:pt x="250372" y="406400"/>
                </a:cubicBezTo>
                <a:close/>
                <a:moveTo>
                  <a:pt x="54429" y="406400"/>
                </a:moveTo>
                <a:cubicBezTo>
                  <a:pt x="84489" y="406400"/>
                  <a:pt x="108858" y="430769"/>
                  <a:pt x="108858" y="460829"/>
                </a:cubicBezTo>
                <a:cubicBezTo>
                  <a:pt x="108858" y="490889"/>
                  <a:pt x="84489" y="515258"/>
                  <a:pt x="54429" y="515258"/>
                </a:cubicBezTo>
                <a:cubicBezTo>
                  <a:pt x="24369" y="515258"/>
                  <a:pt x="0" y="490889"/>
                  <a:pt x="0" y="460829"/>
                </a:cubicBezTo>
                <a:cubicBezTo>
                  <a:pt x="0" y="430769"/>
                  <a:pt x="24369" y="406400"/>
                  <a:pt x="54429" y="406400"/>
                </a:cubicBezTo>
                <a:close/>
                <a:moveTo>
                  <a:pt x="1621973" y="203200"/>
                </a:moveTo>
                <a:cubicBezTo>
                  <a:pt x="1652033" y="203200"/>
                  <a:pt x="1676402" y="227569"/>
                  <a:pt x="1676402" y="257629"/>
                </a:cubicBezTo>
                <a:cubicBezTo>
                  <a:pt x="1676402" y="287689"/>
                  <a:pt x="1652033" y="312058"/>
                  <a:pt x="1621973" y="312058"/>
                </a:cubicBezTo>
                <a:cubicBezTo>
                  <a:pt x="1591913" y="312058"/>
                  <a:pt x="1567544" y="287689"/>
                  <a:pt x="1567544" y="257629"/>
                </a:cubicBezTo>
                <a:cubicBezTo>
                  <a:pt x="1567544" y="227569"/>
                  <a:pt x="1591913" y="203200"/>
                  <a:pt x="1621973" y="203200"/>
                </a:cubicBezTo>
                <a:close/>
                <a:moveTo>
                  <a:pt x="1426030" y="203200"/>
                </a:moveTo>
                <a:cubicBezTo>
                  <a:pt x="1456090" y="203200"/>
                  <a:pt x="1480459" y="227569"/>
                  <a:pt x="1480459" y="257629"/>
                </a:cubicBezTo>
                <a:cubicBezTo>
                  <a:pt x="1480459" y="287689"/>
                  <a:pt x="1456090" y="312058"/>
                  <a:pt x="1426030" y="312058"/>
                </a:cubicBezTo>
                <a:cubicBezTo>
                  <a:pt x="1395970" y="312058"/>
                  <a:pt x="1371601" y="287689"/>
                  <a:pt x="1371601" y="257629"/>
                </a:cubicBezTo>
                <a:cubicBezTo>
                  <a:pt x="1371601" y="227569"/>
                  <a:pt x="1395970" y="203200"/>
                  <a:pt x="1426030" y="203200"/>
                </a:cubicBezTo>
                <a:close/>
                <a:moveTo>
                  <a:pt x="1230087" y="203200"/>
                </a:moveTo>
                <a:cubicBezTo>
                  <a:pt x="1260147" y="203200"/>
                  <a:pt x="1284516" y="227569"/>
                  <a:pt x="1284516" y="257629"/>
                </a:cubicBezTo>
                <a:cubicBezTo>
                  <a:pt x="1284516" y="287689"/>
                  <a:pt x="1260147" y="312058"/>
                  <a:pt x="1230087" y="312058"/>
                </a:cubicBezTo>
                <a:cubicBezTo>
                  <a:pt x="1200027" y="312058"/>
                  <a:pt x="1175658" y="287689"/>
                  <a:pt x="1175658" y="257629"/>
                </a:cubicBezTo>
                <a:cubicBezTo>
                  <a:pt x="1175658" y="227569"/>
                  <a:pt x="1200027" y="203200"/>
                  <a:pt x="1230087" y="203200"/>
                </a:cubicBezTo>
                <a:close/>
                <a:moveTo>
                  <a:pt x="1034144" y="203200"/>
                </a:moveTo>
                <a:cubicBezTo>
                  <a:pt x="1064204" y="203200"/>
                  <a:pt x="1088573" y="227569"/>
                  <a:pt x="1088573" y="257629"/>
                </a:cubicBezTo>
                <a:cubicBezTo>
                  <a:pt x="1088573" y="287689"/>
                  <a:pt x="1064204" y="312058"/>
                  <a:pt x="1034144" y="312058"/>
                </a:cubicBezTo>
                <a:cubicBezTo>
                  <a:pt x="1004084" y="312058"/>
                  <a:pt x="979715" y="287689"/>
                  <a:pt x="979715" y="257629"/>
                </a:cubicBezTo>
                <a:cubicBezTo>
                  <a:pt x="979715" y="227569"/>
                  <a:pt x="1004084" y="203200"/>
                  <a:pt x="1034144" y="203200"/>
                </a:cubicBezTo>
                <a:close/>
                <a:moveTo>
                  <a:pt x="838201" y="203200"/>
                </a:moveTo>
                <a:cubicBezTo>
                  <a:pt x="868261" y="203200"/>
                  <a:pt x="892630" y="227569"/>
                  <a:pt x="892630" y="257629"/>
                </a:cubicBezTo>
                <a:cubicBezTo>
                  <a:pt x="892630" y="287689"/>
                  <a:pt x="868261" y="312058"/>
                  <a:pt x="838201" y="312058"/>
                </a:cubicBezTo>
                <a:cubicBezTo>
                  <a:pt x="808141" y="312058"/>
                  <a:pt x="783772" y="287689"/>
                  <a:pt x="783772" y="257629"/>
                </a:cubicBezTo>
                <a:cubicBezTo>
                  <a:pt x="783772" y="227569"/>
                  <a:pt x="808141" y="203200"/>
                  <a:pt x="838201" y="203200"/>
                </a:cubicBezTo>
                <a:close/>
                <a:moveTo>
                  <a:pt x="642258" y="203200"/>
                </a:moveTo>
                <a:cubicBezTo>
                  <a:pt x="672318" y="203200"/>
                  <a:pt x="696687" y="227569"/>
                  <a:pt x="696687" y="257629"/>
                </a:cubicBezTo>
                <a:cubicBezTo>
                  <a:pt x="696687" y="287689"/>
                  <a:pt x="672318" y="312058"/>
                  <a:pt x="642258" y="312058"/>
                </a:cubicBezTo>
                <a:cubicBezTo>
                  <a:pt x="612198" y="312058"/>
                  <a:pt x="587829" y="287689"/>
                  <a:pt x="587829" y="257629"/>
                </a:cubicBezTo>
                <a:cubicBezTo>
                  <a:pt x="587829" y="227569"/>
                  <a:pt x="612198" y="203200"/>
                  <a:pt x="642258" y="203200"/>
                </a:cubicBezTo>
                <a:close/>
                <a:moveTo>
                  <a:pt x="446315" y="203200"/>
                </a:moveTo>
                <a:cubicBezTo>
                  <a:pt x="476375" y="203200"/>
                  <a:pt x="500744" y="227569"/>
                  <a:pt x="500744" y="257629"/>
                </a:cubicBezTo>
                <a:cubicBezTo>
                  <a:pt x="500744" y="287689"/>
                  <a:pt x="476375" y="312058"/>
                  <a:pt x="446315" y="312058"/>
                </a:cubicBezTo>
                <a:cubicBezTo>
                  <a:pt x="416255" y="312058"/>
                  <a:pt x="391886" y="287689"/>
                  <a:pt x="391886" y="257629"/>
                </a:cubicBezTo>
                <a:cubicBezTo>
                  <a:pt x="391886" y="227569"/>
                  <a:pt x="416255" y="203200"/>
                  <a:pt x="446315" y="203200"/>
                </a:cubicBezTo>
                <a:close/>
                <a:moveTo>
                  <a:pt x="250372" y="203200"/>
                </a:moveTo>
                <a:cubicBezTo>
                  <a:pt x="280432" y="203200"/>
                  <a:pt x="304801" y="227569"/>
                  <a:pt x="304801" y="257629"/>
                </a:cubicBezTo>
                <a:cubicBezTo>
                  <a:pt x="304801" y="287689"/>
                  <a:pt x="280432" y="312058"/>
                  <a:pt x="250372" y="312058"/>
                </a:cubicBezTo>
                <a:cubicBezTo>
                  <a:pt x="220312" y="312058"/>
                  <a:pt x="195943" y="287689"/>
                  <a:pt x="195943" y="257629"/>
                </a:cubicBezTo>
                <a:cubicBezTo>
                  <a:pt x="195943" y="227569"/>
                  <a:pt x="220312" y="203200"/>
                  <a:pt x="250372" y="203200"/>
                </a:cubicBezTo>
                <a:close/>
                <a:moveTo>
                  <a:pt x="54429" y="203200"/>
                </a:moveTo>
                <a:cubicBezTo>
                  <a:pt x="84489" y="203200"/>
                  <a:pt x="108858" y="227569"/>
                  <a:pt x="108858" y="257629"/>
                </a:cubicBezTo>
                <a:cubicBezTo>
                  <a:pt x="108858" y="287689"/>
                  <a:pt x="84489" y="312058"/>
                  <a:pt x="54429" y="312058"/>
                </a:cubicBezTo>
                <a:cubicBezTo>
                  <a:pt x="24369" y="312058"/>
                  <a:pt x="0" y="287689"/>
                  <a:pt x="0" y="257629"/>
                </a:cubicBezTo>
                <a:cubicBezTo>
                  <a:pt x="0" y="227569"/>
                  <a:pt x="24369" y="203200"/>
                  <a:pt x="54429" y="203200"/>
                </a:cubicBezTo>
                <a:close/>
                <a:moveTo>
                  <a:pt x="1621973" y="0"/>
                </a:moveTo>
                <a:cubicBezTo>
                  <a:pt x="1652033" y="0"/>
                  <a:pt x="1676402" y="24369"/>
                  <a:pt x="1676402" y="54429"/>
                </a:cubicBezTo>
                <a:cubicBezTo>
                  <a:pt x="1676402" y="84489"/>
                  <a:pt x="1652033" y="108858"/>
                  <a:pt x="1621973" y="108858"/>
                </a:cubicBezTo>
                <a:cubicBezTo>
                  <a:pt x="1591913" y="108858"/>
                  <a:pt x="1567544" y="84489"/>
                  <a:pt x="1567544" y="54429"/>
                </a:cubicBezTo>
                <a:cubicBezTo>
                  <a:pt x="1567544" y="24369"/>
                  <a:pt x="1591913" y="0"/>
                  <a:pt x="1621973" y="0"/>
                </a:cubicBezTo>
                <a:close/>
                <a:moveTo>
                  <a:pt x="1426030" y="0"/>
                </a:moveTo>
                <a:cubicBezTo>
                  <a:pt x="1456090" y="0"/>
                  <a:pt x="1480459" y="24369"/>
                  <a:pt x="1480459" y="54429"/>
                </a:cubicBezTo>
                <a:cubicBezTo>
                  <a:pt x="1480459" y="84489"/>
                  <a:pt x="1456090" y="108858"/>
                  <a:pt x="1426030" y="108858"/>
                </a:cubicBezTo>
                <a:cubicBezTo>
                  <a:pt x="1395970" y="108858"/>
                  <a:pt x="1371601" y="84489"/>
                  <a:pt x="1371601" y="54429"/>
                </a:cubicBezTo>
                <a:cubicBezTo>
                  <a:pt x="1371601" y="24369"/>
                  <a:pt x="1395970" y="0"/>
                  <a:pt x="1426030" y="0"/>
                </a:cubicBezTo>
                <a:close/>
                <a:moveTo>
                  <a:pt x="1230087" y="0"/>
                </a:moveTo>
                <a:cubicBezTo>
                  <a:pt x="1260147" y="0"/>
                  <a:pt x="1284516" y="24369"/>
                  <a:pt x="1284516" y="54429"/>
                </a:cubicBezTo>
                <a:cubicBezTo>
                  <a:pt x="1284516" y="84489"/>
                  <a:pt x="1260147" y="108858"/>
                  <a:pt x="1230087" y="108858"/>
                </a:cubicBezTo>
                <a:cubicBezTo>
                  <a:pt x="1200027" y="108858"/>
                  <a:pt x="1175658" y="84489"/>
                  <a:pt x="1175658" y="54429"/>
                </a:cubicBezTo>
                <a:cubicBezTo>
                  <a:pt x="1175658" y="24369"/>
                  <a:pt x="1200027" y="0"/>
                  <a:pt x="1230087" y="0"/>
                </a:cubicBezTo>
                <a:close/>
                <a:moveTo>
                  <a:pt x="1034144" y="0"/>
                </a:moveTo>
                <a:cubicBezTo>
                  <a:pt x="1064204" y="0"/>
                  <a:pt x="1088573" y="24369"/>
                  <a:pt x="1088573" y="54429"/>
                </a:cubicBezTo>
                <a:cubicBezTo>
                  <a:pt x="1088573" y="84489"/>
                  <a:pt x="1064204" y="108858"/>
                  <a:pt x="1034144" y="108858"/>
                </a:cubicBezTo>
                <a:cubicBezTo>
                  <a:pt x="1004084" y="108858"/>
                  <a:pt x="979715" y="84489"/>
                  <a:pt x="979715" y="54429"/>
                </a:cubicBezTo>
                <a:cubicBezTo>
                  <a:pt x="979715" y="24369"/>
                  <a:pt x="1004084" y="0"/>
                  <a:pt x="1034144" y="0"/>
                </a:cubicBezTo>
                <a:close/>
                <a:moveTo>
                  <a:pt x="838201" y="0"/>
                </a:moveTo>
                <a:cubicBezTo>
                  <a:pt x="868261" y="0"/>
                  <a:pt x="892630" y="24369"/>
                  <a:pt x="892630" y="54429"/>
                </a:cubicBezTo>
                <a:cubicBezTo>
                  <a:pt x="892630" y="84489"/>
                  <a:pt x="868261" y="108858"/>
                  <a:pt x="838201" y="108858"/>
                </a:cubicBezTo>
                <a:cubicBezTo>
                  <a:pt x="808141" y="108858"/>
                  <a:pt x="783772" y="84489"/>
                  <a:pt x="783772" y="54429"/>
                </a:cubicBezTo>
                <a:cubicBezTo>
                  <a:pt x="783772" y="24369"/>
                  <a:pt x="808141" y="0"/>
                  <a:pt x="838201" y="0"/>
                </a:cubicBezTo>
                <a:close/>
                <a:moveTo>
                  <a:pt x="642258" y="0"/>
                </a:moveTo>
                <a:cubicBezTo>
                  <a:pt x="672318" y="0"/>
                  <a:pt x="696687" y="24369"/>
                  <a:pt x="696687" y="54429"/>
                </a:cubicBezTo>
                <a:cubicBezTo>
                  <a:pt x="696687" y="84489"/>
                  <a:pt x="672318" y="108858"/>
                  <a:pt x="642258" y="108858"/>
                </a:cubicBezTo>
                <a:cubicBezTo>
                  <a:pt x="612198" y="108858"/>
                  <a:pt x="587829" y="84489"/>
                  <a:pt x="587829" y="54429"/>
                </a:cubicBezTo>
                <a:cubicBezTo>
                  <a:pt x="587829" y="24369"/>
                  <a:pt x="612198" y="0"/>
                  <a:pt x="642258" y="0"/>
                </a:cubicBezTo>
                <a:close/>
                <a:moveTo>
                  <a:pt x="446315" y="0"/>
                </a:moveTo>
                <a:cubicBezTo>
                  <a:pt x="476375" y="0"/>
                  <a:pt x="500744" y="24369"/>
                  <a:pt x="500744" y="54429"/>
                </a:cubicBezTo>
                <a:cubicBezTo>
                  <a:pt x="500744" y="84489"/>
                  <a:pt x="476375" y="108858"/>
                  <a:pt x="446315" y="108858"/>
                </a:cubicBezTo>
                <a:cubicBezTo>
                  <a:pt x="416255" y="108858"/>
                  <a:pt x="391886" y="84489"/>
                  <a:pt x="391886" y="54429"/>
                </a:cubicBezTo>
                <a:cubicBezTo>
                  <a:pt x="391886" y="24369"/>
                  <a:pt x="416255" y="0"/>
                  <a:pt x="446315" y="0"/>
                </a:cubicBezTo>
                <a:close/>
                <a:moveTo>
                  <a:pt x="250372" y="0"/>
                </a:moveTo>
                <a:cubicBezTo>
                  <a:pt x="280432" y="0"/>
                  <a:pt x="304801" y="24369"/>
                  <a:pt x="304801" y="54429"/>
                </a:cubicBezTo>
                <a:cubicBezTo>
                  <a:pt x="304801" y="84489"/>
                  <a:pt x="280432" y="108858"/>
                  <a:pt x="250372" y="108858"/>
                </a:cubicBezTo>
                <a:cubicBezTo>
                  <a:pt x="220312" y="108858"/>
                  <a:pt x="195943" y="84489"/>
                  <a:pt x="195943" y="54429"/>
                </a:cubicBezTo>
                <a:cubicBezTo>
                  <a:pt x="195943" y="24369"/>
                  <a:pt x="220312" y="0"/>
                  <a:pt x="250372" y="0"/>
                </a:cubicBezTo>
                <a:close/>
                <a:moveTo>
                  <a:pt x="54429" y="0"/>
                </a:moveTo>
                <a:cubicBezTo>
                  <a:pt x="84489" y="0"/>
                  <a:pt x="108858" y="24369"/>
                  <a:pt x="108858" y="54429"/>
                </a:cubicBezTo>
                <a:cubicBezTo>
                  <a:pt x="108858" y="84489"/>
                  <a:pt x="84489" y="108858"/>
                  <a:pt x="54429" y="108858"/>
                </a:cubicBezTo>
                <a:cubicBezTo>
                  <a:pt x="24369" y="108858"/>
                  <a:pt x="0" y="84489"/>
                  <a:pt x="0" y="54429"/>
                </a:cubicBezTo>
                <a:cubicBezTo>
                  <a:pt x="0" y="24369"/>
                  <a:pt x="24369" y="0"/>
                  <a:pt x="54429" y="0"/>
                </a:cubicBezTo>
                <a:close/>
              </a:path>
            </a:pathLst>
          </a:custGeom>
          <a:solidFill>
            <a:srgbClr val="9FE9C9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5" name="文本框 114">
            <a:extLst>
              <a:ext uri="{FF2B5EF4-FFF2-40B4-BE49-F238E27FC236}">
                <a16:creationId xmlns="" xmlns:a16="http://schemas.microsoft.com/office/drawing/2014/main" id="{A8C2EA15-4F7F-4FD6-89EE-C38E7FE34359}"/>
              </a:ext>
            </a:extLst>
          </p:cNvPr>
          <p:cNvSpPr txBox="1"/>
          <p:nvPr/>
        </p:nvSpPr>
        <p:spPr>
          <a:xfrm>
            <a:off x="9874442" y="6578185"/>
            <a:ext cx="235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alpha val="16000"/>
                  </a:schemeClr>
                </a:solidFill>
              </a:rPr>
              <a:t>微信搜索：陈西设计之家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00023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E9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F5CFC9BF-3454-4019-A7B7-F012B5558808}"/>
              </a:ext>
            </a:extLst>
          </p:cNvPr>
          <p:cNvSpPr/>
          <p:nvPr/>
        </p:nvSpPr>
        <p:spPr>
          <a:xfrm>
            <a:off x="631966" y="1464947"/>
            <a:ext cx="10928070" cy="2046686"/>
          </a:xfrm>
          <a:custGeom>
            <a:avLst/>
            <a:gdLst>
              <a:gd name="connsiteX0" fmla="*/ 0 w 10637458"/>
              <a:gd name="connsiteY0" fmla="*/ 0 h 1992257"/>
              <a:gd name="connsiteX1" fmla="*/ 122704 w 10637458"/>
              <a:gd name="connsiteY1" fmla="*/ 0 h 1992257"/>
              <a:gd name="connsiteX2" fmla="*/ 131768 w 10637458"/>
              <a:gd name="connsiteY2" fmla="*/ 44895 h 1992257"/>
              <a:gd name="connsiteX3" fmla="*/ 238044 w 10637458"/>
              <a:gd name="connsiteY3" fmla="*/ 115339 h 1992257"/>
              <a:gd name="connsiteX4" fmla="*/ 344321 w 10637458"/>
              <a:gd name="connsiteY4" fmla="*/ 44895 h 1992257"/>
              <a:gd name="connsiteX5" fmla="*/ 353385 w 10637458"/>
              <a:gd name="connsiteY5" fmla="*/ 0 h 1992257"/>
              <a:gd name="connsiteX6" fmla="*/ 499051 w 10637458"/>
              <a:gd name="connsiteY6" fmla="*/ 0 h 1992257"/>
              <a:gd name="connsiteX7" fmla="*/ 508115 w 10637458"/>
              <a:gd name="connsiteY7" fmla="*/ 44895 h 1992257"/>
              <a:gd name="connsiteX8" fmla="*/ 614391 w 10637458"/>
              <a:gd name="connsiteY8" fmla="*/ 115339 h 1992257"/>
              <a:gd name="connsiteX9" fmla="*/ 720668 w 10637458"/>
              <a:gd name="connsiteY9" fmla="*/ 44895 h 1992257"/>
              <a:gd name="connsiteX10" fmla="*/ 729732 w 10637458"/>
              <a:gd name="connsiteY10" fmla="*/ 0 h 1992257"/>
              <a:gd name="connsiteX11" fmla="*/ 875398 w 10637458"/>
              <a:gd name="connsiteY11" fmla="*/ 0 h 1992257"/>
              <a:gd name="connsiteX12" fmla="*/ 884462 w 10637458"/>
              <a:gd name="connsiteY12" fmla="*/ 44895 h 1992257"/>
              <a:gd name="connsiteX13" fmla="*/ 990738 w 10637458"/>
              <a:gd name="connsiteY13" fmla="*/ 115339 h 1992257"/>
              <a:gd name="connsiteX14" fmla="*/ 1097015 w 10637458"/>
              <a:gd name="connsiteY14" fmla="*/ 44895 h 1992257"/>
              <a:gd name="connsiteX15" fmla="*/ 1106078 w 10637458"/>
              <a:gd name="connsiteY15" fmla="*/ 0 h 1992257"/>
              <a:gd name="connsiteX16" fmla="*/ 1251744 w 10637458"/>
              <a:gd name="connsiteY16" fmla="*/ 0 h 1992257"/>
              <a:gd name="connsiteX17" fmla="*/ 1260808 w 10637458"/>
              <a:gd name="connsiteY17" fmla="*/ 44895 h 1992257"/>
              <a:gd name="connsiteX18" fmla="*/ 1367085 w 10637458"/>
              <a:gd name="connsiteY18" fmla="*/ 115339 h 1992257"/>
              <a:gd name="connsiteX19" fmla="*/ 1473362 w 10637458"/>
              <a:gd name="connsiteY19" fmla="*/ 44895 h 1992257"/>
              <a:gd name="connsiteX20" fmla="*/ 1482425 w 10637458"/>
              <a:gd name="connsiteY20" fmla="*/ 0 h 1992257"/>
              <a:gd name="connsiteX21" fmla="*/ 1628090 w 10637458"/>
              <a:gd name="connsiteY21" fmla="*/ 0 h 1992257"/>
              <a:gd name="connsiteX22" fmla="*/ 1637155 w 10637458"/>
              <a:gd name="connsiteY22" fmla="*/ 44895 h 1992257"/>
              <a:gd name="connsiteX23" fmla="*/ 1743431 w 10637458"/>
              <a:gd name="connsiteY23" fmla="*/ 115339 h 1992257"/>
              <a:gd name="connsiteX24" fmla="*/ 1849708 w 10637458"/>
              <a:gd name="connsiteY24" fmla="*/ 44895 h 1992257"/>
              <a:gd name="connsiteX25" fmla="*/ 1858772 w 10637458"/>
              <a:gd name="connsiteY25" fmla="*/ 0 h 1992257"/>
              <a:gd name="connsiteX26" fmla="*/ 2004438 w 10637458"/>
              <a:gd name="connsiteY26" fmla="*/ 0 h 1992257"/>
              <a:gd name="connsiteX27" fmla="*/ 2013503 w 10637458"/>
              <a:gd name="connsiteY27" fmla="*/ 44895 h 1992257"/>
              <a:gd name="connsiteX28" fmla="*/ 2119779 w 10637458"/>
              <a:gd name="connsiteY28" fmla="*/ 115339 h 1992257"/>
              <a:gd name="connsiteX29" fmla="*/ 2226055 w 10637458"/>
              <a:gd name="connsiteY29" fmla="*/ 44895 h 1992257"/>
              <a:gd name="connsiteX30" fmla="*/ 2235119 w 10637458"/>
              <a:gd name="connsiteY30" fmla="*/ 0 h 1992257"/>
              <a:gd name="connsiteX31" fmla="*/ 2380785 w 10637458"/>
              <a:gd name="connsiteY31" fmla="*/ 0 h 1992257"/>
              <a:gd name="connsiteX32" fmla="*/ 2389849 w 10637458"/>
              <a:gd name="connsiteY32" fmla="*/ 44895 h 1992257"/>
              <a:gd name="connsiteX33" fmla="*/ 2496124 w 10637458"/>
              <a:gd name="connsiteY33" fmla="*/ 115339 h 1992257"/>
              <a:gd name="connsiteX34" fmla="*/ 2602401 w 10637458"/>
              <a:gd name="connsiteY34" fmla="*/ 44895 h 1992257"/>
              <a:gd name="connsiteX35" fmla="*/ 2611465 w 10637458"/>
              <a:gd name="connsiteY35" fmla="*/ 0 h 1992257"/>
              <a:gd name="connsiteX36" fmla="*/ 2757131 w 10637458"/>
              <a:gd name="connsiteY36" fmla="*/ 0 h 1992257"/>
              <a:gd name="connsiteX37" fmla="*/ 2766196 w 10637458"/>
              <a:gd name="connsiteY37" fmla="*/ 44895 h 1992257"/>
              <a:gd name="connsiteX38" fmla="*/ 2872471 w 10637458"/>
              <a:gd name="connsiteY38" fmla="*/ 115339 h 1992257"/>
              <a:gd name="connsiteX39" fmla="*/ 2978749 w 10637458"/>
              <a:gd name="connsiteY39" fmla="*/ 44895 h 1992257"/>
              <a:gd name="connsiteX40" fmla="*/ 2987813 w 10637458"/>
              <a:gd name="connsiteY40" fmla="*/ 0 h 1992257"/>
              <a:gd name="connsiteX41" fmla="*/ 3133478 w 10637458"/>
              <a:gd name="connsiteY41" fmla="*/ 0 h 1992257"/>
              <a:gd name="connsiteX42" fmla="*/ 3142542 w 10637458"/>
              <a:gd name="connsiteY42" fmla="*/ 44895 h 1992257"/>
              <a:gd name="connsiteX43" fmla="*/ 3248819 w 10637458"/>
              <a:gd name="connsiteY43" fmla="*/ 115339 h 1992257"/>
              <a:gd name="connsiteX44" fmla="*/ 3355093 w 10637458"/>
              <a:gd name="connsiteY44" fmla="*/ 44895 h 1992257"/>
              <a:gd name="connsiteX45" fmla="*/ 3364157 w 10637458"/>
              <a:gd name="connsiteY45" fmla="*/ 0 h 1992257"/>
              <a:gd name="connsiteX46" fmla="*/ 3509824 w 10637458"/>
              <a:gd name="connsiteY46" fmla="*/ 0 h 1992257"/>
              <a:gd name="connsiteX47" fmla="*/ 3518888 w 10637458"/>
              <a:gd name="connsiteY47" fmla="*/ 44895 h 1992257"/>
              <a:gd name="connsiteX48" fmla="*/ 3625163 w 10637458"/>
              <a:gd name="connsiteY48" fmla="*/ 115339 h 1992257"/>
              <a:gd name="connsiteX49" fmla="*/ 3731440 w 10637458"/>
              <a:gd name="connsiteY49" fmla="*/ 44895 h 1992257"/>
              <a:gd name="connsiteX50" fmla="*/ 3740504 w 10637458"/>
              <a:gd name="connsiteY50" fmla="*/ 0 h 1992257"/>
              <a:gd name="connsiteX51" fmla="*/ 3886171 w 10637458"/>
              <a:gd name="connsiteY51" fmla="*/ 0 h 1992257"/>
              <a:gd name="connsiteX52" fmla="*/ 3895235 w 10637458"/>
              <a:gd name="connsiteY52" fmla="*/ 44895 h 1992257"/>
              <a:gd name="connsiteX53" fmla="*/ 4001510 w 10637458"/>
              <a:gd name="connsiteY53" fmla="*/ 115339 h 1992257"/>
              <a:gd name="connsiteX54" fmla="*/ 4107788 w 10637458"/>
              <a:gd name="connsiteY54" fmla="*/ 44895 h 1992257"/>
              <a:gd name="connsiteX55" fmla="*/ 4116851 w 10637458"/>
              <a:gd name="connsiteY55" fmla="*/ 0 h 1992257"/>
              <a:gd name="connsiteX56" fmla="*/ 4262518 w 10637458"/>
              <a:gd name="connsiteY56" fmla="*/ 0 h 1992257"/>
              <a:gd name="connsiteX57" fmla="*/ 4271582 w 10637458"/>
              <a:gd name="connsiteY57" fmla="*/ 44895 h 1992257"/>
              <a:gd name="connsiteX58" fmla="*/ 4377857 w 10637458"/>
              <a:gd name="connsiteY58" fmla="*/ 115339 h 1992257"/>
              <a:gd name="connsiteX59" fmla="*/ 4484134 w 10637458"/>
              <a:gd name="connsiteY59" fmla="*/ 44895 h 1992257"/>
              <a:gd name="connsiteX60" fmla="*/ 4493198 w 10637458"/>
              <a:gd name="connsiteY60" fmla="*/ 0 h 1992257"/>
              <a:gd name="connsiteX61" fmla="*/ 4638865 w 10637458"/>
              <a:gd name="connsiteY61" fmla="*/ 0 h 1992257"/>
              <a:gd name="connsiteX62" fmla="*/ 4647928 w 10637458"/>
              <a:gd name="connsiteY62" fmla="*/ 44895 h 1992257"/>
              <a:gd name="connsiteX63" fmla="*/ 4754204 w 10637458"/>
              <a:gd name="connsiteY63" fmla="*/ 115339 h 1992257"/>
              <a:gd name="connsiteX64" fmla="*/ 4860481 w 10637458"/>
              <a:gd name="connsiteY64" fmla="*/ 44895 h 1992257"/>
              <a:gd name="connsiteX65" fmla="*/ 4869544 w 10637458"/>
              <a:gd name="connsiteY65" fmla="*/ 0 h 1992257"/>
              <a:gd name="connsiteX66" fmla="*/ 5015211 w 10637458"/>
              <a:gd name="connsiteY66" fmla="*/ 0 h 1992257"/>
              <a:gd name="connsiteX67" fmla="*/ 5024275 w 10637458"/>
              <a:gd name="connsiteY67" fmla="*/ 44895 h 1992257"/>
              <a:gd name="connsiteX68" fmla="*/ 5130551 w 10637458"/>
              <a:gd name="connsiteY68" fmla="*/ 115339 h 1992257"/>
              <a:gd name="connsiteX69" fmla="*/ 5236827 w 10637458"/>
              <a:gd name="connsiteY69" fmla="*/ 44895 h 1992257"/>
              <a:gd name="connsiteX70" fmla="*/ 5245891 w 10637458"/>
              <a:gd name="connsiteY70" fmla="*/ 0 h 1992257"/>
              <a:gd name="connsiteX71" fmla="*/ 5391557 w 10637458"/>
              <a:gd name="connsiteY71" fmla="*/ 0 h 1992257"/>
              <a:gd name="connsiteX72" fmla="*/ 5400622 w 10637458"/>
              <a:gd name="connsiteY72" fmla="*/ 44895 h 1992257"/>
              <a:gd name="connsiteX73" fmla="*/ 5506898 w 10637458"/>
              <a:gd name="connsiteY73" fmla="*/ 115339 h 1992257"/>
              <a:gd name="connsiteX74" fmla="*/ 5613174 w 10637458"/>
              <a:gd name="connsiteY74" fmla="*/ 44895 h 1992257"/>
              <a:gd name="connsiteX75" fmla="*/ 5622238 w 10637458"/>
              <a:gd name="connsiteY75" fmla="*/ 0 h 1992257"/>
              <a:gd name="connsiteX76" fmla="*/ 5767904 w 10637458"/>
              <a:gd name="connsiteY76" fmla="*/ 0 h 1992257"/>
              <a:gd name="connsiteX77" fmla="*/ 5776969 w 10637458"/>
              <a:gd name="connsiteY77" fmla="*/ 44895 h 1992257"/>
              <a:gd name="connsiteX78" fmla="*/ 5883244 w 10637458"/>
              <a:gd name="connsiteY78" fmla="*/ 115339 h 1992257"/>
              <a:gd name="connsiteX79" fmla="*/ 5989521 w 10637458"/>
              <a:gd name="connsiteY79" fmla="*/ 44895 h 1992257"/>
              <a:gd name="connsiteX80" fmla="*/ 5998585 w 10637458"/>
              <a:gd name="connsiteY80" fmla="*/ 0 h 1992257"/>
              <a:gd name="connsiteX81" fmla="*/ 6144251 w 10637458"/>
              <a:gd name="connsiteY81" fmla="*/ 0 h 1992257"/>
              <a:gd name="connsiteX82" fmla="*/ 6153316 w 10637458"/>
              <a:gd name="connsiteY82" fmla="*/ 44895 h 1992257"/>
              <a:gd name="connsiteX83" fmla="*/ 6259591 w 10637458"/>
              <a:gd name="connsiteY83" fmla="*/ 115339 h 1992257"/>
              <a:gd name="connsiteX84" fmla="*/ 6365868 w 10637458"/>
              <a:gd name="connsiteY84" fmla="*/ 44895 h 1992257"/>
              <a:gd name="connsiteX85" fmla="*/ 6374931 w 10637458"/>
              <a:gd name="connsiteY85" fmla="*/ 0 h 1992257"/>
              <a:gd name="connsiteX86" fmla="*/ 6520598 w 10637458"/>
              <a:gd name="connsiteY86" fmla="*/ 0 h 1992257"/>
              <a:gd name="connsiteX87" fmla="*/ 6529661 w 10637458"/>
              <a:gd name="connsiteY87" fmla="*/ 44895 h 1992257"/>
              <a:gd name="connsiteX88" fmla="*/ 6635938 w 10637458"/>
              <a:gd name="connsiteY88" fmla="*/ 115339 h 1992257"/>
              <a:gd name="connsiteX89" fmla="*/ 6742214 w 10637458"/>
              <a:gd name="connsiteY89" fmla="*/ 44895 h 1992257"/>
              <a:gd name="connsiteX90" fmla="*/ 6751278 w 10637458"/>
              <a:gd name="connsiteY90" fmla="*/ 0 h 1992257"/>
              <a:gd name="connsiteX91" fmla="*/ 6896944 w 10637458"/>
              <a:gd name="connsiteY91" fmla="*/ 0 h 1992257"/>
              <a:gd name="connsiteX92" fmla="*/ 6906008 w 10637458"/>
              <a:gd name="connsiteY92" fmla="*/ 44895 h 1992257"/>
              <a:gd name="connsiteX93" fmla="*/ 7012285 w 10637458"/>
              <a:gd name="connsiteY93" fmla="*/ 115339 h 1992257"/>
              <a:gd name="connsiteX94" fmla="*/ 7118561 w 10637458"/>
              <a:gd name="connsiteY94" fmla="*/ 44895 h 1992257"/>
              <a:gd name="connsiteX95" fmla="*/ 7127625 w 10637458"/>
              <a:gd name="connsiteY95" fmla="*/ 0 h 1992257"/>
              <a:gd name="connsiteX96" fmla="*/ 7273291 w 10637458"/>
              <a:gd name="connsiteY96" fmla="*/ 0 h 1992257"/>
              <a:gd name="connsiteX97" fmla="*/ 7282356 w 10637458"/>
              <a:gd name="connsiteY97" fmla="*/ 44895 h 1992257"/>
              <a:gd name="connsiteX98" fmla="*/ 7388631 w 10637458"/>
              <a:gd name="connsiteY98" fmla="*/ 115339 h 1992257"/>
              <a:gd name="connsiteX99" fmla="*/ 7494908 w 10637458"/>
              <a:gd name="connsiteY99" fmla="*/ 44895 h 1992257"/>
              <a:gd name="connsiteX100" fmla="*/ 7503972 w 10637458"/>
              <a:gd name="connsiteY100" fmla="*/ 0 h 1992257"/>
              <a:gd name="connsiteX101" fmla="*/ 7649638 w 10637458"/>
              <a:gd name="connsiteY101" fmla="*/ 0 h 1992257"/>
              <a:gd name="connsiteX102" fmla="*/ 7658702 w 10637458"/>
              <a:gd name="connsiteY102" fmla="*/ 44895 h 1992257"/>
              <a:gd name="connsiteX103" fmla="*/ 7764978 w 10637458"/>
              <a:gd name="connsiteY103" fmla="*/ 115339 h 1992257"/>
              <a:gd name="connsiteX104" fmla="*/ 7871254 w 10637458"/>
              <a:gd name="connsiteY104" fmla="*/ 44895 h 1992257"/>
              <a:gd name="connsiteX105" fmla="*/ 7880318 w 10637458"/>
              <a:gd name="connsiteY105" fmla="*/ 0 h 1992257"/>
              <a:gd name="connsiteX106" fmla="*/ 8025984 w 10637458"/>
              <a:gd name="connsiteY106" fmla="*/ 0 h 1992257"/>
              <a:gd name="connsiteX107" fmla="*/ 8035048 w 10637458"/>
              <a:gd name="connsiteY107" fmla="*/ 44895 h 1992257"/>
              <a:gd name="connsiteX108" fmla="*/ 8141325 w 10637458"/>
              <a:gd name="connsiteY108" fmla="*/ 115339 h 1992257"/>
              <a:gd name="connsiteX109" fmla="*/ 8247602 w 10637458"/>
              <a:gd name="connsiteY109" fmla="*/ 44895 h 1992257"/>
              <a:gd name="connsiteX110" fmla="*/ 8256665 w 10637458"/>
              <a:gd name="connsiteY110" fmla="*/ 0 h 1992257"/>
              <a:gd name="connsiteX111" fmla="*/ 8402331 w 10637458"/>
              <a:gd name="connsiteY111" fmla="*/ 0 h 1992257"/>
              <a:gd name="connsiteX112" fmla="*/ 8411395 w 10637458"/>
              <a:gd name="connsiteY112" fmla="*/ 44895 h 1992257"/>
              <a:gd name="connsiteX113" fmla="*/ 8517672 w 10637458"/>
              <a:gd name="connsiteY113" fmla="*/ 115339 h 1992257"/>
              <a:gd name="connsiteX114" fmla="*/ 8623948 w 10637458"/>
              <a:gd name="connsiteY114" fmla="*/ 44895 h 1992257"/>
              <a:gd name="connsiteX115" fmla="*/ 8633012 w 10637458"/>
              <a:gd name="connsiteY115" fmla="*/ 0 h 1992257"/>
              <a:gd name="connsiteX116" fmla="*/ 8778678 w 10637458"/>
              <a:gd name="connsiteY116" fmla="*/ 0 h 1992257"/>
              <a:gd name="connsiteX117" fmla="*/ 8787742 w 10637458"/>
              <a:gd name="connsiteY117" fmla="*/ 44895 h 1992257"/>
              <a:gd name="connsiteX118" fmla="*/ 8894018 w 10637458"/>
              <a:gd name="connsiteY118" fmla="*/ 115339 h 1992257"/>
              <a:gd name="connsiteX119" fmla="*/ 9000295 w 10637458"/>
              <a:gd name="connsiteY119" fmla="*/ 44895 h 1992257"/>
              <a:gd name="connsiteX120" fmla="*/ 9009359 w 10637458"/>
              <a:gd name="connsiteY120" fmla="*/ 0 h 1992257"/>
              <a:gd name="connsiteX121" fmla="*/ 9155025 w 10637458"/>
              <a:gd name="connsiteY121" fmla="*/ 0 h 1992257"/>
              <a:gd name="connsiteX122" fmla="*/ 9164089 w 10637458"/>
              <a:gd name="connsiteY122" fmla="*/ 44895 h 1992257"/>
              <a:gd name="connsiteX123" fmla="*/ 9270365 w 10637458"/>
              <a:gd name="connsiteY123" fmla="*/ 115339 h 1992257"/>
              <a:gd name="connsiteX124" fmla="*/ 9376642 w 10637458"/>
              <a:gd name="connsiteY124" fmla="*/ 44895 h 1992257"/>
              <a:gd name="connsiteX125" fmla="*/ 9385706 w 10637458"/>
              <a:gd name="connsiteY125" fmla="*/ 0 h 1992257"/>
              <a:gd name="connsiteX126" fmla="*/ 9531372 w 10637458"/>
              <a:gd name="connsiteY126" fmla="*/ 0 h 1992257"/>
              <a:gd name="connsiteX127" fmla="*/ 9540435 w 10637458"/>
              <a:gd name="connsiteY127" fmla="*/ 44895 h 1992257"/>
              <a:gd name="connsiteX128" fmla="*/ 9646712 w 10637458"/>
              <a:gd name="connsiteY128" fmla="*/ 115339 h 1992257"/>
              <a:gd name="connsiteX129" fmla="*/ 9752989 w 10637458"/>
              <a:gd name="connsiteY129" fmla="*/ 44895 h 1992257"/>
              <a:gd name="connsiteX130" fmla="*/ 9762052 w 10637458"/>
              <a:gd name="connsiteY130" fmla="*/ 0 h 1992257"/>
              <a:gd name="connsiteX131" fmla="*/ 9907718 w 10637458"/>
              <a:gd name="connsiteY131" fmla="*/ 0 h 1992257"/>
              <a:gd name="connsiteX132" fmla="*/ 9916782 w 10637458"/>
              <a:gd name="connsiteY132" fmla="*/ 44895 h 1992257"/>
              <a:gd name="connsiteX133" fmla="*/ 10023059 w 10637458"/>
              <a:gd name="connsiteY133" fmla="*/ 115339 h 1992257"/>
              <a:gd name="connsiteX134" fmla="*/ 10129335 w 10637458"/>
              <a:gd name="connsiteY134" fmla="*/ 44895 h 1992257"/>
              <a:gd name="connsiteX135" fmla="*/ 10138399 w 10637458"/>
              <a:gd name="connsiteY135" fmla="*/ 0 h 1992257"/>
              <a:gd name="connsiteX136" fmla="*/ 10284075 w 10637458"/>
              <a:gd name="connsiteY136" fmla="*/ 0 h 1992257"/>
              <a:gd name="connsiteX137" fmla="*/ 10293139 w 10637458"/>
              <a:gd name="connsiteY137" fmla="*/ 44895 h 1992257"/>
              <a:gd name="connsiteX138" fmla="*/ 10399416 w 10637458"/>
              <a:gd name="connsiteY138" fmla="*/ 115339 h 1992257"/>
              <a:gd name="connsiteX139" fmla="*/ 10505692 w 10637458"/>
              <a:gd name="connsiteY139" fmla="*/ 44895 h 1992257"/>
              <a:gd name="connsiteX140" fmla="*/ 10514756 w 10637458"/>
              <a:gd name="connsiteY140" fmla="*/ 0 h 1992257"/>
              <a:gd name="connsiteX141" fmla="*/ 10637458 w 10637458"/>
              <a:gd name="connsiteY141" fmla="*/ 0 h 1992257"/>
              <a:gd name="connsiteX142" fmla="*/ 10637458 w 10637458"/>
              <a:gd name="connsiteY142" fmla="*/ 1992257 h 1992257"/>
              <a:gd name="connsiteX143" fmla="*/ 0 w 10637458"/>
              <a:gd name="connsiteY143" fmla="*/ 1992257 h 1992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0637458" h="1992257">
                <a:moveTo>
                  <a:pt x="0" y="0"/>
                </a:moveTo>
                <a:lnTo>
                  <a:pt x="122704" y="0"/>
                </a:lnTo>
                <a:lnTo>
                  <a:pt x="131768" y="44895"/>
                </a:lnTo>
                <a:cubicBezTo>
                  <a:pt x="149278" y="86292"/>
                  <a:pt x="190269" y="115339"/>
                  <a:pt x="238044" y="115339"/>
                </a:cubicBezTo>
                <a:cubicBezTo>
                  <a:pt x="285820" y="115339"/>
                  <a:pt x="326811" y="86292"/>
                  <a:pt x="344321" y="44895"/>
                </a:cubicBezTo>
                <a:lnTo>
                  <a:pt x="353385" y="0"/>
                </a:lnTo>
                <a:lnTo>
                  <a:pt x="499051" y="0"/>
                </a:lnTo>
                <a:lnTo>
                  <a:pt x="508115" y="44895"/>
                </a:lnTo>
                <a:cubicBezTo>
                  <a:pt x="525625" y="86292"/>
                  <a:pt x="566616" y="115339"/>
                  <a:pt x="614391" y="115339"/>
                </a:cubicBezTo>
                <a:cubicBezTo>
                  <a:pt x="662167" y="115339"/>
                  <a:pt x="703158" y="86292"/>
                  <a:pt x="720668" y="44895"/>
                </a:cubicBezTo>
                <a:lnTo>
                  <a:pt x="729732" y="0"/>
                </a:lnTo>
                <a:lnTo>
                  <a:pt x="875398" y="0"/>
                </a:lnTo>
                <a:lnTo>
                  <a:pt x="884462" y="44895"/>
                </a:lnTo>
                <a:cubicBezTo>
                  <a:pt x="901972" y="86292"/>
                  <a:pt x="942963" y="115339"/>
                  <a:pt x="990738" y="115339"/>
                </a:cubicBezTo>
                <a:cubicBezTo>
                  <a:pt x="1038513" y="115339"/>
                  <a:pt x="1079505" y="86292"/>
                  <a:pt x="1097015" y="44895"/>
                </a:cubicBezTo>
                <a:lnTo>
                  <a:pt x="1106078" y="0"/>
                </a:lnTo>
                <a:lnTo>
                  <a:pt x="1251744" y="0"/>
                </a:lnTo>
                <a:lnTo>
                  <a:pt x="1260808" y="44895"/>
                </a:lnTo>
                <a:cubicBezTo>
                  <a:pt x="1278317" y="86292"/>
                  <a:pt x="1319309" y="115339"/>
                  <a:pt x="1367085" y="115339"/>
                </a:cubicBezTo>
                <a:cubicBezTo>
                  <a:pt x="1414860" y="115339"/>
                  <a:pt x="1455851" y="86292"/>
                  <a:pt x="1473362" y="44895"/>
                </a:cubicBezTo>
                <a:lnTo>
                  <a:pt x="1482425" y="0"/>
                </a:lnTo>
                <a:lnTo>
                  <a:pt x="1628090" y="0"/>
                </a:lnTo>
                <a:lnTo>
                  <a:pt x="1637155" y="44895"/>
                </a:lnTo>
                <a:cubicBezTo>
                  <a:pt x="1654664" y="86292"/>
                  <a:pt x="1695656" y="115339"/>
                  <a:pt x="1743431" y="115339"/>
                </a:cubicBezTo>
                <a:cubicBezTo>
                  <a:pt x="1791206" y="115339"/>
                  <a:pt x="1832198" y="86292"/>
                  <a:pt x="1849708" y="44895"/>
                </a:cubicBezTo>
                <a:lnTo>
                  <a:pt x="1858772" y="0"/>
                </a:lnTo>
                <a:lnTo>
                  <a:pt x="2004438" y="0"/>
                </a:lnTo>
                <a:lnTo>
                  <a:pt x="2013503" y="44895"/>
                </a:lnTo>
                <a:cubicBezTo>
                  <a:pt x="2031012" y="86292"/>
                  <a:pt x="2072003" y="115339"/>
                  <a:pt x="2119779" y="115339"/>
                </a:cubicBezTo>
                <a:cubicBezTo>
                  <a:pt x="2167554" y="115339"/>
                  <a:pt x="2208545" y="86292"/>
                  <a:pt x="2226055" y="44895"/>
                </a:cubicBezTo>
                <a:lnTo>
                  <a:pt x="2235119" y="0"/>
                </a:lnTo>
                <a:lnTo>
                  <a:pt x="2380785" y="0"/>
                </a:lnTo>
                <a:lnTo>
                  <a:pt x="2389849" y="44895"/>
                </a:lnTo>
                <a:cubicBezTo>
                  <a:pt x="2407358" y="86292"/>
                  <a:pt x="2448349" y="115339"/>
                  <a:pt x="2496124" y="115339"/>
                </a:cubicBezTo>
                <a:cubicBezTo>
                  <a:pt x="2543901" y="115339"/>
                  <a:pt x="2584891" y="86292"/>
                  <a:pt x="2602401" y="44895"/>
                </a:cubicBezTo>
                <a:lnTo>
                  <a:pt x="2611465" y="0"/>
                </a:lnTo>
                <a:lnTo>
                  <a:pt x="2757131" y="0"/>
                </a:lnTo>
                <a:lnTo>
                  <a:pt x="2766196" y="44895"/>
                </a:lnTo>
                <a:cubicBezTo>
                  <a:pt x="2783705" y="86292"/>
                  <a:pt x="2824697" y="115339"/>
                  <a:pt x="2872471" y="115339"/>
                </a:cubicBezTo>
                <a:cubicBezTo>
                  <a:pt x="2920247" y="115339"/>
                  <a:pt x="2961239" y="86292"/>
                  <a:pt x="2978749" y="44895"/>
                </a:cubicBezTo>
                <a:lnTo>
                  <a:pt x="2987813" y="0"/>
                </a:lnTo>
                <a:lnTo>
                  <a:pt x="3133478" y="0"/>
                </a:lnTo>
                <a:lnTo>
                  <a:pt x="3142542" y="44895"/>
                </a:lnTo>
                <a:cubicBezTo>
                  <a:pt x="3160052" y="86292"/>
                  <a:pt x="3201044" y="115339"/>
                  <a:pt x="3248819" y="115339"/>
                </a:cubicBezTo>
                <a:cubicBezTo>
                  <a:pt x="3296595" y="115339"/>
                  <a:pt x="3337584" y="86292"/>
                  <a:pt x="3355093" y="44895"/>
                </a:cubicBezTo>
                <a:lnTo>
                  <a:pt x="3364157" y="0"/>
                </a:lnTo>
                <a:lnTo>
                  <a:pt x="3509824" y="0"/>
                </a:lnTo>
                <a:lnTo>
                  <a:pt x="3518888" y="44895"/>
                </a:lnTo>
                <a:cubicBezTo>
                  <a:pt x="3536397" y="86292"/>
                  <a:pt x="3577389" y="115339"/>
                  <a:pt x="3625163" y="115339"/>
                </a:cubicBezTo>
                <a:cubicBezTo>
                  <a:pt x="3672940" y="115339"/>
                  <a:pt x="3713930" y="86292"/>
                  <a:pt x="3731440" y="44895"/>
                </a:cubicBezTo>
                <a:lnTo>
                  <a:pt x="3740504" y="0"/>
                </a:lnTo>
                <a:lnTo>
                  <a:pt x="3886171" y="0"/>
                </a:lnTo>
                <a:lnTo>
                  <a:pt x="3895235" y="44895"/>
                </a:lnTo>
                <a:cubicBezTo>
                  <a:pt x="3912744" y="86292"/>
                  <a:pt x="3953735" y="115339"/>
                  <a:pt x="4001510" y="115339"/>
                </a:cubicBezTo>
                <a:cubicBezTo>
                  <a:pt x="4049286" y="115339"/>
                  <a:pt x="4090277" y="86292"/>
                  <a:pt x="4107788" y="44895"/>
                </a:cubicBezTo>
                <a:lnTo>
                  <a:pt x="4116851" y="0"/>
                </a:lnTo>
                <a:lnTo>
                  <a:pt x="4262518" y="0"/>
                </a:lnTo>
                <a:lnTo>
                  <a:pt x="4271582" y="44895"/>
                </a:lnTo>
                <a:cubicBezTo>
                  <a:pt x="4289091" y="86292"/>
                  <a:pt x="4330082" y="115339"/>
                  <a:pt x="4377857" y="115339"/>
                </a:cubicBezTo>
                <a:cubicBezTo>
                  <a:pt x="4425633" y="115339"/>
                  <a:pt x="4466624" y="86292"/>
                  <a:pt x="4484134" y="44895"/>
                </a:cubicBezTo>
                <a:lnTo>
                  <a:pt x="4493198" y="0"/>
                </a:lnTo>
                <a:lnTo>
                  <a:pt x="4638865" y="0"/>
                </a:lnTo>
                <a:lnTo>
                  <a:pt x="4647928" y="44895"/>
                </a:lnTo>
                <a:cubicBezTo>
                  <a:pt x="4665437" y="86292"/>
                  <a:pt x="4706429" y="115339"/>
                  <a:pt x="4754204" y="115339"/>
                </a:cubicBezTo>
                <a:cubicBezTo>
                  <a:pt x="4801980" y="115339"/>
                  <a:pt x="4842971" y="86292"/>
                  <a:pt x="4860481" y="44895"/>
                </a:cubicBezTo>
                <a:lnTo>
                  <a:pt x="4869544" y="0"/>
                </a:lnTo>
                <a:lnTo>
                  <a:pt x="5015211" y="0"/>
                </a:lnTo>
                <a:lnTo>
                  <a:pt x="5024275" y="44895"/>
                </a:lnTo>
                <a:cubicBezTo>
                  <a:pt x="5041784" y="86292"/>
                  <a:pt x="5082776" y="115339"/>
                  <a:pt x="5130551" y="115339"/>
                </a:cubicBezTo>
                <a:cubicBezTo>
                  <a:pt x="5178327" y="115339"/>
                  <a:pt x="5219317" y="86292"/>
                  <a:pt x="5236827" y="44895"/>
                </a:cubicBezTo>
                <a:lnTo>
                  <a:pt x="5245891" y="0"/>
                </a:lnTo>
                <a:lnTo>
                  <a:pt x="5391557" y="0"/>
                </a:lnTo>
                <a:lnTo>
                  <a:pt x="5400622" y="44895"/>
                </a:lnTo>
                <a:cubicBezTo>
                  <a:pt x="5418131" y="86292"/>
                  <a:pt x="5459122" y="115339"/>
                  <a:pt x="5506898" y="115339"/>
                </a:cubicBezTo>
                <a:cubicBezTo>
                  <a:pt x="5554674" y="115339"/>
                  <a:pt x="5595665" y="86292"/>
                  <a:pt x="5613174" y="44895"/>
                </a:cubicBezTo>
                <a:lnTo>
                  <a:pt x="5622238" y="0"/>
                </a:lnTo>
                <a:lnTo>
                  <a:pt x="5767904" y="0"/>
                </a:lnTo>
                <a:lnTo>
                  <a:pt x="5776969" y="44895"/>
                </a:lnTo>
                <a:cubicBezTo>
                  <a:pt x="5794478" y="86292"/>
                  <a:pt x="5835469" y="115339"/>
                  <a:pt x="5883244" y="115339"/>
                </a:cubicBezTo>
                <a:cubicBezTo>
                  <a:pt x="5931020" y="115339"/>
                  <a:pt x="5972011" y="86292"/>
                  <a:pt x="5989521" y="44895"/>
                </a:cubicBezTo>
                <a:lnTo>
                  <a:pt x="5998585" y="0"/>
                </a:lnTo>
                <a:lnTo>
                  <a:pt x="6144251" y="0"/>
                </a:lnTo>
                <a:lnTo>
                  <a:pt x="6153316" y="44895"/>
                </a:lnTo>
                <a:cubicBezTo>
                  <a:pt x="6170824" y="86292"/>
                  <a:pt x="6211816" y="115339"/>
                  <a:pt x="6259591" y="115339"/>
                </a:cubicBezTo>
                <a:cubicBezTo>
                  <a:pt x="6307366" y="115339"/>
                  <a:pt x="6348358" y="86292"/>
                  <a:pt x="6365868" y="44895"/>
                </a:cubicBezTo>
                <a:lnTo>
                  <a:pt x="6374931" y="0"/>
                </a:lnTo>
                <a:lnTo>
                  <a:pt x="6520598" y="0"/>
                </a:lnTo>
                <a:lnTo>
                  <a:pt x="6529661" y="44895"/>
                </a:lnTo>
                <a:cubicBezTo>
                  <a:pt x="6547171" y="86292"/>
                  <a:pt x="6588163" y="115339"/>
                  <a:pt x="6635938" y="115339"/>
                </a:cubicBezTo>
                <a:cubicBezTo>
                  <a:pt x="6683714" y="115339"/>
                  <a:pt x="6724705" y="86292"/>
                  <a:pt x="6742214" y="44895"/>
                </a:cubicBezTo>
                <a:lnTo>
                  <a:pt x="6751278" y="0"/>
                </a:lnTo>
                <a:lnTo>
                  <a:pt x="6896944" y="0"/>
                </a:lnTo>
                <a:lnTo>
                  <a:pt x="6906008" y="44895"/>
                </a:lnTo>
                <a:cubicBezTo>
                  <a:pt x="6923518" y="86292"/>
                  <a:pt x="6964509" y="115339"/>
                  <a:pt x="7012285" y="115339"/>
                </a:cubicBezTo>
                <a:cubicBezTo>
                  <a:pt x="7060061" y="115339"/>
                  <a:pt x="7101051" y="86292"/>
                  <a:pt x="7118561" y="44895"/>
                </a:cubicBezTo>
                <a:lnTo>
                  <a:pt x="7127625" y="0"/>
                </a:lnTo>
                <a:lnTo>
                  <a:pt x="7273291" y="0"/>
                </a:lnTo>
                <a:lnTo>
                  <a:pt x="7282356" y="44895"/>
                </a:lnTo>
                <a:cubicBezTo>
                  <a:pt x="7299865" y="86292"/>
                  <a:pt x="7340856" y="115339"/>
                  <a:pt x="7388631" y="115339"/>
                </a:cubicBezTo>
                <a:cubicBezTo>
                  <a:pt x="7436408" y="115339"/>
                  <a:pt x="7477398" y="86292"/>
                  <a:pt x="7494908" y="44895"/>
                </a:cubicBezTo>
                <a:lnTo>
                  <a:pt x="7503972" y="0"/>
                </a:lnTo>
                <a:lnTo>
                  <a:pt x="7649638" y="0"/>
                </a:lnTo>
                <a:lnTo>
                  <a:pt x="7658702" y="44895"/>
                </a:lnTo>
                <a:cubicBezTo>
                  <a:pt x="7676212" y="86292"/>
                  <a:pt x="7717203" y="115339"/>
                  <a:pt x="7764978" y="115339"/>
                </a:cubicBezTo>
                <a:cubicBezTo>
                  <a:pt x="7812753" y="115339"/>
                  <a:pt x="7853744" y="86292"/>
                  <a:pt x="7871254" y="44895"/>
                </a:cubicBezTo>
                <a:lnTo>
                  <a:pt x="7880318" y="0"/>
                </a:lnTo>
                <a:lnTo>
                  <a:pt x="8025984" y="0"/>
                </a:lnTo>
                <a:lnTo>
                  <a:pt x="8035048" y="44895"/>
                </a:lnTo>
                <a:cubicBezTo>
                  <a:pt x="8052558" y="86292"/>
                  <a:pt x="8093550" y="115339"/>
                  <a:pt x="8141325" y="115339"/>
                </a:cubicBezTo>
                <a:cubicBezTo>
                  <a:pt x="8189100" y="115339"/>
                  <a:pt x="8230092" y="86292"/>
                  <a:pt x="8247602" y="44895"/>
                </a:cubicBezTo>
                <a:lnTo>
                  <a:pt x="8256665" y="0"/>
                </a:lnTo>
                <a:lnTo>
                  <a:pt x="8402331" y="0"/>
                </a:lnTo>
                <a:lnTo>
                  <a:pt x="8411395" y="44895"/>
                </a:lnTo>
                <a:cubicBezTo>
                  <a:pt x="8428905" y="86292"/>
                  <a:pt x="8469896" y="115339"/>
                  <a:pt x="8517672" y="115339"/>
                </a:cubicBezTo>
                <a:cubicBezTo>
                  <a:pt x="8565447" y="115339"/>
                  <a:pt x="8606438" y="86292"/>
                  <a:pt x="8623948" y="44895"/>
                </a:cubicBezTo>
                <a:lnTo>
                  <a:pt x="8633012" y="0"/>
                </a:lnTo>
                <a:lnTo>
                  <a:pt x="8778678" y="0"/>
                </a:lnTo>
                <a:lnTo>
                  <a:pt x="8787742" y="44895"/>
                </a:lnTo>
                <a:cubicBezTo>
                  <a:pt x="8805252" y="86292"/>
                  <a:pt x="8846243" y="115339"/>
                  <a:pt x="8894018" y="115339"/>
                </a:cubicBezTo>
                <a:cubicBezTo>
                  <a:pt x="8941794" y="115339"/>
                  <a:pt x="8982785" y="86292"/>
                  <a:pt x="9000295" y="44895"/>
                </a:cubicBezTo>
                <a:lnTo>
                  <a:pt x="9009359" y="0"/>
                </a:lnTo>
                <a:lnTo>
                  <a:pt x="9155025" y="0"/>
                </a:lnTo>
                <a:lnTo>
                  <a:pt x="9164089" y="44895"/>
                </a:lnTo>
                <a:cubicBezTo>
                  <a:pt x="9181599" y="86292"/>
                  <a:pt x="9222590" y="115339"/>
                  <a:pt x="9270365" y="115339"/>
                </a:cubicBezTo>
                <a:cubicBezTo>
                  <a:pt x="9318140" y="115339"/>
                  <a:pt x="9359132" y="86292"/>
                  <a:pt x="9376642" y="44895"/>
                </a:cubicBezTo>
                <a:lnTo>
                  <a:pt x="9385706" y="0"/>
                </a:lnTo>
                <a:lnTo>
                  <a:pt x="9531372" y="0"/>
                </a:lnTo>
                <a:lnTo>
                  <a:pt x="9540435" y="44895"/>
                </a:lnTo>
                <a:cubicBezTo>
                  <a:pt x="9557945" y="86292"/>
                  <a:pt x="9598937" y="115339"/>
                  <a:pt x="9646712" y="115339"/>
                </a:cubicBezTo>
                <a:cubicBezTo>
                  <a:pt x="9694487" y="115339"/>
                  <a:pt x="9735479" y="86292"/>
                  <a:pt x="9752989" y="44895"/>
                </a:cubicBezTo>
                <a:lnTo>
                  <a:pt x="9762052" y="0"/>
                </a:lnTo>
                <a:lnTo>
                  <a:pt x="9907718" y="0"/>
                </a:lnTo>
                <a:lnTo>
                  <a:pt x="9916782" y="44895"/>
                </a:lnTo>
                <a:cubicBezTo>
                  <a:pt x="9934292" y="86292"/>
                  <a:pt x="9975284" y="115339"/>
                  <a:pt x="10023059" y="115339"/>
                </a:cubicBezTo>
                <a:cubicBezTo>
                  <a:pt x="10070834" y="115339"/>
                  <a:pt x="10111825" y="86292"/>
                  <a:pt x="10129335" y="44895"/>
                </a:cubicBezTo>
                <a:lnTo>
                  <a:pt x="10138399" y="0"/>
                </a:lnTo>
                <a:lnTo>
                  <a:pt x="10284075" y="0"/>
                </a:lnTo>
                <a:lnTo>
                  <a:pt x="10293139" y="44895"/>
                </a:lnTo>
                <a:cubicBezTo>
                  <a:pt x="10310649" y="86292"/>
                  <a:pt x="10351641" y="115339"/>
                  <a:pt x="10399416" y="115339"/>
                </a:cubicBezTo>
                <a:cubicBezTo>
                  <a:pt x="10447191" y="115339"/>
                  <a:pt x="10488182" y="86292"/>
                  <a:pt x="10505692" y="44895"/>
                </a:cubicBezTo>
                <a:lnTo>
                  <a:pt x="10514756" y="0"/>
                </a:lnTo>
                <a:lnTo>
                  <a:pt x="10637458" y="0"/>
                </a:lnTo>
                <a:lnTo>
                  <a:pt x="10637458" y="1992257"/>
                </a:lnTo>
                <a:lnTo>
                  <a:pt x="0" y="19922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55600" dist="508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F834EC72-9886-4918-93DD-36AADB0F8254}"/>
              </a:ext>
            </a:extLst>
          </p:cNvPr>
          <p:cNvSpPr/>
          <p:nvPr/>
        </p:nvSpPr>
        <p:spPr>
          <a:xfrm>
            <a:off x="631965" y="4177073"/>
            <a:ext cx="10928070" cy="2046686"/>
          </a:xfrm>
          <a:custGeom>
            <a:avLst/>
            <a:gdLst>
              <a:gd name="connsiteX0" fmla="*/ 0 w 10637458"/>
              <a:gd name="connsiteY0" fmla="*/ 0 h 1992257"/>
              <a:gd name="connsiteX1" fmla="*/ 122704 w 10637458"/>
              <a:gd name="connsiteY1" fmla="*/ 0 h 1992257"/>
              <a:gd name="connsiteX2" fmla="*/ 131768 w 10637458"/>
              <a:gd name="connsiteY2" fmla="*/ 44895 h 1992257"/>
              <a:gd name="connsiteX3" fmla="*/ 238044 w 10637458"/>
              <a:gd name="connsiteY3" fmla="*/ 115339 h 1992257"/>
              <a:gd name="connsiteX4" fmla="*/ 344321 w 10637458"/>
              <a:gd name="connsiteY4" fmla="*/ 44895 h 1992257"/>
              <a:gd name="connsiteX5" fmla="*/ 353385 w 10637458"/>
              <a:gd name="connsiteY5" fmla="*/ 0 h 1992257"/>
              <a:gd name="connsiteX6" fmla="*/ 499051 w 10637458"/>
              <a:gd name="connsiteY6" fmla="*/ 0 h 1992257"/>
              <a:gd name="connsiteX7" fmla="*/ 508115 w 10637458"/>
              <a:gd name="connsiteY7" fmla="*/ 44895 h 1992257"/>
              <a:gd name="connsiteX8" fmla="*/ 614391 w 10637458"/>
              <a:gd name="connsiteY8" fmla="*/ 115339 h 1992257"/>
              <a:gd name="connsiteX9" fmla="*/ 720668 w 10637458"/>
              <a:gd name="connsiteY9" fmla="*/ 44895 h 1992257"/>
              <a:gd name="connsiteX10" fmla="*/ 729732 w 10637458"/>
              <a:gd name="connsiteY10" fmla="*/ 0 h 1992257"/>
              <a:gd name="connsiteX11" fmla="*/ 875398 w 10637458"/>
              <a:gd name="connsiteY11" fmla="*/ 0 h 1992257"/>
              <a:gd name="connsiteX12" fmla="*/ 884462 w 10637458"/>
              <a:gd name="connsiteY12" fmla="*/ 44895 h 1992257"/>
              <a:gd name="connsiteX13" fmla="*/ 990738 w 10637458"/>
              <a:gd name="connsiteY13" fmla="*/ 115339 h 1992257"/>
              <a:gd name="connsiteX14" fmla="*/ 1097015 w 10637458"/>
              <a:gd name="connsiteY14" fmla="*/ 44895 h 1992257"/>
              <a:gd name="connsiteX15" fmla="*/ 1106078 w 10637458"/>
              <a:gd name="connsiteY15" fmla="*/ 0 h 1992257"/>
              <a:gd name="connsiteX16" fmla="*/ 1251744 w 10637458"/>
              <a:gd name="connsiteY16" fmla="*/ 0 h 1992257"/>
              <a:gd name="connsiteX17" fmla="*/ 1260808 w 10637458"/>
              <a:gd name="connsiteY17" fmla="*/ 44895 h 1992257"/>
              <a:gd name="connsiteX18" fmla="*/ 1367085 w 10637458"/>
              <a:gd name="connsiteY18" fmla="*/ 115339 h 1992257"/>
              <a:gd name="connsiteX19" fmla="*/ 1473362 w 10637458"/>
              <a:gd name="connsiteY19" fmla="*/ 44895 h 1992257"/>
              <a:gd name="connsiteX20" fmla="*/ 1482425 w 10637458"/>
              <a:gd name="connsiteY20" fmla="*/ 0 h 1992257"/>
              <a:gd name="connsiteX21" fmla="*/ 1628090 w 10637458"/>
              <a:gd name="connsiteY21" fmla="*/ 0 h 1992257"/>
              <a:gd name="connsiteX22" fmla="*/ 1637155 w 10637458"/>
              <a:gd name="connsiteY22" fmla="*/ 44895 h 1992257"/>
              <a:gd name="connsiteX23" fmla="*/ 1743431 w 10637458"/>
              <a:gd name="connsiteY23" fmla="*/ 115339 h 1992257"/>
              <a:gd name="connsiteX24" fmla="*/ 1849708 w 10637458"/>
              <a:gd name="connsiteY24" fmla="*/ 44895 h 1992257"/>
              <a:gd name="connsiteX25" fmla="*/ 1858772 w 10637458"/>
              <a:gd name="connsiteY25" fmla="*/ 0 h 1992257"/>
              <a:gd name="connsiteX26" fmla="*/ 2004438 w 10637458"/>
              <a:gd name="connsiteY26" fmla="*/ 0 h 1992257"/>
              <a:gd name="connsiteX27" fmla="*/ 2013503 w 10637458"/>
              <a:gd name="connsiteY27" fmla="*/ 44895 h 1992257"/>
              <a:gd name="connsiteX28" fmla="*/ 2119779 w 10637458"/>
              <a:gd name="connsiteY28" fmla="*/ 115339 h 1992257"/>
              <a:gd name="connsiteX29" fmla="*/ 2226055 w 10637458"/>
              <a:gd name="connsiteY29" fmla="*/ 44895 h 1992257"/>
              <a:gd name="connsiteX30" fmla="*/ 2235119 w 10637458"/>
              <a:gd name="connsiteY30" fmla="*/ 0 h 1992257"/>
              <a:gd name="connsiteX31" fmla="*/ 2380785 w 10637458"/>
              <a:gd name="connsiteY31" fmla="*/ 0 h 1992257"/>
              <a:gd name="connsiteX32" fmla="*/ 2389849 w 10637458"/>
              <a:gd name="connsiteY32" fmla="*/ 44895 h 1992257"/>
              <a:gd name="connsiteX33" fmla="*/ 2496124 w 10637458"/>
              <a:gd name="connsiteY33" fmla="*/ 115339 h 1992257"/>
              <a:gd name="connsiteX34" fmla="*/ 2602401 w 10637458"/>
              <a:gd name="connsiteY34" fmla="*/ 44895 h 1992257"/>
              <a:gd name="connsiteX35" fmla="*/ 2611465 w 10637458"/>
              <a:gd name="connsiteY35" fmla="*/ 0 h 1992257"/>
              <a:gd name="connsiteX36" fmla="*/ 2757131 w 10637458"/>
              <a:gd name="connsiteY36" fmla="*/ 0 h 1992257"/>
              <a:gd name="connsiteX37" fmla="*/ 2766196 w 10637458"/>
              <a:gd name="connsiteY37" fmla="*/ 44895 h 1992257"/>
              <a:gd name="connsiteX38" fmla="*/ 2872471 w 10637458"/>
              <a:gd name="connsiteY38" fmla="*/ 115339 h 1992257"/>
              <a:gd name="connsiteX39" fmla="*/ 2978749 w 10637458"/>
              <a:gd name="connsiteY39" fmla="*/ 44895 h 1992257"/>
              <a:gd name="connsiteX40" fmla="*/ 2987813 w 10637458"/>
              <a:gd name="connsiteY40" fmla="*/ 0 h 1992257"/>
              <a:gd name="connsiteX41" fmla="*/ 3133478 w 10637458"/>
              <a:gd name="connsiteY41" fmla="*/ 0 h 1992257"/>
              <a:gd name="connsiteX42" fmla="*/ 3142542 w 10637458"/>
              <a:gd name="connsiteY42" fmla="*/ 44895 h 1992257"/>
              <a:gd name="connsiteX43" fmla="*/ 3248819 w 10637458"/>
              <a:gd name="connsiteY43" fmla="*/ 115339 h 1992257"/>
              <a:gd name="connsiteX44" fmla="*/ 3355093 w 10637458"/>
              <a:gd name="connsiteY44" fmla="*/ 44895 h 1992257"/>
              <a:gd name="connsiteX45" fmla="*/ 3364157 w 10637458"/>
              <a:gd name="connsiteY45" fmla="*/ 0 h 1992257"/>
              <a:gd name="connsiteX46" fmla="*/ 3509824 w 10637458"/>
              <a:gd name="connsiteY46" fmla="*/ 0 h 1992257"/>
              <a:gd name="connsiteX47" fmla="*/ 3518888 w 10637458"/>
              <a:gd name="connsiteY47" fmla="*/ 44895 h 1992257"/>
              <a:gd name="connsiteX48" fmla="*/ 3625163 w 10637458"/>
              <a:gd name="connsiteY48" fmla="*/ 115339 h 1992257"/>
              <a:gd name="connsiteX49" fmla="*/ 3731440 w 10637458"/>
              <a:gd name="connsiteY49" fmla="*/ 44895 h 1992257"/>
              <a:gd name="connsiteX50" fmla="*/ 3740504 w 10637458"/>
              <a:gd name="connsiteY50" fmla="*/ 0 h 1992257"/>
              <a:gd name="connsiteX51" fmla="*/ 3886171 w 10637458"/>
              <a:gd name="connsiteY51" fmla="*/ 0 h 1992257"/>
              <a:gd name="connsiteX52" fmla="*/ 3895235 w 10637458"/>
              <a:gd name="connsiteY52" fmla="*/ 44895 h 1992257"/>
              <a:gd name="connsiteX53" fmla="*/ 4001510 w 10637458"/>
              <a:gd name="connsiteY53" fmla="*/ 115339 h 1992257"/>
              <a:gd name="connsiteX54" fmla="*/ 4107788 w 10637458"/>
              <a:gd name="connsiteY54" fmla="*/ 44895 h 1992257"/>
              <a:gd name="connsiteX55" fmla="*/ 4116851 w 10637458"/>
              <a:gd name="connsiteY55" fmla="*/ 0 h 1992257"/>
              <a:gd name="connsiteX56" fmla="*/ 4262518 w 10637458"/>
              <a:gd name="connsiteY56" fmla="*/ 0 h 1992257"/>
              <a:gd name="connsiteX57" fmla="*/ 4271582 w 10637458"/>
              <a:gd name="connsiteY57" fmla="*/ 44895 h 1992257"/>
              <a:gd name="connsiteX58" fmla="*/ 4377857 w 10637458"/>
              <a:gd name="connsiteY58" fmla="*/ 115339 h 1992257"/>
              <a:gd name="connsiteX59" fmla="*/ 4484134 w 10637458"/>
              <a:gd name="connsiteY59" fmla="*/ 44895 h 1992257"/>
              <a:gd name="connsiteX60" fmla="*/ 4493198 w 10637458"/>
              <a:gd name="connsiteY60" fmla="*/ 0 h 1992257"/>
              <a:gd name="connsiteX61" fmla="*/ 4638865 w 10637458"/>
              <a:gd name="connsiteY61" fmla="*/ 0 h 1992257"/>
              <a:gd name="connsiteX62" fmla="*/ 4647928 w 10637458"/>
              <a:gd name="connsiteY62" fmla="*/ 44895 h 1992257"/>
              <a:gd name="connsiteX63" fmla="*/ 4754204 w 10637458"/>
              <a:gd name="connsiteY63" fmla="*/ 115339 h 1992257"/>
              <a:gd name="connsiteX64" fmla="*/ 4860481 w 10637458"/>
              <a:gd name="connsiteY64" fmla="*/ 44895 h 1992257"/>
              <a:gd name="connsiteX65" fmla="*/ 4869544 w 10637458"/>
              <a:gd name="connsiteY65" fmla="*/ 0 h 1992257"/>
              <a:gd name="connsiteX66" fmla="*/ 5015211 w 10637458"/>
              <a:gd name="connsiteY66" fmla="*/ 0 h 1992257"/>
              <a:gd name="connsiteX67" fmla="*/ 5024275 w 10637458"/>
              <a:gd name="connsiteY67" fmla="*/ 44895 h 1992257"/>
              <a:gd name="connsiteX68" fmla="*/ 5130551 w 10637458"/>
              <a:gd name="connsiteY68" fmla="*/ 115339 h 1992257"/>
              <a:gd name="connsiteX69" fmla="*/ 5236827 w 10637458"/>
              <a:gd name="connsiteY69" fmla="*/ 44895 h 1992257"/>
              <a:gd name="connsiteX70" fmla="*/ 5245891 w 10637458"/>
              <a:gd name="connsiteY70" fmla="*/ 0 h 1992257"/>
              <a:gd name="connsiteX71" fmla="*/ 5391557 w 10637458"/>
              <a:gd name="connsiteY71" fmla="*/ 0 h 1992257"/>
              <a:gd name="connsiteX72" fmla="*/ 5400622 w 10637458"/>
              <a:gd name="connsiteY72" fmla="*/ 44895 h 1992257"/>
              <a:gd name="connsiteX73" fmla="*/ 5506898 w 10637458"/>
              <a:gd name="connsiteY73" fmla="*/ 115339 h 1992257"/>
              <a:gd name="connsiteX74" fmla="*/ 5613174 w 10637458"/>
              <a:gd name="connsiteY74" fmla="*/ 44895 h 1992257"/>
              <a:gd name="connsiteX75" fmla="*/ 5622238 w 10637458"/>
              <a:gd name="connsiteY75" fmla="*/ 0 h 1992257"/>
              <a:gd name="connsiteX76" fmla="*/ 5767904 w 10637458"/>
              <a:gd name="connsiteY76" fmla="*/ 0 h 1992257"/>
              <a:gd name="connsiteX77" fmla="*/ 5776969 w 10637458"/>
              <a:gd name="connsiteY77" fmla="*/ 44895 h 1992257"/>
              <a:gd name="connsiteX78" fmla="*/ 5883244 w 10637458"/>
              <a:gd name="connsiteY78" fmla="*/ 115339 h 1992257"/>
              <a:gd name="connsiteX79" fmla="*/ 5989521 w 10637458"/>
              <a:gd name="connsiteY79" fmla="*/ 44895 h 1992257"/>
              <a:gd name="connsiteX80" fmla="*/ 5998585 w 10637458"/>
              <a:gd name="connsiteY80" fmla="*/ 0 h 1992257"/>
              <a:gd name="connsiteX81" fmla="*/ 6144251 w 10637458"/>
              <a:gd name="connsiteY81" fmla="*/ 0 h 1992257"/>
              <a:gd name="connsiteX82" fmla="*/ 6153316 w 10637458"/>
              <a:gd name="connsiteY82" fmla="*/ 44895 h 1992257"/>
              <a:gd name="connsiteX83" fmla="*/ 6259591 w 10637458"/>
              <a:gd name="connsiteY83" fmla="*/ 115339 h 1992257"/>
              <a:gd name="connsiteX84" fmla="*/ 6365868 w 10637458"/>
              <a:gd name="connsiteY84" fmla="*/ 44895 h 1992257"/>
              <a:gd name="connsiteX85" fmla="*/ 6374931 w 10637458"/>
              <a:gd name="connsiteY85" fmla="*/ 0 h 1992257"/>
              <a:gd name="connsiteX86" fmla="*/ 6520598 w 10637458"/>
              <a:gd name="connsiteY86" fmla="*/ 0 h 1992257"/>
              <a:gd name="connsiteX87" fmla="*/ 6529661 w 10637458"/>
              <a:gd name="connsiteY87" fmla="*/ 44895 h 1992257"/>
              <a:gd name="connsiteX88" fmla="*/ 6635938 w 10637458"/>
              <a:gd name="connsiteY88" fmla="*/ 115339 h 1992257"/>
              <a:gd name="connsiteX89" fmla="*/ 6742214 w 10637458"/>
              <a:gd name="connsiteY89" fmla="*/ 44895 h 1992257"/>
              <a:gd name="connsiteX90" fmla="*/ 6751278 w 10637458"/>
              <a:gd name="connsiteY90" fmla="*/ 0 h 1992257"/>
              <a:gd name="connsiteX91" fmla="*/ 6896944 w 10637458"/>
              <a:gd name="connsiteY91" fmla="*/ 0 h 1992257"/>
              <a:gd name="connsiteX92" fmla="*/ 6906008 w 10637458"/>
              <a:gd name="connsiteY92" fmla="*/ 44895 h 1992257"/>
              <a:gd name="connsiteX93" fmla="*/ 7012285 w 10637458"/>
              <a:gd name="connsiteY93" fmla="*/ 115339 h 1992257"/>
              <a:gd name="connsiteX94" fmla="*/ 7118561 w 10637458"/>
              <a:gd name="connsiteY94" fmla="*/ 44895 h 1992257"/>
              <a:gd name="connsiteX95" fmla="*/ 7127625 w 10637458"/>
              <a:gd name="connsiteY95" fmla="*/ 0 h 1992257"/>
              <a:gd name="connsiteX96" fmla="*/ 7273291 w 10637458"/>
              <a:gd name="connsiteY96" fmla="*/ 0 h 1992257"/>
              <a:gd name="connsiteX97" fmla="*/ 7282356 w 10637458"/>
              <a:gd name="connsiteY97" fmla="*/ 44895 h 1992257"/>
              <a:gd name="connsiteX98" fmla="*/ 7388631 w 10637458"/>
              <a:gd name="connsiteY98" fmla="*/ 115339 h 1992257"/>
              <a:gd name="connsiteX99" fmla="*/ 7494908 w 10637458"/>
              <a:gd name="connsiteY99" fmla="*/ 44895 h 1992257"/>
              <a:gd name="connsiteX100" fmla="*/ 7503972 w 10637458"/>
              <a:gd name="connsiteY100" fmla="*/ 0 h 1992257"/>
              <a:gd name="connsiteX101" fmla="*/ 7649638 w 10637458"/>
              <a:gd name="connsiteY101" fmla="*/ 0 h 1992257"/>
              <a:gd name="connsiteX102" fmla="*/ 7658702 w 10637458"/>
              <a:gd name="connsiteY102" fmla="*/ 44895 h 1992257"/>
              <a:gd name="connsiteX103" fmla="*/ 7764978 w 10637458"/>
              <a:gd name="connsiteY103" fmla="*/ 115339 h 1992257"/>
              <a:gd name="connsiteX104" fmla="*/ 7871254 w 10637458"/>
              <a:gd name="connsiteY104" fmla="*/ 44895 h 1992257"/>
              <a:gd name="connsiteX105" fmla="*/ 7880318 w 10637458"/>
              <a:gd name="connsiteY105" fmla="*/ 0 h 1992257"/>
              <a:gd name="connsiteX106" fmla="*/ 8025984 w 10637458"/>
              <a:gd name="connsiteY106" fmla="*/ 0 h 1992257"/>
              <a:gd name="connsiteX107" fmla="*/ 8035048 w 10637458"/>
              <a:gd name="connsiteY107" fmla="*/ 44895 h 1992257"/>
              <a:gd name="connsiteX108" fmla="*/ 8141325 w 10637458"/>
              <a:gd name="connsiteY108" fmla="*/ 115339 h 1992257"/>
              <a:gd name="connsiteX109" fmla="*/ 8247602 w 10637458"/>
              <a:gd name="connsiteY109" fmla="*/ 44895 h 1992257"/>
              <a:gd name="connsiteX110" fmla="*/ 8256665 w 10637458"/>
              <a:gd name="connsiteY110" fmla="*/ 0 h 1992257"/>
              <a:gd name="connsiteX111" fmla="*/ 8402331 w 10637458"/>
              <a:gd name="connsiteY111" fmla="*/ 0 h 1992257"/>
              <a:gd name="connsiteX112" fmla="*/ 8411395 w 10637458"/>
              <a:gd name="connsiteY112" fmla="*/ 44895 h 1992257"/>
              <a:gd name="connsiteX113" fmla="*/ 8517672 w 10637458"/>
              <a:gd name="connsiteY113" fmla="*/ 115339 h 1992257"/>
              <a:gd name="connsiteX114" fmla="*/ 8623948 w 10637458"/>
              <a:gd name="connsiteY114" fmla="*/ 44895 h 1992257"/>
              <a:gd name="connsiteX115" fmla="*/ 8633012 w 10637458"/>
              <a:gd name="connsiteY115" fmla="*/ 0 h 1992257"/>
              <a:gd name="connsiteX116" fmla="*/ 8778678 w 10637458"/>
              <a:gd name="connsiteY116" fmla="*/ 0 h 1992257"/>
              <a:gd name="connsiteX117" fmla="*/ 8787742 w 10637458"/>
              <a:gd name="connsiteY117" fmla="*/ 44895 h 1992257"/>
              <a:gd name="connsiteX118" fmla="*/ 8894018 w 10637458"/>
              <a:gd name="connsiteY118" fmla="*/ 115339 h 1992257"/>
              <a:gd name="connsiteX119" fmla="*/ 9000295 w 10637458"/>
              <a:gd name="connsiteY119" fmla="*/ 44895 h 1992257"/>
              <a:gd name="connsiteX120" fmla="*/ 9009359 w 10637458"/>
              <a:gd name="connsiteY120" fmla="*/ 0 h 1992257"/>
              <a:gd name="connsiteX121" fmla="*/ 9155025 w 10637458"/>
              <a:gd name="connsiteY121" fmla="*/ 0 h 1992257"/>
              <a:gd name="connsiteX122" fmla="*/ 9164089 w 10637458"/>
              <a:gd name="connsiteY122" fmla="*/ 44895 h 1992257"/>
              <a:gd name="connsiteX123" fmla="*/ 9270365 w 10637458"/>
              <a:gd name="connsiteY123" fmla="*/ 115339 h 1992257"/>
              <a:gd name="connsiteX124" fmla="*/ 9376642 w 10637458"/>
              <a:gd name="connsiteY124" fmla="*/ 44895 h 1992257"/>
              <a:gd name="connsiteX125" fmla="*/ 9385706 w 10637458"/>
              <a:gd name="connsiteY125" fmla="*/ 0 h 1992257"/>
              <a:gd name="connsiteX126" fmla="*/ 9531372 w 10637458"/>
              <a:gd name="connsiteY126" fmla="*/ 0 h 1992257"/>
              <a:gd name="connsiteX127" fmla="*/ 9540435 w 10637458"/>
              <a:gd name="connsiteY127" fmla="*/ 44895 h 1992257"/>
              <a:gd name="connsiteX128" fmla="*/ 9646712 w 10637458"/>
              <a:gd name="connsiteY128" fmla="*/ 115339 h 1992257"/>
              <a:gd name="connsiteX129" fmla="*/ 9752989 w 10637458"/>
              <a:gd name="connsiteY129" fmla="*/ 44895 h 1992257"/>
              <a:gd name="connsiteX130" fmla="*/ 9762052 w 10637458"/>
              <a:gd name="connsiteY130" fmla="*/ 0 h 1992257"/>
              <a:gd name="connsiteX131" fmla="*/ 9907718 w 10637458"/>
              <a:gd name="connsiteY131" fmla="*/ 0 h 1992257"/>
              <a:gd name="connsiteX132" fmla="*/ 9916782 w 10637458"/>
              <a:gd name="connsiteY132" fmla="*/ 44895 h 1992257"/>
              <a:gd name="connsiteX133" fmla="*/ 10023059 w 10637458"/>
              <a:gd name="connsiteY133" fmla="*/ 115339 h 1992257"/>
              <a:gd name="connsiteX134" fmla="*/ 10129335 w 10637458"/>
              <a:gd name="connsiteY134" fmla="*/ 44895 h 1992257"/>
              <a:gd name="connsiteX135" fmla="*/ 10138399 w 10637458"/>
              <a:gd name="connsiteY135" fmla="*/ 0 h 1992257"/>
              <a:gd name="connsiteX136" fmla="*/ 10284075 w 10637458"/>
              <a:gd name="connsiteY136" fmla="*/ 0 h 1992257"/>
              <a:gd name="connsiteX137" fmla="*/ 10293139 w 10637458"/>
              <a:gd name="connsiteY137" fmla="*/ 44895 h 1992257"/>
              <a:gd name="connsiteX138" fmla="*/ 10399416 w 10637458"/>
              <a:gd name="connsiteY138" fmla="*/ 115339 h 1992257"/>
              <a:gd name="connsiteX139" fmla="*/ 10505692 w 10637458"/>
              <a:gd name="connsiteY139" fmla="*/ 44895 h 1992257"/>
              <a:gd name="connsiteX140" fmla="*/ 10514756 w 10637458"/>
              <a:gd name="connsiteY140" fmla="*/ 0 h 1992257"/>
              <a:gd name="connsiteX141" fmla="*/ 10637458 w 10637458"/>
              <a:gd name="connsiteY141" fmla="*/ 0 h 1992257"/>
              <a:gd name="connsiteX142" fmla="*/ 10637458 w 10637458"/>
              <a:gd name="connsiteY142" fmla="*/ 1992257 h 1992257"/>
              <a:gd name="connsiteX143" fmla="*/ 0 w 10637458"/>
              <a:gd name="connsiteY143" fmla="*/ 1992257 h 1992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0637458" h="1992257">
                <a:moveTo>
                  <a:pt x="0" y="0"/>
                </a:moveTo>
                <a:lnTo>
                  <a:pt x="122704" y="0"/>
                </a:lnTo>
                <a:lnTo>
                  <a:pt x="131768" y="44895"/>
                </a:lnTo>
                <a:cubicBezTo>
                  <a:pt x="149278" y="86292"/>
                  <a:pt x="190269" y="115339"/>
                  <a:pt x="238044" y="115339"/>
                </a:cubicBezTo>
                <a:cubicBezTo>
                  <a:pt x="285820" y="115339"/>
                  <a:pt x="326811" y="86292"/>
                  <a:pt x="344321" y="44895"/>
                </a:cubicBezTo>
                <a:lnTo>
                  <a:pt x="353385" y="0"/>
                </a:lnTo>
                <a:lnTo>
                  <a:pt x="499051" y="0"/>
                </a:lnTo>
                <a:lnTo>
                  <a:pt x="508115" y="44895"/>
                </a:lnTo>
                <a:cubicBezTo>
                  <a:pt x="525625" y="86292"/>
                  <a:pt x="566616" y="115339"/>
                  <a:pt x="614391" y="115339"/>
                </a:cubicBezTo>
                <a:cubicBezTo>
                  <a:pt x="662167" y="115339"/>
                  <a:pt x="703158" y="86292"/>
                  <a:pt x="720668" y="44895"/>
                </a:cubicBezTo>
                <a:lnTo>
                  <a:pt x="729732" y="0"/>
                </a:lnTo>
                <a:lnTo>
                  <a:pt x="875398" y="0"/>
                </a:lnTo>
                <a:lnTo>
                  <a:pt x="884462" y="44895"/>
                </a:lnTo>
                <a:cubicBezTo>
                  <a:pt x="901972" y="86292"/>
                  <a:pt x="942963" y="115339"/>
                  <a:pt x="990738" y="115339"/>
                </a:cubicBezTo>
                <a:cubicBezTo>
                  <a:pt x="1038513" y="115339"/>
                  <a:pt x="1079505" y="86292"/>
                  <a:pt x="1097015" y="44895"/>
                </a:cubicBezTo>
                <a:lnTo>
                  <a:pt x="1106078" y="0"/>
                </a:lnTo>
                <a:lnTo>
                  <a:pt x="1251744" y="0"/>
                </a:lnTo>
                <a:lnTo>
                  <a:pt x="1260808" y="44895"/>
                </a:lnTo>
                <a:cubicBezTo>
                  <a:pt x="1278317" y="86292"/>
                  <a:pt x="1319309" y="115339"/>
                  <a:pt x="1367085" y="115339"/>
                </a:cubicBezTo>
                <a:cubicBezTo>
                  <a:pt x="1414860" y="115339"/>
                  <a:pt x="1455851" y="86292"/>
                  <a:pt x="1473362" y="44895"/>
                </a:cubicBezTo>
                <a:lnTo>
                  <a:pt x="1482425" y="0"/>
                </a:lnTo>
                <a:lnTo>
                  <a:pt x="1628090" y="0"/>
                </a:lnTo>
                <a:lnTo>
                  <a:pt x="1637155" y="44895"/>
                </a:lnTo>
                <a:cubicBezTo>
                  <a:pt x="1654664" y="86292"/>
                  <a:pt x="1695656" y="115339"/>
                  <a:pt x="1743431" y="115339"/>
                </a:cubicBezTo>
                <a:cubicBezTo>
                  <a:pt x="1791206" y="115339"/>
                  <a:pt x="1832198" y="86292"/>
                  <a:pt x="1849708" y="44895"/>
                </a:cubicBezTo>
                <a:lnTo>
                  <a:pt x="1858772" y="0"/>
                </a:lnTo>
                <a:lnTo>
                  <a:pt x="2004438" y="0"/>
                </a:lnTo>
                <a:lnTo>
                  <a:pt x="2013503" y="44895"/>
                </a:lnTo>
                <a:cubicBezTo>
                  <a:pt x="2031012" y="86292"/>
                  <a:pt x="2072003" y="115339"/>
                  <a:pt x="2119779" y="115339"/>
                </a:cubicBezTo>
                <a:cubicBezTo>
                  <a:pt x="2167554" y="115339"/>
                  <a:pt x="2208545" y="86292"/>
                  <a:pt x="2226055" y="44895"/>
                </a:cubicBezTo>
                <a:lnTo>
                  <a:pt x="2235119" y="0"/>
                </a:lnTo>
                <a:lnTo>
                  <a:pt x="2380785" y="0"/>
                </a:lnTo>
                <a:lnTo>
                  <a:pt x="2389849" y="44895"/>
                </a:lnTo>
                <a:cubicBezTo>
                  <a:pt x="2407358" y="86292"/>
                  <a:pt x="2448349" y="115339"/>
                  <a:pt x="2496124" y="115339"/>
                </a:cubicBezTo>
                <a:cubicBezTo>
                  <a:pt x="2543901" y="115339"/>
                  <a:pt x="2584891" y="86292"/>
                  <a:pt x="2602401" y="44895"/>
                </a:cubicBezTo>
                <a:lnTo>
                  <a:pt x="2611465" y="0"/>
                </a:lnTo>
                <a:lnTo>
                  <a:pt x="2757131" y="0"/>
                </a:lnTo>
                <a:lnTo>
                  <a:pt x="2766196" y="44895"/>
                </a:lnTo>
                <a:cubicBezTo>
                  <a:pt x="2783705" y="86292"/>
                  <a:pt x="2824697" y="115339"/>
                  <a:pt x="2872471" y="115339"/>
                </a:cubicBezTo>
                <a:cubicBezTo>
                  <a:pt x="2920247" y="115339"/>
                  <a:pt x="2961239" y="86292"/>
                  <a:pt x="2978749" y="44895"/>
                </a:cubicBezTo>
                <a:lnTo>
                  <a:pt x="2987813" y="0"/>
                </a:lnTo>
                <a:lnTo>
                  <a:pt x="3133478" y="0"/>
                </a:lnTo>
                <a:lnTo>
                  <a:pt x="3142542" y="44895"/>
                </a:lnTo>
                <a:cubicBezTo>
                  <a:pt x="3160052" y="86292"/>
                  <a:pt x="3201044" y="115339"/>
                  <a:pt x="3248819" y="115339"/>
                </a:cubicBezTo>
                <a:cubicBezTo>
                  <a:pt x="3296595" y="115339"/>
                  <a:pt x="3337584" y="86292"/>
                  <a:pt x="3355093" y="44895"/>
                </a:cubicBezTo>
                <a:lnTo>
                  <a:pt x="3364157" y="0"/>
                </a:lnTo>
                <a:lnTo>
                  <a:pt x="3509824" y="0"/>
                </a:lnTo>
                <a:lnTo>
                  <a:pt x="3518888" y="44895"/>
                </a:lnTo>
                <a:cubicBezTo>
                  <a:pt x="3536397" y="86292"/>
                  <a:pt x="3577389" y="115339"/>
                  <a:pt x="3625163" y="115339"/>
                </a:cubicBezTo>
                <a:cubicBezTo>
                  <a:pt x="3672940" y="115339"/>
                  <a:pt x="3713930" y="86292"/>
                  <a:pt x="3731440" y="44895"/>
                </a:cubicBezTo>
                <a:lnTo>
                  <a:pt x="3740504" y="0"/>
                </a:lnTo>
                <a:lnTo>
                  <a:pt x="3886171" y="0"/>
                </a:lnTo>
                <a:lnTo>
                  <a:pt x="3895235" y="44895"/>
                </a:lnTo>
                <a:cubicBezTo>
                  <a:pt x="3912744" y="86292"/>
                  <a:pt x="3953735" y="115339"/>
                  <a:pt x="4001510" y="115339"/>
                </a:cubicBezTo>
                <a:cubicBezTo>
                  <a:pt x="4049286" y="115339"/>
                  <a:pt x="4090277" y="86292"/>
                  <a:pt x="4107788" y="44895"/>
                </a:cubicBezTo>
                <a:lnTo>
                  <a:pt x="4116851" y="0"/>
                </a:lnTo>
                <a:lnTo>
                  <a:pt x="4262518" y="0"/>
                </a:lnTo>
                <a:lnTo>
                  <a:pt x="4271582" y="44895"/>
                </a:lnTo>
                <a:cubicBezTo>
                  <a:pt x="4289091" y="86292"/>
                  <a:pt x="4330082" y="115339"/>
                  <a:pt x="4377857" y="115339"/>
                </a:cubicBezTo>
                <a:cubicBezTo>
                  <a:pt x="4425633" y="115339"/>
                  <a:pt x="4466624" y="86292"/>
                  <a:pt x="4484134" y="44895"/>
                </a:cubicBezTo>
                <a:lnTo>
                  <a:pt x="4493198" y="0"/>
                </a:lnTo>
                <a:lnTo>
                  <a:pt x="4638865" y="0"/>
                </a:lnTo>
                <a:lnTo>
                  <a:pt x="4647928" y="44895"/>
                </a:lnTo>
                <a:cubicBezTo>
                  <a:pt x="4665437" y="86292"/>
                  <a:pt x="4706429" y="115339"/>
                  <a:pt x="4754204" y="115339"/>
                </a:cubicBezTo>
                <a:cubicBezTo>
                  <a:pt x="4801980" y="115339"/>
                  <a:pt x="4842971" y="86292"/>
                  <a:pt x="4860481" y="44895"/>
                </a:cubicBezTo>
                <a:lnTo>
                  <a:pt x="4869544" y="0"/>
                </a:lnTo>
                <a:lnTo>
                  <a:pt x="5015211" y="0"/>
                </a:lnTo>
                <a:lnTo>
                  <a:pt x="5024275" y="44895"/>
                </a:lnTo>
                <a:cubicBezTo>
                  <a:pt x="5041784" y="86292"/>
                  <a:pt x="5082776" y="115339"/>
                  <a:pt x="5130551" y="115339"/>
                </a:cubicBezTo>
                <a:cubicBezTo>
                  <a:pt x="5178327" y="115339"/>
                  <a:pt x="5219317" y="86292"/>
                  <a:pt x="5236827" y="44895"/>
                </a:cubicBezTo>
                <a:lnTo>
                  <a:pt x="5245891" y="0"/>
                </a:lnTo>
                <a:lnTo>
                  <a:pt x="5391557" y="0"/>
                </a:lnTo>
                <a:lnTo>
                  <a:pt x="5400622" y="44895"/>
                </a:lnTo>
                <a:cubicBezTo>
                  <a:pt x="5418131" y="86292"/>
                  <a:pt x="5459122" y="115339"/>
                  <a:pt x="5506898" y="115339"/>
                </a:cubicBezTo>
                <a:cubicBezTo>
                  <a:pt x="5554674" y="115339"/>
                  <a:pt x="5595665" y="86292"/>
                  <a:pt x="5613174" y="44895"/>
                </a:cubicBezTo>
                <a:lnTo>
                  <a:pt x="5622238" y="0"/>
                </a:lnTo>
                <a:lnTo>
                  <a:pt x="5767904" y="0"/>
                </a:lnTo>
                <a:lnTo>
                  <a:pt x="5776969" y="44895"/>
                </a:lnTo>
                <a:cubicBezTo>
                  <a:pt x="5794478" y="86292"/>
                  <a:pt x="5835469" y="115339"/>
                  <a:pt x="5883244" y="115339"/>
                </a:cubicBezTo>
                <a:cubicBezTo>
                  <a:pt x="5931020" y="115339"/>
                  <a:pt x="5972011" y="86292"/>
                  <a:pt x="5989521" y="44895"/>
                </a:cubicBezTo>
                <a:lnTo>
                  <a:pt x="5998585" y="0"/>
                </a:lnTo>
                <a:lnTo>
                  <a:pt x="6144251" y="0"/>
                </a:lnTo>
                <a:lnTo>
                  <a:pt x="6153316" y="44895"/>
                </a:lnTo>
                <a:cubicBezTo>
                  <a:pt x="6170824" y="86292"/>
                  <a:pt x="6211816" y="115339"/>
                  <a:pt x="6259591" y="115339"/>
                </a:cubicBezTo>
                <a:cubicBezTo>
                  <a:pt x="6307366" y="115339"/>
                  <a:pt x="6348358" y="86292"/>
                  <a:pt x="6365868" y="44895"/>
                </a:cubicBezTo>
                <a:lnTo>
                  <a:pt x="6374931" y="0"/>
                </a:lnTo>
                <a:lnTo>
                  <a:pt x="6520598" y="0"/>
                </a:lnTo>
                <a:lnTo>
                  <a:pt x="6529661" y="44895"/>
                </a:lnTo>
                <a:cubicBezTo>
                  <a:pt x="6547171" y="86292"/>
                  <a:pt x="6588163" y="115339"/>
                  <a:pt x="6635938" y="115339"/>
                </a:cubicBezTo>
                <a:cubicBezTo>
                  <a:pt x="6683714" y="115339"/>
                  <a:pt x="6724705" y="86292"/>
                  <a:pt x="6742214" y="44895"/>
                </a:cubicBezTo>
                <a:lnTo>
                  <a:pt x="6751278" y="0"/>
                </a:lnTo>
                <a:lnTo>
                  <a:pt x="6896944" y="0"/>
                </a:lnTo>
                <a:lnTo>
                  <a:pt x="6906008" y="44895"/>
                </a:lnTo>
                <a:cubicBezTo>
                  <a:pt x="6923518" y="86292"/>
                  <a:pt x="6964509" y="115339"/>
                  <a:pt x="7012285" y="115339"/>
                </a:cubicBezTo>
                <a:cubicBezTo>
                  <a:pt x="7060061" y="115339"/>
                  <a:pt x="7101051" y="86292"/>
                  <a:pt x="7118561" y="44895"/>
                </a:cubicBezTo>
                <a:lnTo>
                  <a:pt x="7127625" y="0"/>
                </a:lnTo>
                <a:lnTo>
                  <a:pt x="7273291" y="0"/>
                </a:lnTo>
                <a:lnTo>
                  <a:pt x="7282356" y="44895"/>
                </a:lnTo>
                <a:cubicBezTo>
                  <a:pt x="7299865" y="86292"/>
                  <a:pt x="7340856" y="115339"/>
                  <a:pt x="7388631" y="115339"/>
                </a:cubicBezTo>
                <a:cubicBezTo>
                  <a:pt x="7436408" y="115339"/>
                  <a:pt x="7477398" y="86292"/>
                  <a:pt x="7494908" y="44895"/>
                </a:cubicBezTo>
                <a:lnTo>
                  <a:pt x="7503972" y="0"/>
                </a:lnTo>
                <a:lnTo>
                  <a:pt x="7649638" y="0"/>
                </a:lnTo>
                <a:lnTo>
                  <a:pt x="7658702" y="44895"/>
                </a:lnTo>
                <a:cubicBezTo>
                  <a:pt x="7676212" y="86292"/>
                  <a:pt x="7717203" y="115339"/>
                  <a:pt x="7764978" y="115339"/>
                </a:cubicBezTo>
                <a:cubicBezTo>
                  <a:pt x="7812753" y="115339"/>
                  <a:pt x="7853744" y="86292"/>
                  <a:pt x="7871254" y="44895"/>
                </a:cubicBezTo>
                <a:lnTo>
                  <a:pt x="7880318" y="0"/>
                </a:lnTo>
                <a:lnTo>
                  <a:pt x="8025984" y="0"/>
                </a:lnTo>
                <a:lnTo>
                  <a:pt x="8035048" y="44895"/>
                </a:lnTo>
                <a:cubicBezTo>
                  <a:pt x="8052558" y="86292"/>
                  <a:pt x="8093550" y="115339"/>
                  <a:pt x="8141325" y="115339"/>
                </a:cubicBezTo>
                <a:cubicBezTo>
                  <a:pt x="8189100" y="115339"/>
                  <a:pt x="8230092" y="86292"/>
                  <a:pt x="8247602" y="44895"/>
                </a:cubicBezTo>
                <a:lnTo>
                  <a:pt x="8256665" y="0"/>
                </a:lnTo>
                <a:lnTo>
                  <a:pt x="8402331" y="0"/>
                </a:lnTo>
                <a:lnTo>
                  <a:pt x="8411395" y="44895"/>
                </a:lnTo>
                <a:cubicBezTo>
                  <a:pt x="8428905" y="86292"/>
                  <a:pt x="8469896" y="115339"/>
                  <a:pt x="8517672" y="115339"/>
                </a:cubicBezTo>
                <a:cubicBezTo>
                  <a:pt x="8565447" y="115339"/>
                  <a:pt x="8606438" y="86292"/>
                  <a:pt x="8623948" y="44895"/>
                </a:cubicBezTo>
                <a:lnTo>
                  <a:pt x="8633012" y="0"/>
                </a:lnTo>
                <a:lnTo>
                  <a:pt x="8778678" y="0"/>
                </a:lnTo>
                <a:lnTo>
                  <a:pt x="8787742" y="44895"/>
                </a:lnTo>
                <a:cubicBezTo>
                  <a:pt x="8805252" y="86292"/>
                  <a:pt x="8846243" y="115339"/>
                  <a:pt x="8894018" y="115339"/>
                </a:cubicBezTo>
                <a:cubicBezTo>
                  <a:pt x="8941794" y="115339"/>
                  <a:pt x="8982785" y="86292"/>
                  <a:pt x="9000295" y="44895"/>
                </a:cubicBezTo>
                <a:lnTo>
                  <a:pt x="9009359" y="0"/>
                </a:lnTo>
                <a:lnTo>
                  <a:pt x="9155025" y="0"/>
                </a:lnTo>
                <a:lnTo>
                  <a:pt x="9164089" y="44895"/>
                </a:lnTo>
                <a:cubicBezTo>
                  <a:pt x="9181599" y="86292"/>
                  <a:pt x="9222590" y="115339"/>
                  <a:pt x="9270365" y="115339"/>
                </a:cubicBezTo>
                <a:cubicBezTo>
                  <a:pt x="9318140" y="115339"/>
                  <a:pt x="9359132" y="86292"/>
                  <a:pt x="9376642" y="44895"/>
                </a:cubicBezTo>
                <a:lnTo>
                  <a:pt x="9385706" y="0"/>
                </a:lnTo>
                <a:lnTo>
                  <a:pt x="9531372" y="0"/>
                </a:lnTo>
                <a:lnTo>
                  <a:pt x="9540435" y="44895"/>
                </a:lnTo>
                <a:cubicBezTo>
                  <a:pt x="9557945" y="86292"/>
                  <a:pt x="9598937" y="115339"/>
                  <a:pt x="9646712" y="115339"/>
                </a:cubicBezTo>
                <a:cubicBezTo>
                  <a:pt x="9694487" y="115339"/>
                  <a:pt x="9735479" y="86292"/>
                  <a:pt x="9752989" y="44895"/>
                </a:cubicBezTo>
                <a:lnTo>
                  <a:pt x="9762052" y="0"/>
                </a:lnTo>
                <a:lnTo>
                  <a:pt x="9907718" y="0"/>
                </a:lnTo>
                <a:lnTo>
                  <a:pt x="9916782" y="44895"/>
                </a:lnTo>
                <a:cubicBezTo>
                  <a:pt x="9934292" y="86292"/>
                  <a:pt x="9975284" y="115339"/>
                  <a:pt x="10023059" y="115339"/>
                </a:cubicBezTo>
                <a:cubicBezTo>
                  <a:pt x="10070834" y="115339"/>
                  <a:pt x="10111825" y="86292"/>
                  <a:pt x="10129335" y="44895"/>
                </a:cubicBezTo>
                <a:lnTo>
                  <a:pt x="10138399" y="0"/>
                </a:lnTo>
                <a:lnTo>
                  <a:pt x="10284075" y="0"/>
                </a:lnTo>
                <a:lnTo>
                  <a:pt x="10293139" y="44895"/>
                </a:lnTo>
                <a:cubicBezTo>
                  <a:pt x="10310649" y="86292"/>
                  <a:pt x="10351641" y="115339"/>
                  <a:pt x="10399416" y="115339"/>
                </a:cubicBezTo>
                <a:cubicBezTo>
                  <a:pt x="10447191" y="115339"/>
                  <a:pt x="10488182" y="86292"/>
                  <a:pt x="10505692" y="44895"/>
                </a:cubicBezTo>
                <a:lnTo>
                  <a:pt x="10514756" y="0"/>
                </a:lnTo>
                <a:lnTo>
                  <a:pt x="10637458" y="0"/>
                </a:lnTo>
                <a:lnTo>
                  <a:pt x="10637458" y="1992257"/>
                </a:lnTo>
                <a:lnTo>
                  <a:pt x="0" y="19922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55600" dist="508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8" name="图片 27" descr="绿色的叶子&#10;&#10;描述已自动生成">
            <a:extLst>
              <a:ext uri="{FF2B5EF4-FFF2-40B4-BE49-F238E27FC236}">
                <a16:creationId xmlns="" xmlns:a16="http://schemas.microsoft.com/office/drawing/2014/main" id="{96EEB589-EE13-4B73-9C93-F8D4E837D9A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62546">
            <a:off x="564011" y="-22093"/>
            <a:ext cx="3910108" cy="366377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6317705B-6393-4FA6-B908-CD20F338DD5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7260">
            <a:off x="2399298" y="1150220"/>
            <a:ext cx="1207464" cy="2414924"/>
          </a:xfrm>
          <a:prstGeom prst="rect">
            <a:avLst/>
          </a:prstGeom>
          <a:effectLst>
            <a:outerShdw blurRad="355600" dist="50800" dir="2700000" algn="tl" rotWithShape="0">
              <a:prstClr val="black">
                <a:alpha val="18000"/>
              </a:prstClr>
            </a:outerShdw>
          </a:effectLst>
        </p:spPr>
      </p:pic>
      <p:pic>
        <p:nvPicPr>
          <p:cNvPr id="36" name="图片 35" descr="杯子里有水果&#10;&#10;描述已自动生成">
            <a:extLst>
              <a:ext uri="{FF2B5EF4-FFF2-40B4-BE49-F238E27FC236}">
                <a16:creationId xmlns="" xmlns:a16="http://schemas.microsoft.com/office/drawing/2014/main" id="{40A61193-C2B3-4C28-87A8-AA484F11B59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36342">
            <a:off x="1646030" y="1032076"/>
            <a:ext cx="1260348" cy="2651210"/>
          </a:xfrm>
          <a:prstGeom prst="rect">
            <a:avLst/>
          </a:prstGeom>
          <a:effectLst>
            <a:outerShdw blurRad="355600" dist="50800" dir="2700000" algn="tl" rotWithShape="0">
              <a:prstClr val="black">
                <a:alpha val="18000"/>
              </a:prstClr>
            </a:outerShdw>
          </a:effectLst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37EAB54-78CF-43F6-B8C3-7E441D74B200}"/>
              </a:ext>
            </a:extLst>
          </p:cNvPr>
          <p:cNvSpPr/>
          <p:nvPr/>
        </p:nvSpPr>
        <p:spPr>
          <a:xfrm>
            <a:off x="4910554" y="1872022"/>
            <a:ext cx="5082301" cy="359228"/>
          </a:xfrm>
          <a:prstGeom prst="rect">
            <a:avLst/>
          </a:prstGeom>
          <a:gradFill flip="none" rotWithShape="1">
            <a:gsLst>
              <a:gs pos="0">
                <a:srgbClr val="FFF5EC">
                  <a:alpha val="0"/>
                </a:srgbClr>
              </a:gs>
              <a:gs pos="100000">
                <a:srgbClr val="F8DFCC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1913AC67-0F67-4AB7-BD2A-AE8258BE3DBD}"/>
              </a:ext>
            </a:extLst>
          </p:cNvPr>
          <p:cNvSpPr txBox="1"/>
          <p:nvPr/>
        </p:nvSpPr>
        <p:spPr>
          <a:xfrm>
            <a:off x="4910554" y="1864721"/>
            <a:ext cx="1589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rgbClr val="259B68"/>
                    </a:gs>
                    <a:gs pos="100000">
                      <a:srgbClr val="259B68"/>
                    </a:gs>
                  </a:gsLst>
                  <a:lin ang="10800000" scaled="1"/>
                </a:gradFill>
              </a:rPr>
              <a:t>套餐特惠立减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002C087C-B42D-4A10-A8B8-E83A40365418}"/>
              </a:ext>
            </a:extLst>
          </p:cNvPr>
          <p:cNvSpPr txBox="1"/>
          <p:nvPr/>
        </p:nvSpPr>
        <p:spPr>
          <a:xfrm>
            <a:off x="6477658" y="1648899"/>
            <a:ext cx="3359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0">
                      <a:srgbClr val="259B68"/>
                    </a:gs>
                    <a:gs pos="100000">
                      <a:srgbClr val="259B68"/>
                    </a:gs>
                  </a:gsLst>
                  <a:lin ang="10800000" scaled="1"/>
                </a:gradFill>
                <a:latin typeface="+mn-ea"/>
              </a:rPr>
              <a:t>5</a:t>
            </a:r>
            <a:endParaRPr lang="zh-CN" altLang="en-US" sz="4400" b="1" dirty="0">
              <a:gradFill>
                <a:gsLst>
                  <a:gs pos="0">
                    <a:srgbClr val="259B68"/>
                  </a:gs>
                  <a:gs pos="100000">
                    <a:srgbClr val="259B68"/>
                  </a:gs>
                </a:gsLst>
                <a:lin ang="10800000" scaled="1"/>
              </a:gradFill>
              <a:latin typeface="+mn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A576F2A2-1A87-46B9-B59E-DCAA704F911E}"/>
              </a:ext>
            </a:extLst>
          </p:cNvPr>
          <p:cNvSpPr txBox="1"/>
          <p:nvPr/>
        </p:nvSpPr>
        <p:spPr>
          <a:xfrm>
            <a:off x="6813644" y="1864721"/>
            <a:ext cx="335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rgbClr val="259B68"/>
                    </a:gs>
                    <a:gs pos="100000">
                      <a:srgbClr val="259B68"/>
                    </a:gs>
                  </a:gsLst>
                  <a:lin ang="10800000" scaled="1"/>
                </a:gradFill>
              </a:rPr>
              <a:t>元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52E5C1D8-A0D9-4554-B6DD-6E5ED67C9C75}"/>
              </a:ext>
            </a:extLst>
          </p:cNvPr>
          <p:cNvSpPr txBox="1"/>
          <p:nvPr/>
        </p:nvSpPr>
        <p:spPr>
          <a:xfrm>
            <a:off x="4910554" y="2423700"/>
            <a:ext cx="3925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59B68"/>
                </a:solidFill>
              </a:rPr>
              <a:t>金桔柠檬水果茶</a:t>
            </a:r>
            <a:r>
              <a:rPr lang="en-US" altLang="zh-CN" dirty="0">
                <a:solidFill>
                  <a:srgbClr val="259B68"/>
                </a:solidFill>
              </a:rPr>
              <a:t>+</a:t>
            </a:r>
            <a:r>
              <a:rPr lang="zh-CN" altLang="en-US" dirty="0">
                <a:solidFill>
                  <a:srgbClr val="259B68"/>
                </a:solidFill>
              </a:rPr>
              <a:t>摇摆百香果茶</a:t>
            </a:r>
          </a:p>
        </p:txBody>
      </p:sp>
      <p:pic>
        <p:nvPicPr>
          <p:cNvPr id="47" name="图片 46" descr="绿色的叶子&#10;&#10;描述已自动生成">
            <a:extLst>
              <a:ext uri="{FF2B5EF4-FFF2-40B4-BE49-F238E27FC236}">
                <a16:creationId xmlns="" xmlns:a16="http://schemas.microsoft.com/office/drawing/2014/main" id="{927FEE5F-E3C4-4C28-83A8-762C894E9C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62546">
            <a:off x="564011" y="2798042"/>
            <a:ext cx="3910108" cy="3663770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640FFE59-346C-4036-8CC9-CE5A2967B1A0}"/>
              </a:ext>
            </a:extLst>
          </p:cNvPr>
          <p:cNvSpPr txBox="1"/>
          <p:nvPr/>
        </p:nvSpPr>
        <p:spPr>
          <a:xfrm>
            <a:off x="4891005" y="2733393"/>
            <a:ext cx="1483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259B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￥</a:t>
            </a:r>
            <a:r>
              <a:rPr lang="en-US" altLang="zh-CN" sz="3600" b="1" dirty="0">
                <a:solidFill>
                  <a:srgbClr val="259B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zh-CN" altLang="en-US" sz="2000" b="1" dirty="0">
              <a:solidFill>
                <a:srgbClr val="259B6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图片 45" descr="黑白色的花&#10;&#10;中度可信度描述已自动生成">
            <a:extLst>
              <a:ext uri="{FF2B5EF4-FFF2-40B4-BE49-F238E27FC236}">
                <a16:creationId xmlns="" xmlns:a16="http://schemas.microsoft.com/office/drawing/2014/main" id="{1F39655A-2615-4601-8546-6A64BD266E8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7675" y="871629"/>
            <a:ext cx="3495655" cy="3572041"/>
          </a:xfrm>
          <a:prstGeom prst="rect">
            <a:avLst/>
          </a:prstGeom>
          <a:effectLst>
            <a:outerShdw blurRad="190500" dist="38100" dir="8100000" algn="tr" rotWithShape="0">
              <a:prstClr val="black">
                <a:alpha val="15000"/>
              </a:prstClr>
            </a:outerShdw>
          </a:effectLst>
        </p:spPr>
      </p:pic>
      <p:pic>
        <p:nvPicPr>
          <p:cNvPr id="15" name="图片 14" descr="粉色的杯子&#10;&#10;低可信度描述已自动生成">
            <a:extLst>
              <a:ext uri="{FF2B5EF4-FFF2-40B4-BE49-F238E27FC236}">
                <a16:creationId xmlns="" xmlns:a16="http://schemas.microsoft.com/office/drawing/2014/main" id="{1C1A8D21-921E-4F27-B4AA-5EA094CCE42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34840">
            <a:off x="2412256" y="3773976"/>
            <a:ext cx="1181547" cy="2613142"/>
          </a:xfrm>
          <a:prstGeom prst="rect">
            <a:avLst/>
          </a:prstGeom>
          <a:effectLst>
            <a:outerShdw blurRad="355600" dist="50800" dir="2700000" algn="tl" rotWithShape="0">
              <a:prstClr val="black">
                <a:alpha val="18000"/>
              </a:prstClr>
            </a:outerShdw>
          </a:effectLst>
        </p:spPr>
      </p:pic>
      <p:pic>
        <p:nvPicPr>
          <p:cNvPr id="17" name="图片 16" descr="杯子里有饮料&#10;&#10;描述已自动生成">
            <a:extLst>
              <a:ext uri="{FF2B5EF4-FFF2-40B4-BE49-F238E27FC236}">
                <a16:creationId xmlns="" xmlns:a16="http://schemas.microsoft.com/office/drawing/2014/main" id="{DA804754-20E6-4E88-A9A0-3AEE37B6472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90745">
            <a:off x="1630570" y="3998667"/>
            <a:ext cx="1306583" cy="2345155"/>
          </a:xfrm>
          <a:prstGeom prst="rect">
            <a:avLst/>
          </a:prstGeom>
          <a:effectLst>
            <a:outerShdw blurRad="355600" dist="50800" dir="2700000" algn="tl" rotWithShape="0">
              <a:prstClr val="black">
                <a:alpha val="18000"/>
              </a:prstClr>
            </a:outerShdw>
          </a:effectLst>
        </p:spPr>
      </p:pic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161E9DE8-9B57-4A51-873D-935522D4A957}"/>
              </a:ext>
            </a:extLst>
          </p:cNvPr>
          <p:cNvSpPr/>
          <p:nvPr/>
        </p:nvSpPr>
        <p:spPr>
          <a:xfrm>
            <a:off x="4910554" y="4537781"/>
            <a:ext cx="5082301" cy="359228"/>
          </a:xfrm>
          <a:prstGeom prst="rect">
            <a:avLst/>
          </a:prstGeom>
          <a:gradFill flip="none" rotWithShape="1">
            <a:gsLst>
              <a:gs pos="0">
                <a:srgbClr val="FFF5EC">
                  <a:alpha val="0"/>
                </a:srgbClr>
              </a:gs>
              <a:gs pos="100000">
                <a:srgbClr val="F8DFCC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781AF215-4743-4A47-B097-ABCAF700CB6C}"/>
              </a:ext>
            </a:extLst>
          </p:cNvPr>
          <p:cNvSpPr txBox="1"/>
          <p:nvPr/>
        </p:nvSpPr>
        <p:spPr>
          <a:xfrm>
            <a:off x="4910554" y="4530480"/>
            <a:ext cx="1589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rgbClr val="259B68"/>
                    </a:gs>
                    <a:gs pos="100000">
                      <a:srgbClr val="259B68"/>
                    </a:gs>
                  </a:gsLst>
                  <a:lin ang="10800000" scaled="1"/>
                </a:gradFill>
              </a:rPr>
              <a:t>套餐特惠立减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89D538E1-3326-438A-9BF1-F188E7EBFE20}"/>
              </a:ext>
            </a:extLst>
          </p:cNvPr>
          <p:cNvSpPr txBox="1"/>
          <p:nvPr/>
        </p:nvSpPr>
        <p:spPr>
          <a:xfrm>
            <a:off x="6477658" y="4314658"/>
            <a:ext cx="3359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0">
                      <a:srgbClr val="259B68"/>
                    </a:gs>
                    <a:gs pos="100000">
                      <a:srgbClr val="259B68"/>
                    </a:gs>
                  </a:gsLst>
                  <a:lin ang="10800000" scaled="1"/>
                </a:gradFill>
                <a:latin typeface="+mn-ea"/>
              </a:rPr>
              <a:t>8</a:t>
            </a:r>
            <a:endParaRPr lang="zh-CN" altLang="en-US" sz="4400" b="1" dirty="0">
              <a:gradFill>
                <a:gsLst>
                  <a:gs pos="0">
                    <a:srgbClr val="259B68"/>
                  </a:gs>
                  <a:gs pos="100000">
                    <a:srgbClr val="259B68"/>
                  </a:gs>
                </a:gsLst>
                <a:lin ang="10800000" scaled="1"/>
              </a:gradFill>
              <a:latin typeface="+mn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0813D8E1-0DCD-453E-9ECB-6CF549E180D6}"/>
              </a:ext>
            </a:extLst>
          </p:cNvPr>
          <p:cNvSpPr txBox="1"/>
          <p:nvPr/>
        </p:nvSpPr>
        <p:spPr>
          <a:xfrm>
            <a:off x="6813644" y="4530480"/>
            <a:ext cx="335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rgbClr val="259B68"/>
                    </a:gs>
                    <a:gs pos="100000">
                      <a:srgbClr val="259B68"/>
                    </a:gs>
                  </a:gsLst>
                  <a:lin ang="10800000" scaled="1"/>
                </a:gradFill>
              </a:rPr>
              <a:t>元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92E4C6F2-6362-4E11-B411-37E4D3985F84}"/>
              </a:ext>
            </a:extLst>
          </p:cNvPr>
          <p:cNvSpPr txBox="1"/>
          <p:nvPr/>
        </p:nvSpPr>
        <p:spPr>
          <a:xfrm>
            <a:off x="4910554" y="5089459"/>
            <a:ext cx="3925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59B68"/>
                </a:solidFill>
              </a:rPr>
              <a:t>蜜桃酸奶水果茶</a:t>
            </a:r>
            <a:r>
              <a:rPr lang="en-US" altLang="zh-CN" dirty="0">
                <a:solidFill>
                  <a:srgbClr val="259B68"/>
                </a:solidFill>
              </a:rPr>
              <a:t>+</a:t>
            </a:r>
            <a:r>
              <a:rPr lang="zh-CN" altLang="en-US" dirty="0">
                <a:solidFill>
                  <a:srgbClr val="259B68"/>
                </a:solidFill>
              </a:rPr>
              <a:t>芝士桃桃乌龙茶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CA4263DD-62B5-45AD-86EF-9F014ABA7C31}"/>
              </a:ext>
            </a:extLst>
          </p:cNvPr>
          <p:cNvSpPr txBox="1"/>
          <p:nvPr/>
        </p:nvSpPr>
        <p:spPr>
          <a:xfrm>
            <a:off x="4891005" y="5399152"/>
            <a:ext cx="1483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259B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￥</a:t>
            </a:r>
            <a:r>
              <a:rPr lang="en-US" altLang="zh-CN" sz="3600" b="1" dirty="0">
                <a:solidFill>
                  <a:srgbClr val="259B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</a:t>
            </a:r>
            <a:endParaRPr lang="zh-CN" altLang="en-US" sz="2000" b="1" dirty="0">
              <a:solidFill>
                <a:srgbClr val="259B6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图片 18" descr="红色的花&#10;&#10;中度可信度描述已自动生成">
            <a:extLst>
              <a:ext uri="{FF2B5EF4-FFF2-40B4-BE49-F238E27FC236}">
                <a16:creationId xmlns="" xmlns:a16="http://schemas.microsoft.com/office/drawing/2014/main" id="{4000F264-D26B-49DB-953B-0BCD79BA0DC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3044" y="3725627"/>
            <a:ext cx="3466327" cy="3466327"/>
          </a:xfrm>
          <a:prstGeom prst="rect">
            <a:avLst/>
          </a:prstGeom>
          <a:effectLst>
            <a:outerShdw blurRad="190500" dist="38100" dir="8100000" algn="tr" rotWithShape="0">
              <a:prstClr val="black">
                <a:alpha val="15000"/>
              </a:prstClr>
            </a:outerShdw>
          </a:effectLst>
        </p:spPr>
      </p:pic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74142A3E-101D-4209-AA30-BBDC5A909D52}"/>
              </a:ext>
            </a:extLst>
          </p:cNvPr>
          <p:cNvSpPr txBox="1"/>
          <p:nvPr/>
        </p:nvSpPr>
        <p:spPr>
          <a:xfrm>
            <a:off x="4002603" y="285816"/>
            <a:ext cx="42405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n>
                  <a:gradFill>
                    <a:gsLst>
                      <a:gs pos="0">
                        <a:srgbClr val="32CF8C"/>
                      </a:gs>
                      <a:gs pos="100000">
                        <a:srgbClr val="259B68"/>
                      </a:gs>
                    </a:gsLst>
                    <a:lin ang="5400000" scaled="1"/>
                  </a:gradFill>
                </a:ln>
                <a:noFill/>
                <a:latin typeface="胡晓波男神体" panose="00000500000000000000" pitchFamily="2" charset="-122"/>
                <a:ea typeface="胡晓波男神体" panose="00000500000000000000" pitchFamily="2" charset="-122"/>
              </a:rPr>
              <a:t>奶茶组合特惠套餐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4984A303-4BA3-4BAA-B93E-949F8DC20061}"/>
              </a:ext>
            </a:extLst>
          </p:cNvPr>
          <p:cNvSpPr txBox="1"/>
          <p:nvPr/>
        </p:nvSpPr>
        <p:spPr>
          <a:xfrm>
            <a:off x="4133568" y="285816"/>
            <a:ext cx="3924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rgbClr val="32CF8C"/>
                    </a:gs>
                    <a:gs pos="100000">
                      <a:srgbClr val="20885B"/>
                    </a:gs>
                  </a:gsLst>
                  <a:lin ang="5400000" scaled="1"/>
                </a:gradFill>
                <a:latin typeface="胡晓波男神体" panose="00000500000000000000" pitchFamily="2" charset="-122"/>
                <a:ea typeface="胡晓波男神体" panose="00000500000000000000" pitchFamily="2" charset="-122"/>
              </a:rPr>
              <a:t>奶茶组合特惠套餐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132260C1-1F6C-49CC-B98A-3F02B72DF84C}"/>
              </a:ext>
            </a:extLst>
          </p:cNvPr>
          <p:cNvGrpSpPr/>
          <p:nvPr/>
        </p:nvGrpSpPr>
        <p:grpSpPr>
          <a:xfrm>
            <a:off x="3779159" y="407654"/>
            <a:ext cx="4633683" cy="443629"/>
            <a:chOff x="3830202" y="423983"/>
            <a:chExt cx="4633683" cy="443629"/>
          </a:xfrm>
          <a:solidFill>
            <a:srgbClr val="32CF8C"/>
          </a:solidFill>
        </p:grpSpPr>
        <p:sp>
          <p:nvSpPr>
            <p:cNvPr id="62" name="iconfont-10716-5173395">
              <a:extLst>
                <a:ext uri="{FF2B5EF4-FFF2-40B4-BE49-F238E27FC236}">
                  <a16:creationId xmlns="" xmlns:a16="http://schemas.microsoft.com/office/drawing/2014/main" id="{C7D04075-247A-4F26-B474-B8E1DF71B5C4}"/>
                </a:ext>
              </a:extLst>
            </p:cNvPr>
            <p:cNvSpPr/>
            <p:nvPr/>
          </p:nvSpPr>
          <p:spPr>
            <a:xfrm rot="1596673" flipH="1">
              <a:off x="8140671" y="423983"/>
              <a:ext cx="323214" cy="443629"/>
            </a:xfrm>
            <a:custGeom>
              <a:avLst/>
              <a:gdLst>
                <a:gd name="T0" fmla="*/ 7217 w 7969"/>
                <a:gd name="T1" fmla="*/ 4678 h 10938"/>
                <a:gd name="T2" fmla="*/ 3661 w 7969"/>
                <a:gd name="T3" fmla="*/ 1713 h 10938"/>
                <a:gd name="T4" fmla="*/ 1472 w 7969"/>
                <a:gd name="T5" fmla="*/ 0 h 10938"/>
                <a:gd name="T6" fmla="*/ 3061 w 7969"/>
                <a:gd name="T7" fmla="*/ 500 h 10938"/>
                <a:gd name="T8" fmla="*/ 881 w 7969"/>
                <a:gd name="T9" fmla="*/ 4678 h 10938"/>
                <a:gd name="T10" fmla="*/ 0 w 7969"/>
                <a:gd name="T11" fmla="*/ 5178 h 10938"/>
                <a:gd name="T12" fmla="*/ 1395 w 7969"/>
                <a:gd name="T13" fmla="*/ 10268 h 10938"/>
                <a:gd name="T14" fmla="*/ 6020 w 7969"/>
                <a:gd name="T15" fmla="*/ 10938 h 10938"/>
                <a:gd name="T16" fmla="*/ 7193 w 7969"/>
                <a:gd name="T17" fmla="*/ 5178 h 10938"/>
                <a:gd name="T18" fmla="*/ 7969 w 7969"/>
                <a:gd name="T19" fmla="*/ 4678 h 10938"/>
                <a:gd name="T20" fmla="*/ 6716 w 7969"/>
                <a:gd name="T21" fmla="*/ 4678 h 10938"/>
                <a:gd name="T22" fmla="*/ 3702 w 7969"/>
                <a:gd name="T23" fmla="*/ 2212 h 10938"/>
                <a:gd name="T24" fmla="*/ 2159 w 7969"/>
                <a:gd name="T25" fmla="*/ 2972 h 10938"/>
                <a:gd name="T26" fmla="*/ 3402 w 7969"/>
                <a:gd name="T27" fmla="*/ 4677 h 10938"/>
                <a:gd name="T28" fmla="*/ 2159 w 7969"/>
                <a:gd name="T29" fmla="*/ 2972 h 10938"/>
                <a:gd name="T30" fmla="*/ 6203 w 7969"/>
                <a:gd name="T31" fmla="*/ 10243 h 10938"/>
                <a:gd name="T32" fmla="*/ 6020 w 7969"/>
                <a:gd name="T33" fmla="*/ 10439 h 10938"/>
                <a:gd name="T34" fmla="*/ 1895 w 7969"/>
                <a:gd name="T35" fmla="*/ 10256 h 10938"/>
                <a:gd name="T36" fmla="*/ 1407 w 7969"/>
                <a:gd name="T37" fmla="*/ 5178 h 10938"/>
                <a:gd name="T38" fmla="*/ 3647 w 7969"/>
                <a:gd name="T39" fmla="*/ 7683 h 10938"/>
                <a:gd name="T40" fmla="*/ 3944 w 7969"/>
                <a:gd name="T41" fmla="*/ 5178 h 10938"/>
                <a:gd name="T42" fmla="*/ 6205 w 7969"/>
                <a:gd name="T43" fmla="*/ 10231 h 10938"/>
                <a:gd name="T44" fmla="*/ 1980 w 7969"/>
                <a:gd name="T45" fmla="*/ 9304 h 10938"/>
                <a:gd name="T46" fmla="*/ 2993 w 7969"/>
                <a:gd name="T47" fmla="*/ 10316 h 10938"/>
                <a:gd name="T48" fmla="*/ 2697 w 7969"/>
                <a:gd name="T49" fmla="*/ 8825 h 10938"/>
                <a:gd name="T50" fmla="*/ 2502 w 7969"/>
                <a:gd name="T51" fmla="*/ 9406 h 10938"/>
                <a:gd name="T52" fmla="*/ 2697 w 7969"/>
                <a:gd name="T53" fmla="*/ 9875 h 10938"/>
                <a:gd name="T54" fmla="*/ 4300 w 7969"/>
                <a:gd name="T55" fmla="*/ 9979 h 10938"/>
                <a:gd name="T56" fmla="*/ 5313 w 7969"/>
                <a:gd name="T57" fmla="*/ 8966 h 10938"/>
                <a:gd name="T58" fmla="*/ 3822 w 7969"/>
                <a:gd name="T59" fmla="*/ 9263 h 10938"/>
                <a:gd name="T60" fmla="*/ 4791 w 7969"/>
                <a:gd name="T61" fmla="*/ 9457 h 10938"/>
                <a:gd name="T62" fmla="*/ 4597 w 7969"/>
                <a:gd name="T63" fmla="*/ 8988 h 10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969" h="10938">
                  <a:moveTo>
                    <a:pt x="7969" y="4678"/>
                  </a:moveTo>
                  <a:lnTo>
                    <a:pt x="7217" y="4678"/>
                  </a:lnTo>
                  <a:cubicBezTo>
                    <a:pt x="7119" y="3000"/>
                    <a:pt x="5730" y="1689"/>
                    <a:pt x="4049" y="1690"/>
                  </a:cubicBezTo>
                  <a:cubicBezTo>
                    <a:pt x="3919" y="1689"/>
                    <a:pt x="3790" y="1697"/>
                    <a:pt x="3661" y="1713"/>
                  </a:cubicBezTo>
                  <a:lnTo>
                    <a:pt x="3522" y="0"/>
                  </a:lnTo>
                  <a:lnTo>
                    <a:pt x="1472" y="0"/>
                  </a:lnTo>
                  <a:lnTo>
                    <a:pt x="1472" y="500"/>
                  </a:lnTo>
                  <a:lnTo>
                    <a:pt x="3061" y="500"/>
                  </a:lnTo>
                  <a:lnTo>
                    <a:pt x="3168" y="1813"/>
                  </a:lnTo>
                  <a:cubicBezTo>
                    <a:pt x="1876" y="2187"/>
                    <a:pt x="960" y="3335"/>
                    <a:pt x="881" y="4678"/>
                  </a:cubicBezTo>
                  <a:lnTo>
                    <a:pt x="0" y="4678"/>
                  </a:lnTo>
                  <a:lnTo>
                    <a:pt x="0" y="5178"/>
                  </a:lnTo>
                  <a:lnTo>
                    <a:pt x="905" y="5178"/>
                  </a:lnTo>
                  <a:lnTo>
                    <a:pt x="1395" y="10268"/>
                  </a:lnTo>
                  <a:cubicBezTo>
                    <a:pt x="1403" y="10640"/>
                    <a:pt x="1706" y="10937"/>
                    <a:pt x="2078" y="10938"/>
                  </a:cubicBezTo>
                  <a:lnTo>
                    <a:pt x="6020" y="10938"/>
                  </a:lnTo>
                  <a:cubicBezTo>
                    <a:pt x="6391" y="10937"/>
                    <a:pt x="6695" y="10640"/>
                    <a:pt x="6703" y="10268"/>
                  </a:cubicBezTo>
                  <a:lnTo>
                    <a:pt x="7193" y="5178"/>
                  </a:lnTo>
                  <a:lnTo>
                    <a:pt x="7968" y="5178"/>
                  </a:lnTo>
                  <a:lnTo>
                    <a:pt x="7969" y="4678"/>
                  </a:lnTo>
                  <a:close/>
                  <a:moveTo>
                    <a:pt x="4049" y="2190"/>
                  </a:moveTo>
                  <a:cubicBezTo>
                    <a:pt x="5454" y="2189"/>
                    <a:pt x="6619" y="3276"/>
                    <a:pt x="6716" y="4678"/>
                  </a:cubicBezTo>
                  <a:lnTo>
                    <a:pt x="3903" y="4678"/>
                  </a:lnTo>
                  <a:lnTo>
                    <a:pt x="3702" y="2212"/>
                  </a:lnTo>
                  <a:cubicBezTo>
                    <a:pt x="3817" y="2197"/>
                    <a:pt x="3933" y="2189"/>
                    <a:pt x="4049" y="2190"/>
                  </a:cubicBezTo>
                  <a:close/>
                  <a:moveTo>
                    <a:pt x="2159" y="2972"/>
                  </a:moveTo>
                  <a:cubicBezTo>
                    <a:pt x="2453" y="2676"/>
                    <a:pt x="2813" y="2454"/>
                    <a:pt x="3210" y="2323"/>
                  </a:cubicBezTo>
                  <a:lnTo>
                    <a:pt x="3402" y="4677"/>
                  </a:lnTo>
                  <a:lnTo>
                    <a:pt x="1382" y="4677"/>
                  </a:lnTo>
                  <a:cubicBezTo>
                    <a:pt x="1425" y="4033"/>
                    <a:pt x="1701" y="3427"/>
                    <a:pt x="2159" y="2972"/>
                  </a:cubicBezTo>
                  <a:close/>
                  <a:moveTo>
                    <a:pt x="6205" y="10231"/>
                  </a:moveTo>
                  <a:lnTo>
                    <a:pt x="6203" y="10243"/>
                  </a:lnTo>
                  <a:lnTo>
                    <a:pt x="6203" y="10256"/>
                  </a:lnTo>
                  <a:cubicBezTo>
                    <a:pt x="6203" y="10357"/>
                    <a:pt x="6121" y="10439"/>
                    <a:pt x="6020" y="10439"/>
                  </a:cubicBezTo>
                  <a:lnTo>
                    <a:pt x="2079" y="10439"/>
                  </a:lnTo>
                  <a:cubicBezTo>
                    <a:pt x="1977" y="10439"/>
                    <a:pt x="1895" y="10357"/>
                    <a:pt x="1895" y="10256"/>
                  </a:cubicBezTo>
                  <a:lnTo>
                    <a:pt x="1895" y="10243"/>
                  </a:lnTo>
                  <a:lnTo>
                    <a:pt x="1407" y="5178"/>
                  </a:lnTo>
                  <a:lnTo>
                    <a:pt x="3443" y="5178"/>
                  </a:lnTo>
                  <a:lnTo>
                    <a:pt x="3647" y="7683"/>
                  </a:lnTo>
                  <a:lnTo>
                    <a:pt x="4146" y="7643"/>
                  </a:lnTo>
                  <a:lnTo>
                    <a:pt x="3944" y="5178"/>
                  </a:lnTo>
                  <a:lnTo>
                    <a:pt x="6691" y="5178"/>
                  </a:lnTo>
                  <a:lnTo>
                    <a:pt x="6205" y="10231"/>
                  </a:lnTo>
                  <a:close/>
                  <a:moveTo>
                    <a:pt x="2697" y="8825"/>
                  </a:moveTo>
                  <a:cubicBezTo>
                    <a:pt x="2383" y="8825"/>
                    <a:pt x="2100" y="9014"/>
                    <a:pt x="1980" y="9304"/>
                  </a:cubicBezTo>
                  <a:cubicBezTo>
                    <a:pt x="1861" y="9593"/>
                    <a:pt x="1927" y="9927"/>
                    <a:pt x="2149" y="10148"/>
                  </a:cubicBezTo>
                  <a:cubicBezTo>
                    <a:pt x="2370" y="10370"/>
                    <a:pt x="2703" y="10436"/>
                    <a:pt x="2993" y="10316"/>
                  </a:cubicBezTo>
                  <a:cubicBezTo>
                    <a:pt x="3283" y="10196"/>
                    <a:pt x="3472" y="9914"/>
                    <a:pt x="3472" y="9600"/>
                  </a:cubicBezTo>
                  <a:cubicBezTo>
                    <a:pt x="3471" y="9173"/>
                    <a:pt x="3124" y="8826"/>
                    <a:pt x="2697" y="8825"/>
                  </a:cubicBezTo>
                  <a:close/>
                  <a:moveTo>
                    <a:pt x="2697" y="9875"/>
                  </a:moveTo>
                  <a:cubicBezTo>
                    <a:pt x="2451" y="9875"/>
                    <a:pt x="2329" y="9579"/>
                    <a:pt x="2502" y="9406"/>
                  </a:cubicBezTo>
                  <a:cubicBezTo>
                    <a:pt x="2675" y="9233"/>
                    <a:pt x="2972" y="9355"/>
                    <a:pt x="2972" y="9600"/>
                  </a:cubicBezTo>
                  <a:cubicBezTo>
                    <a:pt x="2972" y="9752"/>
                    <a:pt x="2848" y="9875"/>
                    <a:pt x="2697" y="9875"/>
                  </a:cubicBezTo>
                  <a:close/>
                  <a:moveTo>
                    <a:pt x="3822" y="9263"/>
                  </a:moveTo>
                  <a:cubicBezTo>
                    <a:pt x="3822" y="9576"/>
                    <a:pt x="4010" y="9859"/>
                    <a:pt x="4300" y="9979"/>
                  </a:cubicBezTo>
                  <a:cubicBezTo>
                    <a:pt x="4590" y="10099"/>
                    <a:pt x="4923" y="10033"/>
                    <a:pt x="5144" y="9811"/>
                  </a:cubicBezTo>
                  <a:cubicBezTo>
                    <a:pt x="5366" y="9589"/>
                    <a:pt x="5432" y="9256"/>
                    <a:pt x="5313" y="8966"/>
                  </a:cubicBezTo>
                  <a:cubicBezTo>
                    <a:pt x="5193" y="8677"/>
                    <a:pt x="4910" y="8488"/>
                    <a:pt x="4597" y="8488"/>
                  </a:cubicBezTo>
                  <a:cubicBezTo>
                    <a:pt x="4169" y="8488"/>
                    <a:pt x="3822" y="8835"/>
                    <a:pt x="3822" y="9263"/>
                  </a:cubicBezTo>
                  <a:close/>
                  <a:moveTo>
                    <a:pt x="4597" y="8988"/>
                  </a:moveTo>
                  <a:cubicBezTo>
                    <a:pt x="4842" y="8988"/>
                    <a:pt x="4964" y="9284"/>
                    <a:pt x="4791" y="9457"/>
                  </a:cubicBezTo>
                  <a:cubicBezTo>
                    <a:pt x="4618" y="9631"/>
                    <a:pt x="4322" y="9508"/>
                    <a:pt x="4322" y="9263"/>
                  </a:cubicBezTo>
                  <a:cubicBezTo>
                    <a:pt x="4322" y="9111"/>
                    <a:pt x="4445" y="8988"/>
                    <a:pt x="4597" y="898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iconfont-10716-5173395">
              <a:extLst>
                <a:ext uri="{FF2B5EF4-FFF2-40B4-BE49-F238E27FC236}">
                  <a16:creationId xmlns="" xmlns:a16="http://schemas.microsoft.com/office/drawing/2014/main" id="{4CC75130-0D39-48B2-A2A2-6D534FE8012A}"/>
                </a:ext>
              </a:extLst>
            </p:cNvPr>
            <p:cNvSpPr/>
            <p:nvPr/>
          </p:nvSpPr>
          <p:spPr>
            <a:xfrm rot="20003327">
              <a:off x="3830202" y="423983"/>
              <a:ext cx="323214" cy="443629"/>
            </a:xfrm>
            <a:custGeom>
              <a:avLst/>
              <a:gdLst>
                <a:gd name="T0" fmla="*/ 7217 w 7969"/>
                <a:gd name="T1" fmla="*/ 4678 h 10938"/>
                <a:gd name="T2" fmla="*/ 3661 w 7969"/>
                <a:gd name="T3" fmla="*/ 1713 h 10938"/>
                <a:gd name="T4" fmla="*/ 1472 w 7969"/>
                <a:gd name="T5" fmla="*/ 0 h 10938"/>
                <a:gd name="T6" fmla="*/ 3061 w 7969"/>
                <a:gd name="T7" fmla="*/ 500 h 10938"/>
                <a:gd name="T8" fmla="*/ 881 w 7969"/>
                <a:gd name="T9" fmla="*/ 4678 h 10938"/>
                <a:gd name="T10" fmla="*/ 0 w 7969"/>
                <a:gd name="T11" fmla="*/ 5178 h 10938"/>
                <a:gd name="T12" fmla="*/ 1395 w 7969"/>
                <a:gd name="T13" fmla="*/ 10268 h 10938"/>
                <a:gd name="T14" fmla="*/ 6020 w 7969"/>
                <a:gd name="T15" fmla="*/ 10938 h 10938"/>
                <a:gd name="T16" fmla="*/ 7193 w 7969"/>
                <a:gd name="T17" fmla="*/ 5178 h 10938"/>
                <a:gd name="T18" fmla="*/ 7969 w 7969"/>
                <a:gd name="T19" fmla="*/ 4678 h 10938"/>
                <a:gd name="T20" fmla="*/ 6716 w 7969"/>
                <a:gd name="T21" fmla="*/ 4678 h 10938"/>
                <a:gd name="T22" fmla="*/ 3702 w 7969"/>
                <a:gd name="T23" fmla="*/ 2212 h 10938"/>
                <a:gd name="T24" fmla="*/ 2159 w 7969"/>
                <a:gd name="T25" fmla="*/ 2972 h 10938"/>
                <a:gd name="T26" fmla="*/ 3402 w 7969"/>
                <a:gd name="T27" fmla="*/ 4677 h 10938"/>
                <a:gd name="T28" fmla="*/ 2159 w 7969"/>
                <a:gd name="T29" fmla="*/ 2972 h 10938"/>
                <a:gd name="T30" fmla="*/ 6203 w 7969"/>
                <a:gd name="T31" fmla="*/ 10243 h 10938"/>
                <a:gd name="T32" fmla="*/ 6020 w 7969"/>
                <a:gd name="T33" fmla="*/ 10439 h 10938"/>
                <a:gd name="T34" fmla="*/ 1895 w 7969"/>
                <a:gd name="T35" fmla="*/ 10256 h 10938"/>
                <a:gd name="T36" fmla="*/ 1407 w 7969"/>
                <a:gd name="T37" fmla="*/ 5178 h 10938"/>
                <a:gd name="T38" fmla="*/ 3647 w 7969"/>
                <a:gd name="T39" fmla="*/ 7683 h 10938"/>
                <a:gd name="T40" fmla="*/ 3944 w 7969"/>
                <a:gd name="T41" fmla="*/ 5178 h 10938"/>
                <a:gd name="T42" fmla="*/ 6205 w 7969"/>
                <a:gd name="T43" fmla="*/ 10231 h 10938"/>
                <a:gd name="T44" fmla="*/ 1980 w 7969"/>
                <a:gd name="T45" fmla="*/ 9304 h 10938"/>
                <a:gd name="T46" fmla="*/ 2993 w 7969"/>
                <a:gd name="T47" fmla="*/ 10316 h 10938"/>
                <a:gd name="T48" fmla="*/ 2697 w 7969"/>
                <a:gd name="T49" fmla="*/ 8825 h 10938"/>
                <a:gd name="T50" fmla="*/ 2502 w 7969"/>
                <a:gd name="T51" fmla="*/ 9406 h 10938"/>
                <a:gd name="T52" fmla="*/ 2697 w 7969"/>
                <a:gd name="T53" fmla="*/ 9875 h 10938"/>
                <a:gd name="T54" fmla="*/ 4300 w 7969"/>
                <a:gd name="T55" fmla="*/ 9979 h 10938"/>
                <a:gd name="T56" fmla="*/ 5313 w 7969"/>
                <a:gd name="T57" fmla="*/ 8966 h 10938"/>
                <a:gd name="T58" fmla="*/ 3822 w 7969"/>
                <a:gd name="T59" fmla="*/ 9263 h 10938"/>
                <a:gd name="T60" fmla="*/ 4791 w 7969"/>
                <a:gd name="T61" fmla="*/ 9457 h 10938"/>
                <a:gd name="T62" fmla="*/ 4597 w 7969"/>
                <a:gd name="T63" fmla="*/ 8988 h 10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969" h="10938">
                  <a:moveTo>
                    <a:pt x="7969" y="4678"/>
                  </a:moveTo>
                  <a:lnTo>
                    <a:pt x="7217" y="4678"/>
                  </a:lnTo>
                  <a:cubicBezTo>
                    <a:pt x="7119" y="3000"/>
                    <a:pt x="5730" y="1689"/>
                    <a:pt x="4049" y="1690"/>
                  </a:cubicBezTo>
                  <a:cubicBezTo>
                    <a:pt x="3919" y="1689"/>
                    <a:pt x="3790" y="1697"/>
                    <a:pt x="3661" y="1713"/>
                  </a:cubicBezTo>
                  <a:lnTo>
                    <a:pt x="3522" y="0"/>
                  </a:lnTo>
                  <a:lnTo>
                    <a:pt x="1472" y="0"/>
                  </a:lnTo>
                  <a:lnTo>
                    <a:pt x="1472" y="500"/>
                  </a:lnTo>
                  <a:lnTo>
                    <a:pt x="3061" y="500"/>
                  </a:lnTo>
                  <a:lnTo>
                    <a:pt x="3168" y="1813"/>
                  </a:lnTo>
                  <a:cubicBezTo>
                    <a:pt x="1876" y="2187"/>
                    <a:pt x="960" y="3335"/>
                    <a:pt x="881" y="4678"/>
                  </a:cubicBezTo>
                  <a:lnTo>
                    <a:pt x="0" y="4678"/>
                  </a:lnTo>
                  <a:lnTo>
                    <a:pt x="0" y="5178"/>
                  </a:lnTo>
                  <a:lnTo>
                    <a:pt x="905" y="5178"/>
                  </a:lnTo>
                  <a:lnTo>
                    <a:pt x="1395" y="10268"/>
                  </a:lnTo>
                  <a:cubicBezTo>
                    <a:pt x="1403" y="10640"/>
                    <a:pt x="1706" y="10937"/>
                    <a:pt x="2078" y="10938"/>
                  </a:cubicBezTo>
                  <a:lnTo>
                    <a:pt x="6020" y="10938"/>
                  </a:lnTo>
                  <a:cubicBezTo>
                    <a:pt x="6391" y="10937"/>
                    <a:pt x="6695" y="10640"/>
                    <a:pt x="6703" y="10268"/>
                  </a:cubicBezTo>
                  <a:lnTo>
                    <a:pt x="7193" y="5178"/>
                  </a:lnTo>
                  <a:lnTo>
                    <a:pt x="7968" y="5178"/>
                  </a:lnTo>
                  <a:lnTo>
                    <a:pt x="7969" y="4678"/>
                  </a:lnTo>
                  <a:close/>
                  <a:moveTo>
                    <a:pt x="4049" y="2190"/>
                  </a:moveTo>
                  <a:cubicBezTo>
                    <a:pt x="5454" y="2189"/>
                    <a:pt x="6619" y="3276"/>
                    <a:pt x="6716" y="4678"/>
                  </a:cubicBezTo>
                  <a:lnTo>
                    <a:pt x="3903" y="4678"/>
                  </a:lnTo>
                  <a:lnTo>
                    <a:pt x="3702" y="2212"/>
                  </a:lnTo>
                  <a:cubicBezTo>
                    <a:pt x="3817" y="2197"/>
                    <a:pt x="3933" y="2189"/>
                    <a:pt x="4049" y="2190"/>
                  </a:cubicBezTo>
                  <a:close/>
                  <a:moveTo>
                    <a:pt x="2159" y="2972"/>
                  </a:moveTo>
                  <a:cubicBezTo>
                    <a:pt x="2453" y="2676"/>
                    <a:pt x="2813" y="2454"/>
                    <a:pt x="3210" y="2323"/>
                  </a:cubicBezTo>
                  <a:lnTo>
                    <a:pt x="3402" y="4677"/>
                  </a:lnTo>
                  <a:lnTo>
                    <a:pt x="1382" y="4677"/>
                  </a:lnTo>
                  <a:cubicBezTo>
                    <a:pt x="1425" y="4033"/>
                    <a:pt x="1701" y="3427"/>
                    <a:pt x="2159" y="2972"/>
                  </a:cubicBezTo>
                  <a:close/>
                  <a:moveTo>
                    <a:pt x="6205" y="10231"/>
                  </a:moveTo>
                  <a:lnTo>
                    <a:pt x="6203" y="10243"/>
                  </a:lnTo>
                  <a:lnTo>
                    <a:pt x="6203" y="10256"/>
                  </a:lnTo>
                  <a:cubicBezTo>
                    <a:pt x="6203" y="10357"/>
                    <a:pt x="6121" y="10439"/>
                    <a:pt x="6020" y="10439"/>
                  </a:cubicBezTo>
                  <a:lnTo>
                    <a:pt x="2079" y="10439"/>
                  </a:lnTo>
                  <a:cubicBezTo>
                    <a:pt x="1977" y="10439"/>
                    <a:pt x="1895" y="10357"/>
                    <a:pt x="1895" y="10256"/>
                  </a:cubicBezTo>
                  <a:lnTo>
                    <a:pt x="1895" y="10243"/>
                  </a:lnTo>
                  <a:lnTo>
                    <a:pt x="1407" y="5178"/>
                  </a:lnTo>
                  <a:lnTo>
                    <a:pt x="3443" y="5178"/>
                  </a:lnTo>
                  <a:lnTo>
                    <a:pt x="3647" y="7683"/>
                  </a:lnTo>
                  <a:lnTo>
                    <a:pt x="4146" y="7643"/>
                  </a:lnTo>
                  <a:lnTo>
                    <a:pt x="3944" y="5178"/>
                  </a:lnTo>
                  <a:lnTo>
                    <a:pt x="6691" y="5178"/>
                  </a:lnTo>
                  <a:lnTo>
                    <a:pt x="6205" y="10231"/>
                  </a:lnTo>
                  <a:close/>
                  <a:moveTo>
                    <a:pt x="2697" y="8825"/>
                  </a:moveTo>
                  <a:cubicBezTo>
                    <a:pt x="2383" y="8825"/>
                    <a:pt x="2100" y="9014"/>
                    <a:pt x="1980" y="9304"/>
                  </a:cubicBezTo>
                  <a:cubicBezTo>
                    <a:pt x="1861" y="9593"/>
                    <a:pt x="1927" y="9927"/>
                    <a:pt x="2149" y="10148"/>
                  </a:cubicBezTo>
                  <a:cubicBezTo>
                    <a:pt x="2370" y="10370"/>
                    <a:pt x="2703" y="10436"/>
                    <a:pt x="2993" y="10316"/>
                  </a:cubicBezTo>
                  <a:cubicBezTo>
                    <a:pt x="3283" y="10196"/>
                    <a:pt x="3472" y="9914"/>
                    <a:pt x="3472" y="9600"/>
                  </a:cubicBezTo>
                  <a:cubicBezTo>
                    <a:pt x="3471" y="9173"/>
                    <a:pt x="3124" y="8826"/>
                    <a:pt x="2697" y="8825"/>
                  </a:cubicBezTo>
                  <a:close/>
                  <a:moveTo>
                    <a:pt x="2697" y="9875"/>
                  </a:moveTo>
                  <a:cubicBezTo>
                    <a:pt x="2451" y="9875"/>
                    <a:pt x="2329" y="9579"/>
                    <a:pt x="2502" y="9406"/>
                  </a:cubicBezTo>
                  <a:cubicBezTo>
                    <a:pt x="2675" y="9233"/>
                    <a:pt x="2972" y="9355"/>
                    <a:pt x="2972" y="9600"/>
                  </a:cubicBezTo>
                  <a:cubicBezTo>
                    <a:pt x="2972" y="9752"/>
                    <a:pt x="2848" y="9875"/>
                    <a:pt x="2697" y="9875"/>
                  </a:cubicBezTo>
                  <a:close/>
                  <a:moveTo>
                    <a:pt x="3822" y="9263"/>
                  </a:moveTo>
                  <a:cubicBezTo>
                    <a:pt x="3822" y="9576"/>
                    <a:pt x="4010" y="9859"/>
                    <a:pt x="4300" y="9979"/>
                  </a:cubicBezTo>
                  <a:cubicBezTo>
                    <a:pt x="4590" y="10099"/>
                    <a:pt x="4923" y="10033"/>
                    <a:pt x="5144" y="9811"/>
                  </a:cubicBezTo>
                  <a:cubicBezTo>
                    <a:pt x="5366" y="9589"/>
                    <a:pt x="5432" y="9256"/>
                    <a:pt x="5313" y="8966"/>
                  </a:cubicBezTo>
                  <a:cubicBezTo>
                    <a:pt x="5193" y="8677"/>
                    <a:pt x="4910" y="8488"/>
                    <a:pt x="4597" y="8488"/>
                  </a:cubicBezTo>
                  <a:cubicBezTo>
                    <a:pt x="4169" y="8488"/>
                    <a:pt x="3822" y="8835"/>
                    <a:pt x="3822" y="9263"/>
                  </a:cubicBezTo>
                  <a:close/>
                  <a:moveTo>
                    <a:pt x="4597" y="8988"/>
                  </a:moveTo>
                  <a:cubicBezTo>
                    <a:pt x="4842" y="8988"/>
                    <a:pt x="4964" y="9284"/>
                    <a:pt x="4791" y="9457"/>
                  </a:cubicBezTo>
                  <a:cubicBezTo>
                    <a:pt x="4618" y="9631"/>
                    <a:pt x="4322" y="9508"/>
                    <a:pt x="4322" y="9263"/>
                  </a:cubicBezTo>
                  <a:cubicBezTo>
                    <a:pt x="4322" y="9111"/>
                    <a:pt x="4445" y="8988"/>
                    <a:pt x="4597" y="898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C83540C8-9FDA-4551-93FC-8F56D90E41C5}"/>
              </a:ext>
            </a:extLst>
          </p:cNvPr>
          <p:cNvSpPr txBox="1"/>
          <p:nvPr/>
        </p:nvSpPr>
        <p:spPr>
          <a:xfrm>
            <a:off x="9874442" y="6578185"/>
            <a:ext cx="235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alpha val="16000"/>
                  </a:schemeClr>
                </a:solidFill>
              </a:rPr>
              <a:t>微信搜索：陈西设计之家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707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E9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 descr="绿色的植物&#10;&#10;描述已自动生成">
            <a:extLst>
              <a:ext uri="{FF2B5EF4-FFF2-40B4-BE49-F238E27FC236}">
                <a16:creationId xmlns="" xmlns:a16="http://schemas.microsoft.com/office/drawing/2014/main" id="{68F5DFC8-5C9B-461C-A217-59A3F7150F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66274" y="2621386"/>
            <a:ext cx="1625727" cy="4233798"/>
          </a:xfrm>
          <a:custGeom>
            <a:avLst/>
            <a:gdLst>
              <a:gd name="connsiteX0" fmla="*/ 0 w 1625727"/>
              <a:gd name="connsiteY0" fmla="*/ 0 h 4233798"/>
              <a:gd name="connsiteX1" fmla="*/ 1625727 w 1625727"/>
              <a:gd name="connsiteY1" fmla="*/ 0 h 4233798"/>
              <a:gd name="connsiteX2" fmla="*/ 1625727 w 1625727"/>
              <a:gd name="connsiteY2" fmla="*/ 4233798 h 4233798"/>
              <a:gd name="connsiteX3" fmla="*/ 0 w 1625727"/>
              <a:gd name="connsiteY3" fmla="*/ 4233798 h 4233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727" h="4233798">
                <a:moveTo>
                  <a:pt x="0" y="0"/>
                </a:moveTo>
                <a:lnTo>
                  <a:pt x="1625727" y="0"/>
                </a:lnTo>
                <a:lnTo>
                  <a:pt x="1625727" y="4233798"/>
                </a:lnTo>
                <a:lnTo>
                  <a:pt x="0" y="4233798"/>
                </a:lnTo>
                <a:close/>
              </a:path>
            </a:pathLst>
          </a:custGeom>
          <a:effectLst>
            <a:outerShdw blurRad="190500" dist="38100" dir="8100000" algn="tr" rotWithShape="0">
              <a:prstClr val="black">
                <a:alpha val="15000"/>
              </a:prstClr>
            </a:outerShdw>
          </a:effectLst>
        </p:spPr>
      </p:pic>
      <p:sp>
        <p:nvSpPr>
          <p:cNvPr id="33" name="任意多边形: 形状 32">
            <a:extLst>
              <a:ext uri="{FF2B5EF4-FFF2-40B4-BE49-F238E27FC236}">
                <a16:creationId xmlns="" xmlns:a16="http://schemas.microsoft.com/office/drawing/2014/main" id="{AB2EE1AE-EA85-41AF-9ABA-1FC92C1A0F2E}"/>
              </a:ext>
            </a:extLst>
          </p:cNvPr>
          <p:cNvSpPr/>
          <p:nvPr/>
        </p:nvSpPr>
        <p:spPr>
          <a:xfrm>
            <a:off x="9818972" y="660401"/>
            <a:ext cx="1771631" cy="974014"/>
          </a:xfrm>
          <a:custGeom>
            <a:avLst/>
            <a:gdLst>
              <a:gd name="connsiteX0" fmla="*/ 1621973 w 1676402"/>
              <a:gd name="connsiteY0" fmla="*/ 812800 h 921658"/>
              <a:gd name="connsiteX1" fmla="*/ 1676402 w 1676402"/>
              <a:gd name="connsiteY1" fmla="*/ 867229 h 921658"/>
              <a:gd name="connsiteX2" fmla="*/ 1621973 w 1676402"/>
              <a:gd name="connsiteY2" fmla="*/ 921658 h 921658"/>
              <a:gd name="connsiteX3" fmla="*/ 1567544 w 1676402"/>
              <a:gd name="connsiteY3" fmla="*/ 867229 h 921658"/>
              <a:gd name="connsiteX4" fmla="*/ 1621973 w 1676402"/>
              <a:gd name="connsiteY4" fmla="*/ 812800 h 921658"/>
              <a:gd name="connsiteX5" fmla="*/ 1426030 w 1676402"/>
              <a:gd name="connsiteY5" fmla="*/ 812800 h 921658"/>
              <a:gd name="connsiteX6" fmla="*/ 1480459 w 1676402"/>
              <a:gd name="connsiteY6" fmla="*/ 867229 h 921658"/>
              <a:gd name="connsiteX7" fmla="*/ 1426030 w 1676402"/>
              <a:gd name="connsiteY7" fmla="*/ 921658 h 921658"/>
              <a:gd name="connsiteX8" fmla="*/ 1371601 w 1676402"/>
              <a:gd name="connsiteY8" fmla="*/ 867229 h 921658"/>
              <a:gd name="connsiteX9" fmla="*/ 1426030 w 1676402"/>
              <a:gd name="connsiteY9" fmla="*/ 812800 h 921658"/>
              <a:gd name="connsiteX10" fmla="*/ 1230087 w 1676402"/>
              <a:gd name="connsiteY10" fmla="*/ 812800 h 921658"/>
              <a:gd name="connsiteX11" fmla="*/ 1284516 w 1676402"/>
              <a:gd name="connsiteY11" fmla="*/ 867229 h 921658"/>
              <a:gd name="connsiteX12" fmla="*/ 1230087 w 1676402"/>
              <a:gd name="connsiteY12" fmla="*/ 921658 h 921658"/>
              <a:gd name="connsiteX13" fmla="*/ 1175658 w 1676402"/>
              <a:gd name="connsiteY13" fmla="*/ 867229 h 921658"/>
              <a:gd name="connsiteX14" fmla="*/ 1230087 w 1676402"/>
              <a:gd name="connsiteY14" fmla="*/ 812800 h 921658"/>
              <a:gd name="connsiteX15" fmla="*/ 1034144 w 1676402"/>
              <a:gd name="connsiteY15" fmla="*/ 812800 h 921658"/>
              <a:gd name="connsiteX16" fmla="*/ 1088573 w 1676402"/>
              <a:gd name="connsiteY16" fmla="*/ 867229 h 921658"/>
              <a:gd name="connsiteX17" fmla="*/ 1034144 w 1676402"/>
              <a:gd name="connsiteY17" fmla="*/ 921658 h 921658"/>
              <a:gd name="connsiteX18" fmla="*/ 979715 w 1676402"/>
              <a:gd name="connsiteY18" fmla="*/ 867229 h 921658"/>
              <a:gd name="connsiteX19" fmla="*/ 1034144 w 1676402"/>
              <a:gd name="connsiteY19" fmla="*/ 812800 h 921658"/>
              <a:gd name="connsiteX20" fmla="*/ 838201 w 1676402"/>
              <a:gd name="connsiteY20" fmla="*/ 812800 h 921658"/>
              <a:gd name="connsiteX21" fmla="*/ 892630 w 1676402"/>
              <a:gd name="connsiteY21" fmla="*/ 867229 h 921658"/>
              <a:gd name="connsiteX22" fmla="*/ 838201 w 1676402"/>
              <a:gd name="connsiteY22" fmla="*/ 921658 h 921658"/>
              <a:gd name="connsiteX23" fmla="*/ 783772 w 1676402"/>
              <a:gd name="connsiteY23" fmla="*/ 867229 h 921658"/>
              <a:gd name="connsiteX24" fmla="*/ 838201 w 1676402"/>
              <a:gd name="connsiteY24" fmla="*/ 812800 h 921658"/>
              <a:gd name="connsiteX25" fmla="*/ 642258 w 1676402"/>
              <a:gd name="connsiteY25" fmla="*/ 812800 h 921658"/>
              <a:gd name="connsiteX26" fmla="*/ 696687 w 1676402"/>
              <a:gd name="connsiteY26" fmla="*/ 867229 h 921658"/>
              <a:gd name="connsiteX27" fmla="*/ 642258 w 1676402"/>
              <a:gd name="connsiteY27" fmla="*/ 921658 h 921658"/>
              <a:gd name="connsiteX28" fmla="*/ 587829 w 1676402"/>
              <a:gd name="connsiteY28" fmla="*/ 867229 h 921658"/>
              <a:gd name="connsiteX29" fmla="*/ 642258 w 1676402"/>
              <a:gd name="connsiteY29" fmla="*/ 812800 h 921658"/>
              <a:gd name="connsiteX30" fmla="*/ 446315 w 1676402"/>
              <a:gd name="connsiteY30" fmla="*/ 812800 h 921658"/>
              <a:gd name="connsiteX31" fmla="*/ 500744 w 1676402"/>
              <a:gd name="connsiteY31" fmla="*/ 867229 h 921658"/>
              <a:gd name="connsiteX32" fmla="*/ 446315 w 1676402"/>
              <a:gd name="connsiteY32" fmla="*/ 921658 h 921658"/>
              <a:gd name="connsiteX33" fmla="*/ 391886 w 1676402"/>
              <a:gd name="connsiteY33" fmla="*/ 867229 h 921658"/>
              <a:gd name="connsiteX34" fmla="*/ 446315 w 1676402"/>
              <a:gd name="connsiteY34" fmla="*/ 812800 h 921658"/>
              <a:gd name="connsiteX35" fmla="*/ 250372 w 1676402"/>
              <a:gd name="connsiteY35" fmla="*/ 812800 h 921658"/>
              <a:gd name="connsiteX36" fmla="*/ 304801 w 1676402"/>
              <a:gd name="connsiteY36" fmla="*/ 867229 h 921658"/>
              <a:gd name="connsiteX37" fmla="*/ 250372 w 1676402"/>
              <a:gd name="connsiteY37" fmla="*/ 921658 h 921658"/>
              <a:gd name="connsiteX38" fmla="*/ 195943 w 1676402"/>
              <a:gd name="connsiteY38" fmla="*/ 867229 h 921658"/>
              <a:gd name="connsiteX39" fmla="*/ 250372 w 1676402"/>
              <a:gd name="connsiteY39" fmla="*/ 812800 h 921658"/>
              <a:gd name="connsiteX40" fmla="*/ 54429 w 1676402"/>
              <a:gd name="connsiteY40" fmla="*/ 812800 h 921658"/>
              <a:gd name="connsiteX41" fmla="*/ 108858 w 1676402"/>
              <a:gd name="connsiteY41" fmla="*/ 867229 h 921658"/>
              <a:gd name="connsiteX42" fmla="*/ 54429 w 1676402"/>
              <a:gd name="connsiteY42" fmla="*/ 921658 h 921658"/>
              <a:gd name="connsiteX43" fmla="*/ 0 w 1676402"/>
              <a:gd name="connsiteY43" fmla="*/ 867229 h 921658"/>
              <a:gd name="connsiteX44" fmla="*/ 54429 w 1676402"/>
              <a:gd name="connsiteY44" fmla="*/ 812800 h 921658"/>
              <a:gd name="connsiteX45" fmla="*/ 1621973 w 1676402"/>
              <a:gd name="connsiteY45" fmla="*/ 609600 h 921658"/>
              <a:gd name="connsiteX46" fmla="*/ 1676402 w 1676402"/>
              <a:gd name="connsiteY46" fmla="*/ 664029 h 921658"/>
              <a:gd name="connsiteX47" fmla="*/ 1621973 w 1676402"/>
              <a:gd name="connsiteY47" fmla="*/ 718458 h 921658"/>
              <a:gd name="connsiteX48" fmla="*/ 1567544 w 1676402"/>
              <a:gd name="connsiteY48" fmla="*/ 664029 h 921658"/>
              <a:gd name="connsiteX49" fmla="*/ 1621973 w 1676402"/>
              <a:gd name="connsiteY49" fmla="*/ 609600 h 921658"/>
              <a:gd name="connsiteX50" fmla="*/ 1426030 w 1676402"/>
              <a:gd name="connsiteY50" fmla="*/ 609600 h 921658"/>
              <a:gd name="connsiteX51" fmla="*/ 1480459 w 1676402"/>
              <a:gd name="connsiteY51" fmla="*/ 664029 h 921658"/>
              <a:gd name="connsiteX52" fmla="*/ 1426030 w 1676402"/>
              <a:gd name="connsiteY52" fmla="*/ 718458 h 921658"/>
              <a:gd name="connsiteX53" fmla="*/ 1371601 w 1676402"/>
              <a:gd name="connsiteY53" fmla="*/ 664029 h 921658"/>
              <a:gd name="connsiteX54" fmla="*/ 1426030 w 1676402"/>
              <a:gd name="connsiteY54" fmla="*/ 609600 h 921658"/>
              <a:gd name="connsiteX55" fmla="*/ 1230087 w 1676402"/>
              <a:gd name="connsiteY55" fmla="*/ 609600 h 921658"/>
              <a:gd name="connsiteX56" fmla="*/ 1284516 w 1676402"/>
              <a:gd name="connsiteY56" fmla="*/ 664029 h 921658"/>
              <a:gd name="connsiteX57" fmla="*/ 1230087 w 1676402"/>
              <a:gd name="connsiteY57" fmla="*/ 718458 h 921658"/>
              <a:gd name="connsiteX58" fmla="*/ 1175658 w 1676402"/>
              <a:gd name="connsiteY58" fmla="*/ 664029 h 921658"/>
              <a:gd name="connsiteX59" fmla="*/ 1230087 w 1676402"/>
              <a:gd name="connsiteY59" fmla="*/ 609600 h 921658"/>
              <a:gd name="connsiteX60" fmla="*/ 1034144 w 1676402"/>
              <a:gd name="connsiteY60" fmla="*/ 609600 h 921658"/>
              <a:gd name="connsiteX61" fmla="*/ 1088573 w 1676402"/>
              <a:gd name="connsiteY61" fmla="*/ 664029 h 921658"/>
              <a:gd name="connsiteX62" fmla="*/ 1034144 w 1676402"/>
              <a:gd name="connsiteY62" fmla="*/ 718458 h 921658"/>
              <a:gd name="connsiteX63" fmla="*/ 979715 w 1676402"/>
              <a:gd name="connsiteY63" fmla="*/ 664029 h 921658"/>
              <a:gd name="connsiteX64" fmla="*/ 1034144 w 1676402"/>
              <a:gd name="connsiteY64" fmla="*/ 609600 h 921658"/>
              <a:gd name="connsiteX65" fmla="*/ 838201 w 1676402"/>
              <a:gd name="connsiteY65" fmla="*/ 609600 h 921658"/>
              <a:gd name="connsiteX66" fmla="*/ 892630 w 1676402"/>
              <a:gd name="connsiteY66" fmla="*/ 664029 h 921658"/>
              <a:gd name="connsiteX67" fmla="*/ 838201 w 1676402"/>
              <a:gd name="connsiteY67" fmla="*/ 718458 h 921658"/>
              <a:gd name="connsiteX68" fmla="*/ 783772 w 1676402"/>
              <a:gd name="connsiteY68" fmla="*/ 664029 h 921658"/>
              <a:gd name="connsiteX69" fmla="*/ 838201 w 1676402"/>
              <a:gd name="connsiteY69" fmla="*/ 609600 h 921658"/>
              <a:gd name="connsiteX70" fmla="*/ 642258 w 1676402"/>
              <a:gd name="connsiteY70" fmla="*/ 609600 h 921658"/>
              <a:gd name="connsiteX71" fmla="*/ 696687 w 1676402"/>
              <a:gd name="connsiteY71" fmla="*/ 664029 h 921658"/>
              <a:gd name="connsiteX72" fmla="*/ 642258 w 1676402"/>
              <a:gd name="connsiteY72" fmla="*/ 718458 h 921658"/>
              <a:gd name="connsiteX73" fmla="*/ 587829 w 1676402"/>
              <a:gd name="connsiteY73" fmla="*/ 664029 h 921658"/>
              <a:gd name="connsiteX74" fmla="*/ 642258 w 1676402"/>
              <a:gd name="connsiteY74" fmla="*/ 609600 h 921658"/>
              <a:gd name="connsiteX75" fmla="*/ 446315 w 1676402"/>
              <a:gd name="connsiteY75" fmla="*/ 609600 h 921658"/>
              <a:gd name="connsiteX76" fmla="*/ 500744 w 1676402"/>
              <a:gd name="connsiteY76" fmla="*/ 664029 h 921658"/>
              <a:gd name="connsiteX77" fmla="*/ 446315 w 1676402"/>
              <a:gd name="connsiteY77" fmla="*/ 718458 h 921658"/>
              <a:gd name="connsiteX78" fmla="*/ 391886 w 1676402"/>
              <a:gd name="connsiteY78" fmla="*/ 664029 h 921658"/>
              <a:gd name="connsiteX79" fmla="*/ 446315 w 1676402"/>
              <a:gd name="connsiteY79" fmla="*/ 609600 h 921658"/>
              <a:gd name="connsiteX80" fmla="*/ 250372 w 1676402"/>
              <a:gd name="connsiteY80" fmla="*/ 609600 h 921658"/>
              <a:gd name="connsiteX81" fmla="*/ 304801 w 1676402"/>
              <a:gd name="connsiteY81" fmla="*/ 664029 h 921658"/>
              <a:gd name="connsiteX82" fmla="*/ 250372 w 1676402"/>
              <a:gd name="connsiteY82" fmla="*/ 718458 h 921658"/>
              <a:gd name="connsiteX83" fmla="*/ 195943 w 1676402"/>
              <a:gd name="connsiteY83" fmla="*/ 664029 h 921658"/>
              <a:gd name="connsiteX84" fmla="*/ 250372 w 1676402"/>
              <a:gd name="connsiteY84" fmla="*/ 609600 h 921658"/>
              <a:gd name="connsiteX85" fmla="*/ 54429 w 1676402"/>
              <a:gd name="connsiteY85" fmla="*/ 609600 h 921658"/>
              <a:gd name="connsiteX86" fmla="*/ 108858 w 1676402"/>
              <a:gd name="connsiteY86" fmla="*/ 664029 h 921658"/>
              <a:gd name="connsiteX87" fmla="*/ 54429 w 1676402"/>
              <a:gd name="connsiteY87" fmla="*/ 718458 h 921658"/>
              <a:gd name="connsiteX88" fmla="*/ 0 w 1676402"/>
              <a:gd name="connsiteY88" fmla="*/ 664029 h 921658"/>
              <a:gd name="connsiteX89" fmla="*/ 54429 w 1676402"/>
              <a:gd name="connsiteY89" fmla="*/ 609600 h 921658"/>
              <a:gd name="connsiteX90" fmla="*/ 1621973 w 1676402"/>
              <a:gd name="connsiteY90" fmla="*/ 406400 h 921658"/>
              <a:gd name="connsiteX91" fmla="*/ 1676402 w 1676402"/>
              <a:gd name="connsiteY91" fmla="*/ 460829 h 921658"/>
              <a:gd name="connsiteX92" fmla="*/ 1621973 w 1676402"/>
              <a:gd name="connsiteY92" fmla="*/ 515258 h 921658"/>
              <a:gd name="connsiteX93" fmla="*/ 1567544 w 1676402"/>
              <a:gd name="connsiteY93" fmla="*/ 460829 h 921658"/>
              <a:gd name="connsiteX94" fmla="*/ 1621973 w 1676402"/>
              <a:gd name="connsiteY94" fmla="*/ 406400 h 921658"/>
              <a:gd name="connsiteX95" fmla="*/ 1426030 w 1676402"/>
              <a:gd name="connsiteY95" fmla="*/ 406400 h 921658"/>
              <a:gd name="connsiteX96" fmla="*/ 1480459 w 1676402"/>
              <a:gd name="connsiteY96" fmla="*/ 460829 h 921658"/>
              <a:gd name="connsiteX97" fmla="*/ 1426030 w 1676402"/>
              <a:gd name="connsiteY97" fmla="*/ 515258 h 921658"/>
              <a:gd name="connsiteX98" fmla="*/ 1371601 w 1676402"/>
              <a:gd name="connsiteY98" fmla="*/ 460829 h 921658"/>
              <a:gd name="connsiteX99" fmla="*/ 1426030 w 1676402"/>
              <a:gd name="connsiteY99" fmla="*/ 406400 h 921658"/>
              <a:gd name="connsiteX100" fmla="*/ 1230087 w 1676402"/>
              <a:gd name="connsiteY100" fmla="*/ 406400 h 921658"/>
              <a:gd name="connsiteX101" fmla="*/ 1284516 w 1676402"/>
              <a:gd name="connsiteY101" fmla="*/ 460829 h 921658"/>
              <a:gd name="connsiteX102" fmla="*/ 1230087 w 1676402"/>
              <a:gd name="connsiteY102" fmla="*/ 515258 h 921658"/>
              <a:gd name="connsiteX103" fmla="*/ 1175658 w 1676402"/>
              <a:gd name="connsiteY103" fmla="*/ 460829 h 921658"/>
              <a:gd name="connsiteX104" fmla="*/ 1230087 w 1676402"/>
              <a:gd name="connsiteY104" fmla="*/ 406400 h 921658"/>
              <a:gd name="connsiteX105" fmla="*/ 1034144 w 1676402"/>
              <a:gd name="connsiteY105" fmla="*/ 406400 h 921658"/>
              <a:gd name="connsiteX106" fmla="*/ 1088573 w 1676402"/>
              <a:gd name="connsiteY106" fmla="*/ 460829 h 921658"/>
              <a:gd name="connsiteX107" fmla="*/ 1034144 w 1676402"/>
              <a:gd name="connsiteY107" fmla="*/ 515258 h 921658"/>
              <a:gd name="connsiteX108" fmla="*/ 979715 w 1676402"/>
              <a:gd name="connsiteY108" fmla="*/ 460829 h 921658"/>
              <a:gd name="connsiteX109" fmla="*/ 1034144 w 1676402"/>
              <a:gd name="connsiteY109" fmla="*/ 406400 h 921658"/>
              <a:gd name="connsiteX110" fmla="*/ 838201 w 1676402"/>
              <a:gd name="connsiteY110" fmla="*/ 406400 h 921658"/>
              <a:gd name="connsiteX111" fmla="*/ 892630 w 1676402"/>
              <a:gd name="connsiteY111" fmla="*/ 460829 h 921658"/>
              <a:gd name="connsiteX112" fmla="*/ 838201 w 1676402"/>
              <a:gd name="connsiteY112" fmla="*/ 515258 h 921658"/>
              <a:gd name="connsiteX113" fmla="*/ 783772 w 1676402"/>
              <a:gd name="connsiteY113" fmla="*/ 460829 h 921658"/>
              <a:gd name="connsiteX114" fmla="*/ 838201 w 1676402"/>
              <a:gd name="connsiteY114" fmla="*/ 406400 h 921658"/>
              <a:gd name="connsiteX115" fmla="*/ 642258 w 1676402"/>
              <a:gd name="connsiteY115" fmla="*/ 406400 h 921658"/>
              <a:gd name="connsiteX116" fmla="*/ 696687 w 1676402"/>
              <a:gd name="connsiteY116" fmla="*/ 460829 h 921658"/>
              <a:gd name="connsiteX117" fmla="*/ 642258 w 1676402"/>
              <a:gd name="connsiteY117" fmla="*/ 515258 h 921658"/>
              <a:gd name="connsiteX118" fmla="*/ 587829 w 1676402"/>
              <a:gd name="connsiteY118" fmla="*/ 460829 h 921658"/>
              <a:gd name="connsiteX119" fmla="*/ 642258 w 1676402"/>
              <a:gd name="connsiteY119" fmla="*/ 406400 h 921658"/>
              <a:gd name="connsiteX120" fmla="*/ 446315 w 1676402"/>
              <a:gd name="connsiteY120" fmla="*/ 406400 h 921658"/>
              <a:gd name="connsiteX121" fmla="*/ 500744 w 1676402"/>
              <a:gd name="connsiteY121" fmla="*/ 460829 h 921658"/>
              <a:gd name="connsiteX122" fmla="*/ 446315 w 1676402"/>
              <a:gd name="connsiteY122" fmla="*/ 515258 h 921658"/>
              <a:gd name="connsiteX123" fmla="*/ 391886 w 1676402"/>
              <a:gd name="connsiteY123" fmla="*/ 460829 h 921658"/>
              <a:gd name="connsiteX124" fmla="*/ 446315 w 1676402"/>
              <a:gd name="connsiteY124" fmla="*/ 406400 h 921658"/>
              <a:gd name="connsiteX125" fmla="*/ 250372 w 1676402"/>
              <a:gd name="connsiteY125" fmla="*/ 406400 h 921658"/>
              <a:gd name="connsiteX126" fmla="*/ 304801 w 1676402"/>
              <a:gd name="connsiteY126" fmla="*/ 460829 h 921658"/>
              <a:gd name="connsiteX127" fmla="*/ 250372 w 1676402"/>
              <a:gd name="connsiteY127" fmla="*/ 515258 h 921658"/>
              <a:gd name="connsiteX128" fmla="*/ 195943 w 1676402"/>
              <a:gd name="connsiteY128" fmla="*/ 460829 h 921658"/>
              <a:gd name="connsiteX129" fmla="*/ 250372 w 1676402"/>
              <a:gd name="connsiteY129" fmla="*/ 406400 h 921658"/>
              <a:gd name="connsiteX130" fmla="*/ 54429 w 1676402"/>
              <a:gd name="connsiteY130" fmla="*/ 406400 h 921658"/>
              <a:gd name="connsiteX131" fmla="*/ 108858 w 1676402"/>
              <a:gd name="connsiteY131" fmla="*/ 460829 h 921658"/>
              <a:gd name="connsiteX132" fmla="*/ 54429 w 1676402"/>
              <a:gd name="connsiteY132" fmla="*/ 515258 h 921658"/>
              <a:gd name="connsiteX133" fmla="*/ 0 w 1676402"/>
              <a:gd name="connsiteY133" fmla="*/ 460829 h 921658"/>
              <a:gd name="connsiteX134" fmla="*/ 54429 w 1676402"/>
              <a:gd name="connsiteY134" fmla="*/ 406400 h 921658"/>
              <a:gd name="connsiteX135" fmla="*/ 1621973 w 1676402"/>
              <a:gd name="connsiteY135" fmla="*/ 203200 h 921658"/>
              <a:gd name="connsiteX136" fmla="*/ 1676402 w 1676402"/>
              <a:gd name="connsiteY136" fmla="*/ 257629 h 921658"/>
              <a:gd name="connsiteX137" fmla="*/ 1621973 w 1676402"/>
              <a:gd name="connsiteY137" fmla="*/ 312058 h 921658"/>
              <a:gd name="connsiteX138" fmla="*/ 1567544 w 1676402"/>
              <a:gd name="connsiteY138" fmla="*/ 257629 h 921658"/>
              <a:gd name="connsiteX139" fmla="*/ 1621973 w 1676402"/>
              <a:gd name="connsiteY139" fmla="*/ 203200 h 921658"/>
              <a:gd name="connsiteX140" fmla="*/ 1426030 w 1676402"/>
              <a:gd name="connsiteY140" fmla="*/ 203200 h 921658"/>
              <a:gd name="connsiteX141" fmla="*/ 1480459 w 1676402"/>
              <a:gd name="connsiteY141" fmla="*/ 257629 h 921658"/>
              <a:gd name="connsiteX142" fmla="*/ 1426030 w 1676402"/>
              <a:gd name="connsiteY142" fmla="*/ 312058 h 921658"/>
              <a:gd name="connsiteX143" fmla="*/ 1371601 w 1676402"/>
              <a:gd name="connsiteY143" fmla="*/ 257629 h 921658"/>
              <a:gd name="connsiteX144" fmla="*/ 1426030 w 1676402"/>
              <a:gd name="connsiteY144" fmla="*/ 203200 h 921658"/>
              <a:gd name="connsiteX145" fmla="*/ 1230087 w 1676402"/>
              <a:gd name="connsiteY145" fmla="*/ 203200 h 921658"/>
              <a:gd name="connsiteX146" fmla="*/ 1284516 w 1676402"/>
              <a:gd name="connsiteY146" fmla="*/ 257629 h 921658"/>
              <a:gd name="connsiteX147" fmla="*/ 1230087 w 1676402"/>
              <a:gd name="connsiteY147" fmla="*/ 312058 h 921658"/>
              <a:gd name="connsiteX148" fmla="*/ 1175658 w 1676402"/>
              <a:gd name="connsiteY148" fmla="*/ 257629 h 921658"/>
              <a:gd name="connsiteX149" fmla="*/ 1230087 w 1676402"/>
              <a:gd name="connsiteY149" fmla="*/ 203200 h 921658"/>
              <a:gd name="connsiteX150" fmla="*/ 1034144 w 1676402"/>
              <a:gd name="connsiteY150" fmla="*/ 203200 h 921658"/>
              <a:gd name="connsiteX151" fmla="*/ 1088573 w 1676402"/>
              <a:gd name="connsiteY151" fmla="*/ 257629 h 921658"/>
              <a:gd name="connsiteX152" fmla="*/ 1034144 w 1676402"/>
              <a:gd name="connsiteY152" fmla="*/ 312058 h 921658"/>
              <a:gd name="connsiteX153" fmla="*/ 979715 w 1676402"/>
              <a:gd name="connsiteY153" fmla="*/ 257629 h 921658"/>
              <a:gd name="connsiteX154" fmla="*/ 1034144 w 1676402"/>
              <a:gd name="connsiteY154" fmla="*/ 203200 h 921658"/>
              <a:gd name="connsiteX155" fmla="*/ 838201 w 1676402"/>
              <a:gd name="connsiteY155" fmla="*/ 203200 h 921658"/>
              <a:gd name="connsiteX156" fmla="*/ 892630 w 1676402"/>
              <a:gd name="connsiteY156" fmla="*/ 257629 h 921658"/>
              <a:gd name="connsiteX157" fmla="*/ 838201 w 1676402"/>
              <a:gd name="connsiteY157" fmla="*/ 312058 h 921658"/>
              <a:gd name="connsiteX158" fmla="*/ 783772 w 1676402"/>
              <a:gd name="connsiteY158" fmla="*/ 257629 h 921658"/>
              <a:gd name="connsiteX159" fmla="*/ 838201 w 1676402"/>
              <a:gd name="connsiteY159" fmla="*/ 203200 h 921658"/>
              <a:gd name="connsiteX160" fmla="*/ 642258 w 1676402"/>
              <a:gd name="connsiteY160" fmla="*/ 203200 h 921658"/>
              <a:gd name="connsiteX161" fmla="*/ 696687 w 1676402"/>
              <a:gd name="connsiteY161" fmla="*/ 257629 h 921658"/>
              <a:gd name="connsiteX162" fmla="*/ 642258 w 1676402"/>
              <a:gd name="connsiteY162" fmla="*/ 312058 h 921658"/>
              <a:gd name="connsiteX163" fmla="*/ 587829 w 1676402"/>
              <a:gd name="connsiteY163" fmla="*/ 257629 h 921658"/>
              <a:gd name="connsiteX164" fmla="*/ 642258 w 1676402"/>
              <a:gd name="connsiteY164" fmla="*/ 203200 h 921658"/>
              <a:gd name="connsiteX165" fmla="*/ 446315 w 1676402"/>
              <a:gd name="connsiteY165" fmla="*/ 203200 h 921658"/>
              <a:gd name="connsiteX166" fmla="*/ 500744 w 1676402"/>
              <a:gd name="connsiteY166" fmla="*/ 257629 h 921658"/>
              <a:gd name="connsiteX167" fmla="*/ 446315 w 1676402"/>
              <a:gd name="connsiteY167" fmla="*/ 312058 h 921658"/>
              <a:gd name="connsiteX168" fmla="*/ 391886 w 1676402"/>
              <a:gd name="connsiteY168" fmla="*/ 257629 h 921658"/>
              <a:gd name="connsiteX169" fmla="*/ 446315 w 1676402"/>
              <a:gd name="connsiteY169" fmla="*/ 203200 h 921658"/>
              <a:gd name="connsiteX170" fmla="*/ 250372 w 1676402"/>
              <a:gd name="connsiteY170" fmla="*/ 203200 h 921658"/>
              <a:gd name="connsiteX171" fmla="*/ 304801 w 1676402"/>
              <a:gd name="connsiteY171" fmla="*/ 257629 h 921658"/>
              <a:gd name="connsiteX172" fmla="*/ 250372 w 1676402"/>
              <a:gd name="connsiteY172" fmla="*/ 312058 h 921658"/>
              <a:gd name="connsiteX173" fmla="*/ 195943 w 1676402"/>
              <a:gd name="connsiteY173" fmla="*/ 257629 h 921658"/>
              <a:gd name="connsiteX174" fmla="*/ 250372 w 1676402"/>
              <a:gd name="connsiteY174" fmla="*/ 203200 h 921658"/>
              <a:gd name="connsiteX175" fmla="*/ 54429 w 1676402"/>
              <a:gd name="connsiteY175" fmla="*/ 203200 h 921658"/>
              <a:gd name="connsiteX176" fmla="*/ 108858 w 1676402"/>
              <a:gd name="connsiteY176" fmla="*/ 257629 h 921658"/>
              <a:gd name="connsiteX177" fmla="*/ 54429 w 1676402"/>
              <a:gd name="connsiteY177" fmla="*/ 312058 h 921658"/>
              <a:gd name="connsiteX178" fmla="*/ 0 w 1676402"/>
              <a:gd name="connsiteY178" fmla="*/ 257629 h 921658"/>
              <a:gd name="connsiteX179" fmla="*/ 54429 w 1676402"/>
              <a:gd name="connsiteY179" fmla="*/ 203200 h 921658"/>
              <a:gd name="connsiteX180" fmla="*/ 1621973 w 1676402"/>
              <a:gd name="connsiteY180" fmla="*/ 0 h 921658"/>
              <a:gd name="connsiteX181" fmla="*/ 1676402 w 1676402"/>
              <a:gd name="connsiteY181" fmla="*/ 54429 h 921658"/>
              <a:gd name="connsiteX182" fmla="*/ 1621973 w 1676402"/>
              <a:gd name="connsiteY182" fmla="*/ 108858 h 921658"/>
              <a:gd name="connsiteX183" fmla="*/ 1567544 w 1676402"/>
              <a:gd name="connsiteY183" fmla="*/ 54429 h 921658"/>
              <a:gd name="connsiteX184" fmla="*/ 1621973 w 1676402"/>
              <a:gd name="connsiteY184" fmla="*/ 0 h 921658"/>
              <a:gd name="connsiteX185" fmla="*/ 1426030 w 1676402"/>
              <a:gd name="connsiteY185" fmla="*/ 0 h 921658"/>
              <a:gd name="connsiteX186" fmla="*/ 1480459 w 1676402"/>
              <a:gd name="connsiteY186" fmla="*/ 54429 h 921658"/>
              <a:gd name="connsiteX187" fmla="*/ 1426030 w 1676402"/>
              <a:gd name="connsiteY187" fmla="*/ 108858 h 921658"/>
              <a:gd name="connsiteX188" fmla="*/ 1371601 w 1676402"/>
              <a:gd name="connsiteY188" fmla="*/ 54429 h 921658"/>
              <a:gd name="connsiteX189" fmla="*/ 1426030 w 1676402"/>
              <a:gd name="connsiteY189" fmla="*/ 0 h 921658"/>
              <a:gd name="connsiteX190" fmla="*/ 1230087 w 1676402"/>
              <a:gd name="connsiteY190" fmla="*/ 0 h 921658"/>
              <a:gd name="connsiteX191" fmla="*/ 1284516 w 1676402"/>
              <a:gd name="connsiteY191" fmla="*/ 54429 h 921658"/>
              <a:gd name="connsiteX192" fmla="*/ 1230087 w 1676402"/>
              <a:gd name="connsiteY192" fmla="*/ 108858 h 921658"/>
              <a:gd name="connsiteX193" fmla="*/ 1175658 w 1676402"/>
              <a:gd name="connsiteY193" fmla="*/ 54429 h 921658"/>
              <a:gd name="connsiteX194" fmla="*/ 1230087 w 1676402"/>
              <a:gd name="connsiteY194" fmla="*/ 0 h 921658"/>
              <a:gd name="connsiteX195" fmla="*/ 1034144 w 1676402"/>
              <a:gd name="connsiteY195" fmla="*/ 0 h 921658"/>
              <a:gd name="connsiteX196" fmla="*/ 1088573 w 1676402"/>
              <a:gd name="connsiteY196" fmla="*/ 54429 h 921658"/>
              <a:gd name="connsiteX197" fmla="*/ 1034144 w 1676402"/>
              <a:gd name="connsiteY197" fmla="*/ 108858 h 921658"/>
              <a:gd name="connsiteX198" fmla="*/ 979715 w 1676402"/>
              <a:gd name="connsiteY198" fmla="*/ 54429 h 921658"/>
              <a:gd name="connsiteX199" fmla="*/ 1034144 w 1676402"/>
              <a:gd name="connsiteY199" fmla="*/ 0 h 921658"/>
              <a:gd name="connsiteX200" fmla="*/ 838201 w 1676402"/>
              <a:gd name="connsiteY200" fmla="*/ 0 h 921658"/>
              <a:gd name="connsiteX201" fmla="*/ 892630 w 1676402"/>
              <a:gd name="connsiteY201" fmla="*/ 54429 h 921658"/>
              <a:gd name="connsiteX202" fmla="*/ 838201 w 1676402"/>
              <a:gd name="connsiteY202" fmla="*/ 108858 h 921658"/>
              <a:gd name="connsiteX203" fmla="*/ 783772 w 1676402"/>
              <a:gd name="connsiteY203" fmla="*/ 54429 h 921658"/>
              <a:gd name="connsiteX204" fmla="*/ 838201 w 1676402"/>
              <a:gd name="connsiteY204" fmla="*/ 0 h 921658"/>
              <a:gd name="connsiteX205" fmla="*/ 642258 w 1676402"/>
              <a:gd name="connsiteY205" fmla="*/ 0 h 921658"/>
              <a:gd name="connsiteX206" fmla="*/ 696687 w 1676402"/>
              <a:gd name="connsiteY206" fmla="*/ 54429 h 921658"/>
              <a:gd name="connsiteX207" fmla="*/ 642258 w 1676402"/>
              <a:gd name="connsiteY207" fmla="*/ 108858 h 921658"/>
              <a:gd name="connsiteX208" fmla="*/ 587829 w 1676402"/>
              <a:gd name="connsiteY208" fmla="*/ 54429 h 921658"/>
              <a:gd name="connsiteX209" fmla="*/ 642258 w 1676402"/>
              <a:gd name="connsiteY209" fmla="*/ 0 h 921658"/>
              <a:gd name="connsiteX210" fmla="*/ 446315 w 1676402"/>
              <a:gd name="connsiteY210" fmla="*/ 0 h 921658"/>
              <a:gd name="connsiteX211" fmla="*/ 500744 w 1676402"/>
              <a:gd name="connsiteY211" fmla="*/ 54429 h 921658"/>
              <a:gd name="connsiteX212" fmla="*/ 446315 w 1676402"/>
              <a:gd name="connsiteY212" fmla="*/ 108858 h 921658"/>
              <a:gd name="connsiteX213" fmla="*/ 391886 w 1676402"/>
              <a:gd name="connsiteY213" fmla="*/ 54429 h 921658"/>
              <a:gd name="connsiteX214" fmla="*/ 446315 w 1676402"/>
              <a:gd name="connsiteY214" fmla="*/ 0 h 921658"/>
              <a:gd name="connsiteX215" fmla="*/ 250372 w 1676402"/>
              <a:gd name="connsiteY215" fmla="*/ 0 h 921658"/>
              <a:gd name="connsiteX216" fmla="*/ 304801 w 1676402"/>
              <a:gd name="connsiteY216" fmla="*/ 54429 h 921658"/>
              <a:gd name="connsiteX217" fmla="*/ 250372 w 1676402"/>
              <a:gd name="connsiteY217" fmla="*/ 108858 h 921658"/>
              <a:gd name="connsiteX218" fmla="*/ 195943 w 1676402"/>
              <a:gd name="connsiteY218" fmla="*/ 54429 h 921658"/>
              <a:gd name="connsiteX219" fmla="*/ 250372 w 1676402"/>
              <a:gd name="connsiteY219" fmla="*/ 0 h 921658"/>
              <a:gd name="connsiteX220" fmla="*/ 54429 w 1676402"/>
              <a:gd name="connsiteY220" fmla="*/ 0 h 921658"/>
              <a:gd name="connsiteX221" fmla="*/ 108858 w 1676402"/>
              <a:gd name="connsiteY221" fmla="*/ 54429 h 921658"/>
              <a:gd name="connsiteX222" fmla="*/ 54429 w 1676402"/>
              <a:gd name="connsiteY222" fmla="*/ 108858 h 921658"/>
              <a:gd name="connsiteX223" fmla="*/ 0 w 1676402"/>
              <a:gd name="connsiteY223" fmla="*/ 54429 h 921658"/>
              <a:gd name="connsiteX224" fmla="*/ 54429 w 1676402"/>
              <a:gd name="connsiteY224" fmla="*/ 0 h 921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</a:cxnLst>
            <a:rect l="l" t="t" r="r" b="b"/>
            <a:pathLst>
              <a:path w="1676402" h="921658">
                <a:moveTo>
                  <a:pt x="1621973" y="812800"/>
                </a:moveTo>
                <a:cubicBezTo>
                  <a:pt x="1652033" y="812800"/>
                  <a:pt x="1676402" y="837169"/>
                  <a:pt x="1676402" y="867229"/>
                </a:cubicBezTo>
                <a:cubicBezTo>
                  <a:pt x="1676402" y="897289"/>
                  <a:pt x="1652033" y="921658"/>
                  <a:pt x="1621973" y="921658"/>
                </a:cubicBezTo>
                <a:cubicBezTo>
                  <a:pt x="1591913" y="921658"/>
                  <a:pt x="1567544" y="897289"/>
                  <a:pt x="1567544" y="867229"/>
                </a:cubicBezTo>
                <a:cubicBezTo>
                  <a:pt x="1567544" y="837169"/>
                  <a:pt x="1591913" y="812800"/>
                  <a:pt x="1621973" y="812800"/>
                </a:cubicBezTo>
                <a:close/>
                <a:moveTo>
                  <a:pt x="1426030" y="812800"/>
                </a:moveTo>
                <a:cubicBezTo>
                  <a:pt x="1456090" y="812800"/>
                  <a:pt x="1480459" y="837169"/>
                  <a:pt x="1480459" y="867229"/>
                </a:cubicBezTo>
                <a:cubicBezTo>
                  <a:pt x="1480459" y="897289"/>
                  <a:pt x="1456090" y="921658"/>
                  <a:pt x="1426030" y="921658"/>
                </a:cubicBezTo>
                <a:cubicBezTo>
                  <a:pt x="1395970" y="921658"/>
                  <a:pt x="1371601" y="897289"/>
                  <a:pt x="1371601" y="867229"/>
                </a:cubicBezTo>
                <a:cubicBezTo>
                  <a:pt x="1371601" y="837169"/>
                  <a:pt x="1395970" y="812800"/>
                  <a:pt x="1426030" y="812800"/>
                </a:cubicBezTo>
                <a:close/>
                <a:moveTo>
                  <a:pt x="1230087" y="812800"/>
                </a:moveTo>
                <a:cubicBezTo>
                  <a:pt x="1260147" y="812800"/>
                  <a:pt x="1284516" y="837169"/>
                  <a:pt x="1284516" y="867229"/>
                </a:cubicBezTo>
                <a:cubicBezTo>
                  <a:pt x="1284516" y="897289"/>
                  <a:pt x="1260147" y="921658"/>
                  <a:pt x="1230087" y="921658"/>
                </a:cubicBezTo>
                <a:cubicBezTo>
                  <a:pt x="1200027" y="921658"/>
                  <a:pt x="1175658" y="897289"/>
                  <a:pt x="1175658" y="867229"/>
                </a:cubicBezTo>
                <a:cubicBezTo>
                  <a:pt x="1175658" y="837169"/>
                  <a:pt x="1200027" y="812800"/>
                  <a:pt x="1230087" y="812800"/>
                </a:cubicBezTo>
                <a:close/>
                <a:moveTo>
                  <a:pt x="1034144" y="812800"/>
                </a:moveTo>
                <a:cubicBezTo>
                  <a:pt x="1064204" y="812800"/>
                  <a:pt x="1088573" y="837169"/>
                  <a:pt x="1088573" y="867229"/>
                </a:cubicBezTo>
                <a:cubicBezTo>
                  <a:pt x="1088573" y="897289"/>
                  <a:pt x="1064204" y="921658"/>
                  <a:pt x="1034144" y="921658"/>
                </a:cubicBezTo>
                <a:cubicBezTo>
                  <a:pt x="1004084" y="921658"/>
                  <a:pt x="979715" y="897289"/>
                  <a:pt x="979715" y="867229"/>
                </a:cubicBezTo>
                <a:cubicBezTo>
                  <a:pt x="979715" y="837169"/>
                  <a:pt x="1004084" y="812800"/>
                  <a:pt x="1034144" y="812800"/>
                </a:cubicBezTo>
                <a:close/>
                <a:moveTo>
                  <a:pt x="838201" y="812800"/>
                </a:moveTo>
                <a:cubicBezTo>
                  <a:pt x="868261" y="812800"/>
                  <a:pt x="892630" y="837169"/>
                  <a:pt x="892630" y="867229"/>
                </a:cubicBezTo>
                <a:cubicBezTo>
                  <a:pt x="892630" y="897289"/>
                  <a:pt x="868261" y="921658"/>
                  <a:pt x="838201" y="921658"/>
                </a:cubicBezTo>
                <a:cubicBezTo>
                  <a:pt x="808141" y="921658"/>
                  <a:pt x="783772" y="897289"/>
                  <a:pt x="783772" y="867229"/>
                </a:cubicBezTo>
                <a:cubicBezTo>
                  <a:pt x="783772" y="837169"/>
                  <a:pt x="808141" y="812800"/>
                  <a:pt x="838201" y="812800"/>
                </a:cubicBezTo>
                <a:close/>
                <a:moveTo>
                  <a:pt x="642258" y="812800"/>
                </a:moveTo>
                <a:cubicBezTo>
                  <a:pt x="672318" y="812800"/>
                  <a:pt x="696687" y="837169"/>
                  <a:pt x="696687" y="867229"/>
                </a:cubicBezTo>
                <a:cubicBezTo>
                  <a:pt x="696687" y="897289"/>
                  <a:pt x="672318" y="921658"/>
                  <a:pt x="642258" y="921658"/>
                </a:cubicBezTo>
                <a:cubicBezTo>
                  <a:pt x="612198" y="921658"/>
                  <a:pt x="587829" y="897289"/>
                  <a:pt x="587829" y="867229"/>
                </a:cubicBezTo>
                <a:cubicBezTo>
                  <a:pt x="587829" y="837169"/>
                  <a:pt x="612198" y="812800"/>
                  <a:pt x="642258" y="812800"/>
                </a:cubicBezTo>
                <a:close/>
                <a:moveTo>
                  <a:pt x="446315" y="812800"/>
                </a:moveTo>
                <a:cubicBezTo>
                  <a:pt x="476375" y="812800"/>
                  <a:pt x="500744" y="837169"/>
                  <a:pt x="500744" y="867229"/>
                </a:cubicBezTo>
                <a:cubicBezTo>
                  <a:pt x="500744" y="897289"/>
                  <a:pt x="476375" y="921658"/>
                  <a:pt x="446315" y="921658"/>
                </a:cubicBezTo>
                <a:cubicBezTo>
                  <a:pt x="416255" y="921658"/>
                  <a:pt x="391886" y="897289"/>
                  <a:pt x="391886" y="867229"/>
                </a:cubicBezTo>
                <a:cubicBezTo>
                  <a:pt x="391886" y="837169"/>
                  <a:pt x="416255" y="812800"/>
                  <a:pt x="446315" y="812800"/>
                </a:cubicBezTo>
                <a:close/>
                <a:moveTo>
                  <a:pt x="250372" y="812800"/>
                </a:moveTo>
                <a:cubicBezTo>
                  <a:pt x="280432" y="812800"/>
                  <a:pt x="304801" y="837169"/>
                  <a:pt x="304801" y="867229"/>
                </a:cubicBezTo>
                <a:cubicBezTo>
                  <a:pt x="304801" y="897289"/>
                  <a:pt x="280432" y="921658"/>
                  <a:pt x="250372" y="921658"/>
                </a:cubicBezTo>
                <a:cubicBezTo>
                  <a:pt x="220312" y="921658"/>
                  <a:pt x="195943" y="897289"/>
                  <a:pt x="195943" y="867229"/>
                </a:cubicBezTo>
                <a:cubicBezTo>
                  <a:pt x="195943" y="837169"/>
                  <a:pt x="220312" y="812800"/>
                  <a:pt x="250372" y="812800"/>
                </a:cubicBezTo>
                <a:close/>
                <a:moveTo>
                  <a:pt x="54429" y="812800"/>
                </a:moveTo>
                <a:cubicBezTo>
                  <a:pt x="84489" y="812800"/>
                  <a:pt x="108858" y="837169"/>
                  <a:pt x="108858" y="867229"/>
                </a:cubicBezTo>
                <a:cubicBezTo>
                  <a:pt x="108858" y="897289"/>
                  <a:pt x="84489" y="921658"/>
                  <a:pt x="54429" y="921658"/>
                </a:cubicBezTo>
                <a:cubicBezTo>
                  <a:pt x="24369" y="921658"/>
                  <a:pt x="0" y="897289"/>
                  <a:pt x="0" y="867229"/>
                </a:cubicBezTo>
                <a:cubicBezTo>
                  <a:pt x="0" y="837169"/>
                  <a:pt x="24369" y="812800"/>
                  <a:pt x="54429" y="812800"/>
                </a:cubicBezTo>
                <a:close/>
                <a:moveTo>
                  <a:pt x="1621973" y="609600"/>
                </a:moveTo>
                <a:cubicBezTo>
                  <a:pt x="1652033" y="609600"/>
                  <a:pt x="1676402" y="633969"/>
                  <a:pt x="1676402" y="664029"/>
                </a:cubicBezTo>
                <a:cubicBezTo>
                  <a:pt x="1676402" y="694089"/>
                  <a:pt x="1652033" y="718458"/>
                  <a:pt x="1621973" y="718458"/>
                </a:cubicBezTo>
                <a:cubicBezTo>
                  <a:pt x="1591913" y="718458"/>
                  <a:pt x="1567544" y="694089"/>
                  <a:pt x="1567544" y="664029"/>
                </a:cubicBezTo>
                <a:cubicBezTo>
                  <a:pt x="1567544" y="633969"/>
                  <a:pt x="1591913" y="609600"/>
                  <a:pt x="1621973" y="609600"/>
                </a:cubicBezTo>
                <a:close/>
                <a:moveTo>
                  <a:pt x="1426030" y="609600"/>
                </a:moveTo>
                <a:cubicBezTo>
                  <a:pt x="1456090" y="609600"/>
                  <a:pt x="1480459" y="633969"/>
                  <a:pt x="1480459" y="664029"/>
                </a:cubicBezTo>
                <a:cubicBezTo>
                  <a:pt x="1480459" y="694089"/>
                  <a:pt x="1456090" y="718458"/>
                  <a:pt x="1426030" y="718458"/>
                </a:cubicBezTo>
                <a:cubicBezTo>
                  <a:pt x="1395970" y="718458"/>
                  <a:pt x="1371601" y="694089"/>
                  <a:pt x="1371601" y="664029"/>
                </a:cubicBezTo>
                <a:cubicBezTo>
                  <a:pt x="1371601" y="633969"/>
                  <a:pt x="1395970" y="609600"/>
                  <a:pt x="1426030" y="609600"/>
                </a:cubicBezTo>
                <a:close/>
                <a:moveTo>
                  <a:pt x="1230087" y="609600"/>
                </a:moveTo>
                <a:cubicBezTo>
                  <a:pt x="1260147" y="609600"/>
                  <a:pt x="1284516" y="633969"/>
                  <a:pt x="1284516" y="664029"/>
                </a:cubicBezTo>
                <a:cubicBezTo>
                  <a:pt x="1284516" y="694089"/>
                  <a:pt x="1260147" y="718458"/>
                  <a:pt x="1230087" y="718458"/>
                </a:cubicBezTo>
                <a:cubicBezTo>
                  <a:pt x="1200027" y="718458"/>
                  <a:pt x="1175658" y="694089"/>
                  <a:pt x="1175658" y="664029"/>
                </a:cubicBezTo>
                <a:cubicBezTo>
                  <a:pt x="1175658" y="633969"/>
                  <a:pt x="1200027" y="609600"/>
                  <a:pt x="1230087" y="609600"/>
                </a:cubicBezTo>
                <a:close/>
                <a:moveTo>
                  <a:pt x="1034144" y="609600"/>
                </a:moveTo>
                <a:cubicBezTo>
                  <a:pt x="1064204" y="609600"/>
                  <a:pt x="1088573" y="633969"/>
                  <a:pt x="1088573" y="664029"/>
                </a:cubicBezTo>
                <a:cubicBezTo>
                  <a:pt x="1088573" y="694089"/>
                  <a:pt x="1064204" y="718458"/>
                  <a:pt x="1034144" y="718458"/>
                </a:cubicBezTo>
                <a:cubicBezTo>
                  <a:pt x="1004084" y="718458"/>
                  <a:pt x="979715" y="694089"/>
                  <a:pt x="979715" y="664029"/>
                </a:cubicBezTo>
                <a:cubicBezTo>
                  <a:pt x="979715" y="633969"/>
                  <a:pt x="1004084" y="609600"/>
                  <a:pt x="1034144" y="609600"/>
                </a:cubicBezTo>
                <a:close/>
                <a:moveTo>
                  <a:pt x="838201" y="609600"/>
                </a:moveTo>
                <a:cubicBezTo>
                  <a:pt x="868261" y="609600"/>
                  <a:pt x="892630" y="633969"/>
                  <a:pt x="892630" y="664029"/>
                </a:cubicBezTo>
                <a:cubicBezTo>
                  <a:pt x="892630" y="694089"/>
                  <a:pt x="868261" y="718458"/>
                  <a:pt x="838201" y="718458"/>
                </a:cubicBezTo>
                <a:cubicBezTo>
                  <a:pt x="808141" y="718458"/>
                  <a:pt x="783772" y="694089"/>
                  <a:pt x="783772" y="664029"/>
                </a:cubicBezTo>
                <a:cubicBezTo>
                  <a:pt x="783772" y="633969"/>
                  <a:pt x="808141" y="609600"/>
                  <a:pt x="838201" y="609600"/>
                </a:cubicBezTo>
                <a:close/>
                <a:moveTo>
                  <a:pt x="642258" y="609600"/>
                </a:moveTo>
                <a:cubicBezTo>
                  <a:pt x="672318" y="609600"/>
                  <a:pt x="696687" y="633969"/>
                  <a:pt x="696687" y="664029"/>
                </a:cubicBezTo>
                <a:cubicBezTo>
                  <a:pt x="696687" y="694089"/>
                  <a:pt x="672318" y="718458"/>
                  <a:pt x="642258" y="718458"/>
                </a:cubicBezTo>
                <a:cubicBezTo>
                  <a:pt x="612198" y="718458"/>
                  <a:pt x="587829" y="694089"/>
                  <a:pt x="587829" y="664029"/>
                </a:cubicBezTo>
                <a:cubicBezTo>
                  <a:pt x="587829" y="633969"/>
                  <a:pt x="612198" y="609600"/>
                  <a:pt x="642258" y="609600"/>
                </a:cubicBezTo>
                <a:close/>
                <a:moveTo>
                  <a:pt x="446315" y="609600"/>
                </a:moveTo>
                <a:cubicBezTo>
                  <a:pt x="476375" y="609600"/>
                  <a:pt x="500744" y="633969"/>
                  <a:pt x="500744" y="664029"/>
                </a:cubicBezTo>
                <a:cubicBezTo>
                  <a:pt x="500744" y="694089"/>
                  <a:pt x="476375" y="718458"/>
                  <a:pt x="446315" y="718458"/>
                </a:cubicBezTo>
                <a:cubicBezTo>
                  <a:pt x="416255" y="718458"/>
                  <a:pt x="391886" y="694089"/>
                  <a:pt x="391886" y="664029"/>
                </a:cubicBezTo>
                <a:cubicBezTo>
                  <a:pt x="391886" y="633969"/>
                  <a:pt x="416255" y="609600"/>
                  <a:pt x="446315" y="609600"/>
                </a:cubicBezTo>
                <a:close/>
                <a:moveTo>
                  <a:pt x="250372" y="609600"/>
                </a:moveTo>
                <a:cubicBezTo>
                  <a:pt x="280432" y="609600"/>
                  <a:pt x="304801" y="633969"/>
                  <a:pt x="304801" y="664029"/>
                </a:cubicBezTo>
                <a:cubicBezTo>
                  <a:pt x="304801" y="694089"/>
                  <a:pt x="280432" y="718458"/>
                  <a:pt x="250372" y="718458"/>
                </a:cubicBezTo>
                <a:cubicBezTo>
                  <a:pt x="220312" y="718458"/>
                  <a:pt x="195943" y="694089"/>
                  <a:pt x="195943" y="664029"/>
                </a:cubicBezTo>
                <a:cubicBezTo>
                  <a:pt x="195943" y="633969"/>
                  <a:pt x="220312" y="609600"/>
                  <a:pt x="250372" y="609600"/>
                </a:cubicBezTo>
                <a:close/>
                <a:moveTo>
                  <a:pt x="54429" y="609600"/>
                </a:moveTo>
                <a:cubicBezTo>
                  <a:pt x="84489" y="609600"/>
                  <a:pt x="108858" y="633969"/>
                  <a:pt x="108858" y="664029"/>
                </a:cubicBezTo>
                <a:cubicBezTo>
                  <a:pt x="108858" y="694089"/>
                  <a:pt x="84489" y="718458"/>
                  <a:pt x="54429" y="718458"/>
                </a:cubicBezTo>
                <a:cubicBezTo>
                  <a:pt x="24369" y="718458"/>
                  <a:pt x="0" y="694089"/>
                  <a:pt x="0" y="664029"/>
                </a:cubicBezTo>
                <a:cubicBezTo>
                  <a:pt x="0" y="633969"/>
                  <a:pt x="24369" y="609600"/>
                  <a:pt x="54429" y="609600"/>
                </a:cubicBezTo>
                <a:close/>
                <a:moveTo>
                  <a:pt x="1621973" y="406400"/>
                </a:moveTo>
                <a:cubicBezTo>
                  <a:pt x="1652033" y="406400"/>
                  <a:pt x="1676402" y="430769"/>
                  <a:pt x="1676402" y="460829"/>
                </a:cubicBezTo>
                <a:cubicBezTo>
                  <a:pt x="1676402" y="490889"/>
                  <a:pt x="1652033" y="515258"/>
                  <a:pt x="1621973" y="515258"/>
                </a:cubicBezTo>
                <a:cubicBezTo>
                  <a:pt x="1591913" y="515258"/>
                  <a:pt x="1567544" y="490889"/>
                  <a:pt x="1567544" y="460829"/>
                </a:cubicBezTo>
                <a:cubicBezTo>
                  <a:pt x="1567544" y="430769"/>
                  <a:pt x="1591913" y="406400"/>
                  <a:pt x="1621973" y="406400"/>
                </a:cubicBezTo>
                <a:close/>
                <a:moveTo>
                  <a:pt x="1426030" y="406400"/>
                </a:moveTo>
                <a:cubicBezTo>
                  <a:pt x="1456090" y="406400"/>
                  <a:pt x="1480459" y="430769"/>
                  <a:pt x="1480459" y="460829"/>
                </a:cubicBezTo>
                <a:cubicBezTo>
                  <a:pt x="1480459" y="490889"/>
                  <a:pt x="1456090" y="515258"/>
                  <a:pt x="1426030" y="515258"/>
                </a:cubicBezTo>
                <a:cubicBezTo>
                  <a:pt x="1395970" y="515258"/>
                  <a:pt x="1371601" y="490889"/>
                  <a:pt x="1371601" y="460829"/>
                </a:cubicBezTo>
                <a:cubicBezTo>
                  <a:pt x="1371601" y="430769"/>
                  <a:pt x="1395970" y="406400"/>
                  <a:pt x="1426030" y="406400"/>
                </a:cubicBezTo>
                <a:close/>
                <a:moveTo>
                  <a:pt x="1230087" y="406400"/>
                </a:moveTo>
                <a:cubicBezTo>
                  <a:pt x="1260147" y="406400"/>
                  <a:pt x="1284516" y="430769"/>
                  <a:pt x="1284516" y="460829"/>
                </a:cubicBezTo>
                <a:cubicBezTo>
                  <a:pt x="1284516" y="490889"/>
                  <a:pt x="1260147" y="515258"/>
                  <a:pt x="1230087" y="515258"/>
                </a:cubicBezTo>
                <a:cubicBezTo>
                  <a:pt x="1200027" y="515258"/>
                  <a:pt x="1175658" y="490889"/>
                  <a:pt x="1175658" y="460829"/>
                </a:cubicBezTo>
                <a:cubicBezTo>
                  <a:pt x="1175658" y="430769"/>
                  <a:pt x="1200027" y="406400"/>
                  <a:pt x="1230087" y="406400"/>
                </a:cubicBezTo>
                <a:close/>
                <a:moveTo>
                  <a:pt x="1034144" y="406400"/>
                </a:moveTo>
                <a:cubicBezTo>
                  <a:pt x="1064204" y="406400"/>
                  <a:pt x="1088573" y="430769"/>
                  <a:pt x="1088573" y="460829"/>
                </a:cubicBezTo>
                <a:cubicBezTo>
                  <a:pt x="1088573" y="490889"/>
                  <a:pt x="1064204" y="515258"/>
                  <a:pt x="1034144" y="515258"/>
                </a:cubicBezTo>
                <a:cubicBezTo>
                  <a:pt x="1004084" y="515258"/>
                  <a:pt x="979715" y="490889"/>
                  <a:pt x="979715" y="460829"/>
                </a:cubicBezTo>
                <a:cubicBezTo>
                  <a:pt x="979715" y="430769"/>
                  <a:pt x="1004084" y="406400"/>
                  <a:pt x="1034144" y="406400"/>
                </a:cubicBezTo>
                <a:close/>
                <a:moveTo>
                  <a:pt x="838201" y="406400"/>
                </a:moveTo>
                <a:cubicBezTo>
                  <a:pt x="868261" y="406400"/>
                  <a:pt x="892630" y="430769"/>
                  <a:pt x="892630" y="460829"/>
                </a:cubicBezTo>
                <a:cubicBezTo>
                  <a:pt x="892630" y="490889"/>
                  <a:pt x="868261" y="515258"/>
                  <a:pt x="838201" y="515258"/>
                </a:cubicBezTo>
                <a:cubicBezTo>
                  <a:pt x="808141" y="515258"/>
                  <a:pt x="783772" y="490889"/>
                  <a:pt x="783772" y="460829"/>
                </a:cubicBezTo>
                <a:cubicBezTo>
                  <a:pt x="783772" y="430769"/>
                  <a:pt x="808141" y="406400"/>
                  <a:pt x="838201" y="406400"/>
                </a:cubicBezTo>
                <a:close/>
                <a:moveTo>
                  <a:pt x="642258" y="406400"/>
                </a:moveTo>
                <a:cubicBezTo>
                  <a:pt x="672318" y="406400"/>
                  <a:pt x="696687" y="430769"/>
                  <a:pt x="696687" y="460829"/>
                </a:cubicBezTo>
                <a:cubicBezTo>
                  <a:pt x="696687" y="490889"/>
                  <a:pt x="672318" y="515258"/>
                  <a:pt x="642258" y="515258"/>
                </a:cubicBezTo>
                <a:cubicBezTo>
                  <a:pt x="612198" y="515258"/>
                  <a:pt x="587829" y="490889"/>
                  <a:pt x="587829" y="460829"/>
                </a:cubicBezTo>
                <a:cubicBezTo>
                  <a:pt x="587829" y="430769"/>
                  <a:pt x="612198" y="406400"/>
                  <a:pt x="642258" y="406400"/>
                </a:cubicBezTo>
                <a:close/>
                <a:moveTo>
                  <a:pt x="446315" y="406400"/>
                </a:moveTo>
                <a:cubicBezTo>
                  <a:pt x="476375" y="406400"/>
                  <a:pt x="500744" y="430769"/>
                  <a:pt x="500744" y="460829"/>
                </a:cubicBezTo>
                <a:cubicBezTo>
                  <a:pt x="500744" y="490889"/>
                  <a:pt x="476375" y="515258"/>
                  <a:pt x="446315" y="515258"/>
                </a:cubicBezTo>
                <a:cubicBezTo>
                  <a:pt x="416255" y="515258"/>
                  <a:pt x="391886" y="490889"/>
                  <a:pt x="391886" y="460829"/>
                </a:cubicBezTo>
                <a:cubicBezTo>
                  <a:pt x="391886" y="430769"/>
                  <a:pt x="416255" y="406400"/>
                  <a:pt x="446315" y="406400"/>
                </a:cubicBezTo>
                <a:close/>
                <a:moveTo>
                  <a:pt x="250372" y="406400"/>
                </a:moveTo>
                <a:cubicBezTo>
                  <a:pt x="280432" y="406400"/>
                  <a:pt x="304801" y="430769"/>
                  <a:pt x="304801" y="460829"/>
                </a:cubicBezTo>
                <a:cubicBezTo>
                  <a:pt x="304801" y="490889"/>
                  <a:pt x="280432" y="515258"/>
                  <a:pt x="250372" y="515258"/>
                </a:cubicBezTo>
                <a:cubicBezTo>
                  <a:pt x="220312" y="515258"/>
                  <a:pt x="195943" y="490889"/>
                  <a:pt x="195943" y="460829"/>
                </a:cubicBezTo>
                <a:cubicBezTo>
                  <a:pt x="195943" y="430769"/>
                  <a:pt x="220312" y="406400"/>
                  <a:pt x="250372" y="406400"/>
                </a:cubicBezTo>
                <a:close/>
                <a:moveTo>
                  <a:pt x="54429" y="406400"/>
                </a:moveTo>
                <a:cubicBezTo>
                  <a:pt x="84489" y="406400"/>
                  <a:pt x="108858" y="430769"/>
                  <a:pt x="108858" y="460829"/>
                </a:cubicBezTo>
                <a:cubicBezTo>
                  <a:pt x="108858" y="490889"/>
                  <a:pt x="84489" y="515258"/>
                  <a:pt x="54429" y="515258"/>
                </a:cubicBezTo>
                <a:cubicBezTo>
                  <a:pt x="24369" y="515258"/>
                  <a:pt x="0" y="490889"/>
                  <a:pt x="0" y="460829"/>
                </a:cubicBezTo>
                <a:cubicBezTo>
                  <a:pt x="0" y="430769"/>
                  <a:pt x="24369" y="406400"/>
                  <a:pt x="54429" y="406400"/>
                </a:cubicBezTo>
                <a:close/>
                <a:moveTo>
                  <a:pt x="1621973" y="203200"/>
                </a:moveTo>
                <a:cubicBezTo>
                  <a:pt x="1652033" y="203200"/>
                  <a:pt x="1676402" y="227569"/>
                  <a:pt x="1676402" y="257629"/>
                </a:cubicBezTo>
                <a:cubicBezTo>
                  <a:pt x="1676402" y="287689"/>
                  <a:pt x="1652033" y="312058"/>
                  <a:pt x="1621973" y="312058"/>
                </a:cubicBezTo>
                <a:cubicBezTo>
                  <a:pt x="1591913" y="312058"/>
                  <a:pt x="1567544" y="287689"/>
                  <a:pt x="1567544" y="257629"/>
                </a:cubicBezTo>
                <a:cubicBezTo>
                  <a:pt x="1567544" y="227569"/>
                  <a:pt x="1591913" y="203200"/>
                  <a:pt x="1621973" y="203200"/>
                </a:cubicBezTo>
                <a:close/>
                <a:moveTo>
                  <a:pt x="1426030" y="203200"/>
                </a:moveTo>
                <a:cubicBezTo>
                  <a:pt x="1456090" y="203200"/>
                  <a:pt x="1480459" y="227569"/>
                  <a:pt x="1480459" y="257629"/>
                </a:cubicBezTo>
                <a:cubicBezTo>
                  <a:pt x="1480459" y="287689"/>
                  <a:pt x="1456090" y="312058"/>
                  <a:pt x="1426030" y="312058"/>
                </a:cubicBezTo>
                <a:cubicBezTo>
                  <a:pt x="1395970" y="312058"/>
                  <a:pt x="1371601" y="287689"/>
                  <a:pt x="1371601" y="257629"/>
                </a:cubicBezTo>
                <a:cubicBezTo>
                  <a:pt x="1371601" y="227569"/>
                  <a:pt x="1395970" y="203200"/>
                  <a:pt x="1426030" y="203200"/>
                </a:cubicBezTo>
                <a:close/>
                <a:moveTo>
                  <a:pt x="1230087" y="203200"/>
                </a:moveTo>
                <a:cubicBezTo>
                  <a:pt x="1260147" y="203200"/>
                  <a:pt x="1284516" y="227569"/>
                  <a:pt x="1284516" y="257629"/>
                </a:cubicBezTo>
                <a:cubicBezTo>
                  <a:pt x="1284516" y="287689"/>
                  <a:pt x="1260147" y="312058"/>
                  <a:pt x="1230087" y="312058"/>
                </a:cubicBezTo>
                <a:cubicBezTo>
                  <a:pt x="1200027" y="312058"/>
                  <a:pt x="1175658" y="287689"/>
                  <a:pt x="1175658" y="257629"/>
                </a:cubicBezTo>
                <a:cubicBezTo>
                  <a:pt x="1175658" y="227569"/>
                  <a:pt x="1200027" y="203200"/>
                  <a:pt x="1230087" y="203200"/>
                </a:cubicBezTo>
                <a:close/>
                <a:moveTo>
                  <a:pt x="1034144" y="203200"/>
                </a:moveTo>
                <a:cubicBezTo>
                  <a:pt x="1064204" y="203200"/>
                  <a:pt x="1088573" y="227569"/>
                  <a:pt x="1088573" y="257629"/>
                </a:cubicBezTo>
                <a:cubicBezTo>
                  <a:pt x="1088573" y="287689"/>
                  <a:pt x="1064204" y="312058"/>
                  <a:pt x="1034144" y="312058"/>
                </a:cubicBezTo>
                <a:cubicBezTo>
                  <a:pt x="1004084" y="312058"/>
                  <a:pt x="979715" y="287689"/>
                  <a:pt x="979715" y="257629"/>
                </a:cubicBezTo>
                <a:cubicBezTo>
                  <a:pt x="979715" y="227569"/>
                  <a:pt x="1004084" y="203200"/>
                  <a:pt x="1034144" y="203200"/>
                </a:cubicBezTo>
                <a:close/>
                <a:moveTo>
                  <a:pt x="838201" y="203200"/>
                </a:moveTo>
                <a:cubicBezTo>
                  <a:pt x="868261" y="203200"/>
                  <a:pt x="892630" y="227569"/>
                  <a:pt x="892630" y="257629"/>
                </a:cubicBezTo>
                <a:cubicBezTo>
                  <a:pt x="892630" y="287689"/>
                  <a:pt x="868261" y="312058"/>
                  <a:pt x="838201" y="312058"/>
                </a:cubicBezTo>
                <a:cubicBezTo>
                  <a:pt x="808141" y="312058"/>
                  <a:pt x="783772" y="287689"/>
                  <a:pt x="783772" y="257629"/>
                </a:cubicBezTo>
                <a:cubicBezTo>
                  <a:pt x="783772" y="227569"/>
                  <a:pt x="808141" y="203200"/>
                  <a:pt x="838201" y="203200"/>
                </a:cubicBezTo>
                <a:close/>
                <a:moveTo>
                  <a:pt x="642258" y="203200"/>
                </a:moveTo>
                <a:cubicBezTo>
                  <a:pt x="672318" y="203200"/>
                  <a:pt x="696687" y="227569"/>
                  <a:pt x="696687" y="257629"/>
                </a:cubicBezTo>
                <a:cubicBezTo>
                  <a:pt x="696687" y="287689"/>
                  <a:pt x="672318" y="312058"/>
                  <a:pt x="642258" y="312058"/>
                </a:cubicBezTo>
                <a:cubicBezTo>
                  <a:pt x="612198" y="312058"/>
                  <a:pt x="587829" y="287689"/>
                  <a:pt x="587829" y="257629"/>
                </a:cubicBezTo>
                <a:cubicBezTo>
                  <a:pt x="587829" y="227569"/>
                  <a:pt x="612198" y="203200"/>
                  <a:pt x="642258" y="203200"/>
                </a:cubicBezTo>
                <a:close/>
                <a:moveTo>
                  <a:pt x="446315" y="203200"/>
                </a:moveTo>
                <a:cubicBezTo>
                  <a:pt x="476375" y="203200"/>
                  <a:pt x="500744" y="227569"/>
                  <a:pt x="500744" y="257629"/>
                </a:cubicBezTo>
                <a:cubicBezTo>
                  <a:pt x="500744" y="287689"/>
                  <a:pt x="476375" y="312058"/>
                  <a:pt x="446315" y="312058"/>
                </a:cubicBezTo>
                <a:cubicBezTo>
                  <a:pt x="416255" y="312058"/>
                  <a:pt x="391886" y="287689"/>
                  <a:pt x="391886" y="257629"/>
                </a:cubicBezTo>
                <a:cubicBezTo>
                  <a:pt x="391886" y="227569"/>
                  <a:pt x="416255" y="203200"/>
                  <a:pt x="446315" y="203200"/>
                </a:cubicBezTo>
                <a:close/>
                <a:moveTo>
                  <a:pt x="250372" y="203200"/>
                </a:moveTo>
                <a:cubicBezTo>
                  <a:pt x="280432" y="203200"/>
                  <a:pt x="304801" y="227569"/>
                  <a:pt x="304801" y="257629"/>
                </a:cubicBezTo>
                <a:cubicBezTo>
                  <a:pt x="304801" y="287689"/>
                  <a:pt x="280432" y="312058"/>
                  <a:pt x="250372" y="312058"/>
                </a:cubicBezTo>
                <a:cubicBezTo>
                  <a:pt x="220312" y="312058"/>
                  <a:pt x="195943" y="287689"/>
                  <a:pt x="195943" y="257629"/>
                </a:cubicBezTo>
                <a:cubicBezTo>
                  <a:pt x="195943" y="227569"/>
                  <a:pt x="220312" y="203200"/>
                  <a:pt x="250372" y="203200"/>
                </a:cubicBezTo>
                <a:close/>
                <a:moveTo>
                  <a:pt x="54429" y="203200"/>
                </a:moveTo>
                <a:cubicBezTo>
                  <a:pt x="84489" y="203200"/>
                  <a:pt x="108858" y="227569"/>
                  <a:pt x="108858" y="257629"/>
                </a:cubicBezTo>
                <a:cubicBezTo>
                  <a:pt x="108858" y="287689"/>
                  <a:pt x="84489" y="312058"/>
                  <a:pt x="54429" y="312058"/>
                </a:cubicBezTo>
                <a:cubicBezTo>
                  <a:pt x="24369" y="312058"/>
                  <a:pt x="0" y="287689"/>
                  <a:pt x="0" y="257629"/>
                </a:cubicBezTo>
                <a:cubicBezTo>
                  <a:pt x="0" y="227569"/>
                  <a:pt x="24369" y="203200"/>
                  <a:pt x="54429" y="203200"/>
                </a:cubicBezTo>
                <a:close/>
                <a:moveTo>
                  <a:pt x="1621973" y="0"/>
                </a:moveTo>
                <a:cubicBezTo>
                  <a:pt x="1652033" y="0"/>
                  <a:pt x="1676402" y="24369"/>
                  <a:pt x="1676402" y="54429"/>
                </a:cubicBezTo>
                <a:cubicBezTo>
                  <a:pt x="1676402" y="84489"/>
                  <a:pt x="1652033" y="108858"/>
                  <a:pt x="1621973" y="108858"/>
                </a:cubicBezTo>
                <a:cubicBezTo>
                  <a:pt x="1591913" y="108858"/>
                  <a:pt x="1567544" y="84489"/>
                  <a:pt x="1567544" y="54429"/>
                </a:cubicBezTo>
                <a:cubicBezTo>
                  <a:pt x="1567544" y="24369"/>
                  <a:pt x="1591913" y="0"/>
                  <a:pt x="1621973" y="0"/>
                </a:cubicBezTo>
                <a:close/>
                <a:moveTo>
                  <a:pt x="1426030" y="0"/>
                </a:moveTo>
                <a:cubicBezTo>
                  <a:pt x="1456090" y="0"/>
                  <a:pt x="1480459" y="24369"/>
                  <a:pt x="1480459" y="54429"/>
                </a:cubicBezTo>
                <a:cubicBezTo>
                  <a:pt x="1480459" y="84489"/>
                  <a:pt x="1456090" y="108858"/>
                  <a:pt x="1426030" y="108858"/>
                </a:cubicBezTo>
                <a:cubicBezTo>
                  <a:pt x="1395970" y="108858"/>
                  <a:pt x="1371601" y="84489"/>
                  <a:pt x="1371601" y="54429"/>
                </a:cubicBezTo>
                <a:cubicBezTo>
                  <a:pt x="1371601" y="24369"/>
                  <a:pt x="1395970" y="0"/>
                  <a:pt x="1426030" y="0"/>
                </a:cubicBezTo>
                <a:close/>
                <a:moveTo>
                  <a:pt x="1230087" y="0"/>
                </a:moveTo>
                <a:cubicBezTo>
                  <a:pt x="1260147" y="0"/>
                  <a:pt x="1284516" y="24369"/>
                  <a:pt x="1284516" y="54429"/>
                </a:cubicBezTo>
                <a:cubicBezTo>
                  <a:pt x="1284516" y="84489"/>
                  <a:pt x="1260147" y="108858"/>
                  <a:pt x="1230087" y="108858"/>
                </a:cubicBezTo>
                <a:cubicBezTo>
                  <a:pt x="1200027" y="108858"/>
                  <a:pt x="1175658" y="84489"/>
                  <a:pt x="1175658" y="54429"/>
                </a:cubicBezTo>
                <a:cubicBezTo>
                  <a:pt x="1175658" y="24369"/>
                  <a:pt x="1200027" y="0"/>
                  <a:pt x="1230087" y="0"/>
                </a:cubicBezTo>
                <a:close/>
                <a:moveTo>
                  <a:pt x="1034144" y="0"/>
                </a:moveTo>
                <a:cubicBezTo>
                  <a:pt x="1064204" y="0"/>
                  <a:pt x="1088573" y="24369"/>
                  <a:pt x="1088573" y="54429"/>
                </a:cubicBezTo>
                <a:cubicBezTo>
                  <a:pt x="1088573" y="84489"/>
                  <a:pt x="1064204" y="108858"/>
                  <a:pt x="1034144" y="108858"/>
                </a:cubicBezTo>
                <a:cubicBezTo>
                  <a:pt x="1004084" y="108858"/>
                  <a:pt x="979715" y="84489"/>
                  <a:pt x="979715" y="54429"/>
                </a:cubicBezTo>
                <a:cubicBezTo>
                  <a:pt x="979715" y="24369"/>
                  <a:pt x="1004084" y="0"/>
                  <a:pt x="1034144" y="0"/>
                </a:cubicBezTo>
                <a:close/>
                <a:moveTo>
                  <a:pt x="838201" y="0"/>
                </a:moveTo>
                <a:cubicBezTo>
                  <a:pt x="868261" y="0"/>
                  <a:pt x="892630" y="24369"/>
                  <a:pt x="892630" y="54429"/>
                </a:cubicBezTo>
                <a:cubicBezTo>
                  <a:pt x="892630" y="84489"/>
                  <a:pt x="868261" y="108858"/>
                  <a:pt x="838201" y="108858"/>
                </a:cubicBezTo>
                <a:cubicBezTo>
                  <a:pt x="808141" y="108858"/>
                  <a:pt x="783772" y="84489"/>
                  <a:pt x="783772" y="54429"/>
                </a:cubicBezTo>
                <a:cubicBezTo>
                  <a:pt x="783772" y="24369"/>
                  <a:pt x="808141" y="0"/>
                  <a:pt x="838201" y="0"/>
                </a:cubicBezTo>
                <a:close/>
                <a:moveTo>
                  <a:pt x="642258" y="0"/>
                </a:moveTo>
                <a:cubicBezTo>
                  <a:pt x="672318" y="0"/>
                  <a:pt x="696687" y="24369"/>
                  <a:pt x="696687" y="54429"/>
                </a:cubicBezTo>
                <a:cubicBezTo>
                  <a:pt x="696687" y="84489"/>
                  <a:pt x="672318" y="108858"/>
                  <a:pt x="642258" y="108858"/>
                </a:cubicBezTo>
                <a:cubicBezTo>
                  <a:pt x="612198" y="108858"/>
                  <a:pt x="587829" y="84489"/>
                  <a:pt x="587829" y="54429"/>
                </a:cubicBezTo>
                <a:cubicBezTo>
                  <a:pt x="587829" y="24369"/>
                  <a:pt x="612198" y="0"/>
                  <a:pt x="642258" y="0"/>
                </a:cubicBezTo>
                <a:close/>
                <a:moveTo>
                  <a:pt x="446315" y="0"/>
                </a:moveTo>
                <a:cubicBezTo>
                  <a:pt x="476375" y="0"/>
                  <a:pt x="500744" y="24369"/>
                  <a:pt x="500744" y="54429"/>
                </a:cubicBezTo>
                <a:cubicBezTo>
                  <a:pt x="500744" y="84489"/>
                  <a:pt x="476375" y="108858"/>
                  <a:pt x="446315" y="108858"/>
                </a:cubicBezTo>
                <a:cubicBezTo>
                  <a:pt x="416255" y="108858"/>
                  <a:pt x="391886" y="84489"/>
                  <a:pt x="391886" y="54429"/>
                </a:cubicBezTo>
                <a:cubicBezTo>
                  <a:pt x="391886" y="24369"/>
                  <a:pt x="416255" y="0"/>
                  <a:pt x="446315" y="0"/>
                </a:cubicBezTo>
                <a:close/>
                <a:moveTo>
                  <a:pt x="250372" y="0"/>
                </a:moveTo>
                <a:cubicBezTo>
                  <a:pt x="280432" y="0"/>
                  <a:pt x="304801" y="24369"/>
                  <a:pt x="304801" y="54429"/>
                </a:cubicBezTo>
                <a:cubicBezTo>
                  <a:pt x="304801" y="84489"/>
                  <a:pt x="280432" y="108858"/>
                  <a:pt x="250372" y="108858"/>
                </a:cubicBezTo>
                <a:cubicBezTo>
                  <a:pt x="220312" y="108858"/>
                  <a:pt x="195943" y="84489"/>
                  <a:pt x="195943" y="54429"/>
                </a:cubicBezTo>
                <a:cubicBezTo>
                  <a:pt x="195943" y="24369"/>
                  <a:pt x="220312" y="0"/>
                  <a:pt x="250372" y="0"/>
                </a:cubicBezTo>
                <a:close/>
                <a:moveTo>
                  <a:pt x="54429" y="0"/>
                </a:moveTo>
                <a:cubicBezTo>
                  <a:pt x="84489" y="0"/>
                  <a:pt x="108858" y="24369"/>
                  <a:pt x="108858" y="54429"/>
                </a:cubicBezTo>
                <a:cubicBezTo>
                  <a:pt x="108858" y="84489"/>
                  <a:pt x="84489" y="108858"/>
                  <a:pt x="54429" y="108858"/>
                </a:cubicBezTo>
                <a:cubicBezTo>
                  <a:pt x="24369" y="108858"/>
                  <a:pt x="0" y="84489"/>
                  <a:pt x="0" y="54429"/>
                </a:cubicBezTo>
                <a:cubicBezTo>
                  <a:pt x="0" y="24369"/>
                  <a:pt x="24369" y="0"/>
                  <a:pt x="54429" y="0"/>
                </a:cubicBezTo>
                <a:close/>
              </a:path>
            </a:pathLst>
          </a:cu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="" xmlns:a16="http://schemas.microsoft.com/office/drawing/2014/main" id="{E6F84128-3305-49B1-B4A6-6D714BCE397C}"/>
              </a:ext>
            </a:extLst>
          </p:cNvPr>
          <p:cNvSpPr/>
          <p:nvPr/>
        </p:nvSpPr>
        <p:spPr>
          <a:xfrm>
            <a:off x="743558" y="1017729"/>
            <a:ext cx="8995021" cy="4822542"/>
          </a:xfrm>
          <a:custGeom>
            <a:avLst/>
            <a:gdLst>
              <a:gd name="connsiteX0" fmla="*/ 0 w 10385368"/>
              <a:gd name="connsiteY0" fmla="*/ 0 h 5567956"/>
              <a:gd name="connsiteX1" fmla="*/ 119796 w 10385368"/>
              <a:gd name="connsiteY1" fmla="*/ 0 h 5567956"/>
              <a:gd name="connsiteX2" fmla="*/ 128645 w 10385368"/>
              <a:gd name="connsiteY2" fmla="*/ 43831 h 5567956"/>
              <a:gd name="connsiteX3" fmla="*/ 232403 w 10385368"/>
              <a:gd name="connsiteY3" fmla="*/ 112606 h 5567956"/>
              <a:gd name="connsiteX4" fmla="*/ 336161 w 10385368"/>
              <a:gd name="connsiteY4" fmla="*/ 43831 h 5567956"/>
              <a:gd name="connsiteX5" fmla="*/ 345010 w 10385368"/>
              <a:gd name="connsiteY5" fmla="*/ 0 h 5567956"/>
              <a:gd name="connsiteX6" fmla="*/ 487224 w 10385368"/>
              <a:gd name="connsiteY6" fmla="*/ 0 h 5567956"/>
              <a:gd name="connsiteX7" fmla="*/ 496073 w 10385368"/>
              <a:gd name="connsiteY7" fmla="*/ 43831 h 5567956"/>
              <a:gd name="connsiteX8" fmla="*/ 599831 w 10385368"/>
              <a:gd name="connsiteY8" fmla="*/ 112606 h 5567956"/>
              <a:gd name="connsiteX9" fmla="*/ 703589 w 10385368"/>
              <a:gd name="connsiteY9" fmla="*/ 43831 h 5567956"/>
              <a:gd name="connsiteX10" fmla="*/ 712438 w 10385368"/>
              <a:gd name="connsiteY10" fmla="*/ 0 h 5567956"/>
              <a:gd name="connsiteX11" fmla="*/ 854652 w 10385368"/>
              <a:gd name="connsiteY11" fmla="*/ 0 h 5567956"/>
              <a:gd name="connsiteX12" fmla="*/ 863501 w 10385368"/>
              <a:gd name="connsiteY12" fmla="*/ 43831 h 5567956"/>
              <a:gd name="connsiteX13" fmla="*/ 967259 w 10385368"/>
              <a:gd name="connsiteY13" fmla="*/ 112606 h 5567956"/>
              <a:gd name="connsiteX14" fmla="*/ 1071017 w 10385368"/>
              <a:gd name="connsiteY14" fmla="*/ 43831 h 5567956"/>
              <a:gd name="connsiteX15" fmla="*/ 1079866 w 10385368"/>
              <a:gd name="connsiteY15" fmla="*/ 0 h 5567956"/>
              <a:gd name="connsiteX16" fmla="*/ 1222079 w 10385368"/>
              <a:gd name="connsiteY16" fmla="*/ 0 h 5567956"/>
              <a:gd name="connsiteX17" fmla="*/ 1230929 w 10385368"/>
              <a:gd name="connsiteY17" fmla="*/ 43831 h 5567956"/>
              <a:gd name="connsiteX18" fmla="*/ 1334687 w 10385368"/>
              <a:gd name="connsiteY18" fmla="*/ 112606 h 5567956"/>
              <a:gd name="connsiteX19" fmla="*/ 1438445 w 10385368"/>
              <a:gd name="connsiteY19" fmla="*/ 43831 h 5567956"/>
              <a:gd name="connsiteX20" fmla="*/ 1447294 w 10385368"/>
              <a:gd name="connsiteY20" fmla="*/ 0 h 5567956"/>
              <a:gd name="connsiteX21" fmla="*/ 1589507 w 10385368"/>
              <a:gd name="connsiteY21" fmla="*/ 0 h 5567956"/>
              <a:gd name="connsiteX22" fmla="*/ 1598357 w 10385368"/>
              <a:gd name="connsiteY22" fmla="*/ 43831 h 5567956"/>
              <a:gd name="connsiteX23" fmla="*/ 1702114 w 10385368"/>
              <a:gd name="connsiteY23" fmla="*/ 112606 h 5567956"/>
              <a:gd name="connsiteX24" fmla="*/ 1805873 w 10385368"/>
              <a:gd name="connsiteY24" fmla="*/ 43831 h 5567956"/>
              <a:gd name="connsiteX25" fmla="*/ 1814722 w 10385368"/>
              <a:gd name="connsiteY25" fmla="*/ 0 h 5567956"/>
              <a:gd name="connsiteX26" fmla="*/ 1956936 w 10385368"/>
              <a:gd name="connsiteY26" fmla="*/ 0 h 5567956"/>
              <a:gd name="connsiteX27" fmla="*/ 1965786 w 10385368"/>
              <a:gd name="connsiteY27" fmla="*/ 43831 h 5567956"/>
              <a:gd name="connsiteX28" fmla="*/ 2069543 w 10385368"/>
              <a:gd name="connsiteY28" fmla="*/ 112606 h 5567956"/>
              <a:gd name="connsiteX29" fmla="*/ 2173301 w 10385368"/>
              <a:gd name="connsiteY29" fmla="*/ 43831 h 5567956"/>
              <a:gd name="connsiteX30" fmla="*/ 2182150 w 10385368"/>
              <a:gd name="connsiteY30" fmla="*/ 0 h 5567956"/>
              <a:gd name="connsiteX31" fmla="*/ 2324364 w 10385368"/>
              <a:gd name="connsiteY31" fmla="*/ 0 h 5567956"/>
              <a:gd name="connsiteX32" fmla="*/ 2333213 w 10385368"/>
              <a:gd name="connsiteY32" fmla="*/ 43831 h 5567956"/>
              <a:gd name="connsiteX33" fmla="*/ 2436970 w 10385368"/>
              <a:gd name="connsiteY33" fmla="*/ 112606 h 5567956"/>
              <a:gd name="connsiteX34" fmla="*/ 2540728 w 10385368"/>
              <a:gd name="connsiteY34" fmla="*/ 43831 h 5567956"/>
              <a:gd name="connsiteX35" fmla="*/ 2549577 w 10385368"/>
              <a:gd name="connsiteY35" fmla="*/ 0 h 5567956"/>
              <a:gd name="connsiteX36" fmla="*/ 2691791 w 10385368"/>
              <a:gd name="connsiteY36" fmla="*/ 0 h 5567956"/>
              <a:gd name="connsiteX37" fmla="*/ 2700641 w 10385368"/>
              <a:gd name="connsiteY37" fmla="*/ 43831 h 5567956"/>
              <a:gd name="connsiteX38" fmla="*/ 2804398 w 10385368"/>
              <a:gd name="connsiteY38" fmla="*/ 112606 h 5567956"/>
              <a:gd name="connsiteX39" fmla="*/ 2908157 w 10385368"/>
              <a:gd name="connsiteY39" fmla="*/ 43831 h 5567956"/>
              <a:gd name="connsiteX40" fmla="*/ 2917006 w 10385368"/>
              <a:gd name="connsiteY40" fmla="*/ 0 h 5567956"/>
              <a:gd name="connsiteX41" fmla="*/ 3059219 w 10385368"/>
              <a:gd name="connsiteY41" fmla="*/ 0 h 5567956"/>
              <a:gd name="connsiteX42" fmla="*/ 3068069 w 10385368"/>
              <a:gd name="connsiteY42" fmla="*/ 43831 h 5567956"/>
              <a:gd name="connsiteX43" fmla="*/ 3171827 w 10385368"/>
              <a:gd name="connsiteY43" fmla="*/ 112606 h 5567956"/>
              <a:gd name="connsiteX44" fmla="*/ 3275583 w 10385368"/>
              <a:gd name="connsiteY44" fmla="*/ 43831 h 5567956"/>
              <a:gd name="connsiteX45" fmla="*/ 3284432 w 10385368"/>
              <a:gd name="connsiteY45" fmla="*/ 0 h 5567956"/>
              <a:gd name="connsiteX46" fmla="*/ 3426647 w 10385368"/>
              <a:gd name="connsiteY46" fmla="*/ 0 h 5567956"/>
              <a:gd name="connsiteX47" fmla="*/ 3435496 w 10385368"/>
              <a:gd name="connsiteY47" fmla="*/ 43831 h 5567956"/>
              <a:gd name="connsiteX48" fmla="*/ 3539253 w 10385368"/>
              <a:gd name="connsiteY48" fmla="*/ 112606 h 5567956"/>
              <a:gd name="connsiteX49" fmla="*/ 3643011 w 10385368"/>
              <a:gd name="connsiteY49" fmla="*/ 43831 h 5567956"/>
              <a:gd name="connsiteX50" fmla="*/ 3651860 w 10385368"/>
              <a:gd name="connsiteY50" fmla="*/ 0 h 5567956"/>
              <a:gd name="connsiteX51" fmla="*/ 3794075 w 10385368"/>
              <a:gd name="connsiteY51" fmla="*/ 0 h 5567956"/>
              <a:gd name="connsiteX52" fmla="*/ 3802924 w 10385368"/>
              <a:gd name="connsiteY52" fmla="*/ 43831 h 5567956"/>
              <a:gd name="connsiteX53" fmla="*/ 3906681 w 10385368"/>
              <a:gd name="connsiteY53" fmla="*/ 112606 h 5567956"/>
              <a:gd name="connsiteX54" fmla="*/ 4010439 w 10385368"/>
              <a:gd name="connsiteY54" fmla="*/ 43831 h 5567956"/>
              <a:gd name="connsiteX55" fmla="*/ 4019288 w 10385368"/>
              <a:gd name="connsiteY55" fmla="*/ 0 h 5567956"/>
              <a:gd name="connsiteX56" fmla="*/ 4161503 w 10385368"/>
              <a:gd name="connsiteY56" fmla="*/ 0 h 5567956"/>
              <a:gd name="connsiteX57" fmla="*/ 4170352 w 10385368"/>
              <a:gd name="connsiteY57" fmla="*/ 43831 h 5567956"/>
              <a:gd name="connsiteX58" fmla="*/ 4274109 w 10385368"/>
              <a:gd name="connsiteY58" fmla="*/ 112606 h 5567956"/>
              <a:gd name="connsiteX59" fmla="*/ 4377867 w 10385368"/>
              <a:gd name="connsiteY59" fmla="*/ 43831 h 5567956"/>
              <a:gd name="connsiteX60" fmla="*/ 4386716 w 10385368"/>
              <a:gd name="connsiteY60" fmla="*/ 0 h 5567956"/>
              <a:gd name="connsiteX61" fmla="*/ 4528931 w 10385368"/>
              <a:gd name="connsiteY61" fmla="*/ 0 h 5567956"/>
              <a:gd name="connsiteX62" fmla="*/ 4537780 w 10385368"/>
              <a:gd name="connsiteY62" fmla="*/ 43831 h 5567956"/>
              <a:gd name="connsiteX63" fmla="*/ 4641537 w 10385368"/>
              <a:gd name="connsiteY63" fmla="*/ 112606 h 5567956"/>
              <a:gd name="connsiteX64" fmla="*/ 4745295 w 10385368"/>
              <a:gd name="connsiteY64" fmla="*/ 43831 h 5567956"/>
              <a:gd name="connsiteX65" fmla="*/ 4754144 w 10385368"/>
              <a:gd name="connsiteY65" fmla="*/ 0 h 5567956"/>
              <a:gd name="connsiteX66" fmla="*/ 4896359 w 10385368"/>
              <a:gd name="connsiteY66" fmla="*/ 0 h 5567956"/>
              <a:gd name="connsiteX67" fmla="*/ 4905208 w 10385368"/>
              <a:gd name="connsiteY67" fmla="*/ 43831 h 5567956"/>
              <a:gd name="connsiteX68" fmla="*/ 5008965 w 10385368"/>
              <a:gd name="connsiteY68" fmla="*/ 112606 h 5567956"/>
              <a:gd name="connsiteX69" fmla="*/ 5112723 w 10385368"/>
              <a:gd name="connsiteY69" fmla="*/ 43831 h 5567956"/>
              <a:gd name="connsiteX70" fmla="*/ 5121572 w 10385368"/>
              <a:gd name="connsiteY70" fmla="*/ 0 h 5567956"/>
              <a:gd name="connsiteX71" fmla="*/ 5263786 w 10385368"/>
              <a:gd name="connsiteY71" fmla="*/ 0 h 5567956"/>
              <a:gd name="connsiteX72" fmla="*/ 5272636 w 10385368"/>
              <a:gd name="connsiteY72" fmla="*/ 43831 h 5567956"/>
              <a:gd name="connsiteX73" fmla="*/ 5376393 w 10385368"/>
              <a:gd name="connsiteY73" fmla="*/ 112606 h 5567956"/>
              <a:gd name="connsiteX74" fmla="*/ 5480151 w 10385368"/>
              <a:gd name="connsiteY74" fmla="*/ 43831 h 5567956"/>
              <a:gd name="connsiteX75" fmla="*/ 5489000 w 10385368"/>
              <a:gd name="connsiteY75" fmla="*/ 0 h 5567956"/>
              <a:gd name="connsiteX76" fmla="*/ 5631214 w 10385368"/>
              <a:gd name="connsiteY76" fmla="*/ 0 h 5567956"/>
              <a:gd name="connsiteX77" fmla="*/ 5640064 w 10385368"/>
              <a:gd name="connsiteY77" fmla="*/ 43831 h 5567956"/>
              <a:gd name="connsiteX78" fmla="*/ 5743821 w 10385368"/>
              <a:gd name="connsiteY78" fmla="*/ 112606 h 5567956"/>
              <a:gd name="connsiteX79" fmla="*/ 5847579 w 10385368"/>
              <a:gd name="connsiteY79" fmla="*/ 43831 h 5567956"/>
              <a:gd name="connsiteX80" fmla="*/ 5856428 w 10385368"/>
              <a:gd name="connsiteY80" fmla="*/ 0 h 5567956"/>
              <a:gd name="connsiteX81" fmla="*/ 5998642 w 10385368"/>
              <a:gd name="connsiteY81" fmla="*/ 0 h 5567956"/>
              <a:gd name="connsiteX82" fmla="*/ 6007492 w 10385368"/>
              <a:gd name="connsiteY82" fmla="*/ 43831 h 5567956"/>
              <a:gd name="connsiteX83" fmla="*/ 6111249 w 10385368"/>
              <a:gd name="connsiteY83" fmla="*/ 112606 h 5567956"/>
              <a:gd name="connsiteX84" fmla="*/ 6215007 w 10385368"/>
              <a:gd name="connsiteY84" fmla="*/ 43831 h 5567956"/>
              <a:gd name="connsiteX85" fmla="*/ 6223856 w 10385368"/>
              <a:gd name="connsiteY85" fmla="*/ 0 h 5567956"/>
              <a:gd name="connsiteX86" fmla="*/ 6366070 w 10385368"/>
              <a:gd name="connsiteY86" fmla="*/ 0 h 5567956"/>
              <a:gd name="connsiteX87" fmla="*/ 6374919 w 10385368"/>
              <a:gd name="connsiteY87" fmla="*/ 43831 h 5567956"/>
              <a:gd name="connsiteX88" fmla="*/ 6478677 w 10385368"/>
              <a:gd name="connsiteY88" fmla="*/ 112606 h 5567956"/>
              <a:gd name="connsiteX89" fmla="*/ 6582435 w 10385368"/>
              <a:gd name="connsiteY89" fmla="*/ 43831 h 5567956"/>
              <a:gd name="connsiteX90" fmla="*/ 6591284 w 10385368"/>
              <a:gd name="connsiteY90" fmla="*/ 0 h 5567956"/>
              <a:gd name="connsiteX91" fmla="*/ 6733498 w 10385368"/>
              <a:gd name="connsiteY91" fmla="*/ 0 h 5567956"/>
              <a:gd name="connsiteX92" fmla="*/ 6742347 w 10385368"/>
              <a:gd name="connsiteY92" fmla="*/ 43831 h 5567956"/>
              <a:gd name="connsiteX93" fmla="*/ 6846105 w 10385368"/>
              <a:gd name="connsiteY93" fmla="*/ 112606 h 5567956"/>
              <a:gd name="connsiteX94" fmla="*/ 6949863 w 10385368"/>
              <a:gd name="connsiteY94" fmla="*/ 43831 h 5567956"/>
              <a:gd name="connsiteX95" fmla="*/ 6958712 w 10385368"/>
              <a:gd name="connsiteY95" fmla="*/ 0 h 5567956"/>
              <a:gd name="connsiteX96" fmla="*/ 7100926 w 10385368"/>
              <a:gd name="connsiteY96" fmla="*/ 0 h 5567956"/>
              <a:gd name="connsiteX97" fmla="*/ 7109776 w 10385368"/>
              <a:gd name="connsiteY97" fmla="*/ 43831 h 5567956"/>
              <a:gd name="connsiteX98" fmla="*/ 7213533 w 10385368"/>
              <a:gd name="connsiteY98" fmla="*/ 112606 h 5567956"/>
              <a:gd name="connsiteX99" fmla="*/ 7317291 w 10385368"/>
              <a:gd name="connsiteY99" fmla="*/ 43831 h 5567956"/>
              <a:gd name="connsiteX100" fmla="*/ 7326140 w 10385368"/>
              <a:gd name="connsiteY100" fmla="*/ 0 h 5567956"/>
              <a:gd name="connsiteX101" fmla="*/ 7468354 w 10385368"/>
              <a:gd name="connsiteY101" fmla="*/ 0 h 5567956"/>
              <a:gd name="connsiteX102" fmla="*/ 7477203 w 10385368"/>
              <a:gd name="connsiteY102" fmla="*/ 43831 h 5567956"/>
              <a:gd name="connsiteX103" fmla="*/ 7580961 w 10385368"/>
              <a:gd name="connsiteY103" fmla="*/ 112606 h 5567956"/>
              <a:gd name="connsiteX104" fmla="*/ 7684719 w 10385368"/>
              <a:gd name="connsiteY104" fmla="*/ 43831 h 5567956"/>
              <a:gd name="connsiteX105" fmla="*/ 7693568 w 10385368"/>
              <a:gd name="connsiteY105" fmla="*/ 0 h 5567956"/>
              <a:gd name="connsiteX106" fmla="*/ 7835782 w 10385368"/>
              <a:gd name="connsiteY106" fmla="*/ 0 h 5567956"/>
              <a:gd name="connsiteX107" fmla="*/ 7844631 w 10385368"/>
              <a:gd name="connsiteY107" fmla="*/ 43831 h 5567956"/>
              <a:gd name="connsiteX108" fmla="*/ 7948389 w 10385368"/>
              <a:gd name="connsiteY108" fmla="*/ 112606 h 5567956"/>
              <a:gd name="connsiteX109" fmla="*/ 8052147 w 10385368"/>
              <a:gd name="connsiteY109" fmla="*/ 43831 h 5567956"/>
              <a:gd name="connsiteX110" fmla="*/ 8060996 w 10385368"/>
              <a:gd name="connsiteY110" fmla="*/ 0 h 5567956"/>
              <a:gd name="connsiteX111" fmla="*/ 8203210 w 10385368"/>
              <a:gd name="connsiteY111" fmla="*/ 0 h 5567956"/>
              <a:gd name="connsiteX112" fmla="*/ 8212059 w 10385368"/>
              <a:gd name="connsiteY112" fmla="*/ 43831 h 5567956"/>
              <a:gd name="connsiteX113" fmla="*/ 8315817 w 10385368"/>
              <a:gd name="connsiteY113" fmla="*/ 112606 h 5567956"/>
              <a:gd name="connsiteX114" fmla="*/ 8419575 w 10385368"/>
              <a:gd name="connsiteY114" fmla="*/ 43831 h 5567956"/>
              <a:gd name="connsiteX115" fmla="*/ 8428424 w 10385368"/>
              <a:gd name="connsiteY115" fmla="*/ 0 h 5567956"/>
              <a:gd name="connsiteX116" fmla="*/ 8570638 w 10385368"/>
              <a:gd name="connsiteY116" fmla="*/ 0 h 5567956"/>
              <a:gd name="connsiteX117" fmla="*/ 8579487 w 10385368"/>
              <a:gd name="connsiteY117" fmla="*/ 43831 h 5567956"/>
              <a:gd name="connsiteX118" fmla="*/ 8683245 w 10385368"/>
              <a:gd name="connsiteY118" fmla="*/ 112606 h 5567956"/>
              <a:gd name="connsiteX119" fmla="*/ 8787003 w 10385368"/>
              <a:gd name="connsiteY119" fmla="*/ 43831 h 5567956"/>
              <a:gd name="connsiteX120" fmla="*/ 8795852 w 10385368"/>
              <a:gd name="connsiteY120" fmla="*/ 0 h 5567956"/>
              <a:gd name="connsiteX121" fmla="*/ 8938066 w 10385368"/>
              <a:gd name="connsiteY121" fmla="*/ 0 h 5567956"/>
              <a:gd name="connsiteX122" fmla="*/ 8946915 w 10385368"/>
              <a:gd name="connsiteY122" fmla="*/ 43831 h 5567956"/>
              <a:gd name="connsiteX123" fmla="*/ 9050673 w 10385368"/>
              <a:gd name="connsiteY123" fmla="*/ 112606 h 5567956"/>
              <a:gd name="connsiteX124" fmla="*/ 9154431 w 10385368"/>
              <a:gd name="connsiteY124" fmla="*/ 43831 h 5567956"/>
              <a:gd name="connsiteX125" fmla="*/ 9163280 w 10385368"/>
              <a:gd name="connsiteY125" fmla="*/ 0 h 5567956"/>
              <a:gd name="connsiteX126" fmla="*/ 9305494 w 10385368"/>
              <a:gd name="connsiteY126" fmla="*/ 0 h 5567956"/>
              <a:gd name="connsiteX127" fmla="*/ 9314343 w 10385368"/>
              <a:gd name="connsiteY127" fmla="*/ 43831 h 5567956"/>
              <a:gd name="connsiteX128" fmla="*/ 9418101 w 10385368"/>
              <a:gd name="connsiteY128" fmla="*/ 112606 h 5567956"/>
              <a:gd name="connsiteX129" fmla="*/ 9521859 w 10385368"/>
              <a:gd name="connsiteY129" fmla="*/ 43831 h 5567956"/>
              <a:gd name="connsiteX130" fmla="*/ 9530708 w 10385368"/>
              <a:gd name="connsiteY130" fmla="*/ 0 h 5567956"/>
              <a:gd name="connsiteX131" fmla="*/ 9672922 w 10385368"/>
              <a:gd name="connsiteY131" fmla="*/ 0 h 5567956"/>
              <a:gd name="connsiteX132" fmla="*/ 9681771 w 10385368"/>
              <a:gd name="connsiteY132" fmla="*/ 43831 h 5567956"/>
              <a:gd name="connsiteX133" fmla="*/ 9785529 w 10385368"/>
              <a:gd name="connsiteY133" fmla="*/ 112606 h 5567956"/>
              <a:gd name="connsiteX134" fmla="*/ 9889287 w 10385368"/>
              <a:gd name="connsiteY134" fmla="*/ 43831 h 5567956"/>
              <a:gd name="connsiteX135" fmla="*/ 9898136 w 10385368"/>
              <a:gd name="connsiteY135" fmla="*/ 0 h 5567956"/>
              <a:gd name="connsiteX136" fmla="*/ 10040360 w 10385368"/>
              <a:gd name="connsiteY136" fmla="*/ 0 h 5567956"/>
              <a:gd name="connsiteX137" fmla="*/ 10049209 w 10385368"/>
              <a:gd name="connsiteY137" fmla="*/ 43831 h 5567956"/>
              <a:gd name="connsiteX138" fmla="*/ 10152967 w 10385368"/>
              <a:gd name="connsiteY138" fmla="*/ 112606 h 5567956"/>
              <a:gd name="connsiteX139" fmla="*/ 10256725 w 10385368"/>
              <a:gd name="connsiteY139" fmla="*/ 43831 h 5567956"/>
              <a:gd name="connsiteX140" fmla="*/ 10265574 w 10385368"/>
              <a:gd name="connsiteY140" fmla="*/ 0 h 5567956"/>
              <a:gd name="connsiteX141" fmla="*/ 10385368 w 10385368"/>
              <a:gd name="connsiteY141" fmla="*/ 0 h 5567956"/>
              <a:gd name="connsiteX142" fmla="*/ 10385368 w 10385368"/>
              <a:gd name="connsiteY142" fmla="*/ 5567956 h 5567956"/>
              <a:gd name="connsiteX143" fmla="*/ 0 w 10385368"/>
              <a:gd name="connsiteY143" fmla="*/ 5567956 h 5567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0385368" h="5567956">
                <a:moveTo>
                  <a:pt x="0" y="0"/>
                </a:moveTo>
                <a:lnTo>
                  <a:pt x="119796" y="0"/>
                </a:lnTo>
                <a:lnTo>
                  <a:pt x="128645" y="43831"/>
                </a:lnTo>
                <a:cubicBezTo>
                  <a:pt x="145740" y="84247"/>
                  <a:pt x="185760" y="112606"/>
                  <a:pt x="232403" y="112606"/>
                </a:cubicBezTo>
                <a:cubicBezTo>
                  <a:pt x="279046" y="112606"/>
                  <a:pt x="319066" y="84247"/>
                  <a:pt x="336161" y="43831"/>
                </a:cubicBezTo>
                <a:lnTo>
                  <a:pt x="345010" y="0"/>
                </a:lnTo>
                <a:lnTo>
                  <a:pt x="487224" y="0"/>
                </a:lnTo>
                <a:lnTo>
                  <a:pt x="496073" y="43831"/>
                </a:lnTo>
                <a:cubicBezTo>
                  <a:pt x="513168" y="84247"/>
                  <a:pt x="553188" y="112606"/>
                  <a:pt x="599831" y="112606"/>
                </a:cubicBezTo>
                <a:cubicBezTo>
                  <a:pt x="646475" y="112606"/>
                  <a:pt x="686494" y="84247"/>
                  <a:pt x="703589" y="43831"/>
                </a:cubicBezTo>
                <a:lnTo>
                  <a:pt x="712438" y="0"/>
                </a:lnTo>
                <a:lnTo>
                  <a:pt x="854652" y="0"/>
                </a:lnTo>
                <a:lnTo>
                  <a:pt x="863501" y="43831"/>
                </a:lnTo>
                <a:cubicBezTo>
                  <a:pt x="880596" y="84247"/>
                  <a:pt x="920616" y="112606"/>
                  <a:pt x="967259" y="112606"/>
                </a:cubicBezTo>
                <a:cubicBezTo>
                  <a:pt x="1013902" y="112606"/>
                  <a:pt x="1053922" y="84247"/>
                  <a:pt x="1071017" y="43831"/>
                </a:cubicBezTo>
                <a:lnTo>
                  <a:pt x="1079866" y="0"/>
                </a:lnTo>
                <a:lnTo>
                  <a:pt x="1222079" y="0"/>
                </a:lnTo>
                <a:lnTo>
                  <a:pt x="1230929" y="43831"/>
                </a:lnTo>
                <a:cubicBezTo>
                  <a:pt x="1248023" y="84247"/>
                  <a:pt x="1288043" y="112606"/>
                  <a:pt x="1334687" y="112606"/>
                </a:cubicBezTo>
                <a:cubicBezTo>
                  <a:pt x="1381330" y="112606"/>
                  <a:pt x="1421350" y="84247"/>
                  <a:pt x="1438445" y="43831"/>
                </a:cubicBezTo>
                <a:lnTo>
                  <a:pt x="1447294" y="0"/>
                </a:lnTo>
                <a:lnTo>
                  <a:pt x="1589507" y="0"/>
                </a:lnTo>
                <a:lnTo>
                  <a:pt x="1598357" y="43831"/>
                </a:lnTo>
                <a:cubicBezTo>
                  <a:pt x="1615451" y="84247"/>
                  <a:pt x="1655471" y="112606"/>
                  <a:pt x="1702114" y="112606"/>
                </a:cubicBezTo>
                <a:cubicBezTo>
                  <a:pt x="1748757" y="112606"/>
                  <a:pt x="1788778" y="84247"/>
                  <a:pt x="1805873" y="43831"/>
                </a:cubicBezTo>
                <a:lnTo>
                  <a:pt x="1814722" y="0"/>
                </a:lnTo>
                <a:lnTo>
                  <a:pt x="1956936" y="0"/>
                </a:lnTo>
                <a:lnTo>
                  <a:pt x="1965786" y="43831"/>
                </a:lnTo>
                <a:cubicBezTo>
                  <a:pt x="1982880" y="84247"/>
                  <a:pt x="2022900" y="112606"/>
                  <a:pt x="2069543" y="112606"/>
                </a:cubicBezTo>
                <a:cubicBezTo>
                  <a:pt x="2116186" y="112606"/>
                  <a:pt x="2156206" y="84247"/>
                  <a:pt x="2173301" y="43831"/>
                </a:cubicBezTo>
                <a:lnTo>
                  <a:pt x="2182150" y="0"/>
                </a:lnTo>
                <a:lnTo>
                  <a:pt x="2324364" y="0"/>
                </a:lnTo>
                <a:lnTo>
                  <a:pt x="2333213" y="43831"/>
                </a:lnTo>
                <a:cubicBezTo>
                  <a:pt x="2350307" y="84247"/>
                  <a:pt x="2390327" y="112606"/>
                  <a:pt x="2436970" y="112606"/>
                </a:cubicBezTo>
                <a:cubicBezTo>
                  <a:pt x="2483614" y="112606"/>
                  <a:pt x="2523633" y="84247"/>
                  <a:pt x="2540728" y="43831"/>
                </a:cubicBezTo>
                <a:lnTo>
                  <a:pt x="2549577" y="0"/>
                </a:lnTo>
                <a:lnTo>
                  <a:pt x="2691791" y="0"/>
                </a:lnTo>
                <a:lnTo>
                  <a:pt x="2700641" y="43831"/>
                </a:lnTo>
                <a:cubicBezTo>
                  <a:pt x="2717736" y="84247"/>
                  <a:pt x="2757756" y="112606"/>
                  <a:pt x="2804398" y="112606"/>
                </a:cubicBezTo>
                <a:cubicBezTo>
                  <a:pt x="2851042" y="112606"/>
                  <a:pt x="2891062" y="84247"/>
                  <a:pt x="2908157" y="43831"/>
                </a:cubicBezTo>
                <a:lnTo>
                  <a:pt x="2917006" y="0"/>
                </a:lnTo>
                <a:lnTo>
                  <a:pt x="3059219" y="0"/>
                </a:lnTo>
                <a:lnTo>
                  <a:pt x="3068069" y="43831"/>
                </a:lnTo>
                <a:cubicBezTo>
                  <a:pt x="3085164" y="84247"/>
                  <a:pt x="3125184" y="112606"/>
                  <a:pt x="3171827" y="112606"/>
                </a:cubicBezTo>
                <a:cubicBezTo>
                  <a:pt x="3218471" y="112606"/>
                  <a:pt x="3258489" y="84247"/>
                  <a:pt x="3275583" y="43831"/>
                </a:cubicBezTo>
                <a:lnTo>
                  <a:pt x="3284432" y="0"/>
                </a:lnTo>
                <a:lnTo>
                  <a:pt x="3426647" y="0"/>
                </a:lnTo>
                <a:lnTo>
                  <a:pt x="3435496" y="43831"/>
                </a:lnTo>
                <a:cubicBezTo>
                  <a:pt x="3452590" y="84247"/>
                  <a:pt x="3492610" y="112606"/>
                  <a:pt x="3539253" y="112606"/>
                </a:cubicBezTo>
                <a:cubicBezTo>
                  <a:pt x="3585897" y="112606"/>
                  <a:pt x="3625916" y="84247"/>
                  <a:pt x="3643011" y="43831"/>
                </a:cubicBezTo>
                <a:lnTo>
                  <a:pt x="3651860" y="0"/>
                </a:lnTo>
                <a:lnTo>
                  <a:pt x="3794075" y="0"/>
                </a:lnTo>
                <a:lnTo>
                  <a:pt x="3802924" y="43831"/>
                </a:lnTo>
                <a:cubicBezTo>
                  <a:pt x="3820018" y="84247"/>
                  <a:pt x="3860038" y="112606"/>
                  <a:pt x="3906681" y="112606"/>
                </a:cubicBezTo>
                <a:cubicBezTo>
                  <a:pt x="3953325" y="112606"/>
                  <a:pt x="3993344" y="84247"/>
                  <a:pt x="4010439" y="43831"/>
                </a:cubicBezTo>
                <a:lnTo>
                  <a:pt x="4019288" y="0"/>
                </a:lnTo>
                <a:lnTo>
                  <a:pt x="4161503" y="0"/>
                </a:lnTo>
                <a:lnTo>
                  <a:pt x="4170352" y="43831"/>
                </a:lnTo>
                <a:cubicBezTo>
                  <a:pt x="4187446" y="84247"/>
                  <a:pt x="4227466" y="112606"/>
                  <a:pt x="4274109" y="112606"/>
                </a:cubicBezTo>
                <a:cubicBezTo>
                  <a:pt x="4320753" y="112606"/>
                  <a:pt x="4360772" y="84247"/>
                  <a:pt x="4377867" y="43831"/>
                </a:cubicBezTo>
                <a:lnTo>
                  <a:pt x="4386716" y="0"/>
                </a:lnTo>
                <a:lnTo>
                  <a:pt x="4528931" y="0"/>
                </a:lnTo>
                <a:lnTo>
                  <a:pt x="4537780" y="43831"/>
                </a:lnTo>
                <a:cubicBezTo>
                  <a:pt x="4554874" y="84247"/>
                  <a:pt x="4594894" y="112606"/>
                  <a:pt x="4641537" y="112606"/>
                </a:cubicBezTo>
                <a:cubicBezTo>
                  <a:pt x="4688181" y="112606"/>
                  <a:pt x="4728200" y="84247"/>
                  <a:pt x="4745295" y="43831"/>
                </a:cubicBezTo>
                <a:lnTo>
                  <a:pt x="4754144" y="0"/>
                </a:lnTo>
                <a:lnTo>
                  <a:pt x="4896359" y="0"/>
                </a:lnTo>
                <a:lnTo>
                  <a:pt x="4905208" y="43831"/>
                </a:lnTo>
                <a:cubicBezTo>
                  <a:pt x="4922302" y="84247"/>
                  <a:pt x="4962322" y="112606"/>
                  <a:pt x="5008965" y="112606"/>
                </a:cubicBezTo>
                <a:cubicBezTo>
                  <a:pt x="5055609" y="112606"/>
                  <a:pt x="5095628" y="84247"/>
                  <a:pt x="5112723" y="43831"/>
                </a:cubicBezTo>
                <a:lnTo>
                  <a:pt x="5121572" y="0"/>
                </a:lnTo>
                <a:lnTo>
                  <a:pt x="5263786" y="0"/>
                </a:lnTo>
                <a:lnTo>
                  <a:pt x="5272636" y="43831"/>
                </a:lnTo>
                <a:cubicBezTo>
                  <a:pt x="5289730" y="84247"/>
                  <a:pt x="5329750" y="112606"/>
                  <a:pt x="5376393" y="112606"/>
                </a:cubicBezTo>
                <a:cubicBezTo>
                  <a:pt x="5423037" y="112606"/>
                  <a:pt x="5463056" y="84247"/>
                  <a:pt x="5480151" y="43831"/>
                </a:cubicBezTo>
                <a:lnTo>
                  <a:pt x="5489000" y="0"/>
                </a:lnTo>
                <a:lnTo>
                  <a:pt x="5631214" y="0"/>
                </a:lnTo>
                <a:lnTo>
                  <a:pt x="5640064" y="43831"/>
                </a:lnTo>
                <a:cubicBezTo>
                  <a:pt x="5657158" y="84247"/>
                  <a:pt x="5697178" y="112606"/>
                  <a:pt x="5743821" y="112606"/>
                </a:cubicBezTo>
                <a:cubicBezTo>
                  <a:pt x="5790464" y="112606"/>
                  <a:pt x="5830484" y="84247"/>
                  <a:pt x="5847579" y="43831"/>
                </a:cubicBezTo>
                <a:lnTo>
                  <a:pt x="5856428" y="0"/>
                </a:lnTo>
                <a:lnTo>
                  <a:pt x="5998642" y="0"/>
                </a:lnTo>
                <a:lnTo>
                  <a:pt x="6007492" y="43831"/>
                </a:lnTo>
                <a:cubicBezTo>
                  <a:pt x="6024586" y="84247"/>
                  <a:pt x="6064606" y="112606"/>
                  <a:pt x="6111249" y="112606"/>
                </a:cubicBezTo>
                <a:cubicBezTo>
                  <a:pt x="6157892" y="112606"/>
                  <a:pt x="6197912" y="84247"/>
                  <a:pt x="6215007" y="43831"/>
                </a:cubicBezTo>
                <a:lnTo>
                  <a:pt x="6223856" y="0"/>
                </a:lnTo>
                <a:lnTo>
                  <a:pt x="6366070" y="0"/>
                </a:lnTo>
                <a:lnTo>
                  <a:pt x="6374919" y="43831"/>
                </a:lnTo>
                <a:cubicBezTo>
                  <a:pt x="6392014" y="84247"/>
                  <a:pt x="6432034" y="112606"/>
                  <a:pt x="6478677" y="112606"/>
                </a:cubicBezTo>
                <a:cubicBezTo>
                  <a:pt x="6525321" y="112606"/>
                  <a:pt x="6565340" y="84247"/>
                  <a:pt x="6582435" y="43831"/>
                </a:cubicBezTo>
                <a:lnTo>
                  <a:pt x="6591284" y="0"/>
                </a:lnTo>
                <a:lnTo>
                  <a:pt x="6733498" y="0"/>
                </a:lnTo>
                <a:lnTo>
                  <a:pt x="6742347" y="43831"/>
                </a:lnTo>
                <a:cubicBezTo>
                  <a:pt x="6759442" y="84247"/>
                  <a:pt x="6799462" y="112606"/>
                  <a:pt x="6846105" y="112606"/>
                </a:cubicBezTo>
                <a:cubicBezTo>
                  <a:pt x="6892749" y="112606"/>
                  <a:pt x="6932768" y="84247"/>
                  <a:pt x="6949863" y="43831"/>
                </a:cubicBezTo>
                <a:lnTo>
                  <a:pt x="6958712" y="0"/>
                </a:lnTo>
                <a:lnTo>
                  <a:pt x="7100926" y="0"/>
                </a:lnTo>
                <a:lnTo>
                  <a:pt x="7109776" y="43831"/>
                </a:lnTo>
                <a:cubicBezTo>
                  <a:pt x="7126870" y="84247"/>
                  <a:pt x="7166890" y="112606"/>
                  <a:pt x="7213533" y="112606"/>
                </a:cubicBezTo>
                <a:cubicBezTo>
                  <a:pt x="7260177" y="112606"/>
                  <a:pt x="7300196" y="84247"/>
                  <a:pt x="7317291" y="43831"/>
                </a:cubicBezTo>
                <a:lnTo>
                  <a:pt x="7326140" y="0"/>
                </a:lnTo>
                <a:lnTo>
                  <a:pt x="7468354" y="0"/>
                </a:lnTo>
                <a:lnTo>
                  <a:pt x="7477203" y="43831"/>
                </a:lnTo>
                <a:cubicBezTo>
                  <a:pt x="7494298" y="84247"/>
                  <a:pt x="7534318" y="112606"/>
                  <a:pt x="7580961" y="112606"/>
                </a:cubicBezTo>
                <a:cubicBezTo>
                  <a:pt x="7627604" y="112606"/>
                  <a:pt x="7667624" y="84247"/>
                  <a:pt x="7684719" y="43831"/>
                </a:cubicBezTo>
                <a:lnTo>
                  <a:pt x="7693568" y="0"/>
                </a:lnTo>
                <a:lnTo>
                  <a:pt x="7835782" y="0"/>
                </a:lnTo>
                <a:lnTo>
                  <a:pt x="7844631" y="43831"/>
                </a:lnTo>
                <a:cubicBezTo>
                  <a:pt x="7861726" y="84247"/>
                  <a:pt x="7901746" y="112606"/>
                  <a:pt x="7948389" y="112606"/>
                </a:cubicBezTo>
                <a:cubicBezTo>
                  <a:pt x="7995032" y="112606"/>
                  <a:pt x="8035052" y="84247"/>
                  <a:pt x="8052147" y="43831"/>
                </a:cubicBezTo>
                <a:lnTo>
                  <a:pt x="8060996" y="0"/>
                </a:lnTo>
                <a:lnTo>
                  <a:pt x="8203210" y="0"/>
                </a:lnTo>
                <a:lnTo>
                  <a:pt x="8212059" y="43831"/>
                </a:lnTo>
                <a:cubicBezTo>
                  <a:pt x="8229154" y="84247"/>
                  <a:pt x="8269174" y="112606"/>
                  <a:pt x="8315817" y="112606"/>
                </a:cubicBezTo>
                <a:cubicBezTo>
                  <a:pt x="8362460" y="112606"/>
                  <a:pt x="8402480" y="84247"/>
                  <a:pt x="8419575" y="43831"/>
                </a:cubicBezTo>
                <a:lnTo>
                  <a:pt x="8428424" y="0"/>
                </a:lnTo>
                <a:lnTo>
                  <a:pt x="8570638" y="0"/>
                </a:lnTo>
                <a:lnTo>
                  <a:pt x="8579487" y="43831"/>
                </a:lnTo>
                <a:cubicBezTo>
                  <a:pt x="8596582" y="84247"/>
                  <a:pt x="8636602" y="112606"/>
                  <a:pt x="8683245" y="112606"/>
                </a:cubicBezTo>
                <a:cubicBezTo>
                  <a:pt x="8729888" y="112606"/>
                  <a:pt x="8769908" y="84247"/>
                  <a:pt x="8787003" y="43831"/>
                </a:cubicBezTo>
                <a:lnTo>
                  <a:pt x="8795852" y="0"/>
                </a:lnTo>
                <a:lnTo>
                  <a:pt x="8938066" y="0"/>
                </a:lnTo>
                <a:lnTo>
                  <a:pt x="8946915" y="43831"/>
                </a:lnTo>
                <a:cubicBezTo>
                  <a:pt x="8964010" y="84247"/>
                  <a:pt x="9004030" y="112606"/>
                  <a:pt x="9050673" y="112606"/>
                </a:cubicBezTo>
                <a:cubicBezTo>
                  <a:pt x="9097316" y="112606"/>
                  <a:pt x="9137336" y="84247"/>
                  <a:pt x="9154431" y="43831"/>
                </a:cubicBezTo>
                <a:lnTo>
                  <a:pt x="9163280" y="0"/>
                </a:lnTo>
                <a:lnTo>
                  <a:pt x="9305494" y="0"/>
                </a:lnTo>
                <a:lnTo>
                  <a:pt x="9314343" y="43831"/>
                </a:lnTo>
                <a:cubicBezTo>
                  <a:pt x="9331438" y="84247"/>
                  <a:pt x="9371458" y="112606"/>
                  <a:pt x="9418101" y="112606"/>
                </a:cubicBezTo>
                <a:cubicBezTo>
                  <a:pt x="9464744" y="112606"/>
                  <a:pt x="9504764" y="84247"/>
                  <a:pt x="9521859" y="43831"/>
                </a:cubicBezTo>
                <a:lnTo>
                  <a:pt x="9530708" y="0"/>
                </a:lnTo>
                <a:lnTo>
                  <a:pt x="9672922" y="0"/>
                </a:lnTo>
                <a:lnTo>
                  <a:pt x="9681771" y="43831"/>
                </a:lnTo>
                <a:cubicBezTo>
                  <a:pt x="9698866" y="84247"/>
                  <a:pt x="9738886" y="112606"/>
                  <a:pt x="9785529" y="112606"/>
                </a:cubicBezTo>
                <a:cubicBezTo>
                  <a:pt x="9832172" y="112606"/>
                  <a:pt x="9872192" y="84247"/>
                  <a:pt x="9889287" y="43831"/>
                </a:cubicBezTo>
                <a:lnTo>
                  <a:pt x="9898136" y="0"/>
                </a:lnTo>
                <a:lnTo>
                  <a:pt x="10040360" y="0"/>
                </a:lnTo>
                <a:lnTo>
                  <a:pt x="10049209" y="43831"/>
                </a:lnTo>
                <a:cubicBezTo>
                  <a:pt x="10066304" y="84247"/>
                  <a:pt x="10106324" y="112606"/>
                  <a:pt x="10152967" y="112606"/>
                </a:cubicBezTo>
                <a:cubicBezTo>
                  <a:pt x="10199610" y="112606"/>
                  <a:pt x="10239630" y="84247"/>
                  <a:pt x="10256725" y="43831"/>
                </a:cubicBezTo>
                <a:lnTo>
                  <a:pt x="10265574" y="0"/>
                </a:lnTo>
                <a:lnTo>
                  <a:pt x="10385368" y="0"/>
                </a:lnTo>
                <a:lnTo>
                  <a:pt x="10385368" y="5567956"/>
                </a:lnTo>
                <a:lnTo>
                  <a:pt x="0" y="55679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55600" dist="508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6" name="图片 75">
            <a:extLst>
              <a:ext uri="{FF2B5EF4-FFF2-40B4-BE49-F238E27FC236}">
                <a16:creationId xmlns="" xmlns:a16="http://schemas.microsoft.com/office/drawing/2014/main" id="{7DEB31E1-B59F-4D20-BA5B-59E3A9F35A7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838679">
            <a:off x="-195490" y="4154583"/>
            <a:ext cx="2297241" cy="3019703"/>
          </a:xfrm>
          <a:custGeom>
            <a:avLst/>
            <a:gdLst>
              <a:gd name="connsiteX0" fmla="*/ 0 w 2297241"/>
              <a:gd name="connsiteY0" fmla="*/ 1747045 h 3019703"/>
              <a:gd name="connsiteX1" fmla="*/ 1611487 w 2297241"/>
              <a:gd name="connsiteY1" fmla="*/ 0 h 3019703"/>
              <a:gd name="connsiteX2" fmla="*/ 2297241 w 2297241"/>
              <a:gd name="connsiteY2" fmla="*/ 632544 h 3019703"/>
              <a:gd name="connsiteX3" fmla="*/ 2297241 w 2297241"/>
              <a:gd name="connsiteY3" fmla="*/ 2024993 h 3019703"/>
              <a:gd name="connsiteX4" fmla="*/ 1379713 w 2297241"/>
              <a:gd name="connsiteY4" fmla="*/ 3019703 h 3019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7241" h="3019703">
                <a:moveTo>
                  <a:pt x="0" y="1747045"/>
                </a:moveTo>
                <a:lnTo>
                  <a:pt x="1611487" y="0"/>
                </a:lnTo>
                <a:lnTo>
                  <a:pt x="2297241" y="632544"/>
                </a:lnTo>
                <a:lnTo>
                  <a:pt x="2297241" y="2024993"/>
                </a:lnTo>
                <a:lnTo>
                  <a:pt x="1379713" y="3019703"/>
                </a:lnTo>
                <a:close/>
              </a:path>
            </a:pathLst>
          </a:custGeom>
        </p:spPr>
      </p:pic>
      <p:pic>
        <p:nvPicPr>
          <p:cNvPr id="50" name="图片 49" descr="社交网络的手机截图&#10;&#10;描述已自动生成">
            <a:extLst>
              <a:ext uri="{FF2B5EF4-FFF2-40B4-BE49-F238E27FC236}">
                <a16:creationId xmlns="" xmlns:a16="http://schemas.microsoft.com/office/drawing/2014/main" id="{66B4FD3D-B5ED-4860-9021-A28693F8D19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41930" y="745938"/>
            <a:ext cx="2465002" cy="5280994"/>
          </a:xfrm>
          <a:custGeom>
            <a:avLst/>
            <a:gdLst>
              <a:gd name="connsiteX0" fmla="*/ 244250 w 2505867"/>
              <a:gd name="connsiteY0" fmla="*/ 0 h 5359389"/>
              <a:gd name="connsiteX1" fmla="*/ 2264718 w 2505867"/>
              <a:gd name="connsiteY1" fmla="*/ 0 h 5359389"/>
              <a:gd name="connsiteX2" fmla="*/ 2347548 w 2505867"/>
              <a:gd name="connsiteY2" fmla="*/ 16723 h 5359389"/>
              <a:gd name="connsiteX3" fmla="*/ 2503598 w 2505867"/>
              <a:gd name="connsiteY3" fmla="*/ 206983 h 5359389"/>
              <a:gd name="connsiteX4" fmla="*/ 2505867 w 2505867"/>
              <a:gd name="connsiteY4" fmla="*/ 229487 h 5359389"/>
              <a:gd name="connsiteX5" fmla="*/ 2505867 w 2505867"/>
              <a:gd name="connsiteY5" fmla="*/ 5125855 h 5359389"/>
              <a:gd name="connsiteX6" fmla="*/ 2503598 w 2505867"/>
              <a:gd name="connsiteY6" fmla="*/ 5148359 h 5359389"/>
              <a:gd name="connsiteX7" fmla="*/ 2244673 w 2505867"/>
              <a:gd name="connsiteY7" fmla="*/ 5359389 h 5359389"/>
              <a:gd name="connsiteX8" fmla="*/ 264295 w 2505867"/>
              <a:gd name="connsiteY8" fmla="*/ 5359389 h 5359389"/>
              <a:gd name="connsiteX9" fmla="*/ 0 w 2505867"/>
              <a:gd name="connsiteY9" fmla="*/ 5095094 h 5359389"/>
              <a:gd name="connsiteX10" fmla="*/ 0 w 2505867"/>
              <a:gd name="connsiteY10" fmla="*/ 260248 h 5359389"/>
              <a:gd name="connsiteX11" fmla="*/ 161420 w 2505867"/>
              <a:gd name="connsiteY11" fmla="*/ 16723 h 535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05867" h="5359389">
                <a:moveTo>
                  <a:pt x="244250" y="0"/>
                </a:moveTo>
                <a:lnTo>
                  <a:pt x="2264718" y="0"/>
                </a:lnTo>
                <a:lnTo>
                  <a:pt x="2347548" y="16723"/>
                </a:lnTo>
                <a:cubicBezTo>
                  <a:pt x="2426598" y="50158"/>
                  <a:pt x="2485995" y="120959"/>
                  <a:pt x="2503598" y="206983"/>
                </a:cubicBezTo>
                <a:lnTo>
                  <a:pt x="2505867" y="229487"/>
                </a:lnTo>
                <a:lnTo>
                  <a:pt x="2505867" y="5125855"/>
                </a:lnTo>
                <a:lnTo>
                  <a:pt x="2503598" y="5148359"/>
                </a:lnTo>
                <a:cubicBezTo>
                  <a:pt x="2478954" y="5268794"/>
                  <a:pt x="2372393" y="5359389"/>
                  <a:pt x="2244673" y="5359389"/>
                </a:cubicBezTo>
                <a:lnTo>
                  <a:pt x="264295" y="5359389"/>
                </a:lnTo>
                <a:cubicBezTo>
                  <a:pt x="118329" y="5359389"/>
                  <a:pt x="0" y="5241060"/>
                  <a:pt x="0" y="5095094"/>
                </a:cubicBezTo>
                <a:lnTo>
                  <a:pt x="0" y="260248"/>
                </a:lnTo>
                <a:cubicBezTo>
                  <a:pt x="0" y="150774"/>
                  <a:pt x="66560" y="56845"/>
                  <a:pt x="161420" y="16723"/>
                </a:cubicBezTo>
                <a:close/>
              </a:path>
            </a:pathLst>
          </a:custGeom>
        </p:spPr>
      </p:pic>
      <p:pic>
        <p:nvPicPr>
          <p:cNvPr id="52" name="图片 51" descr="图片包含 形状&#10;&#10;描述已自动生成">
            <a:extLst>
              <a:ext uri="{FF2B5EF4-FFF2-40B4-BE49-F238E27FC236}">
                <a16:creationId xmlns="" xmlns:a16="http://schemas.microsoft.com/office/drawing/2014/main" id="{30CC0239-B3F6-48F6-95B5-AE1A8442F0A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53085" y="587828"/>
            <a:ext cx="3839029" cy="5808493"/>
          </a:xfrm>
          <a:custGeom>
            <a:avLst/>
            <a:gdLst>
              <a:gd name="connsiteX0" fmla="*/ 1193620 w 3839029"/>
              <a:gd name="connsiteY0" fmla="*/ 529272 h 5808493"/>
              <a:gd name="connsiteX1" fmla="*/ 810372 w 3839029"/>
              <a:gd name="connsiteY1" fmla="*/ 912520 h 5808493"/>
              <a:gd name="connsiteX2" fmla="*/ 810372 w 3839029"/>
              <a:gd name="connsiteY2" fmla="*/ 5037838 h 5808493"/>
              <a:gd name="connsiteX3" fmla="*/ 1193620 w 3839029"/>
              <a:gd name="connsiteY3" fmla="*/ 5421086 h 5808493"/>
              <a:gd name="connsiteX4" fmla="*/ 2726564 w 3839029"/>
              <a:gd name="connsiteY4" fmla="*/ 5421086 h 5808493"/>
              <a:gd name="connsiteX5" fmla="*/ 3109812 w 3839029"/>
              <a:gd name="connsiteY5" fmla="*/ 5037838 h 5808493"/>
              <a:gd name="connsiteX6" fmla="*/ 3109812 w 3839029"/>
              <a:gd name="connsiteY6" fmla="*/ 912520 h 5808493"/>
              <a:gd name="connsiteX7" fmla="*/ 2726564 w 3839029"/>
              <a:gd name="connsiteY7" fmla="*/ 529272 h 5808493"/>
              <a:gd name="connsiteX8" fmla="*/ 0 w 3839029"/>
              <a:gd name="connsiteY8" fmla="*/ 0 h 5808493"/>
              <a:gd name="connsiteX9" fmla="*/ 3839029 w 3839029"/>
              <a:gd name="connsiteY9" fmla="*/ 0 h 5808493"/>
              <a:gd name="connsiteX10" fmla="*/ 3839029 w 3839029"/>
              <a:gd name="connsiteY10" fmla="*/ 5808493 h 5808493"/>
              <a:gd name="connsiteX11" fmla="*/ 0 w 3839029"/>
              <a:gd name="connsiteY11" fmla="*/ 5808493 h 5808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39029" h="5808493">
                <a:moveTo>
                  <a:pt x="1193620" y="529272"/>
                </a:moveTo>
                <a:cubicBezTo>
                  <a:pt x="981958" y="529272"/>
                  <a:pt x="810372" y="700858"/>
                  <a:pt x="810372" y="912520"/>
                </a:cubicBezTo>
                <a:lnTo>
                  <a:pt x="810372" y="5037838"/>
                </a:lnTo>
                <a:cubicBezTo>
                  <a:pt x="810372" y="5249500"/>
                  <a:pt x="981958" y="5421086"/>
                  <a:pt x="1193620" y="5421086"/>
                </a:cubicBezTo>
                <a:lnTo>
                  <a:pt x="2726564" y="5421086"/>
                </a:lnTo>
                <a:cubicBezTo>
                  <a:pt x="2938226" y="5421086"/>
                  <a:pt x="3109812" y="5249500"/>
                  <a:pt x="3109812" y="5037838"/>
                </a:cubicBezTo>
                <a:lnTo>
                  <a:pt x="3109812" y="912520"/>
                </a:lnTo>
                <a:cubicBezTo>
                  <a:pt x="3109812" y="700858"/>
                  <a:pt x="2938226" y="529272"/>
                  <a:pt x="2726564" y="529272"/>
                </a:cubicBezTo>
                <a:close/>
                <a:moveTo>
                  <a:pt x="0" y="0"/>
                </a:moveTo>
                <a:lnTo>
                  <a:pt x="3839029" y="0"/>
                </a:lnTo>
                <a:lnTo>
                  <a:pt x="3839029" y="5808493"/>
                </a:lnTo>
                <a:lnTo>
                  <a:pt x="0" y="5808493"/>
                </a:lnTo>
                <a:close/>
              </a:path>
            </a:pathLst>
          </a:custGeom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3B200B2-24BF-4307-97C9-0A6E0DD97D58}"/>
              </a:ext>
            </a:extLst>
          </p:cNvPr>
          <p:cNvSpPr/>
          <p:nvPr/>
        </p:nvSpPr>
        <p:spPr>
          <a:xfrm>
            <a:off x="2074798" y="2279708"/>
            <a:ext cx="91004" cy="957942"/>
          </a:xfrm>
          <a:prstGeom prst="rect">
            <a:avLst/>
          </a:prstGeom>
          <a:gradFill>
            <a:gsLst>
              <a:gs pos="0">
                <a:srgbClr val="259B68"/>
              </a:gs>
              <a:gs pos="100000">
                <a:srgbClr val="32CF8C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6671877F-93A6-44C9-8E92-E30203F81345}"/>
              </a:ext>
            </a:extLst>
          </p:cNvPr>
          <p:cNvSpPr txBox="1"/>
          <p:nvPr/>
        </p:nvSpPr>
        <p:spPr>
          <a:xfrm>
            <a:off x="2211297" y="2172342"/>
            <a:ext cx="36641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rgbClr val="259B68"/>
                    </a:gs>
                    <a:gs pos="100000">
                      <a:srgbClr val="32CF8C"/>
                    </a:gs>
                  </a:gsLst>
                  <a:lin ang="5400000" scaled="1"/>
                </a:gradFill>
                <a:latin typeface="胡晓波男神体" panose="00000500000000000000" pitchFamily="2" charset="-122"/>
                <a:ea typeface="胡晓波男神体" panose="00000500000000000000" pitchFamily="2" charset="-122"/>
              </a:rPr>
              <a:t>更多饮品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EC24315D-E15F-4CBA-834A-E2C6EFD6AC6B}"/>
              </a:ext>
            </a:extLst>
          </p:cNvPr>
          <p:cNvSpPr txBox="1"/>
          <p:nvPr/>
        </p:nvSpPr>
        <p:spPr>
          <a:xfrm>
            <a:off x="2238995" y="3332798"/>
            <a:ext cx="2577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E5863F"/>
                </a:solidFill>
              </a:rPr>
              <a:t>天下第一奶茶品牌店</a:t>
            </a:r>
          </a:p>
        </p:txBody>
      </p:sp>
      <p:sp>
        <p:nvSpPr>
          <p:cNvPr id="21" name="梯形 20">
            <a:extLst>
              <a:ext uri="{FF2B5EF4-FFF2-40B4-BE49-F238E27FC236}">
                <a16:creationId xmlns="" xmlns:a16="http://schemas.microsoft.com/office/drawing/2014/main" id="{9A642EBA-7B6D-4F7C-A9E5-295868866244}"/>
              </a:ext>
            </a:extLst>
          </p:cNvPr>
          <p:cNvSpPr/>
          <p:nvPr/>
        </p:nvSpPr>
        <p:spPr>
          <a:xfrm rot="16200000">
            <a:off x="4872696" y="2509119"/>
            <a:ext cx="4651622" cy="1868584"/>
          </a:xfrm>
          <a:prstGeom prst="trapezoid">
            <a:avLst>
              <a:gd name="adj" fmla="val 91025"/>
            </a:avLst>
          </a:prstGeom>
          <a:gradFill flip="none" rotWithShape="1">
            <a:gsLst>
              <a:gs pos="0">
                <a:srgbClr val="F8DFCC"/>
              </a:gs>
              <a:gs pos="100000">
                <a:srgbClr val="FFF5EC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EC7104AF-A3E6-4822-B39C-A82B749A079B}"/>
              </a:ext>
            </a:extLst>
          </p:cNvPr>
          <p:cNvSpPr txBox="1"/>
          <p:nvPr/>
        </p:nvSpPr>
        <p:spPr>
          <a:xfrm>
            <a:off x="2238995" y="3653384"/>
            <a:ext cx="3401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E5863F"/>
                </a:solidFill>
              </a:rPr>
              <a:t>周一至周日，可自提，免预约</a:t>
            </a:r>
          </a:p>
        </p:txBody>
      </p:sp>
      <p:pic>
        <p:nvPicPr>
          <p:cNvPr id="29" name="图片 28" descr="QR 代码&#10;&#10;描述已自动生成">
            <a:extLst>
              <a:ext uri="{FF2B5EF4-FFF2-40B4-BE49-F238E27FC236}">
                <a16:creationId xmlns="" xmlns:a16="http://schemas.microsoft.com/office/drawing/2014/main" id="{D66BCF02-8BBA-4299-8FCB-A5560BF8033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5391" y="2932190"/>
            <a:ext cx="1022443" cy="1022443"/>
          </a:xfrm>
          <a:prstGeom prst="rect">
            <a:avLst/>
          </a:prstGeom>
          <a:ln w="6350">
            <a:solidFill>
              <a:srgbClr val="FFF5EC"/>
            </a:solidFill>
          </a:ln>
        </p:spPr>
      </p:pic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58374074-8090-417C-98B2-6CCBB4D67291}"/>
              </a:ext>
            </a:extLst>
          </p:cNvPr>
          <p:cNvSpPr txBox="1"/>
          <p:nvPr/>
        </p:nvSpPr>
        <p:spPr>
          <a:xfrm>
            <a:off x="2238995" y="4007093"/>
            <a:ext cx="31236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E5863F"/>
                </a:solidFill>
              </a:rPr>
              <a:t>扫描右侧二维码，点击下单立享优惠</a:t>
            </a:r>
          </a:p>
        </p:txBody>
      </p:sp>
      <p:pic>
        <p:nvPicPr>
          <p:cNvPr id="67" name="图片 66" descr="黄色的花&#10;&#10;描述已自动生成">
            <a:extLst>
              <a:ext uri="{FF2B5EF4-FFF2-40B4-BE49-F238E27FC236}">
                <a16:creationId xmlns="" xmlns:a16="http://schemas.microsoft.com/office/drawing/2014/main" id="{D9C031BE-62BE-4C87-BDB1-128710ED59D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4796" y="4660377"/>
            <a:ext cx="3159156" cy="2530142"/>
          </a:xfrm>
          <a:prstGeom prst="rect">
            <a:avLst/>
          </a:prstGeom>
        </p:spPr>
      </p:pic>
      <p:pic>
        <p:nvPicPr>
          <p:cNvPr id="43" name="图片 42" descr="杯子里有饮料&#10;&#10;描述已自动生成">
            <a:extLst>
              <a:ext uri="{FF2B5EF4-FFF2-40B4-BE49-F238E27FC236}">
                <a16:creationId xmlns="" xmlns:a16="http://schemas.microsoft.com/office/drawing/2014/main" id="{A203B3B3-1819-4C3B-9DAF-BDD1F6DE780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92260" y="87905"/>
            <a:ext cx="3280277" cy="6560554"/>
          </a:xfrm>
          <a:prstGeom prst="rect">
            <a:avLst/>
          </a:prstGeom>
          <a:effectLst>
            <a:outerShdw blurRad="355600" dist="50800" dir="2700000" algn="tl" rotWithShape="0">
              <a:prstClr val="black">
                <a:alpha val="18000"/>
              </a:prstClr>
            </a:outerShdw>
          </a:effectLst>
        </p:spPr>
      </p:pic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2DD9261D-0F13-44BB-BADD-B7EA95E85B03}"/>
              </a:ext>
            </a:extLst>
          </p:cNvPr>
          <p:cNvSpPr txBox="1"/>
          <p:nvPr/>
        </p:nvSpPr>
        <p:spPr>
          <a:xfrm>
            <a:off x="9874442" y="6578185"/>
            <a:ext cx="235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alpha val="16000"/>
                  </a:schemeClr>
                </a:solidFill>
              </a:rPr>
              <a:t>微信搜索：陈西设计之家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4252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="" xmlns:a16="http://schemas.microsoft.com/office/drawing/2014/main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="" xmlns:a16="http://schemas.microsoft.com/office/drawing/2014/main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="" xmlns:a16="http://schemas.microsoft.com/office/drawing/2014/main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4270" y="4366124"/>
            <a:ext cx="509787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hlinkClick r:id="rId2"/>
              </a:rPr>
              <a:t>陈</a:t>
            </a:r>
            <a:r>
              <a:rPr lang="zh-CN" altLang="en-US" dirty="0">
                <a:hlinkClick r:id="rId2"/>
              </a:rPr>
              <a:t>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 </a:t>
            </a:r>
            <a:r>
              <a:rPr lang="zh-CN" altLang="en-US" dirty="0"/>
              <a:t>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80569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381854;#375187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381854;#375187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381854;#375187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381854;#375187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6599</TotalTime>
  <Words>659</Words>
  <Application>Microsoft Office PowerPoint</Application>
  <PresentationFormat>宽屏</PresentationFormat>
  <Paragraphs>50</Paragraphs>
  <Slides>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等线</vt:lpstr>
      <vt:lpstr>胡晓波男神体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 西;公众号：陈西设计之家。微信搜索即可。更多免费PPT模版教程等都可以在公众号内获取。PPT定制微信：2090298045【陈西】</dc:creator>
  <cp:keywords>51PPT模板网</cp:keywords>
  <dc:description>www.51pptmoban.com</dc:description>
  <cp:lastModifiedBy>YANGs</cp:lastModifiedBy>
  <cp:revision>470</cp:revision>
  <dcterms:created xsi:type="dcterms:W3CDTF">2021-07-03T02:27:44Z</dcterms:created>
  <dcterms:modified xsi:type="dcterms:W3CDTF">2021-08-03T15:31:50Z</dcterms:modified>
  <cp:category>公众号：陈西设计之家。微信搜索即可。更多免费PPT模版教程等都可以在公众号内获取。PPT定制微信：2090298045【陈西】</cp:category>
</cp:coreProperties>
</file>