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007578207" r:id="rId2"/>
    <p:sldId id="1194" r:id="rId3"/>
    <p:sldId id="1195" r:id="rId4"/>
    <p:sldId id="1189" r:id="rId5"/>
    <p:sldId id="1196" r:id="rId6"/>
    <p:sldId id="1197" r:id="rId7"/>
    <p:sldId id="1198" r:id="rId8"/>
    <p:sldId id="1199" r:id="rId9"/>
    <p:sldId id="1201" r:id="rId10"/>
    <p:sldId id="2007578208" r:id="rId11"/>
    <p:sldId id="200757820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574" y="21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0BAD3-DEC2-47ED-B736-ECAF4973416D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3BF08-3E36-40A9-BFAF-3FC55E1BF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28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592BDA-1240-4BC5-8C53-776D02B3AE2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542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592BDA-1240-4BC5-8C53-776D02B3AE2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2743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592BDA-1240-4BC5-8C53-776D02B3AE2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4202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9A09B7-725E-4D58-86C4-C4D94BE26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E63B7E0-3158-4827-BD92-A52ED0063F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110764-8709-4AE9-A8B4-0AA34CF07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4F8159-6452-455A-A48B-B5FA1FFC6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22669D0-1A23-41D9-9F4F-17F552CD4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831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D1B083-19CB-4B5A-B746-5DEDDFD4C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1F89290-2D3A-466C-9978-D62DB69E65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8AF6001-DC64-4E38-AA89-4C54EF474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BAC1BF3-F2D0-45AF-9EE6-D517136B4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37ED224-5E59-4B86-B128-CB78BD02F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6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854FDEB-67D7-47C0-A6D2-FCA15745DB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E8223BA-3CCA-439F-97D2-AE039C8150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5B14A97-8230-47A7-9DC3-B5B98B366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A5B8D3-3356-4901-A9F5-68D961B70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835428C-0B2E-4E84-A0BF-D8ADC6F25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71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C3E748-54D2-4FB6-82D6-0CC1D9A8E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964BE13-FC41-4704-A0AC-E4713BD26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822219-B250-4FCC-85A3-09181519D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800418-A7C0-442A-9C62-707607131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43C2B64-C76B-4404-BE43-F9BD44512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33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5046FC-6CC6-4DD6-AD1F-435F55BC0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D8B9D53-0D1F-4C63-8350-9E71FB6C1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8F20A2-FF77-4220-80F1-6461DBD87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AA8078-55C6-47B3-9B0D-5CFEECDCF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6EE197-4ECF-48BE-B5B8-2628E9712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533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AC467A-DE92-4D29-9813-F66E844DA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633726-8C40-44A0-8A40-0B4F621A46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500340E-9152-451C-A3BA-F21E7D577E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610A0DB-2B79-4321-8800-8D4390F18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ED90F8B-37A6-4E13-B9E0-78E5EC239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0C7E6F2-BFAF-485D-BC89-ED1428397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17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4ECE7F-AFFF-47D8-A61E-EDA4B4F6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0E99F9-1855-499D-AA2D-976A559BA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01F4311-481C-40B6-B0CC-F8F0F7A8D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25AB4C0-1272-4978-8695-FA18AC3CED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4A55C12-CF9E-4C89-83EE-5A7D6E7D51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22C592C-7B43-4CC6-9327-A5FDF4695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F7FC8B1-36CD-44BF-8B58-F68B66B92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4F6FA84-C587-430E-8286-0E4B8B138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396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49FB1E-69BB-4DA9-8C60-F215E18DB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9B02E49-2A65-4A57-8B1B-FBC6CE475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3075C57-1D11-4086-AC56-207B93E33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4CE733-4B82-48D1-89BC-202AA8E0E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101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51BD1F1-EC24-4D6C-892C-778330F72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A0754D0-1477-4EA9-8491-A099CB2E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857B632-61D3-4351-857C-76891AB86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11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D8F925-3455-40B6-9950-D92F6D4DA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7BDE97B-F76B-4737-8CB6-C923B499F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89CB1FA-3003-4D26-AC38-E0BC1B6A1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71FC7D8-21A9-4BEB-B7C6-8C1C21172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9A3700F-CFAD-4EBA-B47B-9ECBD952F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E8BADC-D5D2-4504-84F5-1F25E9DD0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466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CEE68B-78E3-4F9C-B0C2-58F10EF01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6E3655C-6AC0-48E6-8C53-8B27FE69AB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225640A-33D7-4303-85AC-369749BFA5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AAC934-3DA6-4AF0-A13E-692107921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2F69C40-82CE-4B08-BC86-0274E03AC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0A9A8C0-93F7-4A62-AFBE-83F39C63D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270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46722B8-BDED-4F8A-A442-602CE09B2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B199855-0D79-4E6F-81D6-F55415EDE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AE8D336-92A9-4ED1-BDBC-50A4E9A869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E72C-3219-41DF-9F57-B02B70119C80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22DF531-8829-4AF1-B2E0-8FBA3C436F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F65E06-1D53-4418-84AF-A400467393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4C98-CAA2-4391-99AE-3F585647B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22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EBA29AD-71A4-4246-A8C4-02A8FC3F06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6358B901-63E4-43A9-95E6-EB4BD045B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7413129" y="-1539867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1BEB0E4E-C993-446B-B910-DF5220D42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5405562" y="992952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D39003AE-583D-413F-8BF2-E8F769DAA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6594282" y="3525771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5A7F8372-D1AE-4F2D-A9CE-78C6D6B43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8553230" y="992951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1983BE4A-09A7-4443-8346-308F5CA17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10512180" y="-1539869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4FA707D7-C5D4-458D-A629-0142C3090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12010656" y="578490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62471E6D-7653-42B6-B295-7F73A77CD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10051706" y="3111310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1F9E948A-FFBD-41F5-BA5D-89F8014E3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8092759" y="5627864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41E22EE0-97F4-4487-A712-7E8C65673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11754474" y="4876809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81BE180-6A2D-4722-BDE7-0331B2B099E2}"/>
              </a:ext>
            </a:extLst>
          </p:cNvPr>
          <p:cNvSpPr txBox="1"/>
          <p:nvPr/>
        </p:nvSpPr>
        <p:spPr>
          <a:xfrm>
            <a:off x="726498" y="2024985"/>
            <a:ext cx="54026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你准备好了吗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21F6ECF-3B99-4C48-AE24-D549321E0720}"/>
              </a:ext>
            </a:extLst>
          </p:cNvPr>
          <p:cNvSpPr txBox="1"/>
          <p:nvPr/>
        </p:nvSpPr>
        <p:spPr>
          <a:xfrm>
            <a:off x="653650" y="3429000"/>
            <a:ext cx="437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开始记录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好生活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7D1F541-30F3-4222-8061-BE0D33BF514F}"/>
              </a:ext>
            </a:extLst>
          </p:cNvPr>
          <p:cNvCxnSpPr>
            <a:cxnSpLocks/>
          </p:cNvCxnSpPr>
          <p:nvPr/>
        </p:nvCxnSpPr>
        <p:spPr>
          <a:xfrm>
            <a:off x="653650" y="3140758"/>
            <a:ext cx="4649870" cy="0"/>
          </a:xfrm>
          <a:prstGeom prst="line">
            <a:avLst/>
          </a:prstGeom>
          <a:ln>
            <a:gradFill>
              <a:gsLst>
                <a:gs pos="0">
                  <a:srgbClr val="01B0F1"/>
                </a:gs>
                <a:gs pos="100000">
                  <a:srgbClr val="01B0F1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9E34229-AC68-4D0E-9C32-897C91557803}"/>
              </a:ext>
            </a:extLst>
          </p:cNvPr>
          <p:cNvSpPr txBox="1"/>
          <p:nvPr/>
        </p:nvSpPr>
        <p:spPr>
          <a:xfrm>
            <a:off x="660400" y="449185"/>
            <a:ext cx="1073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   人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48FBD0D6-F5D4-4B12-AF32-2E7131809FF6}"/>
              </a:ext>
            </a:extLst>
          </p:cNvPr>
          <p:cNvSpPr/>
          <p:nvPr/>
        </p:nvSpPr>
        <p:spPr>
          <a:xfrm>
            <a:off x="8077659" y="2616585"/>
            <a:ext cx="2142142" cy="2142139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A45AE328-4CF4-4DFC-B06E-D96392BA7A82}"/>
              </a:ext>
            </a:extLst>
          </p:cNvPr>
          <p:cNvSpPr/>
          <p:nvPr/>
        </p:nvSpPr>
        <p:spPr>
          <a:xfrm>
            <a:off x="8568538" y="3107462"/>
            <a:ext cx="1160384" cy="116038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A237B07-998C-44A9-8E42-08239797EF01}"/>
              </a:ext>
            </a:extLst>
          </p:cNvPr>
          <p:cNvSpPr txBox="1"/>
          <p:nvPr/>
        </p:nvSpPr>
        <p:spPr>
          <a:xfrm>
            <a:off x="7968919" y="5689565"/>
            <a:ext cx="2505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拍你想要，写你想写</a:t>
            </a:r>
          </a:p>
        </p:txBody>
      </p:sp>
      <p:sp>
        <p:nvSpPr>
          <p:cNvPr id="28" name="quotation-mark_32371">
            <a:extLst>
              <a:ext uri="{FF2B5EF4-FFF2-40B4-BE49-F238E27FC236}">
                <a16:creationId xmlns:a16="http://schemas.microsoft.com/office/drawing/2014/main" xmlns="" id="{0D3EF688-C70E-4DF6-B60A-159E7D5938C0}"/>
              </a:ext>
            </a:extLst>
          </p:cNvPr>
          <p:cNvSpPr>
            <a:spLocks noChangeAspect="1"/>
          </p:cNvSpPr>
          <p:nvPr/>
        </p:nvSpPr>
        <p:spPr bwMode="auto">
          <a:xfrm>
            <a:off x="695325" y="1967381"/>
            <a:ext cx="137743" cy="127842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76200" dist="76200" dir="2700000" algn="tl" rotWithShape="0">
              <a:prstClr val="black">
                <a:alpha val="30000"/>
              </a:prstClr>
            </a:outerShdw>
          </a:effectLst>
        </p:spPr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xmlns="" id="{53D717B1-C052-4CFD-B639-AEB86A61F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8177">
            <a:off x="4612660" y="6074578"/>
            <a:ext cx="2310514" cy="3079733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35B76F3-4274-47ED-B123-9F4D2CE47F3C}"/>
              </a:ext>
            </a:extLst>
          </p:cNvPr>
          <p:cNvGrpSpPr/>
          <p:nvPr/>
        </p:nvGrpSpPr>
        <p:grpSpPr>
          <a:xfrm>
            <a:off x="711810" y="5985395"/>
            <a:ext cx="1934584" cy="210426"/>
            <a:chOff x="2599242" y="6001252"/>
            <a:chExt cx="1934584" cy="210426"/>
          </a:xfrm>
        </p:grpSpPr>
        <p:sp>
          <p:nvSpPr>
            <p:cNvPr id="31" name="iconfont-11773-5618759">
              <a:extLst>
                <a:ext uri="{FF2B5EF4-FFF2-40B4-BE49-F238E27FC236}">
                  <a16:creationId xmlns:a16="http://schemas.microsoft.com/office/drawing/2014/main" xmlns="" id="{9DC753B7-9BFC-457D-A47D-F1369E8369A2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3848424" y="6035235"/>
              <a:ext cx="210426" cy="176443"/>
            </a:xfrm>
            <a:custGeom>
              <a:avLst/>
              <a:gdLst>
                <a:gd name="T0" fmla="*/ 9312 w 9532"/>
                <a:gd name="T1" fmla="*/ 6150 h 7992"/>
                <a:gd name="T2" fmla="*/ 8868 w 9532"/>
                <a:gd name="T3" fmla="*/ 6150 h 7992"/>
                <a:gd name="T4" fmla="*/ 8858 w 9532"/>
                <a:gd name="T5" fmla="*/ 6132 h 7992"/>
                <a:gd name="T6" fmla="*/ 5378 w 9532"/>
                <a:gd name="T7" fmla="*/ 1842 h 7992"/>
                <a:gd name="T8" fmla="*/ 5201 w 9532"/>
                <a:gd name="T9" fmla="*/ 1760 h 7992"/>
                <a:gd name="T10" fmla="*/ 5028 w 9532"/>
                <a:gd name="T11" fmla="*/ 1852 h 7992"/>
                <a:gd name="T12" fmla="*/ 3499 w 9532"/>
                <a:gd name="T13" fmla="*/ 4000 h 7992"/>
                <a:gd name="T14" fmla="*/ 3254 w 9532"/>
                <a:gd name="T15" fmla="*/ 3680 h 7992"/>
                <a:gd name="T16" fmla="*/ 3083 w 9532"/>
                <a:gd name="T17" fmla="*/ 3594 h 7992"/>
                <a:gd name="T18" fmla="*/ 2909 w 9532"/>
                <a:gd name="T19" fmla="*/ 3676 h 7992"/>
                <a:gd name="T20" fmla="*/ 929 w 9532"/>
                <a:gd name="T21" fmla="*/ 6130 h 7992"/>
                <a:gd name="T22" fmla="*/ 918 w 9532"/>
                <a:gd name="T23" fmla="*/ 6150 h 7992"/>
                <a:gd name="T24" fmla="*/ 220 w 9532"/>
                <a:gd name="T25" fmla="*/ 6150 h 7992"/>
                <a:gd name="T26" fmla="*/ 0 w 9532"/>
                <a:gd name="T27" fmla="*/ 6370 h 7992"/>
                <a:gd name="T28" fmla="*/ 220 w 9532"/>
                <a:gd name="T29" fmla="*/ 6590 h 7992"/>
                <a:gd name="T30" fmla="*/ 9312 w 9532"/>
                <a:gd name="T31" fmla="*/ 6590 h 7992"/>
                <a:gd name="T32" fmla="*/ 9532 w 9532"/>
                <a:gd name="T33" fmla="*/ 6370 h 7992"/>
                <a:gd name="T34" fmla="*/ 9312 w 9532"/>
                <a:gd name="T35" fmla="*/ 6150 h 7992"/>
                <a:gd name="T36" fmla="*/ 5219 w 9532"/>
                <a:gd name="T37" fmla="*/ 2344 h 7992"/>
                <a:gd name="T38" fmla="*/ 8306 w 9532"/>
                <a:gd name="T39" fmla="*/ 6150 h 7992"/>
                <a:gd name="T40" fmla="*/ 5131 w 9532"/>
                <a:gd name="T41" fmla="*/ 6150 h 7992"/>
                <a:gd name="T42" fmla="*/ 5123 w 9532"/>
                <a:gd name="T43" fmla="*/ 6136 h 7992"/>
                <a:gd name="T44" fmla="*/ 3776 w 9532"/>
                <a:gd name="T45" fmla="*/ 4367 h 7992"/>
                <a:gd name="T46" fmla="*/ 5219 w 9532"/>
                <a:gd name="T47" fmla="*/ 2344 h 7992"/>
                <a:gd name="T48" fmla="*/ 3075 w 9532"/>
                <a:gd name="T49" fmla="*/ 4169 h 7992"/>
                <a:gd name="T50" fmla="*/ 4583 w 9532"/>
                <a:gd name="T51" fmla="*/ 6148 h 7992"/>
                <a:gd name="T52" fmla="*/ 1480 w 9532"/>
                <a:gd name="T53" fmla="*/ 6148 h 7992"/>
                <a:gd name="T54" fmla="*/ 3075 w 9532"/>
                <a:gd name="T55" fmla="*/ 4169 h 7992"/>
                <a:gd name="T56" fmla="*/ 1806 w 9532"/>
                <a:gd name="T57" fmla="*/ 1851 h 7992"/>
                <a:gd name="T58" fmla="*/ 2731 w 9532"/>
                <a:gd name="T59" fmla="*/ 925 h 7992"/>
                <a:gd name="T60" fmla="*/ 1806 w 9532"/>
                <a:gd name="T61" fmla="*/ 0 h 7992"/>
                <a:gd name="T62" fmla="*/ 880 w 9532"/>
                <a:gd name="T63" fmla="*/ 925 h 7992"/>
                <a:gd name="T64" fmla="*/ 1806 w 9532"/>
                <a:gd name="T65" fmla="*/ 1851 h 7992"/>
                <a:gd name="T66" fmla="*/ 1806 w 9532"/>
                <a:gd name="T67" fmla="*/ 440 h 7992"/>
                <a:gd name="T68" fmla="*/ 2291 w 9532"/>
                <a:gd name="T69" fmla="*/ 925 h 7992"/>
                <a:gd name="T70" fmla="*/ 1806 w 9532"/>
                <a:gd name="T71" fmla="*/ 1411 h 7992"/>
                <a:gd name="T72" fmla="*/ 1320 w 9532"/>
                <a:gd name="T73" fmla="*/ 925 h 7992"/>
                <a:gd name="T74" fmla="*/ 1806 w 9532"/>
                <a:gd name="T75" fmla="*/ 440 h 7992"/>
                <a:gd name="T76" fmla="*/ 7332 w 9532"/>
                <a:gd name="T77" fmla="*/ 7552 h 7992"/>
                <a:gd name="T78" fmla="*/ 2273 w 9532"/>
                <a:gd name="T79" fmla="*/ 7552 h 7992"/>
                <a:gd name="T80" fmla="*/ 2053 w 9532"/>
                <a:gd name="T81" fmla="*/ 7772 h 7992"/>
                <a:gd name="T82" fmla="*/ 2273 w 9532"/>
                <a:gd name="T83" fmla="*/ 7992 h 7992"/>
                <a:gd name="T84" fmla="*/ 7332 w 9532"/>
                <a:gd name="T85" fmla="*/ 7992 h 7992"/>
                <a:gd name="T86" fmla="*/ 7552 w 9532"/>
                <a:gd name="T87" fmla="*/ 7772 h 7992"/>
                <a:gd name="T88" fmla="*/ 7332 w 9532"/>
                <a:gd name="T89" fmla="*/ 7552 h 7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32" h="7992">
                  <a:moveTo>
                    <a:pt x="9312" y="6150"/>
                  </a:moveTo>
                  <a:lnTo>
                    <a:pt x="8868" y="6150"/>
                  </a:lnTo>
                  <a:cubicBezTo>
                    <a:pt x="8863" y="6144"/>
                    <a:pt x="8863" y="6138"/>
                    <a:pt x="8858" y="6132"/>
                  </a:cubicBezTo>
                  <a:lnTo>
                    <a:pt x="5378" y="1842"/>
                  </a:lnTo>
                  <a:cubicBezTo>
                    <a:pt x="5334" y="1789"/>
                    <a:pt x="5272" y="1760"/>
                    <a:pt x="5201" y="1760"/>
                  </a:cubicBezTo>
                  <a:cubicBezTo>
                    <a:pt x="5133" y="1761"/>
                    <a:pt x="5069" y="1796"/>
                    <a:pt x="5028" y="1852"/>
                  </a:cubicBezTo>
                  <a:lnTo>
                    <a:pt x="3499" y="4000"/>
                  </a:lnTo>
                  <a:lnTo>
                    <a:pt x="3254" y="3680"/>
                  </a:lnTo>
                  <a:cubicBezTo>
                    <a:pt x="3214" y="3626"/>
                    <a:pt x="3150" y="3594"/>
                    <a:pt x="3083" y="3594"/>
                  </a:cubicBezTo>
                  <a:cubicBezTo>
                    <a:pt x="3018" y="3585"/>
                    <a:pt x="2951" y="3623"/>
                    <a:pt x="2909" y="3676"/>
                  </a:cubicBezTo>
                  <a:lnTo>
                    <a:pt x="929" y="6130"/>
                  </a:lnTo>
                  <a:cubicBezTo>
                    <a:pt x="924" y="6136"/>
                    <a:pt x="923" y="6144"/>
                    <a:pt x="918" y="6150"/>
                  </a:cubicBezTo>
                  <a:lnTo>
                    <a:pt x="220" y="6150"/>
                  </a:lnTo>
                  <a:cubicBezTo>
                    <a:pt x="99" y="6150"/>
                    <a:pt x="0" y="6249"/>
                    <a:pt x="0" y="6370"/>
                  </a:cubicBezTo>
                  <a:cubicBezTo>
                    <a:pt x="0" y="6491"/>
                    <a:pt x="99" y="6590"/>
                    <a:pt x="220" y="6590"/>
                  </a:cubicBezTo>
                  <a:lnTo>
                    <a:pt x="9312" y="6590"/>
                  </a:lnTo>
                  <a:cubicBezTo>
                    <a:pt x="9433" y="6590"/>
                    <a:pt x="9532" y="6491"/>
                    <a:pt x="9532" y="6370"/>
                  </a:cubicBezTo>
                  <a:cubicBezTo>
                    <a:pt x="9532" y="6249"/>
                    <a:pt x="9433" y="6150"/>
                    <a:pt x="9312" y="6150"/>
                  </a:cubicBezTo>
                  <a:close/>
                  <a:moveTo>
                    <a:pt x="5219" y="2344"/>
                  </a:moveTo>
                  <a:lnTo>
                    <a:pt x="8306" y="6150"/>
                  </a:lnTo>
                  <a:lnTo>
                    <a:pt x="5131" y="6150"/>
                  </a:lnTo>
                  <a:cubicBezTo>
                    <a:pt x="5128" y="6145"/>
                    <a:pt x="5128" y="6141"/>
                    <a:pt x="5123" y="6136"/>
                  </a:cubicBezTo>
                  <a:lnTo>
                    <a:pt x="3776" y="4367"/>
                  </a:lnTo>
                  <a:lnTo>
                    <a:pt x="5219" y="2344"/>
                  </a:lnTo>
                  <a:close/>
                  <a:moveTo>
                    <a:pt x="3075" y="4169"/>
                  </a:moveTo>
                  <a:lnTo>
                    <a:pt x="4583" y="6148"/>
                  </a:lnTo>
                  <a:lnTo>
                    <a:pt x="1480" y="6148"/>
                  </a:lnTo>
                  <a:lnTo>
                    <a:pt x="3075" y="4169"/>
                  </a:lnTo>
                  <a:close/>
                  <a:moveTo>
                    <a:pt x="1806" y="1851"/>
                  </a:moveTo>
                  <a:cubicBezTo>
                    <a:pt x="2315" y="1851"/>
                    <a:pt x="2731" y="1435"/>
                    <a:pt x="2731" y="925"/>
                  </a:cubicBezTo>
                  <a:cubicBezTo>
                    <a:pt x="2731" y="414"/>
                    <a:pt x="2315" y="0"/>
                    <a:pt x="1806" y="0"/>
                  </a:cubicBezTo>
                  <a:cubicBezTo>
                    <a:pt x="1296" y="0"/>
                    <a:pt x="880" y="416"/>
                    <a:pt x="880" y="925"/>
                  </a:cubicBezTo>
                  <a:cubicBezTo>
                    <a:pt x="880" y="1437"/>
                    <a:pt x="1296" y="1851"/>
                    <a:pt x="1806" y="1851"/>
                  </a:cubicBezTo>
                  <a:close/>
                  <a:moveTo>
                    <a:pt x="1806" y="440"/>
                  </a:moveTo>
                  <a:cubicBezTo>
                    <a:pt x="2074" y="440"/>
                    <a:pt x="2291" y="658"/>
                    <a:pt x="2291" y="925"/>
                  </a:cubicBezTo>
                  <a:cubicBezTo>
                    <a:pt x="2291" y="1194"/>
                    <a:pt x="2073" y="1411"/>
                    <a:pt x="1806" y="1411"/>
                  </a:cubicBezTo>
                  <a:cubicBezTo>
                    <a:pt x="1537" y="1411"/>
                    <a:pt x="1320" y="1192"/>
                    <a:pt x="1320" y="925"/>
                  </a:cubicBezTo>
                  <a:cubicBezTo>
                    <a:pt x="1320" y="658"/>
                    <a:pt x="1539" y="440"/>
                    <a:pt x="1806" y="440"/>
                  </a:cubicBezTo>
                  <a:close/>
                  <a:moveTo>
                    <a:pt x="7332" y="7552"/>
                  </a:moveTo>
                  <a:lnTo>
                    <a:pt x="2273" y="7552"/>
                  </a:lnTo>
                  <a:cubicBezTo>
                    <a:pt x="2152" y="7552"/>
                    <a:pt x="2053" y="7650"/>
                    <a:pt x="2053" y="7772"/>
                  </a:cubicBezTo>
                  <a:cubicBezTo>
                    <a:pt x="2053" y="7893"/>
                    <a:pt x="2152" y="7992"/>
                    <a:pt x="2273" y="7992"/>
                  </a:cubicBezTo>
                  <a:lnTo>
                    <a:pt x="7332" y="7992"/>
                  </a:lnTo>
                  <a:cubicBezTo>
                    <a:pt x="7454" y="7992"/>
                    <a:pt x="7552" y="7893"/>
                    <a:pt x="7552" y="7772"/>
                  </a:cubicBezTo>
                  <a:cubicBezTo>
                    <a:pt x="7552" y="7650"/>
                    <a:pt x="7454" y="7552"/>
                    <a:pt x="7332" y="75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32" name="iconfont-11815-5643581">
              <a:extLst>
                <a:ext uri="{FF2B5EF4-FFF2-40B4-BE49-F238E27FC236}">
                  <a16:creationId xmlns:a16="http://schemas.microsoft.com/office/drawing/2014/main" xmlns="" id="{685658F2-1F42-4BA0-8D9F-69A98D41E95C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2966540" y="6001252"/>
              <a:ext cx="210366" cy="210426"/>
            </a:xfrm>
            <a:custGeom>
              <a:avLst/>
              <a:gdLst>
                <a:gd name="connsiteX0" fmla="*/ 143038 w 609378"/>
                <a:gd name="connsiteY0" fmla="*/ 381872 h 609551"/>
                <a:gd name="connsiteX1" fmla="*/ 136704 w 609378"/>
                <a:gd name="connsiteY1" fmla="*/ 383729 h 609551"/>
                <a:gd name="connsiteX2" fmla="*/ 165325 w 609378"/>
                <a:gd name="connsiteY2" fmla="*/ 444157 h 609551"/>
                <a:gd name="connsiteX3" fmla="*/ 225806 w 609378"/>
                <a:gd name="connsiteY3" fmla="*/ 472823 h 609551"/>
                <a:gd name="connsiteX4" fmla="*/ 197185 w 609378"/>
                <a:gd name="connsiteY4" fmla="*/ 412348 h 609551"/>
                <a:gd name="connsiteX5" fmla="*/ 143038 w 609378"/>
                <a:gd name="connsiteY5" fmla="*/ 381872 h 609551"/>
                <a:gd name="connsiteX6" fmla="*/ 135235 w 609378"/>
                <a:gd name="connsiteY6" fmla="*/ 352780 h 609551"/>
                <a:gd name="connsiteX7" fmla="*/ 218377 w 609378"/>
                <a:gd name="connsiteY7" fmla="*/ 391157 h 609551"/>
                <a:gd name="connsiteX8" fmla="*/ 246998 w 609378"/>
                <a:gd name="connsiteY8" fmla="*/ 494014 h 609551"/>
                <a:gd name="connsiteX9" fmla="*/ 219662 w 609378"/>
                <a:gd name="connsiteY9" fmla="*/ 504299 h 609551"/>
                <a:gd name="connsiteX10" fmla="*/ 144133 w 609378"/>
                <a:gd name="connsiteY10" fmla="*/ 465395 h 609551"/>
                <a:gd name="connsiteX11" fmla="*/ 115512 w 609378"/>
                <a:gd name="connsiteY11" fmla="*/ 362491 h 609551"/>
                <a:gd name="connsiteX12" fmla="*/ 135235 w 609378"/>
                <a:gd name="connsiteY12" fmla="*/ 352780 h 609551"/>
                <a:gd name="connsiteX13" fmla="*/ 76136 w 609378"/>
                <a:gd name="connsiteY13" fmla="*/ 270086 h 609551"/>
                <a:gd name="connsiteX14" fmla="*/ 41609 w 609378"/>
                <a:gd name="connsiteY14" fmla="*/ 281611 h 609551"/>
                <a:gd name="connsiteX15" fmla="*/ 122950 w 609378"/>
                <a:gd name="connsiteY15" fmla="*/ 486585 h 609551"/>
                <a:gd name="connsiteX16" fmla="*/ 327970 w 609378"/>
                <a:gd name="connsiteY16" fmla="*/ 567975 h 609551"/>
                <a:gd name="connsiteX17" fmla="*/ 246629 w 609378"/>
                <a:gd name="connsiteY17" fmla="*/ 362953 h 609551"/>
                <a:gd name="connsiteX18" fmla="*/ 76136 w 609378"/>
                <a:gd name="connsiteY18" fmla="*/ 270086 h 609551"/>
                <a:gd name="connsiteX19" fmla="*/ 85078 w 609378"/>
                <a:gd name="connsiteY19" fmla="*/ 243194 h 609551"/>
                <a:gd name="connsiteX20" fmla="*/ 126986 w 609378"/>
                <a:gd name="connsiteY20" fmla="*/ 249042 h 609551"/>
                <a:gd name="connsiteX21" fmla="*/ 267822 w 609378"/>
                <a:gd name="connsiteY21" fmla="*/ 341760 h 609551"/>
                <a:gd name="connsiteX22" fmla="*/ 360533 w 609378"/>
                <a:gd name="connsiteY22" fmla="*/ 482573 h 609551"/>
                <a:gd name="connsiteX23" fmla="*/ 366483 w 609378"/>
                <a:gd name="connsiteY23" fmla="*/ 525272 h 609551"/>
                <a:gd name="connsiteX24" fmla="*/ 329800 w 609378"/>
                <a:gd name="connsiteY24" fmla="*/ 566673 h 609551"/>
                <a:gd name="connsiteX25" fmla="*/ 340372 w 609378"/>
                <a:gd name="connsiteY25" fmla="*/ 592290 h 609551"/>
                <a:gd name="connsiteX26" fmla="*/ 349635 w 609378"/>
                <a:gd name="connsiteY26" fmla="*/ 588469 h 609551"/>
                <a:gd name="connsiteX27" fmla="*/ 349163 w 609378"/>
                <a:gd name="connsiteY27" fmla="*/ 589168 h 609551"/>
                <a:gd name="connsiteX28" fmla="*/ 293348 w 609378"/>
                <a:gd name="connsiteY28" fmla="*/ 609551 h 609551"/>
                <a:gd name="connsiteX29" fmla="*/ 101710 w 609378"/>
                <a:gd name="connsiteY29" fmla="*/ 507826 h 609551"/>
                <a:gd name="connsiteX30" fmla="*/ 20368 w 609378"/>
                <a:gd name="connsiteY30" fmla="*/ 260370 h 609551"/>
                <a:gd name="connsiteX31" fmla="*/ 21864 w 609378"/>
                <a:gd name="connsiteY31" fmla="*/ 259361 h 609551"/>
                <a:gd name="connsiteX32" fmla="*/ 17867 w 609378"/>
                <a:gd name="connsiteY32" fmla="*/ 269504 h 609551"/>
                <a:gd name="connsiteX33" fmla="*/ 22255 w 609378"/>
                <a:gd name="connsiteY33" fmla="*/ 279926 h 609551"/>
                <a:gd name="connsiteX34" fmla="*/ 43256 w 609378"/>
                <a:gd name="connsiteY34" fmla="*/ 280164 h 609551"/>
                <a:gd name="connsiteX35" fmla="*/ 305392 w 609378"/>
                <a:gd name="connsiteY35" fmla="*/ 119294 h 609551"/>
                <a:gd name="connsiteX36" fmla="*/ 356566 w 609378"/>
                <a:gd name="connsiteY36" fmla="*/ 124062 h 609551"/>
                <a:gd name="connsiteX37" fmla="*/ 396811 w 609378"/>
                <a:gd name="connsiteY37" fmla="*/ 138547 h 609551"/>
                <a:gd name="connsiteX38" fmla="*/ 393341 w 609378"/>
                <a:gd name="connsiteY38" fmla="*/ 142016 h 609551"/>
                <a:gd name="connsiteX39" fmla="*/ 393341 w 609378"/>
                <a:gd name="connsiteY39" fmla="*/ 163207 h 609551"/>
                <a:gd name="connsiteX40" fmla="*/ 446440 w 609378"/>
                <a:gd name="connsiteY40" fmla="*/ 216254 h 609551"/>
                <a:gd name="connsiteX41" fmla="*/ 457060 w 609378"/>
                <a:gd name="connsiteY41" fmla="*/ 220682 h 609551"/>
                <a:gd name="connsiteX42" fmla="*/ 467632 w 609378"/>
                <a:gd name="connsiteY42" fmla="*/ 216254 h 609551"/>
                <a:gd name="connsiteX43" fmla="*/ 471215 w 609378"/>
                <a:gd name="connsiteY43" fmla="*/ 212676 h 609551"/>
                <a:gd name="connsiteX44" fmla="*/ 485846 w 609378"/>
                <a:gd name="connsiteY44" fmla="*/ 253159 h 609551"/>
                <a:gd name="connsiteX45" fmla="*/ 482953 w 609378"/>
                <a:gd name="connsiteY45" fmla="*/ 363445 h 609551"/>
                <a:gd name="connsiteX46" fmla="*/ 350992 w 609378"/>
                <a:gd name="connsiteY46" fmla="*/ 587910 h 609551"/>
                <a:gd name="connsiteX47" fmla="*/ 349635 w 609378"/>
                <a:gd name="connsiteY47" fmla="*/ 588469 h 609551"/>
                <a:gd name="connsiteX48" fmla="*/ 362822 w 609378"/>
                <a:gd name="connsiteY48" fmla="*/ 568947 h 609551"/>
                <a:gd name="connsiteX49" fmla="*/ 369068 w 609378"/>
                <a:gd name="connsiteY49" fmla="*/ 543827 h 609551"/>
                <a:gd name="connsiteX50" fmla="*/ 366483 w 609378"/>
                <a:gd name="connsiteY50" fmla="*/ 525272 h 609551"/>
                <a:gd name="connsiteX51" fmla="*/ 373632 w 609378"/>
                <a:gd name="connsiteY51" fmla="*/ 517204 h 609551"/>
                <a:gd name="connsiteX52" fmla="*/ 453713 w 609378"/>
                <a:gd name="connsiteY52" fmla="*/ 356779 h 609551"/>
                <a:gd name="connsiteX53" fmla="*/ 419759 w 609378"/>
                <a:gd name="connsiteY53" fmla="*/ 190169 h 609551"/>
                <a:gd name="connsiteX54" fmla="*/ 93065 w 609378"/>
                <a:gd name="connsiteY54" fmla="*/ 236133 h 609551"/>
                <a:gd name="connsiteX55" fmla="*/ 85078 w 609378"/>
                <a:gd name="connsiteY55" fmla="*/ 243194 h 609551"/>
                <a:gd name="connsiteX56" fmla="*/ 65716 w 609378"/>
                <a:gd name="connsiteY56" fmla="*/ 240492 h 609551"/>
                <a:gd name="connsiteX57" fmla="*/ 40592 w 609378"/>
                <a:gd name="connsiteY57" fmla="*/ 246727 h 609551"/>
                <a:gd name="connsiteX58" fmla="*/ 21864 w 609378"/>
                <a:gd name="connsiteY58" fmla="*/ 259361 h 609551"/>
                <a:gd name="connsiteX59" fmla="*/ 22016 w 609378"/>
                <a:gd name="connsiteY59" fmla="*/ 258975 h 609551"/>
                <a:gd name="connsiteX60" fmla="*/ 305392 w 609378"/>
                <a:gd name="connsiteY60" fmla="*/ 119294 h 609551"/>
                <a:gd name="connsiteX61" fmla="*/ 485520 w 609378"/>
                <a:gd name="connsiteY61" fmla="*/ 30720 h 609551"/>
                <a:gd name="connsiteX62" fmla="*/ 465536 w 609378"/>
                <a:gd name="connsiteY62" fmla="*/ 32112 h 609551"/>
                <a:gd name="connsiteX63" fmla="*/ 440963 w 609378"/>
                <a:gd name="connsiteY63" fmla="*/ 61922 h 609551"/>
                <a:gd name="connsiteX64" fmla="*/ 455774 w 609378"/>
                <a:gd name="connsiteY64" fmla="*/ 97636 h 609551"/>
                <a:gd name="connsiteX65" fmla="*/ 457488 w 609378"/>
                <a:gd name="connsiteY65" fmla="*/ 120254 h 609551"/>
                <a:gd name="connsiteX66" fmla="*/ 425153 w 609378"/>
                <a:gd name="connsiteY66" fmla="*/ 152588 h 609551"/>
                <a:gd name="connsiteX67" fmla="*/ 457060 w 609378"/>
                <a:gd name="connsiteY67" fmla="*/ 184444 h 609551"/>
                <a:gd name="connsiteX68" fmla="*/ 489348 w 609378"/>
                <a:gd name="connsiteY68" fmla="*/ 152159 h 609551"/>
                <a:gd name="connsiteX69" fmla="*/ 511921 w 609378"/>
                <a:gd name="connsiteY69" fmla="*/ 153778 h 609551"/>
                <a:gd name="connsiteX70" fmla="*/ 564448 w 609378"/>
                <a:gd name="connsiteY70" fmla="*/ 161254 h 609551"/>
                <a:gd name="connsiteX71" fmla="*/ 571925 w 609378"/>
                <a:gd name="connsiteY71" fmla="*/ 108731 h 609551"/>
                <a:gd name="connsiteX72" fmla="*/ 568496 w 609378"/>
                <a:gd name="connsiteY72" fmla="*/ 104778 h 609551"/>
                <a:gd name="connsiteX73" fmla="*/ 578973 w 609378"/>
                <a:gd name="connsiteY73" fmla="*/ 94064 h 609551"/>
                <a:gd name="connsiteX74" fmla="*/ 568401 w 609378"/>
                <a:gd name="connsiteY74" fmla="*/ 104731 h 609551"/>
                <a:gd name="connsiteX75" fmla="*/ 532684 w 609378"/>
                <a:gd name="connsiteY75" fmla="*/ 95112 h 609551"/>
                <a:gd name="connsiteX76" fmla="*/ 514349 w 609378"/>
                <a:gd name="connsiteY76" fmla="*/ 76826 h 609551"/>
                <a:gd name="connsiteX77" fmla="*/ 503396 w 609378"/>
                <a:gd name="connsiteY77" fmla="*/ 39827 h 609551"/>
                <a:gd name="connsiteX78" fmla="*/ 485520 w 609378"/>
                <a:gd name="connsiteY78" fmla="*/ 30720 h 609551"/>
                <a:gd name="connsiteX79" fmla="*/ 485986 w 609378"/>
                <a:gd name="connsiteY79" fmla="*/ 468 h 609551"/>
                <a:gd name="connsiteX80" fmla="*/ 545494 w 609378"/>
                <a:gd name="connsiteY80" fmla="*/ 64017 h 609551"/>
                <a:gd name="connsiteX81" fmla="*/ 589545 w 609378"/>
                <a:gd name="connsiteY81" fmla="*/ 83445 h 609551"/>
                <a:gd name="connsiteX82" fmla="*/ 589593 w 609378"/>
                <a:gd name="connsiteY82" fmla="*/ 83493 h 609551"/>
                <a:gd name="connsiteX83" fmla="*/ 589735 w 609378"/>
                <a:gd name="connsiteY83" fmla="*/ 83636 h 609551"/>
                <a:gd name="connsiteX84" fmla="*/ 595879 w 609378"/>
                <a:gd name="connsiteY84" fmla="*/ 90731 h 609551"/>
                <a:gd name="connsiteX85" fmla="*/ 588926 w 609378"/>
                <a:gd name="connsiteY85" fmla="*/ 179635 h 609551"/>
                <a:gd name="connsiteX86" fmla="*/ 499872 w 609378"/>
                <a:gd name="connsiteY86" fmla="*/ 184064 h 609551"/>
                <a:gd name="connsiteX87" fmla="*/ 471215 w 609378"/>
                <a:gd name="connsiteY87" fmla="*/ 212676 h 609551"/>
                <a:gd name="connsiteX88" fmla="*/ 469238 w 609378"/>
                <a:gd name="connsiteY88" fmla="*/ 207206 h 609551"/>
                <a:gd name="connsiteX89" fmla="*/ 440950 w 609378"/>
                <a:gd name="connsiteY89" fmla="*/ 168979 h 609551"/>
                <a:gd name="connsiteX90" fmla="*/ 402272 w 609378"/>
                <a:gd name="connsiteY90" fmla="*/ 140512 h 609551"/>
                <a:gd name="connsiteX91" fmla="*/ 396811 w 609378"/>
                <a:gd name="connsiteY91" fmla="*/ 138547 h 609551"/>
                <a:gd name="connsiteX92" fmla="*/ 425486 w 609378"/>
                <a:gd name="connsiteY92" fmla="*/ 109874 h 609551"/>
                <a:gd name="connsiteX93" fmla="*/ 412914 w 609378"/>
                <a:gd name="connsiteY93" fmla="*/ 49922 h 609551"/>
                <a:gd name="connsiteX94" fmla="*/ 453964 w 609378"/>
                <a:gd name="connsiteY94" fmla="*/ 4493 h 609551"/>
                <a:gd name="connsiteX95" fmla="*/ 485986 w 609378"/>
                <a:gd name="connsiteY95" fmla="*/ 468 h 60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09378" h="609551">
                  <a:moveTo>
                    <a:pt x="143038" y="381872"/>
                  </a:moveTo>
                  <a:cubicBezTo>
                    <a:pt x="140085" y="381872"/>
                    <a:pt x="137895" y="382538"/>
                    <a:pt x="136704" y="383729"/>
                  </a:cubicBezTo>
                  <a:cubicBezTo>
                    <a:pt x="131085" y="389348"/>
                    <a:pt x="137704" y="416538"/>
                    <a:pt x="165325" y="444157"/>
                  </a:cubicBezTo>
                  <a:cubicBezTo>
                    <a:pt x="192946" y="471823"/>
                    <a:pt x="220186" y="478395"/>
                    <a:pt x="225806" y="472823"/>
                  </a:cubicBezTo>
                  <a:cubicBezTo>
                    <a:pt x="231425" y="467204"/>
                    <a:pt x="224806" y="439966"/>
                    <a:pt x="197185" y="412348"/>
                  </a:cubicBezTo>
                  <a:cubicBezTo>
                    <a:pt x="175421" y="390633"/>
                    <a:pt x="153991" y="381872"/>
                    <a:pt x="143038" y="381872"/>
                  </a:cubicBezTo>
                  <a:close/>
                  <a:moveTo>
                    <a:pt x="135235" y="352780"/>
                  </a:moveTo>
                  <a:cubicBezTo>
                    <a:pt x="158355" y="349086"/>
                    <a:pt x="190268" y="363050"/>
                    <a:pt x="218377" y="391157"/>
                  </a:cubicBezTo>
                  <a:cubicBezTo>
                    <a:pt x="255855" y="428633"/>
                    <a:pt x="268189" y="472823"/>
                    <a:pt x="246998" y="494014"/>
                  </a:cubicBezTo>
                  <a:cubicBezTo>
                    <a:pt x="240045" y="500966"/>
                    <a:pt x="230568" y="504299"/>
                    <a:pt x="219662" y="504299"/>
                  </a:cubicBezTo>
                  <a:cubicBezTo>
                    <a:pt x="197423" y="504299"/>
                    <a:pt x="169278" y="490490"/>
                    <a:pt x="144133" y="465395"/>
                  </a:cubicBezTo>
                  <a:cubicBezTo>
                    <a:pt x="106655" y="427871"/>
                    <a:pt x="94368" y="383681"/>
                    <a:pt x="115512" y="362491"/>
                  </a:cubicBezTo>
                  <a:cubicBezTo>
                    <a:pt x="120798" y="357205"/>
                    <a:pt x="127528" y="354012"/>
                    <a:pt x="135235" y="352780"/>
                  </a:cubicBezTo>
                  <a:close/>
                  <a:moveTo>
                    <a:pt x="76136" y="270086"/>
                  </a:moveTo>
                  <a:cubicBezTo>
                    <a:pt x="61182" y="270086"/>
                    <a:pt x="49276" y="273943"/>
                    <a:pt x="41609" y="281611"/>
                  </a:cubicBezTo>
                  <a:cubicBezTo>
                    <a:pt x="12368" y="310852"/>
                    <a:pt x="38561" y="402243"/>
                    <a:pt x="122950" y="486585"/>
                  </a:cubicBezTo>
                  <a:cubicBezTo>
                    <a:pt x="207339" y="570976"/>
                    <a:pt x="298729" y="597169"/>
                    <a:pt x="327970" y="567975"/>
                  </a:cubicBezTo>
                  <a:cubicBezTo>
                    <a:pt x="357211" y="538734"/>
                    <a:pt x="331018" y="447295"/>
                    <a:pt x="246629" y="362953"/>
                  </a:cubicBezTo>
                  <a:cubicBezTo>
                    <a:pt x="184337" y="300660"/>
                    <a:pt x="118235" y="270086"/>
                    <a:pt x="76136" y="270086"/>
                  </a:cubicBezTo>
                  <a:close/>
                  <a:moveTo>
                    <a:pt x="85078" y="243194"/>
                  </a:moveTo>
                  <a:lnTo>
                    <a:pt x="126986" y="249042"/>
                  </a:lnTo>
                  <a:cubicBezTo>
                    <a:pt x="171503" y="263680"/>
                    <a:pt x="221722" y="295660"/>
                    <a:pt x="267822" y="341760"/>
                  </a:cubicBezTo>
                  <a:cubicBezTo>
                    <a:pt x="313922" y="387860"/>
                    <a:pt x="345901" y="438068"/>
                    <a:pt x="360533" y="482573"/>
                  </a:cubicBezTo>
                  <a:lnTo>
                    <a:pt x="366483" y="525272"/>
                  </a:lnTo>
                  <a:lnTo>
                    <a:pt x="329800" y="566673"/>
                  </a:lnTo>
                  <a:cubicBezTo>
                    <a:pt x="320323" y="576148"/>
                    <a:pt x="327038" y="592290"/>
                    <a:pt x="340372" y="592290"/>
                  </a:cubicBezTo>
                  <a:lnTo>
                    <a:pt x="349635" y="588469"/>
                  </a:lnTo>
                  <a:lnTo>
                    <a:pt x="349163" y="589168"/>
                  </a:lnTo>
                  <a:cubicBezTo>
                    <a:pt x="335352" y="602979"/>
                    <a:pt x="316064" y="609551"/>
                    <a:pt x="293348" y="609551"/>
                  </a:cubicBezTo>
                  <a:cubicBezTo>
                    <a:pt x="239533" y="609551"/>
                    <a:pt x="166573" y="572642"/>
                    <a:pt x="101710" y="507826"/>
                  </a:cubicBezTo>
                  <a:cubicBezTo>
                    <a:pt x="9558" y="415625"/>
                    <a:pt x="-26160" y="306947"/>
                    <a:pt x="20368" y="260370"/>
                  </a:cubicBezTo>
                  <a:lnTo>
                    <a:pt x="21864" y="259361"/>
                  </a:lnTo>
                  <a:lnTo>
                    <a:pt x="17867" y="269504"/>
                  </a:lnTo>
                  <a:cubicBezTo>
                    <a:pt x="17909" y="273283"/>
                    <a:pt x="19374" y="277045"/>
                    <a:pt x="22255" y="279926"/>
                  </a:cubicBezTo>
                  <a:cubicBezTo>
                    <a:pt x="28017" y="285688"/>
                    <a:pt x="37351" y="285783"/>
                    <a:pt x="43256" y="280164"/>
                  </a:cubicBezTo>
                  <a:close/>
                  <a:moveTo>
                    <a:pt x="305392" y="119294"/>
                  </a:moveTo>
                  <a:cubicBezTo>
                    <a:pt x="323188" y="118974"/>
                    <a:pt x="340333" y="120544"/>
                    <a:pt x="356566" y="124062"/>
                  </a:cubicBezTo>
                  <a:lnTo>
                    <a:pt x="396811" y="138547"/>
                  </a:lnTo>
                  <a:lnTo>
                    <a:pt x="393341" y="142016"/>
                  </a:lnTo>
                  <a:cubicBezTo>
                    <a:pt x="387483" y="147873"/>
                    <a:pt x="387483" y="157349"/>
                    <a:pt x="393341" y="163207"/>
                  </a:cubicBezTo>
                  <a:lnTo>
                    <a:pt x="446440" y="216254"/>
                  </a:lnTo>
                  <a:cubicBezTo>
                    <a:pt x="449250" y="219063"/>
                    <a:pt x="453059" y="220682"/>
                    <a:pt x="457060" y="220682"/>
                  </a:cubicBezTo>
                  <a:cubicBezTo>
                    <a:pt x="461012" y="220682"/>
                    <a:pt x="464822" y="219063"/>
                    <a:pt x="467632" y="216254"/>
                  </a:cubicBezTo>
                  <a:lnTo>
                    <a:pt x="471215" y="212676"/>
                  </a:lnTo>
                  <a:lnTo>
                    <a:pt x="485846" y="253159"/>
                  </a:lnTo>
                  <a:cubicBezTo>
                    <a:pt x="492966" y="286104"/>
                    <a:pt x="492121" y="323400"/>
                    <a:pt x="482953" y="363445"/>
                  </a:cubicBezTo>
                  <a:cubicBezTo>
                    <a:pt x="465285" y="440774"/>
                    <a:pt x="418425" y="520437"/>
                    <a:pt x="350992" y="587910"/>
                  </a:cubicBezTo>
                  <a:lnTo>
                    <a:pt x="349635" y="588469"/>
                  </a:lnTo>
                  <a:lnTo>
                    <a:pt x="362822" y="568947"/>
                  </a:lnTo>
                  <a:cubicBezTo>
                    <a:pt x="366123" y="561339"/>
                    <a:pt x="368188" y="552914"/>
                    <a:pt x="369068" y="543827"/>
                  </a:cubicBezTo>
                  <a:lnTo>
                    <a:pt x="366483" y="525272"/>
                  </a:lnTo>
                  <a:lnTo>
                    <a:pt x="373632" y="517204"/>
                  </a:lnTo>
                  <a:cubicBezTo>
                    <a:pt x="413559" y="466086"/>
                    <a:pt x="441391" y="410669"/>
                    <a:pt x="453713" y="356779"/>
                  </a:cubicBezTo>
                  <a:cubicBezTo>
                    <a:pt x="469619" y="287068"/>
                    <a:pt x="457571" y="227929"/>
                    <a:pt x="419759" y="190169"/>
                  </a:cubicBezTo>
                  <a:cubicBezTo>
                    <a:pt x="350546" y="121089"/>
                    <a:pt x="212531" y="143333"/>
                    <a:pt x="93065" y="236133"/>
                  </a:cubicBezTo>
                  <a:lnTo>
                    <a:pt x="85078" y="243194"/>
                  </a:lnTo>
                  <a:lnTo>
                    <a:pt x="65716" y="240492"/>
                  </a:lnTo>
                  <a:cubicBezTo>
                    <a:pt x="56627" y="241369"/>
                    <a:pt x="48201" y="243431"/>
                    <a:pt x="40592" y="246727"/>
                  </a:cubicBezTo>
                  <a:lnTo>
                    <a:pt x="21864" y="259361"/>
                  </a:lnTo>
                  <a:lnTo>
                    <a:pt x="22016" y="258975"/>
                  </a:lnTo>
                  <a:cubicBezTo>
                    <a:pt x="111130" y="169783"/>
                    <a:pt x="216409" y="120898"/>
                    <a:pt x="305392" y="119294"/>
                  </a:cubicBezTo>
                  <a:close/>
                  <a:moveTo>
                    <a:pt x="485520" y="30720"/>
                  </a:moveTo>
                  <a:cubicBezTo>
                    <a:pt x="478966" y="29386"/>
                    <a:pt x="472061" y="29803"/>
                    <a:pt x="465536" y="32112"/>
                  </a:cubicBezTo>
                  <a:cubicBezTo>
                    <a:pt x="452440" y="36779"/>
                    <a:pt x="443011" y="48207"/>
                    <a:pt x="440963" y="61922"/>
                  </a:cubicBezTo>
                  <a:cubicBezTo>
                    <a:pt x="438915" y="75636"/>
                    <a:pt x="444630" y="89350"/>
                    <a:pt x="455774" y="97636"/>
                  </a:cubicBezTo>
                  <a:cubicBezTo>
                    <a:pt x="463108" y="103064"/>
                    <a:pt x="463917" y="113778"/>
                    <a:pt x="457488" y="120254"/>
                  </a:cubicBezTo>
                  <a:lnTo>
                    <a:pt x="425153" y="152588"/>
                  </a:lnTo>
                  <a:lnTo>
                    <a:pt x="457060" y="184444"/>
                  </a:lnTo>
                  <a:lnTo>
                    <a:pt x="489348" y="152159"/>
                  </a:lnTo>
                  <a:cubicBezTo>
                    <a:pt x="495777" y="145730"/>
                    <a:pt x="506444" y="146445"/>
                    <a:pt x="511921" y="153778"/>
                  </a:cubicBezTo>
                  <a:cubicBezTo>
                    <a:pt x="524350" y="170349"/>
                    <a:pt x="547875" y="173683"/>
                    <a:pt x="564448" y="161254"/>
                  </a:cubicBezTo>
                  <a:cubicBezTo>
                    <a:pt x="581020" y="148826"/>
                    <a:pt x="584354" y="125302"/>
                    <a:pt x="571925" y="108731"/>
                  </a:cubicBezTo>
                  <a:cubicBezTo>
                    <a:pt x="570877" y="107350"/>
                    <a:pt x="569734" y="106017"/>
                    <a:pt x="568496" y="104778"/>
                  </a:cubicBezTo>
                  <a:lnTo>
                    <a:pt x="578973" y="94064"/>
                  </a:lnTo>
                  <a:lnTo>
                    <a:pt x="568401" y="104731"/>
                  </a:lnTo>
                  <a:cubicBezTo>
                    <a:pt x="559019" y="95445"/>
                    <a:pt x="545447" y="91779"/>
                    <a:pt x="532684" y="95112"/>
                  </a:cubicBezTo>
                  <a:cubicBezTo>
                    <a:pt x="521588" y="97969"/>
                    <a:pt x="511492" y="87921"/>
                    <a:pt x="514349" y="76826"/>
                  </a:cubicBezTo>
                  <a:cubicBezTo>
                    <a:pt x="517826" y="63398"/>
                    <a:pt x="513587" y="49160"/>
                    <a:pt x="503396" y="39827"/>
                  </a:cubicBezTo>
                  <a:cubicBezTo>
                    <a:pt x="498276" y="35136"/>
                    <a:pt x="492074" y="32053"/>
                    <a:pt x="485520" y="30720"/>
                  </a:cubicBezTo>
                  <a:close/>
                  <a:moveTo>
                    <a:pt x="485986" y="468"/>
                  </a:moveTo>
                  <a:cubicBezTo>
                    <a:pt x="517180" y="4187"/>
                    <a:pt x="543672" y="29696"/>
                    <a:pt x="545494" y="64017"/>
                  </a:cubicBezTo>
                  <a:cubicBezTo>
                    <a:pt x="562067" y="64874"/>
                    <a:pt x="577735" y="71779"/>
                    <a:pt x="589545" y="83445"/>
                  </a:cubicBezTo>
                  <a:lnTo>
                    <a:pt x="589593" y="83493"/>
                  </a:lnTo>
                  <a:lnTo>
                    <a:pt x="589735" y="83636"/>
                  </a:lnTo>
                  <a:cubicBezTo>
                    <a:pt x="591926" y="85874"/>
                    <a:pt x="594021" y="88255"/>
                    <a:pt x="595879" y="90731"/>
                  </a:cubicBezTo>
                  <a:cubicBezTo>
                    <a:pt x="616261" y="117921"/>
                    <a:pt x="613261" y="155969"/>
                    <a:pt x="588926" y="179635"/>
                  </a:cubicBezTo>
                  <a:cubicBezTo>
                    <a:pt x="564591" y="203301"/>
                    <a:pt x="526445" y="205206"/>
                    <a:pt x="499872" y="184064"/>
                  </a:cubicBezTo>
                  <a:lnTo>
                    <a:pt x="471215" y="212676"/>
                  </a:lnTo>
                  <a:lnTo>
                    <a:pt x="469238" y="207206"/>
                  </a:lnTo>
                  <a:cubicBezTo>
                    <a:pt x="461741" y="193109"/>
                    <a:pt x="452296" y="180300"/>
                    <a:pt x="440950" y="168979"/>
                  </a:cubicBezTo>
                  <a:cubicBezTo>
                    <a:pt x="429402" y="157450"/>
                    <a:pt x="416422" y="147980"/>
                    <a:pt x="402272" y="140512"/>
                  </a:cubicBezTo>
                  <a:lnTo>
                    <a:pt x="396811" y="138547"/>
                  </a:lnTo>
                  <a:lnTo>
                    <a:pt x="425486" y="109874"/>
                  </a:lnTo>
                  <a:cubicBezTo>
                    <a:pt x="411961" y="93064"/>
                    <a:pt x="407247" y="70779"/>
                    <a:pt x="412914" y="49922"/>
                  </a:cubicBezTo>
                  <a:cubicBezTo>
                    <a:pt x="418533" y="29065"/>
                    <a:pt x="433820" y="12208"/>
                    <a:pt x="453964" y="4493"/>
                  </a:cubicBezTo>
                  <a:cubicBezTo>
                    <a:pt x="464667" y="410"/>
                    <a:pt x="475588" y="-771"/>
                    <a:pt x="485986" y="4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33" name="iconfont-11894-5689794">
              <a:extLst>
                <a:ext uri="{FF2B5EF4-FFF2-40B4-BE49-F238E27FC236}">
                  <a16:creationId xmlns:a16="http://schemas.microsoft.com/office/drawing/2014/main" xmlns="" id="{8F43556B-7428-47FF-839A-6F4D91372145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2599242" y="6001252"/>
              <a:ext cx="123895" cy="210426"/>
            </a:xfrm>
            <a:custGeom>
              <a:avLst/>
              <a:gdLst>
                <a:gd name="T0" fmla="*/ 5485 w 7654"/>
                <a:gd name="T1" fmla="*/ 12997 h 12997"/>
                <a:gd name="T2" fmla="*/ 812 w 7654"/>
                <a:gd name="T3" fmla="*/ 12997 h 12997"/>
                <a:gd name="T4" fmla="*/ 0 w 7654"/>
                <a:gd name="T5" fmla="*/ 3014 h 12997"/>
                <a:gd name="T6" fmla="*/ 6298 w 7654"/>
                <a:gd name="T7" fmla="*/ 3014 h 12997"/>
                <a:gd name="T8" fmla="*/ 5485 w 7654"/>
                <a:gd name="T9" fmla="*/ 12997 h 12997"/>
                <a:gd name="T10" fmla="*/ 1304 w 7654"/>
                <a:gd name="T11" fmla="*/ 12464 h 12997"/>
                <a:gd name="T12" fmla="*/ 4994 w 7654"/>
                <a:gd name="T13" fmla="*/ 12464 h 12997"/>
                <a:gd name="T14" fmla="*/ 5720 w 7654"/>
                <a:gd name="T15" fmla="*/ 3547 h 12997"/>
                <a:gd name="T16" fmla="*/ 578 w 7654"/>
                <a:gd name="T17" fmla="*/ 3547 h 12997"/>
                <a:gd name="T18" fmla="*/ 1304 w 7654"/>
                <a:gd name="T19" fmla="*/ 12464 h 12997"/>
                <a:gd name="T20" fmla="*/ 2846 w 7654"/>
                <a:gd name="T21" fmla="*/ 6672 h 12997"/>
                <a:gd name="T22" fmla="*/ 2608 w 7654"/>
                <a:gd name="T23" fmla="*/ 6650 h 12997"/>
                <a:gd name="T24" fmla="*/ 1976 w 7654"/>
                <a:gd name="T25" fmla="*/ 6319 h 12997"/>
                <a:gd name="T26" fmla="*/ 1596 w 7654"/>
                <a:gd name="T27" fmla="*/ 6100 h 12997"/>
                <a:gd name="T28" fmla="*/ 1216 w 7654"/>
                <a:gd name="T29" fmla="*/ 6140 h 12997"/>
                <a:gd name="T30" fmla="*/ 1086 w 7654"/>
                <a:gd name="T31" fmla="*/ 6244 h 12997"/>
                <a:gd name="T32" fmla="*/ 586 w 7654"/>
                <a:gd name="T33" fmla="*/ 6516 h 12997"/>
                <a:gd name="T34" fmla="*/ 570 w 7654"/>
                <a:gd name="T35" fmla="*/ 5983 h 12997"/>
                <a:gd name="T36" fmla="*/ 544 w 7654"/>
                <a:gd name="T37" fmla="*/ 5987 h 12997"/>
                <a:gd name="T38" fmla="*/ 739 w 7654"/>
                <a:gd name="T39" fmla="*/ 5840 h 12997"/>
                <a:gd name="T40" fmla="*/ 945 w 7654"/>
                <a:gd name="T41" fmla="*/ 5680 h 12997"/>
                <a:gd name="T42" fmla="*/ 1691 w 7654"/>
                <a:gd name="T43" fmla="*/ 5575 h 12997"/>
                <a:gd name="T44" fmla="*/ 2299 w 7654"/>
                <a:gd name="T45" fmla="*/ 5895 h 12997"/>
                <a:gd name="T46" fmla="*/ 2705 w 7654"/>
                <a:gd name="T47" fmla="*/ 6126 h 12997"/>
                <a:gd name="T48" fmla="*/ 3769 w 7654"/>
                <a:gd name="T49" fmla="*/ 5762 h 12997"/>
                <a:gd name="T50" fmla="*/ 4781 w 7654"/>
                <a:gd name="T51" fmla="*/ 5316 h 12997"/>
                <a:gd name="T52" fmla="*/ 6016 w 7654"/>
                <a:gd name="T53" fmla="*/ 5623 h 12997"/>
                <a:gd name="T54" fmla="*/ 5657 w 7654"/>
                <a:gd name="T55" fmla="*/ 6017 h 12997"/>
                <a:gd name="T56" fmla="*/ 4862 w 7654"/>
                <a:gd name="T57" fmla="*/ 5843 h 12997"/>
                <a:gd name="T58" fmla="*/ 4048 w 7654"/>
                <a:gd name="T59" fmla="*/ 6216 h 12997"/>
                <a:gd name="T60" fmla="*/ 2846 w 7654"/>
                <a:gd name="T61" fmla="*/ 6672 h 12997"/>
                <a:gd name="T62" fmla="*/ 3925 w 7654"/>
                <a:gd name="T63" fmla="*/ 6196 h 12997"/>
                <a:gd name="T64" fmla="*/ 3406 w 7654"/>
                <a:gd name="T65" fmla="*/ 6073 h 12997"/>
                <a:gd name="T66" fmla="*/ 4659 w 7654"/>
                <a:gd name="T67" fmla="*/ 796 h 12997"/>
                <a:gd name="T68" fmla="*/ 6090 w 7654"/>
                <a:gd name="T69" fmla="*/ 280 h 12997"/>
                <a:gd name="T70" fmla="*/ 7654 w 7654"/>
                <a:gd name="T71" fmla="*/ 830 h 12997"/>
                <a:gd name="T72" fmla="*/ 7457 w 7654"/>
                <a:gd name="T73" fmla="*/ 1325 h 12997"/>
                <a:gd name="T74" fmla="*/ 5928 w 7654"/>
                <a:gd name="T75" fmla="*/ 788 h 12997"/>
                <a:gd name="T76" fmla="*/ 5163 w 7654"/>
                <a:gd name="T77" fmla="*/ 971 h 12997"/>
                <a:gd name="T78" fmla="*/ 3925 w 7654"/>
                <a:gd name="T79" fmla="*/ 6196 h 12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54" h="12997">
                  <a:moveTo>
                    <a:pt x="5485" y="12997"/>
                  </a:moveTo>
                  <a:lnTo>
                    <a:pt x="812" y="12997"/>
                  </a:lnTo>
                  <a:lnTo>
                    <a:pt x="0" y="3014"/>
                  </a:lnTo>
                  <a:lnTo>
                    <a:pt x="6298" y="3014"/>
                  </a:lnTo>
                  <a:lnTo>
                    <a:pt x="5485" y="12997"/>
                  </a:lnTo>
                  <a:close/>
                  <a:moveTo>
                    <a:pt x="1304" y="12464"/>
                  </a:moveTo>
                  <a:lnTo>
                    <a:pt x="4994" y="12464"/>
                  </a:lnTo>
                  <a:lnTo>
                    <a:pt x="5720" y="3547"/>
                  </a:lnTo>
                  <a:lnTo>
                    <a:pt x="578" y="3547"/>
                  </a:lnTo>
                  <a:lnTo>
                    <a:pt x="1304" y="12464"/>
                  </a:lnTo>
                  <a:close/>
                  <a:moveTo>
                    <a:pt x="2846" y="6672"/>
                  </a:moveTo>
                  <a:cubicBezTo>
                    <a:pt x="2769" y="6672"/>
                    <a:pt x="2690" y="6665"/>
                    <a:pt x="2608" y="6650"/>
                  </a:cubicBezTo>
                  <a:cubicBezTo>
                    <a:pt x="2349" y="6602"/>
                    <a:pt x="2151" y="6452"/>
                    <a:pt x="1976" y="6319"/>
                  </a:cubicBezTo>
                  <a:cubicBezTo>
                    <a:pt x="1843" y="6217"/>
                    <a:pt x="1717" y="6122"/>
                    <a:pt x="1596" y="6100"/>
                  </a:cubicBezTo>
                  <a:cubicBezTo>
                    <a:pt x="1458" y="6075"/>
                    <a:pt x="1298" y="6092"/>
                    <a:pt x="1216" y="6140"/>
                  </a:cubicBezTo>
                  <a:cubicBezTo>
                    <a:pt x="1189" y="6156"/>
                    <a:pt x="1134" y="6203"/>
                    <a:pt x="1086" y="6244"/>
                  </a:cubicBezTo>
                  <a:cubicBezTo>
                    <a:pt x="941" y="6369"/>
                    <a:pt x="776" y="6511"/>
                    <a:pt x="586" y="6516"/>
                  </a:cubicBezTo>
                  <a:lnTo>
                    <a:pt x="570" y="5983"/>
                  </a:lnTo>
                  <a:cubicBezTo>
                    <a:pt x="553" y="5984"/>
                    <a:pt x="544" y="5987"/>
                    <a:pt x="544" y="5987"/>
                  </a:cubicBezTo>
                  <a:cubicBezTo>
                    <a:pt x="584" y="5973"/>
                    <a:pt x="684" y="5886"/>
                    <a:pt x="739" y="5840"/>
                  </a:cubicBezTo>
                  <a:cubicBezTo>
                    <a:pt x="810" y="5778"/>
                    <a:pt x="877" y="5721"/>
                    <a:pt x="945" y="5680"/>
                  </a:cubicBezTo>
                  <a:cubicBezTo>
                    <a:pt x="1176" y="5545"/>
                    <a:pt x="1481" y="5537"/>
                    <a:pt x="1691" y="5575"/>
                  </a:cubicBezTo>
                  <a:cubicBezTo>
                    <a:pt x="1937" y="5619"/>
                    <a:pt x="2129" y="5766"/>
                    <a:pt x="2299" y="5895"/>
                  </a:cubicBezTo>
                  <a:cubicBezTo>
                    <a:pt x="2439" y="6001"/>
                    <a:pt x="2570" y="6101"/>
                    <a:pt x="2705" y="6126"/>
                  </a:cubicBezTo>
                  <a:cubicBezTo>
                    <a:pt x="3066" y="6193"/>
                    <a:pt x="3392" y="5993"/>
                    <a:pt x="3769" y="5762"/>
                  </a:cubicBezTo>
                  <a:cubicBezTo>
                    <a:pt x="4081" y="5571"/>
                    <a:pt x="4404" y="5373"/>
                    <a:pt x="4781" y="5316"/>
                  </a:cubicBezTo>
                  <a:cubicBezTo>
                    <a:pt x="5162" y="5258"/>
                    <a:pt x="5606" y="5250"/>
                    <a:pt x="6016" y="5623"/>
                  </a:cubicBezTo>
                  <a:lnTo>
                    <a:pt x="5657" y="6017"/>
                  </a:lnTo>
                  <a:cubicBezTo>
                    <a:pt x="5455" y="5833"/>
                    <a:pt x="5239" y="5785"/>
                    <a:pt x="4862" y="5843"/>
                  </a:cubicBezTo>
                  <a:cubicBezTo>
                    <a:pt x="4591" y="5884"/>
                    <a:pt x="4327" y="6046"/>
                    <a:pt x="4048" y="6216"/>
                  </a:cubicBezTo>
                  <a:cubicBezTo>
                    <a:pt x="3696" y="6432"/>
                    <a:pt x="3304" y="6672"/>
                    <a:pt x="2846" y="6672"/>
                  </a:cubicBezTo>
                  <a:close/>
                  <a:moveTo>
                    <a:pt x="3925" y="6196"/>
                  </a:moveTo>
                  <a:lnTo>
                    <a:pt x="3406" y="6073"/>
                  </a:lnTo>
                  <a:lnTo>
                    <a:pt x="4659" y="796"/>
                  </a:lnTo>
                  <a:cubicBezTo>
                    <a:pt x="4770" y="495"/>
                    <a:pt x="5214" y="0"/>
                    <a:pt x="6090" y="280"/>
                  </a:cubicBezTo>
                  <a:cubicBezTo>
                    <a:pt x="7008" y="574"/>
                    <a:pt x="7628" y="819"/>
                    <a:pt x="7654" y="830"/>
                  </a:cubicBezTo>
                  <a:lnTo>
                    <a:pt x="7457" y="1325"/>
                  </a:lnTo>
                  <a:cubicBezTo>
                    <a:pt x="7451" y="1323"/>
                    <a:pt x="6827" y="1076"/>
                    <a:pt x="5928" y="788"/>
                  </a:cubicBezTo>
                  <a:cubicBezTo>
                    <a:pt x="5363" y="608"/>
                    <a:pt x="5193" y="907"/>
                    <a:pt x="5163" y="971"/>
                  </a:cubicBezTo>
                  <a:lnTo>
                    <a:pt x="3925" y="619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34" name="running-silhouette_67284">
              <a:extLst>
                <a:ext uri="{FF2B5EF4-FFF2-40B4-BE49-F238E27FC236}">
                  <a16:creationId xmlns:a16="http://schemas.microsoft.com/office/drawing/2014/main" xmlns="" id="{1452EC03-512B-494B-842B-C23B50E45EE7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3420309" y="6001252"/>
              <a:ext cx="184712" cy="210426"/>
            </a:xfrm>
            <a:custGeom>
              <a:avLst/>
              <a:gdLst>
                <a:gd name="T0" fmla="*/ 899 w 5428"/>
                <a:gd name="T1" fmla="*/ 5622 h 6193"/>
                <a:gd name="T2" fmla="*/ 1487 w 5428"/>
                <a:gd name="T3" fmla="*/ 6163 h 6193"/>
                <a:gd name="T4" fmla="*/ 1635 w 5428"/>
                <a:gd name="T5" fmla="*/ 6185 h 6193"/>
                <a:gd name="T6" fmla="*/ 2152 w 5428"/>
                <a:gd name="T7" fmla="*/ 4831 h 6193"/>
                <a:gd name="T8" fmla="*/ 3175 w 5428"/>
                <a:gd name="T9" fmla="*/ 4859 h 6193"/>
                <a:gd name="T10" fmla="*/ 5044 w 5428"/>
                <a:gd name="T11" fmla="*/ 5883 h 6193"/>
                <a:gd name="T12" fmla="*/ 5283 w 5428"/>
                <a:gd name="T13" fmla="*/ 5770 h 6193"/>
                <a:gd name="T14" fmla="*/ 5334 w 5428"/>
                <a:gd name="T15" fmla="*/ 4995 h 6193"/>
                <a:gd name="T16" fmla="*/ 3445 w 5428"/>
                <a:gd name="T17" fmla="*/ 2228 h 6193"/>
                <a:gd name="T18" fmla="*/ 4096 w 5428"/>
                <a:gd name="T19" fmla="*/ 2910 h 6193"/>
                <a:gd name="T20" fmla="*/ 4377 w 5428"/>
                <a:gd name="T21" fmla="*/ 2862 h 6193"/>
                <a:gd name="T22" fmla="*/ 4632 w 5428"/>
                <a:gd name="T23" fmla="*/ 2042 h 6193"/>
                <a:gd name="T24" fmla="*/ 3943 w 5428"/>
                <a:gd name="T25" fmla="*/ 1117 h 6193"/>
                <a:gd name="T26" fmla="*/ 2824 w 5428"/>
                <a:gd name="T27" fmla="*/ 853 h 6193"/>
                <a:gd name="T28" fmla="*/ 1901 w 5428"/>
                <a:gd name="T29" fmla="*/ 0 h 6193"/>
                <a:gd name="T30" fmla="*/ 978 w 5428"/>
                <a:gd name="T31" fmla="*/ 999 h 6193"/>
                <a:gd name="T32" fmla="*/ 1391 w 5428"/>
                <a:gd name="T33" fmla="*/ 1699 h 6193"/>
                <a:gd name="T34" fmla="*/ 575 w 5428"/>
                <a:gd name="T35" fmla="*/ 1332 h 6193"/>
                <a:gd name="T36" fmla="*/ 335 w 5428"/>
                <a:gd name="T37" fmla="*/ 1377 h 6193"/>
                <a:gd name="T38" fmla="*/ 31 w 5428"/>
                <a:gd name="T39" fmla="*/ 2022 h 6193"/>
                <a:gd name="T40" fmla="*/ 677 w 5428"/>
                <a:gd name="T41" fmla="*/ 2952 h 6193"/>
                <a:gd name="T42" fmla="*/ 2100 w 5428"/>
                <a:gd name="T43" fmla="*/ 3662 h 6193"/>
                <a:gd name="T44" fmla="*/ 1268 w 5428"/>
                <a:gd name="T45" fmla="*/ 4043 h 6193"/>
                <a:gd name="T46" fmla="*/ 1901 w 5428"/>
                <a:gd name="T47" fmla="*/ 333 h 6193"/>
                <a:gd name="T48" fmla="*/ 2351 w 5428"/>
                <a:gd name="T49" fmla="*/ 1311 h 6193"/>
                <a:gd name="T50" fmla="*/ 1900 w 5428"/>
                <a:gd name="T51" fmla="*/ 1518 h 6193"/>
                <a:gd name="T52" fmla="*/ 1310 w 5428"/>
                <a:gd name="T53" fmla="*/ 972 h 6193"/>
                <a:gd name="T54" fmla="*/ 2364 w 5428"/>
                <a:gd name="T55" fmla="*/ 3921 h 6193"/>
                <a:gd name="T56" fmla="*/ 2125 w 5428"/>
                <a:gd name="T57" fmla="*/ 2633 h 6193"/>
                <a:gd name="T58" fmla="*/ 756 w 5428"/>
                <a:gd name="T59" fmla="*/ 2611 h 6193"/>
                <a:gd name="T60" fmla="*/ 521 w 5428"/>
                <a:gd name="T61" fmla="*/ 1706 h 6193"/>
                <a:gd name="T62" fmla="*/ 1149 w 5428"/>
                <a:gd name="T63" fmla="*/ 2096 h 6193"/>
                <a:gd name="T64" fmla="*/ 4303 w 5428"/>
                <a:gd name="T65" fmla="*/ 2143 h 6193"/>
                <a:gd name="T66" fmla="*/ 3692 w 5428"/>
                <a:gd name="T67" fmla="*/ 1932 h 6193"/>
                <a:gd name="T68" fmla="*/ 3193 w 5428"/>
                <a:gd name="T69" fmla="*/ 1930 h 6193"/>
                <a:gd name="T70" fmla="*/ 3062 w 5428"/>
                <a:gd name="T71" fmla="*/ 2152 h 6193"/>
                <a:gd name="T72" fmla="*/ 3999 w 5428"/>
                <a:gd name="T73" fmla="*/ 4595 h 6193"/>
                <a:gd name="T74" fmla="*/ 5004 w 5428"/>
                <a:gd name="T75" fmla="*/ 5487 h 6193"/>
                <a:gd name="T76" fmla="*/ 3334 w 5428"/>
                <a:gd name="T77" fmla="*/ 4236 h 6193"/>
                <a:gd name="T78" fmla="*/ 3118 w 5428"/>
                <a:gd name="T79" fmla="*/ 4127 h 6193"/>
                <a:gd name="T80" fmla="*/ 1861 w 5428"/>
                <a:gd name="T81" fmla="*/ 4649 h 6193"/>
                <a:gd name="T82" fmla="*/ 1249 w 5428"/>
                <a:gd name="T83" fmla="*/ 5588 h 6193"/>
                <a:gd name="T84" fmla="*/ 2364 w 5428"/>
                <a:gd name="T85" fmla="*/ 3921 h 6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28" h="6193">
                  <a:moveTo>
                    <a:pt x="1268" y="4043"/>
                  </a:moveTo>
                  <a:lnTo>
                    <a:pt x="899" y="5622"/>
                  </a:lnTo>
                  <a:cubicBezTo>
                    <a:pt x="883" y="5688"/>
                    <a:pt x="910" y="5757"/>
                    <a:pt x="965" y="5796"/>
                  </a:cubicBezTo>
                  <a:lnTo>
                    <a:pt x="1487" y="6163"/>
                  </a:lnTo>
                  <a:cubicBezTo>
                    <a:pt x="1515" y="6183"/>
                    <a:pt x="1549" y="6193"/>
                    <a:pt x="1583" y="6193"/>
                  </a:cubicBezTo>
                  <a:cubicBezTo>
                    <a:pt x="1600" y="6193"/>
                    <a:pt x="1618" y="6191"/>
                    <a:pt x="1635" y="6185"/>
                  </a:cubicBezTo>
                  <a:cubicBezTo>
                    <a:pt x="1685" y="6168"/>
                    <a:pt x="1724" y="6129"/>
                    <a:pt x="1741" y="6079"/>
                  </a:cubicBezTo>
                  <a:lnTo>
                    <a:pt x="2152" y="4831"/>
                  </a:lnTo>
                  <a:lnTo>
                    <a:pt x="3066" y="4500"/>
                  </a:lnTo>
                  <a:lnTo>
                    <a:pt x="3175" y="4859"/>
                  </a:lnTo>
                  <a:cubicBezTo>
                    <a:pt x="3188" y="4902"/>
                    <a:pt x="3218" y="4938"/>
                    <a:pt x="3258" y="4958"/>
                  </a:cubicBezTo>
                  <a:lnTo>
                    <a:pt x="5044" y="5883"/>
                  </a:lnTo>
                  <a:cubicBezTo>
                    <a:pt x="5090" y="5907"/>
                    <a:pt x="5144" y="5908"/>
                    <a:pt x="5191" y="5886"/>
                  </a:cubicBezTo>
                  <a:cubicBezTo>
                    <a:pt x="5238" y="5864"/>
                    <a:pt x="5272" y="5821"/>
                    <a:pt x="5283" y="5770"/>
                  </a:cubicBezTo>
                  <a:lnTo>
                    <a:pt x="5412" y="5174"/>
                  </a:lnTo>
                  <a:cubicBezTo>
                    <a:pt x="5428" y="5104"/>
                    <a:pt x="5396" y="5032"/>
                    <a:pt x="5334" y="4995"/>
                  </a:cubicBezTo>
                  <a:lnTo>
                    <a:pt x="4219" y="4338"/>
                  </a:lnTo>
                  <a:lnTo>
                    <a:pt x="3445" y="2228"/>
                  </a:lnTo>
                  <a:lnTo>
                    <a:pt x="3500" y="2220"/>
                  </a:lnTo>
                  <a:lnTo>
                    <a:pt x="4096" y="2910"/>
                  </a:lnTo>
                  <a:cubicBezTo>
                    <a:pt x="4134" y="2954"/>
                    <a:pt x="4192" y="2975"/>
                    <a:pt x="4250" y="2965"/>
                  </a:cubicBezTo>
                  <a:cubicBezTo>
                    <a:pt x="4307" y="2955"/>
                    <a:pt x="4356" y="2916"/>
                    <a:pt x="4377" y="2862"/>
                  </a:cubicBezTo>
                  <a:lnTo>
                    <a:pt x="4644" y="2189"/>
                  </a:lnTo>
                  <a:cubicBezTo>
                    <a:pt x="4663" y="2141"/>
                    <a:pt x="4658" y="2086"/>
                    <a:pt x="4632" y="2042"/>
                  </a:cubicBezTo>
                  <a:lnTo>
                    <a:pt x="4123" y="1194"/>
                  </a:lnTo>
                  <a:cubicBezTo>
                    <a:pt x="4086" y="1132"/>
                    <a:pt x="4014" y="1101"/>
                    <a:pt x="3943" y="1117"/>
                  </a:cubicBezTo>
                  <a:lnTo>
                    <a:pt x="2695" y="1402"/>
                  </a:lnTo>
                  <a:cubicBezTo>
                    <a:pt x="2793" y="1238"/>
                    <a:pt x="2839" y="1048"/>
                    <a:pt x="2824" y="853"/>
                  </a:cubicBezTo>
                  <a:cubicBezTo>
                    <a:pt x="2805" y="619"/>
                    <a:pt x="2700" y="403"/>
                    <a:pt x="2528" y="245"/>
                  </a:cubicBezTo>
                  <a:cubicBezTo>
                    <a:pt x="2356" y="87"/>
                    <a:pt x="2134" y="0"/>
                    <a:pt x="1901" y="0"/>
                  </a:cubicBezTo>
                  <a:cubicBezTo>
                    <a:pt x="1877" y="0"/>
                    <a:pt x="1852" y="1"/>
                    <a:pt x="1828" y="3"/>
                  </a:cubicBezTo>
                  <a:cubicBezTo>
                    <a:pt x="1319" y="43"/>
                    <a:pt x="937" y="490"/>
                    <a:pt x="978" y="999"/>
                  </a:cubicBezTo>
                  <a:cubicBezTo>
                    <a:pt x="996" y="1232"/>
                    <a:pt x="1101" y="1448"/>
                    <a:pt x="1274" y="1607"/>
                  </a:cubicBezTo>
                  <a:cubicBezTo>
                    <a:pt x="1310" y="1641"/>
                    <a:pt x="1350" y="1671"/>
                    <a:pt x="1391" y="1699"/>
                  </a:cubicBezTo>
                  <a:lnTo>
                    <a:pt x="1149" y="1754"/>
                  </a:lnTo>
                  <a:lnTo>
                    <a:pt x="575" y="1332"/>
                  </a:lnTo>
                  <a:cubicBezTo>
                    <a:pt x="538" y="1305"/>
                    <a:pt x="491" y="1294"/>
                    <a:pt x="445" y="1303"/>
                  </a:cubicBezTo>
                  <a:cubicBezTo>
                    <a:pt x="400" y="1311"/>
                    <a:pt x="360" y="1338"/>
                    <a:pt x="335" y="1377"/>
                  </a:cubicBezTo>
                  <a:lnTo>
                    <a:pt x="35" y="1850"/>
                  </a:lnTo>
                  <a:cubicBezTo>
                    <a:pt x="2" y="1902"/>
                    <a:pt x="0" y="1968"/>
                    <a:pt x="31" y="2022"/>
                  </a:cubicBezTo>
                  <a:lnTo>
                    <a:pt x="520" y="2869"/>
                  </a:lnTo>
                  <a:cubicBezTo>
                    <a:pt x="552" y="2924"/>
                    <a:pt x="613" y="2957"/>
                    <a:pt x="677" y="2952"/>
                  </a:cubicBezTo>
                  <a:lnTo>
                    <a:pt x="1847" y="2859"/>
                  </a:lnTo>
                  <a:lnTo>
                    <a:pt x="2100" y="3662"/>
                  </a:lnTo>
                  <a:lnTo>
                    <a:pt x="1374" y="3924"/>
                  </a:lnTo>
                  <a:cubicBezTo>
                    <a:pt x="1321" y="3944"/>
                    <a:pt x="1281" y="3988"/>
                    <a:pt x="1268" y="4043"/>
                  </a:cubicBezTo>
                  <a:close/>
                  <a:moveTo>
                    <a:pt x="1854" y="335"/>
                  </a:moveTo>
                  <a:cubicBezTo>
                    <a:pt x="1870" y="334"/>
                    <a:pt x="1886" y="333"/>
                    <a:pt x="1901" y="333"/>
                  </a:cubicBezTo>
                  <a:cubicBezTo>
                    <a:pt x="2208" y="333"/>
                    <a:pt x="2467" y="573"/>
                    <a:pt x="2491" y="879"/>
                  </a:cubicBezTo>
                  <a:cubicBezTo>
                    <a:pt x="2504" y="1037"/>
                    <a:pt x="2454" y="1190"/>
                    <a:pt x="2351" y="1311"/>
                  </a:cubicBezTo>
                  <a:cubicBezTo>
                    <a:pt x="2248" y="1431"/>
                    <a:pt x="2105" y="1504"/>
                    <a:pt x="1947" y="1517"/>
                  </a:cubicBezTo>
                  <a:cubicBezTo>
                    <a:pt x="1931" y="1518"/>
                    <a:pt x="1915" y="1518"/>
                    <a:pt x="1900" y="1518"/>
                  </a:cubicBezTo>
                  <a:lnTo>
                    <a:pt x="1900" y="1518"/>
                  </a:lnTo>
                  <a:cubicBezTo>
                    <a:pt x="1593" y="1518"/>
                    <a:pt x="1334" y="1279"/>
                    <a:pt x="1310" y="972"/>
                  </a:cubicBezTo>
                  <a:cubicBezTo>
                    <a:pt x="1284" y="647"/>
                    <a:pt x="1528" y="361"/>
                    <a:pt x="1854" y="335"/>
                  </a:cubicBezTo>
                  <a:close/>
                  <a:moveTo>
                    <a:pt x="2364" y="3921"/>
                  </a:moveTo>
                  <a:cubicBezTo>
                    <a:pt x="2448" y="3891"/>
                    <a:pt x="2493" y="3799"/>
                    <a:pt x="2466" y="3714"/>
                  </a:cubicBezTo>
                  <a:lnTo>
                    <a:pt x="2125" y="2633"/>
                  </a:lnTo>
                  <a:cubicBezTo>
                    <a:pt x="2102" y="2559"/>
                    <a:pt x="2030" y="2511"/>
                    <a:pt x="1953" y="2517"/>
                  </a:cubicBezTo>
                  <a:lnTo>
                    <a:pt x="756" y="2611"/>
                  </a:lnTo>
                  <a:lnTo>
                    <a:pt x="371" y="1943"/>
                  </a:lnTo>
                  <a:lnTo>
                    <a:pt x="521" y="1706"/>
                  </a:lnTo>
                  <a:lnTo>
                    <a:pt x="1013" y="2068"/>
                  </a:lnTo>
                  <a:cubicBezTo>
                    <a:pt x="1052" y="2096"/>
                    <a:pt x="1101" y="2107"/>
                    <a:pt x="1149" y="2096"/>
                  </a:cubicBezTo>
                  <a:lnTo>
                    <a:pt x="3899" y="1469"/>
                  </a:lnTo>
                  <a:lnTo>
                    <a:pt x="4303" y="2143"/>
                  </a:lnTo>
                  <a:lnTo>
                    <a:pt x="4168" y="2484"/>
                  </a:lnTo>
                  <a:lnTo>
                    <a:pt x="3692" y="1932"/>
                  </a:lnTo>
                  <a:cubicBezTo>
                    <a:pt x="3654" y="1889"/>
                    <a:pt x="3597" y="1868"/>
                    <a:pt x="3541" y="1876"/>
                  </a:cubicBezTo>
                  <a:lnTo>
                    <a:pt x="3193" y="1930"/>
                  </a:lnTo>
                  <a:cubicBezTo>
                    <a:pt x="3143" y="1937"/>
                    <a:pt x="3100" y="1967"/>
                    <a:pt x="3075" y="2010"/>
                  </a:cubicBezTo>
                  <a:cubicBezTo>
                    <a:pt x="3049" y="2053"/>
                    <a:pt x="3044" y="2105"/>
                    <a:pt x="3062" y="2152"/>
                  </a:cubicBezTo>
                  <a:lnTo>
                    <a:pt x="3927" y="4509"/>
                  </a:lnTo>
                  <a:cubicBezTo>
                    <a:pt x="3940" y="4545"/>
                    <a:pt x="3966" y="4576"/>
                    <a:pt x="3999" y="4595"/>
                  </a:cubicBezTo>
                  <a:lnTo>
                    <a:pt x="5061" y="5221"/>
                  </a:lnTo>
                  <a:lnTo>
                    <a:pt x="5004" y="5487"/>
                  </a:lnTo>
                  <a:lnTo>
                    <a:pt x="3473" y="4695"/>
                  </a:lnTo>
                  <a:lnTo>
                    <a:pt x="3334" y="4236"/>
                  </a:lnTo>
                  <a:cubicBezTo>
                    <a:pt x="3321" y="4192"/>
                    <a:pt x="3290" y="4155"/>
                    <a:pt x="3249" y="4135"/>
                  </a:cubicBezTo>
                  <a:cubicBezTo>
                    <a:pt x="3208" y="4114"/>
                    <a:pt x="3161" y="4112"/>
                    <a:pt x="3118" y="4127"/>
                  </a:cubicBezTo>
                  <a:lnTo>
                    <a:pt x="1962" y="4545"/>
                  </a:lnTo>
                  <a:cubicBezTo>
                    <a:pt x="1914" y="4562"/>
                    <a:pt x="1877" y="4601"/>
                    <a:pt x="1861" y="4649"/>
                  </a:cubicBezTo>
                  <a:lnTo>
                    <a:pt x="1495" y="5761"/>
                  </a:lnTo>
                  <a:lnTo>
                    <a:pt x="1249" y="5588"/>
                  </a:lnTo>
                  <a:lnTo>
                    <a:pt x="1572" y="4207"/>
                  </a:lnTo>
                  <a:lnTo>
                    <a:pt x="2364" y="392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35" name="iconfont-11673-5560679">
              <a:extLst>
                <a:ext uri="{FF2B5EF4-FFF2-40B4-BE49-F238E27FC236}">
                  <a16:creationId xmlns:a16="http://schemas.microsoft.com/office/drawing/2014/main" xmlns="" id="{B5A27FC4-3E2D-44E3-AF1E-DDDE1BA7A6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02253" y="6035235"/>
              <a:ext cx="231573" cy="176443"/>
            </a:xfrm>
            <a:custGeom>
              <a:avLst/>
              <a:gdLst>
                <a:gd name="connsiteX0" fmla="*/ 304515 w 609005"/>
                <a:gd name="connsiteY0" fmla="*/ 159508 h 464022"/>
                <a:gd name="connsiteX1" fmla="*/ 188506 w 609005"/>
                <a:gd name="connsiteY1" fmla="*/ 275518 h 464022"/>
                <a:gd name="connsiteX2" fmla="*/ 304515 w 609005"/>
                <a:gd name="connsiteY2" fmla="*/ 391528 h 464022"/>
                <a:gd name="connsiteX3" fmla="*/ 420524 w 609005"/>
                <a:gd name="connsiteY3" fmla="*/ 275518 h 464022"/>
                <a:gd name="connsiteX4" fmla="*/ 304515 w 609005"/>
                <a:gd name="connsiteY4" fmla="*/ 159508 h 464022"/>
                <a:gd name="connsiteX5" fmla="*/ 304515 w 609005"/>
                <a:gd name="connsiteY5" fmla="*/ 145007 h 464022"/>
                <a:gd name="connsiteX6" fmla="*/ 435025 w 609005"/>
                <a:gd name="connsiteY6" fmla="*/ 275518 h 464022"/>
                <a:gd name="connsiteX7" fmla="*/ 304515 w 609005"/>
                <a:gd name="connsiteY7" fmla="*/ 406029 h 464022"/>
                <a:gd name="connsiteX8" fmla="*/ 174005 w 609005"/>
                <a:gd name="connsiteY8" fmla="*/ 275518 h 464022"/>
                <a:gd name="connsiteX9" fmla="*/ 304515 w 609005"/>
                <a:gd name="connsiteY9" fmla="*/ 145007 h 464022"/>
                <a:gd name="connsiteX10" fmla="*/ 304503 w 609005"/>
                <a:gd name="connsiteY10" fmla="*/ 101505 h 464022"/>
                <a:gd name="connsiteX11" fmla="*/ 130501 w 609005"/>
                <a:gd name="connsiteY11" fmla="*/ 275513 h 464022"/>
                <a:gd name="connsiteX12" fmla="*/ 304503 w 609005"/>
                <a:gd name="connsiteY12" fmla="*/ 449521 h 464022"/>
                <a:gd name="connsiteX13" fmla="*/ 478504 w 609005"/>
                <a:gd name="connsiteY13" fmla="*/ 275513 h 464022"/>
                <a:gd name="connsiteX14" fmla="*/ 304503 w 609005"/>
                <a:gd name="connsiteY14" fmla="*/ 101505 h 464022"/>
                <a:gd name="connsiteX15" fmla="*/ 65247 w 609005"/>
                <a:gd name="connsiteY15" fmla="*/ 28997 h 464022"/>
                <a:gd name="connsiteX16" fmla="*/ 123251 w 609005"/>
                <a:gd name="connsiteY16" fmla="*/ 28997 h 464022"/>
                <a:gd name="connsiteX17" fmla="*/ 145003 w 609005"/>
                <a:gd name="connsiteY17" fmla="*/ 50749 h 464022"/>
                <a:gd name="connsiteX18" fmla="*/ 145003 w 609005"/>
                <a:gd name="connsiteY18" fmla="*/ 65250 h 464022"/>
                <a:gd name="connsiteX19" fmla="*/ 137752 w 609005"/>
                <a:gd name="connsiteY19" fmla="*/ 72501 h 464022"/>
                <a:gd name="connsiteX20" fmla="*/ 130502 w 609005"/>
                <a:gd name="connsiteY20" fmla="*/ 65250 h 464022"/>
                <a:gd name="connsiteX21" fmla="*/ 130502 w 609005"/>
                <a:gd name="connsiteY21" fmla="*/ 50749 h 464022"/>
                <a:gd name="connsiteX22" fmla="*/ 123251 w 609005"/>
                <a:gd name="connsiteY22" fmla="*/ 43498 h 464022"/>
                <a:gd name="connsiteX23" fmla="*/ 65247 w 609005"/>
                <a:gd name="connsiteY23" fmla="*/ 43498 h 464022"/>
                <a:gd name="connsiteX24" fmla="*/ 57996 w 609005"/>
                <a:gd name="connsiteY24" fmla="*/ 50749 h 464022"/>
                <a:gd name="connsiteX25" fmla="*/ 57996 w 609005"/>
                <a:gd name="connsiteY25" fmla="*/ 65250 h 464022"/>
                <a:gd name="connsiteX26" fmla="*/ 50746 w 609005"/>
                <a:gd name="connsiteY26" fmla="*/ 72501 h 464022"/>
                <a:gd name="connsiteX27" fmla="*/ 43495 w 609005"/>
                <a:gd name="connsiteY27" fmla="*/ 65250 h 464022"/>
                <a:gd name="connsiteX28" fmla="*/ 43495 w 609005"/>
                <a:gd name="connsiteY28" fmla="*/ 50749 h 464022"/>
                <a:gd name="connsiteX29" fmla="*/ 65247 w 609005"/>
                <a:gd name="connsiteY29" fmla="*/ 28997 h 464022"/>
                <a:gd name="connsiteX30" fmla="*/ 232437 w 609005"/>
                <a:gd name="connsiteY30" fmla="*/ 14501 h 464022"/>
                <a:gd name="connsiteX31" fmla="*/ 188937 w 609005"/>
                <a:gd name="connsiteY31" fmla="*/ 43502 h 464022"/>
                <a:gd name="connsiteX32" fmla="*/ 188937 w 609005"/>
                <a:gd name="connsiteY32" fmla="*/ 58003 h 464022"/>
                <a:gd name="connsiteX33" fmla="*/ 145001 w 609005"/>
                <a:gd name="connsiteY33" fmla="*/ 101505 h 464022"/>
                <a:gd name="connsiteX34" fmla="*/ 36250 w 609005"/>
                <a:gd name="connsiteY34" fmla="*/ 101505 h 464022"/>
                <a:gd name="connsiteX35" fmla="*/ 14500 w 609005"/>
                <a:gd name="connsiteY35" fmla="*/ 123256 h 464022"/>
                <a:gd name="connsiteX36" fmla="*/ 14500 w 609005"/>
                <a:gd name="connsiteY36" fmla="*/ 188509 h 464022"/>
                <a:gd name="connsiteX37" fmla="*/ 134126 w 609005"/>
                <a:gd name="connsiteY37" fmla="*/ 188509 h 464022"/>
                <a:gd name="connsiteX38" fmla="*/ 137099 w 609005"/>
                <a:gd name="connsiteY38" fmla="*/ 189198 h 464022"/>
                <a:gd name="connsiteX39" fmla="*/ 304503 w 609005"/>
                <a:gd name="connsiteY39" fmla="*/ 87004 h 464022"/>
                <a:gd name="connsiteX40" fmla="*/ 471906 w 609005"/>
                <a:gd name="connsiteY40" fmla="*/ 189198 h 464022"/>
                <a:gd name="connsiteX41" fmla="*/ 474879 w 609005"/>
                <a:gd name="connsiteY41" fmla="*/ 188509 h 464022"/>
                <a:gd name="connsiteX42" fmla="*/ 594505 w 609005"/>
                <a:gd name="connsiteY42" fmla="*/ 188509 h 464022"/>
                <a:gd name="connsiteX43" fmla="*/ 594505 w 609005"/>
                <a:gd name="connsiteY43" fmla="*/ 123256 h 464022"/>
                <a:gd name="connsiteX44" fmla="*/ 572755 w 609005"/>
                <a:gd name="connsiteY44" fmla="*/ 101505 h 464022"/>
                <a:gd name="connsiteX45" fmla="*/ 464004 w 609005"/>
                <a:gd name="connsiteY45" fmla="*/ 101505 h 464022"/>
                <a:gd name="connsiteX46" fmla="*/ 420503 w 609005"/>
                <a:gd name="connsiteY46" fmla="*/ 58003 h 464022"/>
                <a:gd name="connsiteX47" fmla="*/ 420503 w 609005"/>
                <a:gd name="connsiteY47" fmla="*/ 43502 h 464022"/>
                <a:gd name="connsiteX48" fmla="*/ 377003 w 609005"/>
                <a:gd name="connsiteY48" fmla="*/ 14501 h 464022"/>
                <a:gd name="connsiteX49" fmla="*/ 232437 w 609005"/>
                <a:gd name="connsiteY49" fmla="*/ 0 h 464022"/>
                <a:gd name="connsiteX50" fmla="*/ 377003 w 609005"/>
                <a:gd name="connsiteY50" fmla="*/ 0 h 464022"/>
                <a:gd name="connsiteX51" fmla="*/ 435004 w 609005"/>
                <a:gd name="connsiteY51" fmla="*/ 43502 h 464022"/>
                <a:gd name="connsiteX52" fmla="*/ 435004 w 609005"/>
                <a:gd name="connsiteY52" fmla="*/ 58003 h 464022"/>
                <a:gd name="connsiteX53" fmla="*/ 464004 w 609005"/>
                <a:gd name="connsiteY53" fmla="*/ 87004 h 464022"/>
                <a:gd name="connsiteX54" fmla="*/ 572755 w 609005"/>
                <a:gd name="connsiteY54" fmla="*/ 87004 h 464022"/>
                <a:gd name="connsiteX55" fmla="*/ 609005 w 609005"/>
                <a:gd name="connsiteY55" fmla="*/ 123256 h 464022"/>
                <a:gd name="connsiteX56" fmla="*/ 609005 w 609005"/>
                <a:gd name="connsiteY56" fmla="*/ 384268 h 464022"/>
                <a:gd name="connsiteX57" fmla="*/ 572755 w 609005"/>
                <a:gd name="connsiteY57" fmla="*/ 420520 h 464022"/>
                <a:gd name="connsiteX58" fmla="*/ 471254 w 609005"/>
                <a:gd name="connsiteY58" fmla="*/ 420520 h 464022"/>
                <a:gd name="connsiteX59" fmla="*/ 464004 w 609005"/>
                <a:gd name="connsiteY59" fmla="*/ 413270 h 464022"/>
                <a:gd name="connsiteX60" fmla="*/ 471254 w 609005"/>
                <a:gd name="connsiteY60" fmla="*/ 406019 h 464022"/>
                <a:gd name="connsiteX61" fmla="*/ 572755 w 609005"/>
                <a:gd name="connsiteY61" fmla="*/ 406019 h 464022"/>
                <a:gd name="connsiteX62" fmla="*/ 594505 w 609005"/>
                <a:gd name="connsiteY62" fmla="*/ 384268 h 464022"/>
                <a:gd name="connsiteX63" fmla="*/ 594505 w 609005"/>
                <a:gd name="connsiteY63" fmla="*/ 203010 h 464022"/>
                <a:gd name="connsiteX64" fmla="*/ 478468 w 609005"/>
                <a:gd name="connsiteY64" fmla="*/ 203010 h 464022"/>
                <a:gd name="connsiteX65" fmla="*/ 493004 w 609005"/>
                <a:gd name="connsiteY65" fmla="*/ 275513 h 464022"/>
                <a:gd name="connsiteX66" fmla="*/ 304503 w 609005"/>
                <a:gd name="connsiteY66" fmla="*/ 464022 h 464022"/>
                <a:gd name="connsiteX67" fmla="*/ 116001 w 609005"/>
                <a:gd name="connsiteY67" fmla="*/ 275513 h 464022"/>
                <a:gd name="connsiteX68" fmla="*/ 130501 w 609005"/>
                <a:gd name="connsiteY68" fmla="*/ 203010 h 464022"/>
                <a:gd name="connsiteX69" fmla="*/ 14500 w 609005"/>
                <a:gd name="connsiteY69" fmla="*/ 203010 h 464022"/>
                <a:gd name="connsiteX70" fmla="*/ 14500 w 609005"/>
                <a:gd name="connsiteY70" fmla="*/ 384268 h 464022"/>
                <a:gd name="connsiteX71" fmla="*/ 36250 w 609005"/>
                <a:gd name="connsiteY71" fmla="*/ 406019 h 464022"/>
                <a:gd name="connsiteX72" fmla="*/ 123251 w 609005"/>
                <a:gd name="connsiteY72" fmla="*/ 406019 h 464022"/>
                <a:gd name="connsiteX73" fmla="*/ 130501 w 609005"/>
                <a:gd name="connsiteY73" fmla="*/ 413270 h 464022"/>
                <a:gd name="connsiteX74" fmla="*/ 123251 w 609005"/>
                <a:gd name="connsiteY74" fmla="*/ 420520 h 464022"/>
                <a:gd name="connsiteX75" fmla="*/ 36250 w 609005"/>
                <a:gd name="connsiteY75" fmla="*/ 420520 h 464022"/>
                <a:gd name="connsiteX76" fmla="*/ 0 w 609005"/>
                <a:gd name="connsiteY76" fmla="*/ 384268 h 464022"/>
                <a:gd name="connsiteX77" fmla="*/ 0 w 609005"/>
                <a:gd name="connsiteY77" fmla="*/ 123256 h 464022"/>
                <a:gd name="connsiteX78" fmla="*/ 36250 w 609005"/>
                <a:gd name="connsiteY78" fmla="*/ 87004 h 464022"/>
                <a:gd name="connsiteX79" fmla="*/ 145001 w 609005"/>
                <a:gd name="connsiteY79" fmla="*/ 87004 h 464022"/>
                <a:gd name="connsiteX80" fmla="*/ 174436 w 609005"/>
                <a:gd name="connsiteY80" fmla="*/ 57930 h 464022"/>
                <a:gd name="connsiteX81" fmla="*/ 174436 w 609005"/>
                <a:gd name="connsiteY81" fmla="*/ 43502 h 464022"/>
                <a:gd name="connsiteX82" fmla="*/ 232437 w 609005"/>
                <a:gd name="connsiteY82" fmla="*/ 0 h 46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9005" h="464022">
                  <a:moveTo>
                    <a:pt x="304515" y="159508"/>
                  </a:moveTo>
                  <a:cubicBezTo>
                    <a:pt x="240565" y="159508"/>
                    <a:pt x="188506" y="211568"/>
                    <a:pt x="188506" y="275518"/>
                  </a:cubicBezTo>
                  <a:cubicBezTo>
                    <a:pt x="188506" y="339468"/>
                    <a:pt x="240565" y="391528"/>
                    <a:pt x="304515" y="391528"/>
                  </a:cubicBezTo>
                  <a:cubicBezTo>
                    <a:pt x="368465" y="391528"/>
                    <a:pt x="420524" y="339468"/>
                    <a:pt x="420524" y="275518"/>
                  </a:cubicBezTo>
                  <a:cubicBezTo>
                    <a:pt x="420524" y="211568"/>
                    <a:pt x="368465" y="159508"/>
                    <a:pt x="304515" y="159508"/>
                  </a:cubicBezTo>
                  <a:close/>
                  <a:moveTo>
                    <a:pt x="304515" y="145007"/>
                  </a:moveTo>
                  <a:cubicBezTo>
                    <a:pt x="376477" y="145007"/>
                    <a:pt x="435025" y="203556"/>
                    <a:pt x="435025" y="275518"/>
                  </a:cubicBezTo>
                  <a:cubicBezTo>
                    <a:pt x="435025" y="347480"/>
                    <a:pt x="376477" y="406029"/>
                    <a:pt x="304515" y="406029"/>
                  </a:cubicBezTo>
                  <a:cubicBezTo>
                    <a:pt x="232553" y="406029"/>
                    <a:pt x="174005" y="347480"/>
                    <a:pt x="174005" y="275518"/>
                  </a:cubicBezTo>
                  <a:cubicBezTo>
                    <a:pt x="174005" y="203556"/>
                    <a:pt x="232553" y="145007"/>
                    <a:pt x="304515" y="145007"/>
                  </a:cubicBezTo>
                  <a:close/>
                  <a:moveTo>
                    <a:pt x="304503" y="101505"/>
                  </a:moveTo>
                  <a:cubicBezTo>
                    <a:pt x="208548" y="101505"/>
                    <a:pt x="130501" y="179555"/>
                    <a:pt x="130501" y="275513"/>
                  </a:cubicBezTo>
                  <a:cubicBezTo>
                    <a:pt x="130501" y="371471"/>
                    <a:pt x="208548" y="449521"/>
                    <a:pt x="304503" y="449521"/>
                  </a:cubicBezTo>
                  <a:cubicBezTo>
                    <a:pt x="400457" y="449521"/>
                    <a:pt x="478504" y="371471"/>
                    <a:pt x="478504" y="275513"/>
                  </a:cubicBezTo>
                  <a:cubicBezTo>
                    <a:pt x="478504" y="179555"/>
                    <a:pt x="400457" y="101505"/>
                    <a:pt x="304503" y="101505"/>
                  </a:cubicBezTo>
                  <a:close/>
                  <a:moveTo>
                    <a:pt x="65247" y="28997"/>
                  </a:moveTo>
                  <a:lnTo>
                    <a:pt x="123251" y="28997"/>
                  </a:lnTo>
                  <a:cubicBezTo>
                    <a:pt x="135251" y="28997"/>
                    <a:pt x="145003" y="38749"/>
                    <a:pt x="145003" y="50749"/>
                  </a:cubicBezTo>
                  <a:lnTo>
                    <a:pt x="145003" y="65250"/>
                  </a:lnTo>
                  <a:cubicBezTo>
                    <a:pt x="145003" y="69238"/>
                    <a:pt x="141740" y="72501"/>
                    <a:pt x="137752" y="72501"/>
                  </a:cubicBezTo>
                  <a:cubicBezTo>
                    <a:pt x="133764" y="72501"/>
                    <a:pt x="130502" y="69238"/>
                    <a:pt x="130502" y="65250"/>
                  </a:cubicBezTo>
                  <a:lnTo>
                    <a:pt x="130502" y="50749"/>
                  </a:lnTo>
                  <a:cubicBezTo>
                    <a:pt x="130502" y="46761"/>
                    <a:pt x="127239" y="43498"/>
                    <a:pt x="123251" y="43498"/>
                  </a:cubicBezTo>
                  <a:lnTo>
                    <a:pt x="65247" y="43498"/>
                  </a:lnTo>
                  <a:cubicBezTo>
                    <a:pt x="61259" y="43498"/>
                    <a:pt x="57996" y="46761"/>
                    <a:pt x="57996" y="50749"/>
                  </a:cubicBezTo>
                  <a:lnTo>
                    <a:pt x="57996" y="65250"/>
                  </a:lnTo>
                  <a:cubicBezTo>
                    <a:pt x="57996" y="69238"/>
                    <a:pt x="54733" y="72501"/>
                    <a:pt x="50746" y="72501"/>
                  </a:cubicBezTo>
                  <a:cubicBezTo>
                    <a:pt x="46758" y="72501"/>
                    <a:pt x="43495" y="69238"/>
                    <a:pt x="43495" y="65250"/>
                  </a:cubicBezTo>
                  <a:lnTo>
                    <a:pt x="43495" y="50749"/>
                  </a:lnTo>
                  <a:cubicBezTo>
                    <a:pt x="43495" y="38749"/>
                    <a:pt x="53247" y="28997"/>
                    <a:pt x="65247" y="28997"/>
                  </a:cubicBezTo>
                  <a:close/>
                  <a:moveTo>
                    <a:pt x="232437" y="14501"/>
                  </a:moveTo>
                  <a:cubicBezTo>
                    <a:pt x="200537" y="14501"/>
                    <a:pt x="188937" y="31829"/>
                    <a:pt x="188937" y="43502"/>
                  </a:cubicBezTo>
                  <a:lnTo>
                    <a:pt x="188937" y="58003"/>
                  </a:lnTo>
                  <a:cubicBezTo>
                    <a:pt x="188792" y="73120"/>
                    <a:pt x="179330" y="101505"/>
                    <a:pt x="145001" y="101505"/>
                  </a:cubicBezTo>
                  <a:lnTo>
                    <a:pt x="36250" y="101505"/>
                  </a:lnTo>
                  <a:cubicBezTo>
                    <a:pt x="24251" y="101505"/>
                    <a:pt x="14500" y="111257"/>
                    <a:pt x="14500" y="123256"/>
                  </a:cubicBezTo>
                  <a:lnTo>
                    <a:pt x="14500" y="188509"/>
                  </a:lnTo>
                  <a:lnTo>
                    <a:pt x="134126" y="188509"/>
                  </a:lnTo>
                  <a:cubicBezTo>
                    <a:pt x="135177" y="188509"/>
                    <a:pt x="136192" y="188763"/>
                    <a:pt x="137099" y="189198"/>
                  </a:cubicBezTo>
                  <a:cubicBezTo>
                    <a:pt x="168491" y="128585"/>
                    <a:pt x="231676" y="87004"/>
                    <a:pt x="304503" y="87004"/>
                  </a:cubicBezTo>
                  <a:cubicBezTo>
                    <a:pt x="377329" y="87004"/>
                    <a:pt x="440514" y="128585"/>
                    <a:pt x="471906" y="189198"/>
                  </a:cubicBezTo>
                  <a:cubicBezTo>
                    <a:pt x="472813" y="188763"/>
                    <a:pt x="473828" y="188509"/>
                    <a:pt x="474879" y="188509"/>
                  </a:cubicBezTo>
                  <a:lnTo>
                    <a:pt x="594505" y="188509"/>
                  </a:lnTo>
                  <a:lnTo>
                    <a:pt x="594505" y="123256"/>
                  </a:lnTo>
                  <a:cubicBezTo>
                    <a:pt x="594505" y="111257"/>
                    <a:pt x="584754" y="101505"/>
                    <a:pt x="572755" y="101505"/>
                  </a:cubicBezTo>
                  <a:lnTo>
                    <a:pt x="464004" y="101505"/>
                  </a:lnTo>
                  <a:cubicBezTo>
                    <a:pt x="429602" y="101505"/>
                    <a:pt x="420503" y="73047"/>
                    <a:pt x="420503" y="58003"/>
                  </a:cubicBezTo>
                  <a:lnTo>
                    <a:pt x="420503" y="43502"/>
                  </a:lnTo>
                  <a:cubicBezTo>
                    <a:pt x="420503" y="33714"/>
                    <a:pt x="407381" y="14501"/>
                    <a:pt x="377003" y="14501"/>
                  </a:cubicBezTo>
                  <a:close/>
                  <a:moveTo>
                    <a:pt x="232437" y="0"/>
                  </a:moveTo>
                  <a:lnTo>
                    <a:pt x="377003" y="0"/>
                  </a:lnTo>
                  <a:cubicBezTo>
                    <a:pt x="414848" y="0"/>
                    <a:pt x="435004" y="25267"/>
                    <a:pt x="435004" y="43502"/>
                  </a:cubicBezTo>
                  <a:lnTo>
                    <a:pt x="435004" y="58003"/>
                  </a:lnTo>
                  <a:cubicBezTo>
                    <a:pt x="435040" y="60939"/>
                    <a:pt x="436055" y="87004"/>
                    <a:pt x="464004" y="87004"/>
                  </a:cubicBezTo>
                  <a:lnTo>
                    <a:pt x="572755" y="87004"/>
                  </a:lnTo>
                  <a:cubicBezTo>
                    <a:pt x="592765" y="87004"/>
                    <a:pt x="609005" y="103281"/>
                    <a:pt x="609005" y="123256"/>
                  </a:cubicBezTo>
                  <a:lnTo>
                    <a:pt x="609005" y="384268"/>
                  </a:lnTo>
                  <a:cubicBezTo>
                    <a:pt x="609005" y="404243"/>
                    <a:pt x="592765" y="420520"/>
                    <a:pt x="572755" y="420520"/>
                  </a:cubicBezTo>
                  <a:lnTo>
                    <a:pt x="471254" y="420520"/>
                  </a:lnTo>
                  <a:cubicBezTo>
                    <a:pt x="467266" y="420520"/>
                    <a:pt x="464004" y="417257"/>
                    <a:pt x="464004" y="413270"/>
                  </a:cubicBezTo>
                  <a:cubicBezTo>
                    <a:pt x="464004" y="409282"/>
                    <a:pt x="467266" y="406019"/>
                    <a:pt x="471254" y="406019"/>
                  </a:cubicBezTo>
                  <a:lnTo>
                    <a:pt x="572755" y="406019"/>
                  </a:lnTo>
                  <a:cubicBezTo>
                    <a:pt x="584754" y="406019"/>
                    <a:pt x="594505" y="396268"/>
                    <a:pt x="594505" y="384268"/>
                  </a:cubicBezTo>
                  <a:lnTo>
                    <a:pt x="594505" y="203010"/>
                  </a:lnTo>
                  <a:lnTo>
                    <a:pt x="478468" y="203010"/>
                  </a:lnTo>
                  <a:cubicBezTo>
                    <a:pt x="487784" y="225341"/>
                    <a:pt x="493004" y="249847"/>
                    <a:pt x="493004" y="275513"/>
                  </a:cubicBezTo>
                  <a:cubicBezTo>
                    <a:pt x="493004" y="379447"/>
                    <a:pt x="408432" y="464022"/>
                    <a:pt x="304503" y="464022"/>
                  </a:cubicBezTo>
                  <a:cubicBezTo>
                    <a:pt x="200573" y="464022"/>
                    <a:pt x="116001" y="379447"/>
                    <a:pt x="116001" y="275513"/>
                  </a:cubicBezTo>
                  <a:cubicBezTo>
                    <a:pt x="115965" y="250608"/>
                    <a:pt x="120895" y="225993"/>
                    <a:pt x="130501" y="203010"/>
                  </a:cubicBezTo>
                  <a:lnTo>
                    <a:pt x="14500" y="203010"/>
                  </a:lnTo>
                  <a:lnTo>
                    <a:pt x="14500" y="384268"/>
                  </a:lnTo>
                  <a:cubicBezTo>
                    <a:pt x="14500" y="396268"/>
                    <a:pt x="24251" y="406019"/>
                    <a:pt x="36250" y="406019"/>
                  </a:cubicBezTo>
                  <a:lnTo>
                    <a:pt x="123251" y="406019"/>
                  </a:lnTo>
                  <a:cubicBezTo>
                    <a:pt x="127239" y="406019"/>
                    <a:pt x="130501" y="409282"/>
                    <a:pt x="130501" y="413270"/>
                  </a:cubicBezTo>
                  <a:cubicBezTo>
                    <a:pt x="130501" y="417257"/>
                    <a:pt x="127239" y="420520"/>
                    <a:pt x="123251" y="420520"/>
                  </a:cubicBezTo>
                  <a:lnTo>
                    <a:pt x="36250" y="420520"/>
                  </a:lnTo>
                  <a:cubicBezTo>
                    <a:pt x="16240" y="420520"/>
                    <a:pt x="0" y="404243"/>
                    <a:pt x="0" y="384268"/>
                  </a:cubicBezTo>
                  <a:lnTo>
                    <a:pt x="0" y="123256"/>
                  </a:lnTo>
                  <a:cubicBezTo>
                    <a:pt x="36" y="103245"/>
                    <a:pt x="16240" y="87040"/>
                    <a:pt x="36250" y="87004"/>
                  </a:cubicBezTo>
                  <a:lnTo>
                    <a:pt x="145001" y="87004"/>
                  </a:lnTo>
                  <a:cubicBezTo>
                    <a:pt x="173748" y="87004"/>
                    <a:pt x="174436" y="59090"/>
                    <a:pt x="174436" y="57930"/>
                  </a:cubicBezTo>
                  <a:lnTo>
                    <a:pt x="174436" y="43502"/>
                  </a:lnTo>
                  <a:cubicBezTo>
                    <a:pt x="174436" y="26029"/>
                    <a:pt x="189879" y="0"/>
                    <a:pt x="232437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243B9F34-C997-4AAF-B73A-92BAD58C9D93}"/>
              </a:ext>
            </a:extLst>
          </p:cNvPr>
          <p:cNvSpPr/>
          <p:nvPr/>
        </p:nvSpPr>
        <p:spPr>
          <a:xfrm>
            <a:off x="660400" y="3423772"/>
            <a:ext cx="238183" cy="238183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2743B05C-8A5D-4AA8-8EB9-F813B7D77CE9}"/>
              </a:ext>
            </a:extLst>
          </p:cNvPr>
          <p:cNvSpPr/>
          <p:nvPr/>
        </p:nvSpPr>
        <p:spPr>
          <a:xfrm>
            <a:off x="726815" y="4845937"/>
            <a:ext cx="1320447" cy="1320447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55000">
                <a:schemeClr val="bg1">
                  <a:alpha val="5000"/>
                </a:schemeClr>
              </a:gs>
            </a:gsLst>
            <a:lin ang="8100000" scaled="0"/>
          </a:gradFill>
          <a:ln w="127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2C1A8639-3A36-41AC-9BAB-E3E49006E712}"/>
              </a:ext>
            </a:extLst>
          </p:cNvPr>
          <p:cNvSpPr/>
          <p:nvPr/>
        </p:nvSpPr>
        <p:spPr>
          <a:xfrm>
            <a:off x="1255287" y="4043236"/>
            <a:ext cx="1583951" cy="1583951"/>
          </a:xfrm>
          <a:prstGeom prst="ellipse">
            <a:avLst/>
          </a:prstGeom>
          <a:gradFill>
            <a:gsLst>
              <a:gs pos="0">
                <a:srgbClr val="01B0F1">
                  <a:alpha val="20000"/>
                </a:srgbClr>
              </a:gs>
              <a:gs pos="55000">
                <a:srgbClr val="01B0F1">
                  <a:alpha val="5000"/>
                </a:srgbClr>
              </a:gs>
            </a:gsLst>
            <a:lin ang="18000000" scaled="0"/>
          </a:gradFill>
          <a:ln w="127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DA255D60-C03E-4740-9683-D6DDD2B9CABD}"/>
              </a:ext>
            </a:extLst>
          </p:cNvPr>
          <p:cNvSpPr/>
          <p:nvPr/>
        </p:nvSpPr>
        <p:spPr>
          <a:xfrm>
            <a:off x="10080857" y="6016387"/>
            <a:ext cx="73345" cy="73345"/>
          </a:xfrm>
          <a:prstGeom prst="ellipse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8A5BEF7B-B150-42AE-87DC-F6B82DE2F2B8}"/>
              </a:ext>
            </a:extLst>
          </p:cNvPr>
          <p:cNvSpPr/>
          <p:nvPr/>
        </p:nvSpPr>
        <p:spPr>
          <a:xfrm>
            <a:off x="10255689" y="6016387"/>
            <a:ext cx="73345" cy="73345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EC5F5ABB-974C-47F5-B39C-739990390AAA}"/>
              </a:ext>
            </a:extLst>
          </p:cNvPr>
          <p:cNvSpPr/>
          <p:nvPr/>
        </p:nvSpPr>
        <p:spPr>
          <a:xfrm>
            <a:off x="10430521" y="6016387"/>
            <a:ext cx="73345" cy="73345"/>
          </a:xfrm>
          <a:prstGeom prst="ellipse">
            <a:avLst/>
          </a:prstGeom>
          <a:solidFill>
            <a:schemeClr val="tx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7C012462-8F4D-42F1-9D9D-1257C403B1B1}"/>
              </a:ext>
            </a:extLst>
          </p:cNvPr>
          <p:cNvSpPr/>
          <p:nvPr/>
        </p:nvSpPr>
        <p:spPr>
          <a:xfrm>
            <a:off x="10605353" y="6016387"/>
            <a:ext cx="73345" cy="73345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1B735DA3-4799-40F6-82C0-E51ECD3E19C5}"/>
              </a:ext>
            </a:extLst>
          </p:cNvPr>
          <p:cNvSpPr/>
          <p:nvPr/>
        </p:nvSpPr>
        <p:spPr>
          <a:xfrm>
            <a:off x="10780185" y="6016387"/>
            <a:ext cx="73345" cy="73345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141D0B90-1302-412A-A38E-C74B0A060C2F}"/>
              </a:ext>
            </a:extLst>
          </p:cNvPr>
          <p:cNvSpPr/>
          <p:nvPr/>
        </p:nvSpPr>
        <p:spPr>
          <a:xfrm>
            <a:off x="10955018" y="6016387"/>
            <a:ext cx="73345" cy="73345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6F15A353-820B-4C40-AE4D-B631A5473986}"/>
              </a:ext>
            </a:extLst>
          </p:cNvPr>
          <p:cNvGrpSpPr/>
          <p:nvPr/>
        </p:nvGrpSpPr>
        <p:grpSpPr>
          <a:xfrm flipH="1">
            <a:off x="10948158" y="1975242"/>
            <a:ext cx="526728" cy="490330"/>
            <a:chOff x="3912750" y="-490330"/>
            <a:chExt cx="526728" cy="49033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50AEC14E-B3A7-4FA6-B484-5C96EBA7BA7C}"/>
                </a:ext>
              </a:extLst>
            </p:cNvPr>
            <p:cNvCxnSpPr/>
            <p:nvPr/>
          </p:nvCxnSpPr>
          <p:spPr>
            <a:xfrm>
              <a:off x="3912750" y="-490330"/>
              <a:ext cx="526728" cy="0"/>
            </a:xfrm>
            <a:prstGeom prst="line">
              <a:avLst/>
            </a:prstGeom>
            <a:ln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491893CD-5F3E-419B-A3B3-F5855C7DCCB4}"/>
                </a:ext>
              </a:extLst>
            </p:cNvPr>
            <p:cNvCxnSpPr/>
            <p:nvPr/>
          </p:nvCxnSpPr>
          <p:spPr>
            <a:xfrm>
              <a:off x="3912750" y="-477078"/>
              <a:ext cx="0" cy="477078"/>
            </a:xfrm>
            <a:prstGeom prst="line">
              <a:avLst/>
            </a:prstGeom>
            <a:ln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75F87D51-C6D9-4E1E-9355-61C4C83AAD08}"/>
              </a:ext>
            </a:extLst>
          </p:cNvPr>
          <p:cNvGrpSpPr/>
          <p:nvPr/>
        </p:nvGrpSpPr>
        <p:grpSpPr>
          <a:xfrm flipV="1">
            <a:off x="6217266" y="5643770"/>
            <a:ext cx="526728" cy="490330"/>
            <a:chOff x="3912750" y="-490330"/>
            <a:chExt cx="526728" cy="490330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2FA343E4-9B1C-45D3-B480-B75B61FCE92B}"/>
                </a:ext>
              </a:extLst>
            </p:cNvPr>
            <p:cNvCxnSpPr/>
            <p:nvPr/>
          </p:nvCxnSpPr>
          <p:spPr>
            <a:xfrm>
              <a:off x="3912750" y="-490330"/>
              <a:ext cx="526728" cy="0"/>
            </a:xfrm>
            <a:prstGeom prst="line">
              <a:avLst/>
            </a:prstGeom>
            <a:ln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9663DD3B-65E5-4AD5-B961-C09E5D1532E3}"/>
                </a:ext>
              </a:extLst>
            </p:cNvPr>
            <p:cNvCxnSpPr/>
            <p:nvPr/>
          </p:nvCxnSpPr>
          <p:spPr>
            <a:xfrm>
              <a:off x="3912750" y="-477078"/>
              <a:ext cx="0" cy="477078"/>
            </a:xfrm>
            <a:prstGeom prst="line">
              <a:avLst/>
            </a:prstGeom>
            <a:ln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59D2C12E-62E6-4794-AA0A-1E97D938A438}"/>
              </a:ext>
            </a:extLst>
          </p:cNvPr>
          <p:cNvSpPr txBox="1"/>
          <p:nvPr/>
        </p:nvSpPr>
        <p:spPr>
          <a:xfrm>
            <a:off x="659551" y="4506515"/>
            <a:ext cx="346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New  power  new  year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2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8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0"/>
            <a:ext cx="12192000" cy="68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68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愚</a:t>
            </a:r>
            <a:r>
              <a:rPr lang="zh-CN" altLang="en-US" dirty="0" smtClean="0"/>
              <a:t>人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528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88D09B-4ECD-482D-9CF5-35ABB6C7F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796D646-A198-4FFF-9F3C-9F433D5DD3AF}"/>
              </a:ext>
            </a:extLst>
          </p:cNvPr>
          <p:cNvSpPr/>
          <p:nvPr/>
        </p:nvSpPr>
        <p:spPr>
          <a:xfrm>
            <a:off x="1" y="-548640"/>
            <a:ext cx="4916556" cy="7818120"/>
          </a:xfrm>
          <a:prstGeom prst="rect">
            <a:avLst/>
          </a:prstGeom>
          <a:solidFill>
            <a:srgbClr val="46474B"/>
          </a:solidFill>
          <a:ln>
            <a:noFill/>
          </a:ln>
          <a:effectLst>
            <a:outerShdw blurRad="76200" dist="76200" dir="2700000" algn="tl" rotWithShape="0">
              <a:srgbClr val="46474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9DB88FF6-2DE7-4493-B536-0597099F7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6" b="595"/>
          <a:stretch>
            <a:fillRect/>
          </a:stretch>
        </p:blipFill>
        <p:spPr bwMode="auto">
          <a:xfrm>
            <a:off x="-1847078" y="1148673"/>
            <a:ext cx="4245721" cy="5064939"/>
          </a:xfrm>
          <a:custGeom>
            <a:avLst/>
            <a:gdLst>
              <a:gd name="connsiteX0" fmla="*/ 0 w 4706802"/>
              <a:gd name="connsiteY0" fmla="*/ 0 h 5614987"/>
              <a:gd name="connsiteX1" fmla="*/ 4423751 w 4706802"/>
              <a:gd name="connsiteY1" fmla="*/ 0 h 5614987"/>
              <a:gd name="connsiteX2" fmla="*/ 4706802 w 4706802"/>
              <a:gd name="connsiteY2" fmla="*/ 283051 h 5614987"/>
              <a:gd name="connsiteX3" fmla="*/ 4706802 w 4706802"/>
              <a:gd name="connsiteY3" fmla="*/ 5331936 h 5614987"/>
              <a:gd name="connsiteX4" fmla="*/ 4423751 w 4706802"/>
              <a:gd name="connsiteY4" fmla="*/ 5614987 h 5614987"/>
              <a:gd name="connsiteX5" fmla="*/ 0 w 4706802"/>
              <a:gd name="connsiteY5" fmla="*/ 5614987 h 561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6802" h="5614987">
                <a:moveTo>
                  <a:pt x="0" y="0"/>
                </a:moveTo>
                <a:lnTo>
                  <a:pt x="4423751" y="0"/>
                </a:lnTo>
                <a:cubicBezTo>
                  <a:pt x="4580076" y="0"/>
                  <a:pt x="4706802" y="126726"/>
                  <a:pt x="4706802" y="283051"/>
                </a:cubicBezTo>
                <a:lnTo>
                  <a:pt x="4706802" y="5331936"/>
                </a:lnTo>
                <a:cubicBezTo>
                  <a:pt x="4706802" y="5488261"/>
                  <a:pt x="4580076" y="5614987"/>
                  <a:pt x="4423751" y="5614987"/>
                </a:cubicBezTo>
                <a:lnTo>
                  <a:pt x="0" y="5614987"/>
                </a:lnTo>
                <a:close/>
              </a:path>
            </a:pathLst>
          </a:cu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st="762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806BEF7-C3AA-45CE-B465-9542539C8407}"/>
              </a:ext>
            </a:extLst>
          </p:cNvPr>
          <p:cNvSpPr/>
          <p:nvPr/>
        </p:nvSpPr>
        <p:spPr>
          <a:xfrm>
            <a:off x="-813522" y="621506"/>
            <a:ext cx="13005521" cy="5652294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A8B180A-4ED4-4D58-8C79-3CBA88BE60F2}"/>
              </a:ext>
            </a:extLst>
          </p:cNvPr>
          <p:cNvSpPr/>
          <p:nvPr/>
        </p:nvSpPr>
        <p:spPr>
          <a:xfrm>
            <a:off x="4070546" y="2345988"/>
            <a:ext cx="386304" cy="386304"/>
          </a:xfrm>
          <a:prstGeom prst="ellips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5000">
                <a:schemeClr val="bg1">
                  <a:alpha val="10000"/>
                </a:schemeClr>
              </a:gs>
            </a:gsLst>
            <a:lin ang="81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6CC68DF-4D72-41B4-B5F8-9AAB67DE4C59}"/>
              </a:ext>
            </a:extLst>
          </p:cNvPr>
          <p:cNvSpPr txBox="1"/>
          <p:nvPr/>
        </p:nvSpPr>
        <p:spPr>
          <a:xfrm>
            <a:off x="2588602" y="4438202"/>
            <a:ext cx="2173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记录你的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1B0F1">
                    <a:alpha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一天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6B8E7CF-1412-4842-88B6-919BF251E844}"/>
              </a:ext>
            </a:extLst>
          </p:cNvPr>
          <p:cNvSpPr txBox="1"/>
          <p:nvPr/>
        </p:nvSpPr>
        <p:spPr>
          <a:xfrm>
            <a:off x="2588511" y="3722869"/>
            <a:ext cx="2173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4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0573177-CF6E-4E03-B561-87CC2F33449E}"/>
              </a:ext>
            </a:extLst>
          </p:cNvPr>
          <p:cNvSpPr txBox="1"/>
          <p:nvPr/>
        </p:nvSpPr>
        <p:spPr>
          <a:xfrm>
            <a:off x="2747538" y="2389399"/>
            <a:ext cx="20143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81EC424-899F-4A8F-9DB8-972E5EDFF462}"/>
              </a:ext>
            </a:extLst>
          </p:cNvPr>
          <p:cNvSpPr txBox="1"/>
          <p:nvPr/>
        </p:nvSpPr>
        <p:spPr>
          <a:xfrm>
            <a:off x="579718" y="716344"/>
            <a:ext cx="17382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lide  014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A59650D-A699-4794-903C-E7096D3E5971}"/>
              </a:ext>
            </a:extLst>
          </p:cNvPr>
          <p:cNvGrpSpPr/>
          <p:nvPr/>
        </p:nvGrpSpPr>
        <p:grpSpPr>
          <a:xfrm>
            <a:off x="2729474" y="6001252"/>
            <a:ext cx="1934584" cy="210426"/>
            <a:chOff x="2599242" y="6001252"/>
            <a:chExt cx="1934584" cy="210426"/>
          </a:xfrm>
        </p:grpSpPr>
        <p:sp>
          <p:nvSpPr>
            <p:cNvPr id="52" name="iconfont-11773-5618759">
              <a:extLst>
                <a:ext uri="{FF2B5EF4-FFF2-40B4-BE49-F238E27FC236}">
                  <a16:creationId xmlns:a16="http://schemas.microsoft.com/office/drawing/2014/main" xmlns="" id="{EDEDB773-267F-4889-8FC3-F0F92E9EECE3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3848424" y="6035235"/>
              <a:ext cx="210426" cy="176443"/>
            </a:xfrm>
            <a:custGeom>
              <a:avLst/>
              <a:gdLst>
                <a:gd name="T0" fmla="*/ 9312 w 9532"/>
                <a:gd name="T1" fmla="*/ 6150 h 7992"/>
                <a:gd name="T2" fmla="*/ 8868 w 9532"/>
                <a:gd name="T3" fmla="*/ 6150 h 7992"/>
                <a:gd name="T4" fmla="*/ 8858 w 9532"/>
                <a:gd name="T5" fmla="*/ 6132 h 7992"/>
                <a:gd name="T6" fmla="*/ 5378 w 9532"/>
                <a:gd name="T7" fmla="*/ 1842 h 7992"/>
                <a:gd name="T8" fmla="*/ 5201 w 9532"/>
                <a:gd name="T9" fmla="*/ 1760 h 7992"/>
                <a:gd name="T10" fmla="*/ 5028 w 9532"/>
                <a:gd name="T11" fmla="*/ 1852 h 7992"/>
                <a:gd name="T12" fmla="*/ 3499 w 9532"/>
                <a:gd name="T13" fmla="*/ 4000 h 7992"/>
                <a:gd name="T14" fmla="*/ 3254 w 9532"/>
                <a:gd name="T15" fmla="*/ 3680 h 7992"/>
                <a:gd name="T16" fmla="*/ 3083 w 9532"/>
                <a:gd name="T17" fmla="*/ 3594 h 7992"/>
                <a:gd name="T18" fmla="*/ 2909 w 9532"/>
                <a:gd name="T19" fmla="*/ 3676 h 7992"/>
                <a:gd name="T20" fmla="*/ 929 w 9532"/>
                <a:gd name="T21" fmla="*/ 6130 h 7992"/>
                <a:gd name="T22" fmla="*/ 918 w 9532"/>
                <a:gd name="T23" fmla="*/ 6150 h 7992"/>
                <a:gd name="T24" fmla="*/ 220 w 9532"/>
                <a:gd name="T25" fmla="*/ 6150 h 7992"/>
                <a:gd name="T26" fmla="*/ 0 w 9532"/>
                <a:gd name="T27" fmla="*/ 6370 h 7992"/>
                <a:gd name="T28" fmla="*/ 220 w 9532"/>
                <a:gd name="T29" fmla="*/ 6590 h 7992"/>
                <a:gd name="T30" fmla="*/ 9312 w 9532"/>
                <a:gd name="T31" fmla="*/ 6590 h 7992"/>
                <a:gd name="T32" fmla="*/ 9532 w 9532"/>
                <a:gd name="T33" fmla="*/ 6370 h 7992"/>
                <a:gd name="T34" fmla="*/ 9312 w 9532"/>
                <a:gd name="T35" fmla="*/ 6150 h 7992"/>
                <a:gd name="T36" fmla="*/ 5219 w 9532"/>
                <a:gd name="T37" fmla="*/ 2344 h 7992"/>
                <a:gd name="T38" fmla="*/ 8306 w 9532"/>
                <a:gd name="T39" fmla="*/ 6150 h 7992"/>
                <a:gd name="T40" fmla="*/ 5131 w 9532"/>
                <a:gd name="T41" fmla="*/ 6150 h 7992"/>
                <a:gd name="T42" fmla="*/ 5123 w 9532"/>
                <a:gd name="T43" fmla="*/ 6136 h 7992"/>
                <a:gd name="T44" fmla="*/ 3776 w 9532"/>
                <a:gd name="T45" fmla="*/ 4367 h 7992"/>
                <a:gd name="T46" fmla="*/ 5219 w 9532"/>
                <a:gd name="T47" fmla="*/ 2344 h 7992"/>
                <a:gd name="T48" fmla="*/ 3075 w 9532"/>
                <a:gd name="T49" fmla="*/ 4169 h 7992"/>
                <a:gd name="T50" fmla="*/ 4583 w 9532"/>
                <a:gd name="T51" fmla="*/ 6148 h 7992"/>
                <a:gd name="T52" fmla="*/ 1480 w 9532"/>
                <a:gd name="T53" fmla="*/ 6148 h 7992"/>
                <a:gd name="T54" fmla="*/ 3075 w 9532"/>
                <a:gd name="T55" fmla="*/ 4169 h 7992"/>
                <a:gd name="T56" fmla="*/ 1806 w 9532"/>
                <a:gd name="T57" fmla="*/ 1851 h 7992"/>
                <a:gd name="T58" fmla="*/ 2731 w 9532"/>
                <a:gd name="T59" fmla="*/ 925 h 7992"/>
                <a:gd name="T60" fmla="*/ 1806 w 9532"/>
                <a:gd name="T61" fmla="*/ 0 h 7992"/>
                <a:gd name="T62" fmla="*/ 880 w 9532"/>
                <a:gd name="T63" fmla="*/ 925 h 7992"/>
                <a:gd name="T64" fmla="*/ 1806 w 9532"/>
                <a:gd name="T65" fmla="*/ 1851 h 7992"/>
                <a:gd name="T66" fmla="*/ 1806 w 9532"/>
                <a:gd name="T67" fmla="*/ 440 h 7992"/>
                <a:gd name="T68" fmla="*/ 2291 w 9532"/>
                <a:gd name="T69" fmla="*/ 925 h 7992"/>
                <a:gd name="T70" fmla="*/ 1806 w 9532"/>
                <a:gd name="T71" fmla="*/ 1411 h 7992"/>
                <a:gd name="T72" fmla="*/ 1320 w 9532"/>
                <a:gd name="T73" fmla="*/ 925 h 7992"/>
                <a:gd name="T74" fmla="*/ 1806 w 9532"/>
                <a:gd name="T75" fmla="*/ 440 h 7992"/>
                <a:gd name="T76" fmla="*/ 7332 w 9532"/>
                <a:gd name="T77" fmla="*/ 7552 h 7992"/>
                <a:gd name="T78" fmla="*/ 2273 w 9532"/>
                <a:gd name="T79" fmla="*/ 7552 h 7992"/>
                <a:gd name="T80" fmla="*/ 2053 w 9532"/>
                <a:gd name="T81" fmla="*/ 7772 h 7992"/>
                <a:gd name="T82" fmla="*/ 2273 w 9532"/>
                <a:gd name="T83" fmla="*/ 7992 h 7992"/>
                <a:gd name="T84" fmla="*/ 7332 w 9532"/>
                <a:gd name="T85" fmla="*/ 7992 h 7992"/>
                <a:gd name="T86" fmla="*/ 7552 w 9532"/>
                <a:gd name="T87" fmla="*/ 7772 h 7992"/>
                <a:gd name="T88" fmla="*/ 7332 w 9532"/>
                <a:gd name="T89" fmla="*/ 7552 h 7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32" h="7992">
                  <a:moveTo>
                    <a:pt x="9312" y="6150"/>
                  </a:moveTo>
                  <a:lnTo>
                    <a:pt x="8868" y="6150"/>
                  </a:lnTo>
                  <a:cubicBezTo>
                    <a:pt x="8863" y="6144"/>
                    <a:pt x="8863" y="6138"/>
                    <a:pt x="8858" y="6132"/>
                  </a:cubicBezTo>
                  <a:lnTo>
                    <a:pt x="5378" y="1842"/>
                  </a:lnTo>
                  <a:cubicBezTo>
                    <a:pt x="5334" y="1789"/>
                    <a:pt x="5272" y="1760"/>
                    <a:pt x="5201" y="1760"/>
                  </a:cubicBezTo>
                  <a:cubicBezTo>
                    <a:pt x="5133" y="1761"/>
                    <a:pt x="5069" y="1796"/>
                    <a:pt x="5028" y="1852"/>
                  </a:cubicBezTo>
                  <a:lnTo>
                    <a:pt x="3499" y="4000"/>
                  </a:lnTo>
                  <a:lnTo>
                    <a:pt x="3254" y="3680"/>
                  </a:lnTo>
                  <a:cubicBezTo>
                    <a:pt x="3214" y="3626"/>
                    <a:pt x="3150" y="3594"/>
                    <a:pt x="3083" y="3594"/>
                  </a:cubicBezTo>
                  <a:cubicBezTo>
                    <a:pt x="3018" y="3585"/>
                    <a:pt x="2951" y="3623"/>
                    <a:pt x="2909" y="3676"/>
                  </a:cubicBezTo>
                  <a:lnTo>
                    <a:pt x="929" y="6130"/>
                  </a:lnTo>
                  <a:cubicBezTo>
                    <a:pt x="924" y="6136"/>
                    <a:pt x="923" y="6144"/>
                    <a:pt x="918" y="6150"/>
                  </a:cubicBezTo>
                  <a:lnTo>
                    <a:pt x="220" y="6150"/>
                  </a:lnTo>
                  <a:cubicBezTo>
                    <a:pt x="99" y="6150"/>
                    <a:pt x="0" y="6249"/>
                    <a:pt x="0" y="6370"/>
                  </a:cubicBezTo>
                  <a:cubicBezTo>
                    <a:pt x="0" y="6491"/>
                    <a:pt x="99" y="6590"/>
                    <a:pt x="220" y="6590"/>
                  </a:cubicBezTo>
                  <a:lnTo>
                    <a:pt x="9312" y="6590"/>
                  </a:lnTo>
                  <a:cubicBezTo>
                    <a:pt x="9433" y="6590"/>
                    <a:pt x="9532" y="6491"/>
                    <a:pt x="9532" y="6370"/>
                  </a:cubicBezTo>
                  <a:cubicBezTo>
                    <a:pt x="9532" y="6249"/>
                    <a:pt x="9433" y="6150"/>
                    <a:pt x="9312" y="6150"/>
                  </a:cubicBezTo>
                  <a:close/>
                  <a:moveTo>
                    <a:pt x="5219" y="2344"/>
                  </a:moveTo>
                  <a:lnTo>
                    <a:pt x="8306" y="6150"/>
                  </a:lnTo>
                  <a:lnTo>
                    <a:pt x="5131" y="6150"/>
                  </a:lnTo>
                  <a:cubicBezTo>
                    <a:pt x="5128" y="6145"/>
                    <a:pt x="5128" y="6141"/>
                    <a:pt x="5123" y="6136"/>
                  </a:cubicBezTo>
                  <a:lnTo>
                    <a:pt x="3776" y="4367"/>
                  </a:lnTo>
                  <a:lnTo>
                    <a:pt x="5219" y="2344"/>
                  </a:lnTo>
                  <a:close/>
                  <a:moveTo>
                    <a:pt x="3075" y="4169"/>
                  </a:moveTo>
                  <a:lnTo>
                    <a:pt x="4583" y="6148"/>
                  </a:lnTo>
                  <a:lnTo>
                    <a:pt x="1480" y="6148"/>
                  </a:lnTo>
                  <a:lnTo>
                    <a:pt x="3075" y="4169"/>
                  </a:lnTo>
                  <a:close/>
                  <a:moveTo>
                    <a:pt x="1806" y="1851"/>
                  </a:moveTo>
                  <a:cubicBezTo>
                    <a:pt x="2315" y="1851"/>
                    <a:pt x="2731" y="1435"/>
                    <a:pt x="2731" y="925"/>
                  </a:cubicBezTo>
                  <a:cubicBezTo>
                    <a:pt x="2731" y="414"/>
                    <a:pt x="2315" y="0"/>
                    <a:pt x="1806" y="0"/>
                  </a:cubicBezTo>
                  <a:cubicBezTo>
                    <a:pt x="1296" y="0"/>
                    <a:pt x="880" y="416"/>
                    <a:pt x="880" y="925"/>
                  </a:cubicBezTo>
                  <a:cubicBezTo>
                    <a:pt x="880" y="1437"/>
                    <a:pt x="1296" y="1851"/>
                    <a:pt x="1806" y="1851"/>
                  </a:cubicBezTo>
                  <a:close/>
                  <a:moveTo>
                    <a:pt x="1806" y="440"/>
                  </a:moveTo>
                  <a:cubicBezTo>
                    <a:pt x="2074" y="440"/>
                    <a:pt x="2291" y="658"/>
                    <a:pt x="2291" y="925"/>
                  </a:cubicBezTo>
                  <a:cubicBezTo>
                    <a:pt x="2291" y="1194"/>
                    <a:pt x="2073" y="1411"/>
                    <a:pt x="1806" y="1411"/>
                  </a:cubicBezTo>
                  <a:cubicBezTo>
                    <a:pt x="1537" y="1411"/>
                    <a:pt x="1320" y="1192"/>
                    <a:pt x="1320" y="925"/>
                  </a:cubicBezTo>
                  <a:cubicBezTo>
                    <a:pt x="1320" y="658"/>
                    <a:pt x="1539" y="440"/>
                    <a:pt x="1806" y="440"/>
                  </a:cubicBezTo>
                  <a:close/>
                  <a:moveTo>
                    <a:pt x="7332" y="7552"/>
                  </a:moveTo>
                  <a:lnTo>
                    <a:pt x="2273" y="7552"/>
                  </a:lnTo>
                  <a:cubicBezTo>
                    <a:pt x="2152" y="7552"/>
                    <a:pt x="2053" y="7650"/>
                    <a:pt x="2053" y="7772"/>
                  </a:cubicBezTo>
                  <a:cubicBezTo>
                    <a:pt x="2053" y="7893"/>
                    <a:pt x="2152" y="7992"/>
                    <a:pt x="2273" y="7992"/>
                  </a:cubicBezTo>
                  <a:lnTo>
                    <a:pt x="7332" y="7992"/>
                  </a:lnTo>
                  <a:cubicBezTo>
                    <a:pt x="7454" y="7992"/>
                    <a:pt x="7552" y="7893"/>
                    <a:pt x="7552" y="7772"/>
                  </a:cubicBezTo>
                  <a:cubicBezTo>
                    <a:pt x="7552" y="7650"/>
                    <a:pt x="7454" y="7552"/>
                    <a:pt x="7332" y="75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54" name="iconfont-11815-5643581">
              <a:extLst>
                <a:ext uri="{FF2B5EF4-FFF2-40B4-BE49-F238E27FC236}">
                  <a16:creationId xmlns:a16="http://schemas.microsoft.com/office/drawing/2014/main" xmlns="" id="{50C29F06-5B47-4841-8196-BFA50A26A4E8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2966540" y="6001252"/>
              <a:ext cx="210366" cy="210426"/>
            </a:xfrm>
            <a:custGeom>
              <a:avLst/>
              <a:gdLst>
                <a:gd name="connsiteX0" fmla="*/ 143038 w 609378"/>
                <a:gd name="connsiteY0" fmla="*/ 381872 h 609551"/>
                <a:gd name="connsiteX1" fmla="*/ 136704 w 609378"/>
                <a:gd name="connsiteY1" fmla="*/ 383729 h 609551"/>
                <a:gd name="connsiteX2" fmla="*/ 165325 w 609378"/>
                <a:gd name="connsiteY2" fmla="*/ 444157 h 609551"/>
                <a:gd name="connsiteX3" fmla="*/ 225806 w 609378"/>
                <a:gd name="connsiteY3" fmla="*/ 472823 h 609551"/>
                <a:gd name="connsiteX4" fmla="*/ 197185 w 609378"/>
                <a:gd name="connsiteY4" fmla="*/ 412348 h 609551"/>
                <a:gd name="connsiteX5" fmla="*/ 143038 w 609378"/>
                <a:gd name="connsiteY5" fmla="*/ 381872 h 609551"/>
                <a:gd name="connsiteX6" fmla="*/ 135235 w 609378"/>
                <a:gd name="connsiteY6" fmla="*/ 352780 h 609551"/>
                <a:gd name="connsiteX7" fmla="*/ 218377 w 609378"/>
                <a:gd name="connsiteY7" fmla="*/ 391157 h 609551"/>
                <a:gd name="connsiteX8" fmla="*/ 246998 w 609378"/>
                <a:gd name="connsiteY8" fmla="*/ 494014 h 609551"/>
                <a:gd name="connsiteX9" fmla="*/ 219662 w 609378"/>
                <a:gd name="connsiteY9" fmla="*/ 504299 h 609551"/>
                <a:gd name="connsiteX10" fmla="*/ 144133 w 609378"/>
                <a:gd name="connsiteY10" fmla="*/ 465395 h 609551"/>
                <a:gd name="connsiteX11" fmla="*/ 115512 w 609378"/>
                <a:gd name="connsiteY11" fmla="*/ 362491 h 609551"/>
                <a:gd name="connsiteX12" fmla="*/ 135235 w 609378"/>
                <a:gd name="connsiteY12" fmla="*/ 352780 h 609551"/>
                <a:gd name="connsiteX13" fmla="*/ 76136 w 609378"/>
                <a:gd name="connsiteY13" fmla="*/ 270086 h 609551"/>
                <a:gd name="connsiteX14" fmla="*/ 41609 w 609378"/>
                <a:gd name="connsiteY14" fmla="*/ 281611 h 609551"/>
                <a:gd name="connsiteX15" fmla="*/ 122950 w 609378"/>
                <a:gd name="connsiteY15" fmla="*/ 486585 h 609551"/>
                <a:gd name="connsiteX16" fmla="*/ 327970 w 609378"/>
                <a:gd name="connsiteY16" fmla="*/ 567975 h 609551"/>
                <a:gd name="connsiteX17" fmla="*/ 246629 w 609378"/>
                <a:gd name="connsiteY17" fmla="*/ 362953 h 609551"/>
                <a:gd name="connsiteX18" fmla="*/ 76136 w 609378"/>
                <a:gd name="connsiteY18" fmla="*/ 270086 h 609551"/>
                <a:gd name="connsiteX19" fmla="*/ 85078 w 609378"/>
                <a:gd name="connsiteY19" fmla="*/ 243194 h 609551"/>
                <a:gd name="connsiteX20" fmla="*/ 126986 w 609378"/>
                <a:gd name="connsiteY20" fmla="*/ 249042 h 609551"/>
                <a:gd name="connsiteX21" fmla="*/ 267822 w 609378"/>
                <a:gd name="connsiteY21" fmla="*/ 341760 h 609551"/>
                <a:gd name="connsiteX22" fmla="*/ 360533 w 609378"/>
                <a:gd name="connsiteY22" fmla="*/ 482573 h 609551"/>
                <a:gd name="connsiteX23" fmla="*/ 366483 w 609378"/>
                <a:gd name="connsiteY23" fmla="*/ 525272 h 609551"/>
                <a:gd name="connsiteX24" fmla="*/ 329800 w 609378"/>
                <a:gd name="connsiteY24" fmla="*/ 566673 h 609551"/>
                <a:gd name="connsiteX25" fmla="*/ 340372 w 609378"/>
                <a:gd name="connsiteY25" fmla="*/ 592290 h 609551"/>
                <a:gd name="connsiteX26" fmla="*/ 349635 w 609378"/>
                <a:gd name="connsiteY26" fmla="*/ 588469 h 609551"/>
                <a:gd name="connsiteX27" fmla="*/ 349163 w 609378"/>
                <a:gd name="connsiteY27" fmla="*/ 589168 h 609551"/>
                <a:gd name="connsiteX28" fmla="*/ 293348 w 609378"/>
                <a:gd name="connsiteY28" fmla="*/ 609551 h 609551"/>
                <a:gd name="connsiteX29" fmla="*/ 101710 w 609378"/>
                <a:gd name="connsiteY29" fmla="*/ 507826 h 609551"/>
                <a:gd name="connsiteX30" fmla="*/ 20368 w 609378"/>
                <a:gd name="connsiteY30" fmla="*/ 260370 h 609551"/>
                <a:gd name="connsiteX31" fmla="*/ 21864 w 609378"/>
                <a:gd name="connsiteY31" fmla="*/ 259361 h 609551"/>
                <a:gd name="connsiteX32" fmla="*/ 17867 w 609378"/>
                <a:gd name="connsiteY32" fmla="*/ 269504 h 609551"/>
                <a:gd name="connsiteX33" fmla="*/ 22255 w 609378"/>
                <a:gd name="connsiteY33" fmla="*/ 279926 h 609551"/>
                <a:gd name="connsiteX34" fmla="*/ 43256 w 609378"/>
                <a:gd name="connsiteY34" fmla="*/ 280164 h 609551"/>
                <a:gd name="connsiteX35" fmla="*/ 305392 w 609378"/>
                <a:gd name="connsiteY35" fmla="*/ 119294 h 609551"/>
                <a:gd name="connsiteX36" fmla="*/ 356566 w 609378"/>
                <a:gd name="connsiteY36" fmla="*/ 124062 h 609551"/>
                <a:gd name="connsiteX37" fmla="*/ 396811 w 609378"/>
                <a:gd name="connsiteY37" fmla="*/ 138547 h 609551"/>
                <a:gd name="connsiteX38" fmla="*/ 393341 w 609378"/>
                <a:gd name="connsiteY38" fmla="*/ 142016 h 609551"/>
                <a:gd name="connsiteX39" fmla="*/ 393341 w 609378"/>
                <a:gd name="connsiteY39" fmla="*/ 163207 h 609551"/>
                <a:gd name="connsiteX40" fmla="*/ 446440 w 609378"/>
                <a:gd name="connsiteY40" fmla="*/ 216254 h 609551"/>
                <a:gd name="connsiteX41" fmla="*/ 457060 w 609378"/>
                <a:gd name="connsiteY41" fmla="*/ 220682 h 609551"/>
                <a:gd name="connsiteX42" fmla="*/ 467632 w 609378"/>
                <a:gd name="connsiteY42" fmla="*/ 216254 h 609551"/>
                <a:gd name="connsiteX43" fmla="*/ 471215 w 609378"/>
                <a:gd name="connsiteY43" fmla="*/ 212676 h 609551"/>
                <a:gd name="connsiteX44" fmla="*/ 485846 w 609378"/>
                <a:gd name="connsiteY44" fmla="*/ 253159 h 609551"/>
                <a:gd name="connsiteX45" fmla="*/ 482953 w 609378"/>
                <a:gd name="connsiteY45" fmla="*/ 363445 h 609551"/>
                <a:gd name="connsiteX46" fmla="*/ 350992 w 609378"/>
                <a:gd name="connsiteY46" fmla="*/ 587910 h 609551"/>
                <a:gd name="connsiteX47" fmla="*/ 349635 w 609378"/>
                <a:gd name="connsiteY47" fmla="*/ 588469 h 609551"/>
                <a:gd name="connsiteX48" fmla="*/ 362822 w 609378"/>
                <a:gd name="connsiteY48" fmla="*/ 568947 h 609551"/>
                <a:gd name="connsiteX49" fmla="*/ 369068 w 609378"/>
                <a:gd name="connsiteY49" fmla="*/ 543827 h 609551"/>
                <a:gd name="connsiteX50" fmla="*/ 366483 w 609378"/>
                <a:gd name="connsiteY50" fmla="*/ 525272 h 609551"/>
                <a:gd name="connsiteX51" fmla="*/ 373632 w 609378"/>
                <a:gd name="connsiteY51" fmla="*/ 517204 h 609551"/>
                <a:gd name="connsiteX52" fmla="*/ 453713 w 609378"/>
                <a:gd name="connsiteY52" fmla="*/ 356779 h 609551"/>
                <a:gd name="connsiteX53" fmla="*/ 419759 w 609378"/>
                <a:gd name="connsiteY53" fmla="*/ 190169 h 609551"/>
                <a:gd name="connsiteX54" fmla="*/ 93065 w 609378"/>
                <a:gd name="connsiteY54" fmla="*/ 236133 h 609551"/>
                <a:gd name="connsiteX55" fmla="*/ 85078 w 609378"/>
                <a:gd name="connsiteY55" fmla="*/ 243194 h 609551"/>
                <a:gd name="connsiteX56" fmla="*/ 65716 w 609378"/>
                <a:gd name="connsiteY56" fmla="*/ 240492 h 609551"/>
                <a:gd name="connsiteX57" fmla="*/ 40592 w 609378"/>
                <a:gd name="connsiteY57" fmla="*/ 246727 h 609551"/>
                <a:gd name="connsiteX58" fmla="*/ 21864 w 609378"/>
                <a:gd name="connsiteY58" fmla="*/ 259361 h 609551"/>
                <a:gd name="connsiteX59" fmla="*/ 22016 w 609378"/>
                <a:gd name="connsiteY59" fmla="*/ 258975 h 609551"/>
                <a:gd name="connsiteX60" fmla="*/ 305392 w 609378"/>
                <a:gd name="connsiteY60" fmla="*/ 119294 h 609551"/>
                <a:gd name="connsiteX61" fmla="*/ 485520 w 609378"/>
                <a:gd name="connsiteY61" fmla="*/ 30720 h 609551"/>
                <a:gd name="connsiteX62" fmla="*/ 465536 w 609378"/>
                <a:gd name="connsiteY62" fmla="*/ 32112 h 609551"/>
                <a:gd name="connsiteX63" fmla="*/ 440963 w 609378"/>
                <a:gd name="connsiteY63" fmla="*/ 61922 h 609551"/>
                <a:gd name="connsiteX64" fmla="*/ 455774 w 609378"/>
                <a:gd name="connsiteY64" fmla="*/ 97636 h 609551"/>
                <a:gd name="connsiteX65" fmla="*/ 457488 w 609378"/>
                <a:gd name="connsiteY65" fmla="*/ 120254 h 609551"/>
                <a:gd name="connsiteX66" fmla="*/ 425153 w 609378"/>
                <a:gd name="connsiteY66" fmla="*/ 152588 h 609551"/>
                <a:gd name="connsiteX67" fmla="*/ 457060 w 609378"/>
                <a:gd name="connsiteY67" fmla="*/ 184444 h 609551"/>
                <a:gd name="connsiteX68" fmla="*/ 489348 w 609378"/>
                <a:gd name="connsiteY68" fmla="*/ 152159 h 609551"/>
                <a:gd name="connsiteX69" fmla="*/ 511921 w 609378"/>
                <a:gd name="connsiteY69" fmla="*/ 153778 h 609551"/>
                <a:gd name="connsiteX70" fmla="*/ 564448 w 609378"/>
                <a:gd name="connsiteY70" fmla="*/ 161254 h 609551"/>
                <a:gd name="connsiteX71" fmla="*/ 571925 w 609378"/>
                <a:gd name="connsiteY71" fmla="*/ 108731 h 609551"/>
                <a:gd name="connsiteX72" fmla="*/ 568496 w 609378"/>
                <a:gd name="connsiteY72" fmla="*/ 104778 h 609551"/>
                <a:gd name="connsiteX73" fmla="*/ 578973 w 609378"/>
                <a:gd name="connsiteY73" fmla="*/ 94064 h 609551"/>
                <a:gd name="connsiteX74" fmla="*/ 568401 w 609378"/>
                <a:gd name="connsiteY74" fmla="*/ 104731 h 609551"/>
                <a:gd name="connsiteX75" fmla="*/ 532684 w 609378"/>
                <a:gd name="connsiteY75" fmla="*/ 95112 h 609551"/>
                <a:gd name="connsiteX76" fmla="*/ 514349 w 609378"/>
                <a:gd name="connsiteY76" fmla="*/ 76826 h 609551"/>
                <a:gd name="connsiteX77" fmla="*/ 503396 w 609378"/>
                <a:gd name="connsiteY77" fmla="*/ 39827 h 609551"/>
                <a:gd name="connsiteX78" fmla="*/ 485520 w 609378"/>
                <a:gd name="connsiteY78" fmla="*/ 30720 h 609551"/>
                <a:gd name="connsiteX79" fmla="*/ 485986 w 609378"/>
                <a:gd name="connsiteY79" fmla="*/ 468 h 609551"/>
                <a:gd name="connsiteX80" fmla="*/ 545494 w 609378"/>
                <a:gd name="connsiteY80" fmla="*/ 64017 h 609551"/>
                <a:gd name="connsiteX81" fmla="*/ 589545 w 609378"/>
                <a:gd name="connsiteY81" fmla="*/ 83445 h 609551"/>
                <a:gd name="connsiteX82" fmla="*/ 589593 w 609378"/>
                <a:gd name="connsiteY82" fmla="*/ 83493 h 609551"/>
                <a:gd name="connsiteX83" fmla="*/ 589735 w 609378"/>
                <a:gd name="connsiteY83" fmla="*/ 83636 h 609551"/>
                <a:gd name="connsiteX84" fmla="*/ 595879 w 609378"/>
                <a:gd name="connsiteY84" fmla="*/ 90731 h 609551"/>
                <a:gd name="connsiteX85" fmla="*/ 588926 w 609378"/>
                <a:gd name="connsiteY85" fmla="*/ 179635 h 609551"/>
                <a:gd name="connsiteX86" fmla="*/ 499872 w 609378"/>
                <a:gd name="connsiteY86" fmla="*/ 184064 h 609551"/>
                <a:gd name="connsiteX87" fmla="*/ 471215 w 609378"/>
                <a:gd name="connsiteY87" fmla="*/ 212676 h 609551"/>
                <a:gd name="connsiteX88" fmla="*/ 469238 w 609378"/>
                <a:gd name="connsiteY88" fmla="*/ 207206 h 609551"/>
                <a:gd name="connsiteX89" fmla="*/ 440950 w 609378"/>
                <a:gd name="connsiteY89" fmla="*/ 168979 h 609551"/>
                <a:gd name="connsiteX90" fmla="*/ 402272 w 609378"/>
                <a:gd name="connsiteY90" fmla="*/ 140512 h 609551"/>
                <a:gd name="connsiteX91" fmla="*/ 396811 w 609378"/>
                <a:gd name="connsiteY91" fmla="*/ 138547 h 609551"/>
                <a:gd name="connsiteX92" fmla="*/ 425486 w 609378"/>
                <a:gd name="connsiteY92" fmla="*/ 109874 h 609551"/>
                <a:gd name="connsiteX93" fmla="*/ 412914 w 609378"/>
                <a:gd name="connsiteY93" fmla="*/ 49922 h 609551"/>
                <a:gd name="connsiteX94" fmla="*/ 453964 w 609378"/>
                <a:gd name="connsiteY94" fmla="*/ 4493 h 609551"/>
                <a:gd name="connsiteX95" fmla="*/ 485986 w 609378"/>
                <a:gd name="connsiteY95" fmla="*/ 468 h 60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609378" h="609551">
                  <a:moveTo>
                    <a:pt x="143038" y="381872"/>
                  </a:moveTo>
                  <a:cubicBezTo>
                    <a:pt x="140085" y="381872"/>
                    <a:pt x="137895" y="382538"/>
                    <a:pt x="136704" y="383729"/>
                  </a:cubicBezTo>
                  <a:cubicBezTo>
                    <a:pt x="131085" y="389348"/>
                    <a:pt x="137704" y="416538"/>
                    <a:pt x="165325" y="444157"/>
                  </a:cubicBezTo>
                  <a:cubicBezTo>
                    <a:pt x="192946" y="471823"/>
                    <a:pt x="220186" y="478395"/>
                    <a:pt x="225806" y="472823"/>
                  </a:cubicBezTo>
                  <a:cubicBezTo>
                    <a:pt x="231425" y="467204"/>
                    <a:pt x="224806" y="439966"/>
                    <a:pt x="197185" y="412348"/>
                  </a:cubicBezTo>
                  <a:cubicBezTo>
                    <a:pt x="175421" y="390633"/>
                    <a:pt x="153991" y="381872"/>
                    <a:pt x="143038" y="381872"/>
                  </a:cubicBezTo>
                  <a:close/>
                  <a:moveTo>
                    <a:pt x="135235" y="352780"/>
                  </a:moveTo>
                  <a:cubicBezTo>
                    <a:pt x="158355" y="349086"/>
                    <a:pt x="190268" y="363050"/>
                    <a:pt x="218377" y="391157"/>
                  </a:cubicBezTo>
                  <a:cubicBezTo>
                    <a:pt x="255855" y="428633"/>
                    <a:pt x="268189" y="472823"/>
                    <a:pt x="246998" y="494014"/>
                  </a:cubicBezTo>
                  <a:cubicBezTo>
                    <a:pt x="240045" y="500966"/>
                    <a:pt x="230568" y="504299"/>
                    <a:pt x="219662" y="504299"/>
                  </a:cubicBezTo>
                  <a:cubicBezTo>
                    <a:pt x="197423" y="504299"/>
                    <a:pt x="169278" y="490490"/>
                    <a:pt x="144133" y="465395"/>
                  </a:cubicBezTo>
                  <a:cubicBezTo>
                    <a:pt x="106655" y="427871"/>
                    <a:pt x="94368" y="383681"/>
                    <a:pt x="115512" y="362491"/>
                  </a:cubicBezTo>
                  <a:cubicBezTo>
                    <a:pt x="120798" y="357205"/>
                    <a:pt x="127528" y="354012"/>
                    <a:pt x="135235" y="352780"/>
                  </a:cubicBezTo>
                  <a:close/>
                  <a:moveTo>
                    <a:pt x="76136" y="270086"/>
                  </a:moveTo>
                  <a:cubicBezTo>
                    <a:pt x="61182" y="270086"/>
                    <a:pt x="49276" y="273943"/>
                    <a:pt x="41609" y="281611"/>
                  </a:cubicBezTo>
                  <a:cubicBezTo>
                    <a:pt x="12368" y="310852"/>
                    <a:pt x="38561" y="402243"/>
                    <a:pt x="122950" y="486585"/>
                  </a:cubicBezTo>
                  <a:cubicBezTo>
                    <a:pt x="207339" y="570976"/>
                    <a:pt x="298729" y="597169"/>
                    <a:pt x="327970" y="567975"/>
                  </a:cubicBezTo>
                  <a:cubicBezTo>
                    <a:pt x="357211" y="538734"/>
                    <a:pt x="331018" y="447295"/>
                    <a:pt x="246629" y="362953"/>
                  </a:cubicBezTo>
                  <a:cubicBezTo>
                    <a:pt x="184337" y="300660"/>
                    <a:pt x="118235" y="270086"/>
                    <a:pt x="76136" y="270086"/>
                  </a:cubicBezTo>
                  <a:close/>
                  <a:moveTo>
                    <a:pt x="85078" y="243194"/>
                  </a:moveTo>
                  <a:lnTo>
                    <a:pt x="126986" y="249042"/>
                  </a:lnTo>
                  <a:cubicBezTo>
                    <a:pt x="171503" y="263680"/>
                    <a:pt x="221722" y="295660"/>
                    <a:pt x="267822" y="341760"/>
                  </a:cubicBezTo>
                  <a:cubicBezTo>
                    <a:pt x="313922" y="387860"/>
                    <a:pt x="345901" y="438068"/>
                    <a:pt x="360533" y="482573"/>
                  </a:cubicBezTo>
                  <a:lnTo>
                    <a:pt x="366483" y="525272"/>
                  </a:lnTo>
                  <a:lnTo>
                    <a:pt x="329800" y="566673"/>
                  </a:lnTo>
                  <a:cubicBezTo>
                    <a:pt x="320323" y="576148"/>
                    <a:pt x="327038" y="592290"/>
                    <a:pt x="340372" y="592290"/>
                  </a:cubicBezTo>
                  <a:lnTo>
                    <a:pt x="349635" y="588469"/>
                  </a:lnTo>
                  <a:lnTo>
                    <a:pt x="349163" y="589168"/>
                  </a:lnTo>
                  <a:cubicBezTo>
                    <a:pt x="335352" y="602979"/>
                    <a:pt x="316064" y="609551"/>
                    <a:pt x="293348" y="609551"/>
                  </a:cubicBezTo>
                  <a:cubicBezTo>
                    <a:pt x="239533" y="609551"/>
                    <a:pt x="166573" y="572642"/>
                    <a:pt x="101710" y="507826"/>
                  </a:cubicBezTo>
                  <a:cubicBezTo>
                    <a:pt x="9558" y="415625"/>
                    <a:pt x="-26160" y="306947"/>
                    <a:pt x="20368" y="260370"/>
                  </a:cubicBezTo>
                  <a:lnTo>
                    <a:pt x="21864" y="259361"/>
                  </a:lnTo>
                  <a:lnTo>
                    <a:pt x="17867" y="269504"/>
                  </a:lnTo>
                  <a:cubicBezTo>
                    <a:pt x="17909" y="273283"/>
                    <a:pt x="19374" y="277045"/>
                    <a:pt x="22255" y="279926"/>
                  </a:cubicBezTo>
                  <a:cubicBezTo>
                    <a:pt x="28017" y="285688"/>
                    <a:pt x="37351" y="285783"/>
                    <a:pt x="43256" y="280164"/>
                  </a:cubicBezTo>
                  <a:close/>
                  <a:moveTo>
                    <a:pt x="305392" y="119294"/>
                  </a:moveTo>
                  <a:cubicBezTo>
                    <a:pt x="323188" y="118974"/>
                    <a:pt x="340333" y="120544"/>
                    <a:pt x="356566" y="124062"/>
                  </a:cubicBezTo>
                  <a:lnTo>
                    <a:pt x="396811" y="138547"/>
                  </a:lnTo>
                  <a:lnTo>
                    <a:pt x="393341" y="142016"/>
                  </a:lnTo>
                  <a:cubicBezTo>
                    <a:pt x="387483" y="147873"/>
                    <a:pt x="387483" y="157349"/>
                    <a:pt x="393341" y="163207"/>
                  </a:cubicBezTo>
                  <a:lnTo>
                    <a:pt x="446440" y="216254"/>
                  </a:lnTo>
                  <a:cubicBezTo>
                    <a:pt x="449250" y="219063"/>
                    <a:pt x="453059" y="220682"/>
                    <a:pt x="457060" y="220682"/>
                  </a:cubicBezTo>
                  <a:cubicBezTo>
                    <a:pt x="461012" y="220682"/>
                    <a:pt x="464822" y="219063"/>
                    <a:pt x="467632" y="216254"/>
                  </a:cubicBezTo>
                  <a:lnTo>
                    <a:pt x="471215" y="212676"/>
                  </a:lnTo>
                  <a:lnTo>
                    <a:pt x="485846" y="253159"/>
                  </a:lnTo>
                  <a:cubicBezTo>
                    <a:pt x="492966" y="286104"/>
                    <a:pt x="492121" y="323400"/>
                    <a:pt x="482953" y="363445"/>
                  </a:cubicBezTo>
                  <a:cubicBezTo>
                    <a:pt x="465285" y="440774"/>
                    <a:pt x="418425" y="520437"/>
                    <a:pt x="350992" y="587910"/>
                  </a:cubicBezTo>
                  <a:lnTo>
                    <a:pt x="349635" y="588469"/>
                  </a:lnTo>
                  <a:lnTo>
                    <a:pt x="362822" y="568947"/>
                  </a:lnTo>
                  <a:cubicBezTo>
                    <a:pt x="366123" y="561339"/>
                    <a:pt x="368188" y="552914"/>
                    <a:pt x="369068" y="543827"/>
                  </a:cubicBezTo>
                  <a:lnTo>
                    <a:pt x="366483" y="525272"/>
                  </a:lnTo>
                  <a:lnTo>
                    <a:pt x="373632" y="517204"/>
                  </a:lnTo>
                  <a:cubicBezTo>
                    <a:pt x="413559" y="466086"/>
                    <a:pt x="441391" y="410669"/>
                    <a:pt x="453713" y="356779"/>
                  </a:cubicBezTo>
                  <a:cubicBezTo>
                    <a:pt x="469619" y="287068"/>
                    <a:pt x="457571" y="227929"/>
                    <a:pt x="419759" y="190169"/>
                  </a:cubicBezTo>
                  <a:cubicBezTo>
                    <a:pt x="350546" y="121089"/>
                    <a:pt x="212531" y="143333"/>
                    <a:pt x="93065" y="236133"/>
                  </a:cubicBezTo>
                  <a:lnTo>
                    <a:pt x="85078" y="243194"/>
                  </a:lnTo>
                  <a:lnTo>
                    <a:pt x="65716" y="240492"/>
                  </a:lnTo>
                  <a:cubicBezTo>
                    <a:pt x="56627" y="241369"/>
                    <a:pt x="48201" y="243431"/>
                    <a:pt x="40592" y="246727"/>
                  </a:cubicBezTo>
                  <a:lnTo>
                    <a:pt x="21864" y="259361"/>
                  </a:lnTo>
                  <a:lnTo>
                    <a:pt x="22016" y="258975"/>
                  </a:lnTo>
                  <a:cubicBezTo>
                    <a:pt x="111130" y="169783"/>
                    <a:pt x="216409" y="120898"/>
                    <a:pt x="305392" y="119294"/>
                  </a:cubicBezTo>
                  <a:close/>
                  <a:moveTo>
                    <a:pt x="485520" y="30720"/>
                  </a:moveTo>
                  <a:cubicBezTo>
                    <a:pt x="478966" y="29386"/>
                    <a:pt x="472061" y="29803"/>
                    <a:pt x="465536" y="32112"/>
                  </a:cubicBezTo>
                  <a:cubicBezTo>
                    <a:pt x="452440" y="36779"/>
                    <a:pt x="443011" y="48207"/>
                    <a:pt x="440963" y="61922"/>
                  </a:cubicBezTo>
                  <a:cubicBezTo>
                    <a:pt x="438915" y="75636"/>
                    <a:pt x="444630" y="89350"/>
                    <a:pt x="455774" y="97636"/>
                  </a:cubicBezTo>
                  <a:cubicBezTo>
                    <a:pt x="463108" y="103064"/>
                    <a:pt x="463917" y="113778"/>
                    <a:pt x="457488" y="120254"/>
                  </a:cubicBezTo>
                  <a:lnTo>
                    <a:pt x="425153" y="152588"/>
                  </a:lnTo>
                  <a:lnTo>
                    <a:pt x="457060" y="184444"/>
                  </a:lnTo>
                  <a:lnTo>
                    <a:pt x="489348" y="152159"/>
                  </a:lnTo>
                  <a:cubicBezTo>
                    <a:pt x="495777" y="145730"/>
                    <a:pt x="506444" y="146445"/>
                    <a:pt x="511921" y="153778"/>
                  </a:cubicBezTo>
                  <a:cubicBezTo>
                    <a:pt x="524350" y="170349"/>
                    <a:pt x="547875" y="173683"/>
                    <a:pt x="564448" y="161254"/>
                  </a:cubicBezTo>
                  <a:cubicBezTo>
                    <a:pt x="581020" y="148826"/>
                    <a:pt x="584354" y="125302"/>
                    <a:pt x="571925" y="108731"/>
                  </a:cubicBezTo>
                  <a:cubicBezTo>
                    <a:pt x="570877" y="107350"/>
                    <a:pt x="569734" y="106017"/>
                    <a:pt x="568496" y="104778"/>
                  </a:cubicBezTo>
                  <a:lnTo>
                    <a:pt x="578973" y="94064"/>
                  </a:lnTo>
                  <a:lnTo>
                    <a:pt x="568401" y="104731"/>
                  </a:lnTo>
                  <a:cubicBezTo>
                    <a:pt x="559019" y="95445"/>
                    <a:pt x="545447" y="91779"/>
                    <a:pt x="532684" y="95112"/>
                  </a:cubicBezTo>
                  <a:cubicBezTo>
                    <a:pt x="521588" y="97969"/>
                    <a:pt x="511492" y="87921"/>
                    <a:pt x="514349" y="76826"/>
                  </a:cubicBezTo>
                  <a:cubicBezTo>
                    <a:pt x="517826" y="63398"/>
                    <a:pt x="513587" y="49160"/>
                    <a:pt x="503396" y="39827"/>
                  </a:cubicBezTo>
                  <a:cubicBezTo>
                    <a:pt x="498276" y="35136"/>
                    <a:pt x="492074" y="32053"/>
                    <a:pt x="485520" y="30720"/>
                  </a:cubicBezTo>
                  <a:close/>
                  <a:moveTo>
                    <a:pt x="485986" y="468"/>
                  </a:moveTo>
                  <a:cubicBezTo>
                    <a:pt x="517180" y="4187"/>
                    <a:pt x="543672" y="29696"/>
                    <a:pt x="545494" y="64017"/>
                  </a:cubicBezTo>
                  <a:cubicBezTo>
                    <a:pt x="562067" y="64874"/>
                    <a:pt x="577735" y="71779"/>
                    <a:pt x="589545" y="83445"/>
                  </a:cubicBezTo>
                  <a:lnTo>
                    <a:pt x="589593" y="83493"/>
                  </a:lnTo>
                  <a:lnTo>
                    <a:pt x="589735" y="83636"/>
                  </a:lnTo>
                  <a:cubicBezTo>
                    <a:pt x="591926" y="85874"/>
                    <a:pt x="594021" y="88255"/>
                    <a:pt x="595879" y="90731"/>
                  </a:cubicBezTo>
                  <a:cubicBezTo>
                    <a:pt x="616261" y="117921"/>
                    <a:pt x="613261" y="155969"/>
                    <a:pt x="588926" y="179635"/>
                  </a:cubicBezTo>
                  <a:cubicBezTo>
                    <a:pt x="564591" y="203301"/>
                    <a:pt x="526445" y="205206"/>
                    <a:pt x="499872" y="184064"/>
                  </a:cubicBezTo>
                  <a:lnTo>
                    <a:pt x="471215" y="212676"/>
                  </a:lnTo>
                  <a:lnTo>
                    <a:pt x="469238" y="207206"/>
                  </a:lnTo>
                  <a:cubicBezTo>
                    <a:pt x="461741" y="193109"/>
                    <a:pt x="452296" y="180300"/>
                    <a:pt x="440950" y="168979"/>
                  </a:cubicBezTo>
                  <a:cubicBezTo>
                    <a:pt x="429402" y="157450"/>
                    <a:pt x="416422" y="147980"/>
                    <a:pt x="402272" y="140512"/>
                  </a:cubicBezTo>
                  <a:lnTo>
                    <a:pt x="396811" y="138547"/>
                  </a:lnTo>
                  <a:lnTo>
                    <a:pt x="425486" y="109874"/>
                  </a:lnTo>
                  <a:cubicBezTo>
                    <a:pt x="411961" y="93064"/>
                    <a:pt x="407247" y="70779"/>
                    <a:pt x="412914" y="49922"/>
                  </a:cubicBezTo>
                  <a:cubicBezTo>
                    <a:pt x="418533" y="29065"/>
                    <a:pt x="433820" y="12208"/>
                    <a:pt x="453964" y="4493"/>
                  </a:cubicBezTo>
                  <a:cubicBezTo>
                    <a:pt x="464667" y="410"/>
                    <a:pt x="475588" y="-771"/>
                    <a:pt x="485986" y="4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55" name="iconfont-11894-5689794">
              <a:extLst>
                <a:ext uri="{FF2B5EF4-FFF2-40B4-BE49-F238E27FC236}">
                  <a16:creationId xmlns:a16="http://schemas.microsoft.com/office/drawing/2014/main" xmlns="" id="{0C9AA8C6-B2A2-441C-9B86-48208B960F7F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2599242" y="6001252"/>
              <a:ext cx="123895" cy="210426"/>
            </a:xfrm>
            <a:custGeom>
              <a:avLst/>
              <a:gdLst>
                <a:gd name="T0" fmla="*/ 5485 w 7654"/>
                <a:gd name="T1" fmla="*/ 12997 h 12997"/>
                <a:gd name="T2" fmla="*/ 812 w 7654"/>
                <a:gd name="T3" fmla="*/ 12997 h 12997"/>
                <a:gd name="T4" fmla="*/ 0 w 7654"/>
                <a:gd name="T5" fmla="*/ 3014 h 12997"/>
                <a:gd name="T6" fmla="*/ 6298 w 7654"/>
                <a:gd name="T7" fmla="*/ 3014 h 12997"/>
                <a:gd name="T8" fmla="*/ 5485 w 7654"/>
                <a:gd name="T9" fmla="*/ 12997 h 12997"/>
                <a:gd name="T10" fmla="*/ 1304 w 7654"/>
                <a:gd name="T11" fmla="*/ 12464 h 12997"/>
                <a:gd name="T12" fmla="*/ 4994 w 7654"/>
                <a:gd name="T13" fmla="*/ 12464 h 12997"/>
                <a:gd name="T14" fmla="*/ 5720 w 7654"/>
                <a:gd name="T15" fmla="*/ 3547 h 12997"/>
                <a:gd name="T16" fmla="*/ 578 w 7654"/>
                <a:gd name="T17" fmla="*/ 3547 h 12997"/>
                <a:gd name="T18" fmla="*/ 1304 w 7654"/>
                <a:gd name="T19" fmla="*/ 12464 h 12997"/>
                <a:gd name="T20" fmla="*/ 2846 w 7654"/>
                <a:gd name="T21" fmla="*/ 6672 h 12997"/>
                <a:gd name="T22" fmla="*/ 2608 w 7654"/>
                <a:gd name="T23" fmla="*/ 6650 h 12997"/>
                <a:gd name="T24" fmla="*/ 1976 w 7654"/>
                <a:gd name="T25" fmla="*/ 6319 h 12997"/>
                <a:gd name="T26" fmla="*/ 1596 w 7654"/>
                <a:gd name="T27" fmla="*/ 6100 h 12997"/>
                <a:gd name="T28" fmla="*/ 1216 w 7654"/>
                <a:gd name="T29" fmla="*/ 6140 h 12997"/>
                <a:gd name="T30" fmla="*/ 1086 w 7654"/>
                <a:gd name="T31" fmla="*/ 6244 h 12997"/>
                <a:gd name="T32" fmla="*/ 586 w 7654"/>
                <a:gd name="T33" fmla="*/ 6516 h 12997"/>
                <a:gd name="T34" fmla="*/ 570 w 7654"/>
                <a:gd name="T35" fmla="*/ 5983 h 12997"/>
                <a:gd name="T36" fmla="*/ 544 w 7654"/>
                <a:gd name="T37" fmla="*/ 5987 h 12997"/>
                <a:gd name="T38" fmla="*/ 739 w 7654"/>
                <a:gd name="T39" fmla="*/ 5840 h 12997"/>
                <a:gd name="T40" fmla="*/ 945 w 7654"/>
                <a:gd name="T41" fmla="*/ 5680 h 12997"/>
                <a:gd name="T42" fmla="*/ 1691 w 7654"/>
                <a:gd name="T43" fmla="*/ 5575 h 12997"/>
                <a:gd name="T44" fmla="*/ 2299 w 7654"/>
                <a:gd name="T45" fmla="*/ 5895 h 12997"/>
                <a:gd name="T46" fmla="*/ 2705 w 7654"/>
                <a:gd name="T47" fmla="*/ 6126 h 12997"/>
                <a:gd name="T48" fmla="*/ 3769 w 7654"/>
                <a:gd name="T49" fmla="*/ 5762 h 12997"/>
                <a:gd name="T50" fmla="*/ 4781 w 7654"/>
                <a:gd name="T51" fmla="*/ 5316 h 12997"/>
                <a:gd name="T52" fmla="*/ 6016 w 7654"/>
                <a:gd name="T53" fmla="*/ 5623 h 12997"/>
                <a:gd name="T54" fmla="*/ 5657 w 7654"/>
                <a:gd name="T55" fmla="*/ 6017 h 12997"/>
                <a:gd name="T56" fmla="*/ 4862 w 7654"/>
                <a:gd name="T57" fmla="*/ 5843 h 12997"/>
                <a:gd name="T58" fmla="*/ 4048 w 7654"/>
                <a:gd name="T59" fmla="*/ 6216 h 12997"/>
                <a:gd name="T60" fmla="*/ 2846 w 7654"/>
                <a:gd name="T61" fmla="*/ 6672 h 12997"/>
                <a:gd name="T62" fmla="*/ 3925 w 7654"/>
                <a:gd name="T63" fmla="*/ 6196 h 12997"/>
                <a:gd name="T64" fmla="*/ 3406 w 7654"/>
                <a:gd name="T65" fmla="*/ 6073 h 12997"/>
                <a:gd name="T66" fmla="*/ 4659 w 7654"/>
                <a:gd name="T67" fmla="*/ 796 h 12997"/>
                <a:gd name="T68" fmla="*/ 6090 w 7654"/>
                <a:gd name="T69" fmla="*/ 280 h 12997"/>
                <a:gd name="T70" fmla="*/ 7654 w 7654"/>
                <a:gd name="T71" fmla="*/ 830 h 12997"/>
                <a:gd name="T72" fmla="*/ 7457 w 7654"/>
                <a:gd name="T73" fmla="*/ 1325 h 12997"/>
                <a:gd name="T74" fmla="*/ 5928 w 7654"/>
                <a:gd name="T75" fmla="*/ 788 h 12997"/>
                <a:gd name="T76" fmla="*/ 5163 w 7654"/>
                <a:gd name="T77" fmla="*/ 971 h 12997"/>
                <a:gd name="T78" fmla="*/ 3925 w 7654"/>
                <a:gd name="T79" fmla="*/ 6196 h 12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54" h="12997">
                  <a:moveTo>
                    <a:pt x="5485" y="12997"/>
                  </a:moveTo>
                  <a:lnTo>
                    <a:pt x="812" y="12997"/>
                  </a:lnTo>
                  <a:lnTo>
                    <a:pt x="0" y="3014"/>
                  </a:lnTo>
                  <a:lnTo>
                    <a:pt x="6298" y="3014"/>
                  </a:lnTo>
                  <a:lnTo>
                    <a:pt x="5485" y="12997"/>
                  </a:lnTo>
                  <a:close/>
                  <a:moveTo>
                    <a:pt x="1304" y="12464"/>
                  </a:moveTo>
                  <a:lnTo>
                    <a:pt x="4994" y="12464"/>
                  </a:lnTo>
                  <a:lnTo>
                    <a:pt x="5720" y="3547"/>
                  </a:lnTo>
                  <a:lnTo>
                    <a:pt x="578" y="3547"/>
                  </a:lnTo>
                  <a:lnTo>
                    <a:pt x="1304" y="12464"/>
                  </a:lnTo>
                  <a:close/>
                  <a:moveTo>
                    <a:pt x="2846" y="6672"/>
                  </a:moveTo>
                  <a:cubicBezTo>
                    <a:pt x="2769" y="6672"/>
                    <a:pt x="2690" y="6665"/>
                    <a:pt x="2608" y="6650"/>
                  </a:cubicBezTo>
                  <a:cubicBezTo>
                    <a:pt x="2349" y="6602"/>
                    <a:pt x="2151" y="6452"/>
                    <a:pt x="1976" y="6319"/>
                  </a:cubicBezTo>
                  <a:cubicBezTo>
                    <a:pt x="1843" y="6217"/>
                    <a:pt x="1717" y="6122"/>
                    <a:pt x="1596" y="6100"/>
                  </a:cubicBezTo>
                  <a:cubicBezTo>
                    <a:pt x="1458" y="6075"/>
                    <a:pt x="1298" y="6092"/>
                    <a:pt x="1216" y="6140"/>
                  </a:cubicBezTo>
                  <a:cubicBezTo>
                    <a:pt x="1189" y="6156"/>
                    <a:pt x="1134" y="6203"/>
                    <a:pt x="1086" y="6244"/>
                  </a:cubicBezTo>
                  <a:cubicBezTo>
                    <a:pt x="941" y="6369"/>
                    <a:pt x="776" y="6511"/>
                    <a:pt x="586" y="6516"/>
                  </a:cubicBezTo>
                  <a:lnTo>
                    <a:pt x="570" y="5983"/>
                  </a:lnTo>
                  <a:cubicBezTo>
                    <a:pt x="553" y="5984"/>
                    <a:pt x="544" y="5987"/>
                    <a:pt x="544" y="5987"/>
                  </a:cubicBezTo>
                  <a:cubicBezTo>
                    <a:pt x="584" y="5973"/>
                    <a:pt x="684" y="5886"/>
                    <a:pt x="739" y="5840"/>
                  </a:cubicBezTo>
                  <a:cubicBezTo>
                    <a:pt x="810" y="5778"/>
                    <a:pt x="877" y="5721"/>
                    <a:pt x="945" y="5680"/>
                  </a:cubicBezTo>
                  <a:cubicBezTo>
                    <a:pt x="1176" y="5545"/>
                    <a:pt x="1481" y="5537"/>
                    <a:pt x="1691" y="5575"/>
                  </a:cubicBezTo>
                  <a:cubicBezTo>
                    <a:pt x="1937" y="5619"/>
                    <a:pt x="2129" y="5766"/>
                    <a:pt x="2299" y="5895"/>
                  </a:cubicBezTo>
                  <a:cubicBezTo>
                    <a:pt x="2439" y="6001"/>
                    <a:pt x="2570" y="6101"/>
                    <a:pt x="2705" y="6126"/>
                  </a:cubicBezTo>
                  <a:cubicBezTo>
                    <a:pt x="3066" y="6193"/>
                    <a:pt x="3392" y="5993"/>
                    <a:pt x="3769" y="5762"/>
                  </a:cubicBezTo>
                  <a:cubicBezTo>
                    <a:pt x="4081" y="5571"/>
                    <a:pt x="4404" y="5373"/>
                    <a:pt x="4781" y="5316"/>
                  </a:cubicBezTo>
                  <a:cubicBezTo>
                    <a:pt x="5162" y="5258"/>
                    <a:pt x="5606" y="5250"/>
                    <a:pt x="6016" y="5623"/>
                  </a:cubicBezTo>
                  <a:lnTo>
                    <a:pt x="5657" y="6017"/>
                  </a:lnTo>
                  <a:cubicBezTo>
                    <a:pt x="5455" y="5833"/>
                    <a:pt x="5239" y="5785"/>
                    <a:pt x="4862" y="5843"/>
                  </a:cubicBezTo>
                  <a:cubicBezTo>
                    <a:pt x="4591" y="5884"/>
                    <a:pt x="4327" y="6046"/>
                    <a:pt x="4048" y="6216"/>
                  </a:cubicBezTo>
                  <a:cubicBezTo>
                    <a:pt x="3696" y="6432"/>
                    <a:pt x="3304" y="6672"/>
                    <a:pt x="2846" y="6672"/>
                  </a:cubicBezTo>
                  <a:close/>
                  <a:moveTo>
                    <a:pt x="3925" y="6196"/>
                  </a:moveTo>
                  <a:lnTo>
                    <a:pt x="3406" y="6073"/>
                  </a:lnTo>
                  <a:lnTo>
                    <a:pt x="4659" y="796"/>
                  </a:lnTo>
                  <a:cubicBezTo>
                    <a:pt x="4770" y="495"/>
                    <a:pt x="5214" y="0"/>
                    <a:pt x="6090" y="280"/>
                  </a:cubicBezTo>
                  <a:cubicBezTo>
                    <a:pt x="7008" y="574"/>
                    <a:pt x="7628" y="819"/>
                    <a:pt x="7654" y="830"/>
                  </a:cubicBezTo>
                  <a:lnTo>
                    <a:pt x="7457" y="1325"/>
                  </a:lnTo>
                  <a:cubicBezTo>
                    <a:pt x="7451" y="1323"/>
                    <a:pt x="6827" y="1076"/>
                    <a:pt x="5928" y="788"/>
                  </a:cubicBezTo>
                  <a:cubicBezTo>
                    <a:pt x="5363" y="608"/>
                    <a:pt x="5193" y="907"/>
                    <a:pt x="5163" y="971"/>
                  </a:cubicBezTo>
                  <a:lnTo>
                    <a:pt x="3925" y="619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56" name="running-silhouette_67284">
              <a:extLst>
                <a:ext uri="{FF2B5EF4-FFF2-40B4-BE49-F238E27FC236}">
                  <a16:creationId xmlns:a16="http://schemas.microsoft.com/office/drawing/2014/main" xmlns="" id="{9BB9118F-9DC8-4DA0-A5D6-2801DCD8D5F4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3420309" y="6001252"/>
              <a:ext cx="184712" cy="210426"/>
            </a:xfrm>
            <a:custGeom>
              <a:avLst/>
              <a:gdLst>
                <a:gd name="T0" fmla="*/ 899 w 5428"/>
                <a:gd name="T1" fmla="*/ 5622 h 6193"/>
                <a:gd name="T2" fmla="*/ 1487 w 5428"/>
                <a:gd name="T3" fmla="*/ 6163 h 6193"/>
                <a:gd name="T4" fmla="*/ 1635 w 5428"/>
                <a:gd name="T5" fmla="*/ 6185 h 6193"/>
                <a:gd name="T6" fmla="*/ 2152 w 5428"/>
                <a:gd name="T7" fmla="*/ 4831 h 6193"/>
                <a:gd name="T8" fmla="*/ 3175 w 5428"/>
                <a:gd name="T9" fmla="*/ 4859 h 6193"/>
                <a:gd name="T10" fmla="*/ 5044 w 5428"/>
                <a:gd name="T11" fmla="*/ 5883 h 6193"/>
                <a:gd name="T12" fmla="*/ 5283 w 5428"/>
                <a:gd name="T13" fmla="*/ 5770 h 6193"/>
                <a:gd name="T14" fmla="*/ 5334 w 5428"/>
                <a:gd name="T15" fmla="*/ 4995 h 6193"/>
                <a:gd name="T16" fmla="*/ 3445 w 5428"/>
                <a:gd name="T17" fmla="*/ 2228 h 6193"/>
                <a:gd name="T18" fmla="*/ 4096 w 5428"/>
                <a:gd name="T19" fmla="*/ 2910 h 6193"/>
                <a:gd name="T20" fmla="*/ 4377 w 5428"/>
                <a:gd name="T21" fmla="*/ 2862 h 6193"/>
                <a:gd name="T22" fmla="*/ 4632 w 5428"/>
                <a:gd name="T23" fmla="*/ 2042 h 6193"/>
                <a:gd name="T24" fmla="*/ 3943 w 5428"/>
                <a:gd name="T25" fmla="*/ 1117 h 6193"/>
                <a:gd name="T26" fmla="*/ 2824 w 5428"/>
                <a:gd name="T27" fmla="*/ 853 h 6193"/>
                <a:gd name="T28" fmla="*/ 1901 w 5428"/>
                <a:gd name="T29" fmla="*/ 0 h 6193"/>
                <a:gd name="T30" fmla="*/ 978 w 5428"/>
                <a:gd name="T31" fmla="*/ 999 h 6193"/>
                <a:gd name="T32" fmla="*/ 1391 w 5428"/>
                <a:gd name="T33" fmla="*/ 1699 h 6193"/>
                <a:gd name="T34" fmla="*/ 575 w 5428"/>
                <a:gd name="T35" fmla="*/ 1332 h 6193"/>
                <a:gd name="T36" fmla="*/ 335 w 5428"/>
                <a:gd name="T37" fmla="*/ 1377 h 6193"/>
                <a:gd name="T38" fmla="*/ 31 w 5428"/>
                <a:gd name="T39" fmla="*/ 2022 h 6193"/>
                <a:gd name="T40" fmla="*/ 677 w 5428"/>
                <a:gd name="T41" fmla="*/ 2952 h 6193"/>
                <a:gd name="T42" fmla="*/ 2100 w 5428"/>
                <a:gd name="T43" fmla="*/ 3662 h 6193"/>
                <a:gd name="T44" fmla="*/ 1268 w 5428"/>
                <a:gd name="T45" fmla="*/ 4043 h 6193"/>
                <a:gd name="T46" fmla="*/ 1901 w 5428"/>
                <a:gd name="T47" fmla="*/ 333 h 6193"/>
                <a:gd name="T48" fmla="*/ 2351 w 5428"/>
                <a:gd name="T49" fmla="*/ 1311 h 6193"/>
                <a:gd name="T50" fmla="*/ 1900 w 5428"/>
                <a:gd name="T51" fmla="*/ 1518 h 6193"/>
                <a:gd name="T52" fmla="*/ 1310 w 5428"/>
                <a:gd name="T53" fmla="*/ 972 h 6193"/>
                <a:gd name="T54" fmla="*/ 2364 w 5428"/>
                <a:gd name="T55" fmla="*/ 3921 h 6193"/>
                <a:gd name="T56" fmla="*/ 2125 w 5428"/>
                <a:gd name="T57" fmla="*/ 2633 h 6193"/>
                <a:gd name="T58" fmla="*/ 756 w 5428"/>
                <a:gd name="T59" fmla="*/ 2611 h 6193"/>
                <a:gd name="T60" fmla="*/ 521 w 5428"/>
                <a:gd name="T61" fmla="*/ 1706 h 6193"/>
                <a:gd name="T62" fmla="*/ 1149 w 5428"/>
                <a:gd name="T63" fmla="*/ 2096 h 6193"/>
                <a:gd name="T64" fmla="*/ 4303 w 5428"/>
                <a:gd name="T65" fmla="*/ 2143 h 6193"/>
                <a:gd name="T66" fmla="*/ 3692 w 5428"/>
                <a:gd name="T67" fmla="*/ 1932 h 6193"/>
                <a:gd name="T68" fmla="*/ 3193 w 5428"/>
                <a:gd name="T69" fmla="*/ 1930 h 6193"/>
                <a:gd name="T70" fmla="*/ 3062 w 5428"/>
                <a:gd name="T71" fmla="*/ 2152 h 6193"/>
                <a:gd name="T72" fmla="*/ 3999 w 5428"/>
                <a:gd name="T73" fmla="*/ 4595 h 6193"/>
                <a:gd name="T74" fmla="*/ 5004 w 5428"/>
                <a:gd name="T75" fmla="*/ 5487 h 6193"/>
                <a:gd name="T76" fmla="*/ 3334 w 5428"/>
                <a:gd name="T77" fmla="*/ 4236 h 6193"/>
                <a:gd name="T78" fmla="*/ 3118 w 5428"/>
                <a:gd name="T79" fmla="*/ 4127 h 6193"/>
                <a:gd name="T80" fmla="*/ 1861 w 5428"/>
                <a:gd name="T81" fmla="*/ 4649 h 6193"/>
                <a:gd name="T82" fmla="*/ 1249 w 5428"/>
                <a:gd name="T83" fmla="*/ 5588 h 6193"/>
                <a:gd name="T84" fmla="*/ 2364 w 5428"/>
                <a:gd name="T85" fmla="*/ 3921 h 6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28" h="6193">
                  <a:moveTo>
                    <a:pt x="1268" y="4043"/>
                  </a:moveTo>
                  <a:lnTo>
                    <a:pt x="899" y="5622"/>
                  </a:lnTo>
                  <a:cubicBezTo>
                    <a:pt x="883" y="5688"/>
                    <a:pt x="910" y="5757"/>
                    <a:pt x="965" y="5796"/>
                  </a:cubicBezTo>
                  <a:lnTo>
                    <a:pt x="1487" y="6163"/>
                  </a:lnTo>
                  <a:cubicBezTo>
                    <a:pt x="1515" y="6183"/>
                    <a:pt x="1549" y="6193"/>
                    <a:pt x="1583" y="6193"/>
                  </a:cubicBezTo>
                  <a:cubicBezTo>
                    <a:pt x="1600" y="6193"/>
                    <a:pt x="1618" y="6191"/>
                    <a:pt x="1635" y="6185"/>
                  </a:cubicBezTo>
                  <a:cubicBezTo>
                    <a:pt x="1685" y="6168"/>
                    <a:pt x="1724" y="6129"/>
                    <a:pt x="1741" y="6079"/>
                  </a:cubicBezTo>
                  <a:lnTo>
                    <a:pt x="2152" y="4831"/>
                  </a:lnTo>
                  <a:lnTo>
                    <a:pt x="3066" y="4500"/>
                  </a:lnTo>
                  <a:lnTo>
                    <a:pt x="3175" y="4859"/>
                  </a:lnTo>
                  <a:cubicBezTo>
                    <a:pt x="3188" y="4902"/>
                    <a:pt x="3218" y="4938"/>
                    <a:pt x="3258" y="4958"/>
                  </a:cubicBezTo>
                  <a:lnTo>
                    <a:pt x="5044" y="5883"/>
                  </a:lnTo>
                  <a:cubicBezTo>
                    <a:pt x="5090" y="5907"/>
                    <a:pt x="5144" y="5908"/>
                    <a:pt x="5191" y="5886"/>
                  </a:cubicBezTo>
                  <a:cubicBezTo>
                    <a:pt x="5238" y="5864"/>
                    <a:pt x="5272" y="5821"/>
                    <a:pt x="5283" y="5770"/>
                  </a:cubicBezTo>
                  <a:lnTo>
                    <a:pt x="5412" y="5174"/>
                  </a:lnTo>
                  <a:cubicBezTo>
                    <a:pt x="5428" y="5104"/>
                    <a:pt x="5396" y="5032"/>
                    <a:pt x="5334" y="4995"/>
                  </a:cubicBezTo>
                  <a:lnTo>
                    <a:pt x="4219" y="4338"/>
                  </a:lnTo>
                  <a:lnTo>
                    <a:pt x="3445" y="2228"/>
                  </a:lnTo>
                  <a:lnTo>
                    <a:pt x="3500" y="2220"/>
                  </a:lnTo>
                  <a:lnTo>
                    <a:pt x="4096" y="2910"/>
                  </a:lnTo>
                  <a:cubicBezTo>
                    <a:pt x="4134" y="2954"/>
                    <a:pt x="4192" y="2975"/>
                    <a:pt x="4250" y="2965"/>
                  </a:cubicBezTo>
                  <a:cubicBezTo>
                    <a:pt x="4307" y="2955"/>
                    <a:pt x="4356" y="2916"/>
                    <a:pt x="4377" y="2862"/>
                  </a:cubicBezTo>
                  <a:lnTo>
                    <a:pt x="4644" y="2189"/>
                  </a:lnTo>
                  <a:cubicBezTo>
                    <a:pt x="4663" y="2141"/>
                    <a:pt x="4658" y="2086"/>
                    <a:pt x="4632" y="2042"/>
                  </a:cubicBezTo>
                  <a:lnTo>
                    <a:pt x="4123" y="1194"/>
                  </a:lnTo>
                  <a:cubicBezTo>
                    <a:pt x="4086" y="1132"/>
                    <a:pt x="4014" y="1101"/>
                    <a:pt x="3943" y="1117"/>
                  </a:cubicBezTo>
                  <a:lnTo>
                    <a:pt x="2695" y="1402"/>
                  </a:lnTo>
                  <a:cubicBezTo>
                    <a:pt x="2793" y="1238"/>
                    <a:pt x="2839" y="1048"/>
                    <a:pt x="2824" y="853"/>
                  </a:cubicBezTo>
                  <a:cubicBezTo>
                    <a:pt x="2805" y="619"/>
                    <a:pt x="2700" y="403"/>
                    <a:pt x="2528" y="245"/>
                  </a:cubicBezTo>
                  <a:cubicBezTo>
                    <a:pt x="2356" y="87"/>
                    <a:pt x="2134" y="0"/>
                    <a:pt x="1901" y="0"/>
                  </a:cubicBezTo>
                  <a:cubicBezTo>
                    <a:pt x="1877" y="0"/>
                    <a:pt x="1852" y="1"/>
                    <a:pt x="1828" y="3"/>
                  </a:cubicBezTo>
                  <a:cubicBezTo>
                    <a:pt x="1319" y="43"/>
                    <a:pt x="937" y="490"/>
                    <a:pt x="978" y="999"/>
                  </a:cubicBezTo>
                  <a:cubicBezTo>
                    <a:pt x="996" y="1232"/>
                    <a:pt x="1101" y="1448"/>
                    <a:pt x="1274" y="1607"/>
                  </a:cubicBezTo>
                  <a:cubicBezTo>
                    <a:pt x="1310" y="1641"/>
                    <a:pt x="1350" y="1671"/>
                    <a:pt x="1391" y="1699"/>
                  </a:cubicBezTo>
                  <a:lnTo>
                    <a:pt x="1149" y="1754"/>
                  </a:lnTo>
                  <a:lnTo>
                    <a:pt x="575" y="1332"/>
                  </a:lnTo>
                  <a:cubicBezTo>
                    <a:pt x="538" y="1305"/>
                    <a:pt x="491" y="1294"/>
                    <a:pt x="445" y="1303"/>
                  </a:cubicBezTo>
                  <a:cubicBezTo>
                    <a:pt x="400" y="1311"/>
                    <a:pt x="360" y="1338"/>
                    <a:pt x="335" y="1377"/>
                  </a:cubicBezTo>
                  <a:lnTo>
                    <a:pt x="35" y="1850"/>
                  </a:lnTo>
                  <a:cubicBezTo>
                    <a:pt x="2" y="1902"/>
                    <a:pt x="0" y="1968"/>
                    <a:pt x="31" y="2022"/>
                  </a:cubicBezTo>
                  <a:lnTo>
                    <a:pt x="520" y="2869"/>
                  </a:lnTo>
                  <a:cubicBezTo>
                    <a:pt x="552" y="2924"/>
                    <a:pt x="613" y="2957"/>
                    <a:pt x="677" y="2952"/>
                  </a:cubicBezTo>
                  <a:lnTo>
                    <a:pt x="1847" y="2859"/>
                  </a:lnTo>
                  <a:lnTo>
                    <a:pt x="2100" y="3662"/>
                  </a:lnTo>
                  <a:lnTo>
                    <a:pt x="1374" y="3924"/>
                  </a:lnTo>
                  <a:cubicBezTo>
                    <a:pt x="1321" y="3944"/>
                    <a:pt x="1281" y="3988"/>
                    <a:pt x="1268" y="4043"/>
                  </a:cubicBezTo>
                  <a:close/>
                  <a:moveTo>
                    <a:pt x="1854" y="335"/>
                  </a:moveTo>
                  <a:cubicBezTo>
                    <a:pt x="1870" y="334"/>
                    <a:pt x="1886" y="333"/>
                    <a:pt x="1901" y="333"/>
                  </a:cubicBezTo>
                  <a:cubicBezTo>
                    <a:pt x="2208" y="333"/>
                    <a:pt x="2467" y="573"/>
                    <a:pt x="2491" y="879"/>
                  </a:cubicBezTo>
                  <a:cubicBezTo>
                    <a:pt x="2504" y="1037"/>
                    <a:pt x="2454" y="1190"/>
                    <a:pt x="2351" y="1311"/>
                  </a:cubicBezTo>
                  <a:cubicBezTo>
                    <a:pt x="2248" y="1431"/>
                    <a:pt x="2105" y="1504"/>
                    <a:pt x="1947" y="1517"/>
                  </a:cubicBezTo>
                  <a:cubicBezTo>
                    <a:pt x="1931" y="1518"/>
                    <a:pt x="1915" y="1518"/>
                    <a:pt x="1900" y="1518"/>
                  </a:cubicBezTo>
                  <a:lnTo>
                    <a:pt x="1900" y="1518"/>
                  </a:lnTo>
                  <a:cubicBezTo>
                    <a:pt x="1593" y="1518"/>
                    <a:pt x="1334" y="1279"/>
                    <a:pt x="1310" y="972"/>
                  </a:cubicBezTo>
                  <a:cubicBezTo>
                    <a:pt x="1284" y="647"/>
                    <a:pt x="1528" y="361"/>
                    <a:pt x="1854" y="335"/>
                  </a:cubicBezTo>
                  <a:close/>
                  <a:moveTo>
                    <a:pt x="2364" y="3921"/>
                  </a:moveTo>
                  <a:cubicBezTo>
                    <a:pt x="2448" y="3891"/>
                    <a:pt x="2493" y="3799"/>
                    <a:pt x="2466" y="3714"/>
                  </a:cubicBezTo>
                  <a:lnTo>
                    <a:pt x="2125" y="2633"/>
                  </a:lnTo>
                  <a:cubicBezTo>
                    <a:pt x="2102" y="2559"/>
                    <a:pt x="2030" y="2511"/>
                    <a:pt x="1953" y="2517"/>
                  </a:cubicBezTo>
                  <a:lnTo>
                    <a:pt x="756" y="2611"/>
                  </a:lnTo>
                  <a:lnTo>
                    <a:pt x="371" y="1943"/>
                  </a:lnTo>
                  <a:lnTo>
                    <a:pt x="521" y="1706"/>
                  </a:lnTo>
                  <a:lnTo>
                    <a:pt x="1013" y="2068"/>
                  </a:lnTo>
                  <a:cubicBezTo>
                    <a:pt x="1052" y="2096"/>
                    <a:pt x="1101" y="2107"/>
                    <a:pt x="1149" y="2096"/>
                  </a:cubicBezTo>
                  <a:lnTo>
                    <a:pt x="3899" y="1469"/>
                  </a:lnTo>
                  <a:lnTo>
                    <a:pt x="4303" y="2143"/>
                  </a:lnTo>
                  <a:lnTo>
                    <a:pt x="4168" y="2484"/>
                  </a:lnTo>
                  <a:lnTo>
                    <a:pt x="3692" y="1932"/>
                  </a:lnTo>
                  <a:cubicBezTo>
                    <a:pt x="3654" y="1889"/>
                    <a:pt x="3597" y="1868"/>
                    <a:pt x="3541" y="1876"/>
                  </a:cubicBezTo>
                  <a:lnTo>
                    <a:pt x="3193" y="1930"/>
                  </a:lnTo>
                  <a:cubicBezTo>
                    <a:pt x="3143" y="1937"/>
                    <a:pt x="3100" y="1967"/>
                    <a:pt x="3075" y="2010"/>
                  </a:cubicBezTo>
                  <a:cubicBezTo>
                    <a:pt x="3049" y="2053"/>
                    <a:pt x="3044" y="2105"/>
                    <a:pt x="3062" y="2152"/>
                  </a:cubicBezTo>
                  <a:lnTo>
                    <a:pt x="3927" y="4509"/>
                  </a:lnTo>
                  <a:cubicBezTo>
                    <a:pt x="3940" y="4545"/>
                    <a:pt x="3966" y="4576"/>
                    <a:pt x="3999" y="4595"/>
                  </a:cubicBezTo>
                  <a:lnTo>
                    <a:pt x="5061" y="5221"/>
                  </a:lnTo>
                  <a:lnTo>
                    <a:pt x="5004" y="5487"/>
                  </a:lnTo>
                  <a:lnTo>
                    <a:pt x="3473" y="4695"/>
                  </a:lnTo>
                  <a:lnTo>
                    <a:pt x="3334" y="4236"/>
                  </a:lnTo>
                  <a:cubicBezTo>
                    <a:pt x="3321" y="4192"/>
                    <a:pt x="3290" y="4155"/>
                    <a:pt x="3249" y="4135"/>
                  </a:cubicBezTo>
                  <a:cubicBezTo>
                    <a:pt x="3208" y="4114"/>
                    <a:pt x="3161" y="4112"/>
                    <a:pt x="3118" y="4127"/>
                  </a:cubicBezTo>
                  <a:lnTo>
                    <a:pt x="1962" y="4545"/>
                  </a:lnTo>
                  <a:cubicBezTo>
                    <a:pt x="1914" y="4562"/>
                    <a:pt x="1877" y="4601"/>
                    <a:pt x="1861" y="4649"/>
                  </a:cubicBezTo>
                  <a:lnTo>
                    <a:pt x="1495" y="5761"/>
                  </a:lnTo>
                  <a:lnTo>
                    <a:pt x="1249" y="5588"/>
                  </a:lnTo>
                  <a:lnTo>
                    <a:pt x="1572" y="4207"/>
                  </a:lnTo>
                  <a:lnTo>
                    <a:pt x="2364" y="392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57" name="iconfont-11673-5560679">
              <a:extLst>
                <a:ext uri="{FF2B5EF4-FFF2-40B4-BE49-F238E27FC236}">
                  <a16:creationId xmlns:a16="http://schemas.microsoft.com/office/drawing/2014/main" xmlns="" id="{255D2417-4B64-4290-B61B-79A00BAEFA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02253" y="6035235"/>
              <a:ext cx="231573" cy="176443"/>
            </a:xfrm>
            <a:custGeom>
              <a:avLst/>
              <a:gdLst>
                <a:gd name="connsiteX0" fmla="*/ 304515 w 609005"/>
                <a:gd name="connsiteY0" fmla="*/ 159508 h 464022"/>
                <a:gd name="connsiteX1" fmla="*/ 188506 w 609005"/>
                <a:gd name="connsiteY1" fmla="*/ 275518 h 464022"/>
                <a:gd name="connsiteX2" fmla="*/ 304515 w 609005"/>
                <a:gd name="connsiteY2" fmla="*/ 391528 h 464022"/>
                <a:gd name="connsiteX3" fmla="*/ 420524 w 609005"/>
                <a:gd name="connsiteY3" fmla="*/ 275518 h 464022"/>
                <a:gd name="connsiteX4" fmla="*/ 304515 w 609005"/>
                <a:gd name="connsiteY4" fmla="*/ 159508 h 464022"/>
                <a:gd name="connsiteX5" fmla="*/ 304515 w 609005"/>
                <a:gd name="connsiteY5" fmla="*/ 145007 h 464022"/>
                <a:gd name="connsiteX6" fmla="*/ 435025 w 609005"/>
                <a:gd name="connsiteY6" fmla="*/ 275518 h 464022"/>
                <a:gd name="connsiteX7" fmla="*/ 304515 w 609005"/>
                <a:gd name="connsiteY7" fmla="*/ 406029 h 464022"/>
                <a:gd name="connsiteX8" fmla="*/ 174005 w 609005"/>
                <a:gd name="connsiteY8" fmla="*/ 275518 h 464022"/>
                <a:gd name="connsiteX9" fmla="*/ 304515 w 609005"/>
                <a:gd name="connsiteY9" fmla="*/ 145007 h 464022"/>
                <a:gd name="connsiteX10" fmla="*/ 304503 w 609005"/>
                <a:gd name="connsiteY10" fmla="*/ 101505 h 464022"/>
                <a:gd name="connsiteX11" fmla="*/ 130501 w 609005"/>
                <a:gd name="connsiteY11" fmla="*/ 275513 h 464022"/>
                <a:gd name="connsiteX12" fmla="*/ 304503 w 609005"/>
                <a:gd name="connsiteY12" fmla="*/ 449521 h 464022"/>
                <a:gd name="connsiteX13" fmla="*/ 478504 w 609005"/>
                <a:gd name="connsiteY13" fmla="*/ 275513 h 464022"/>
                <a:gd name="connsiteX14" fmla="*/ 304503 w 609005"/>
                <a:gd name="connsiteY14" fmla="*/ 101505 h 464022"/>
                <a:gd name="connsiteX15" fmla="*/ 65247 w 609005"/>
                <a:gd name="connsiteY15" fmla="*/ 28997 h 464022"/>
                <a:gd name="connsiteX16" fmla="*/ 123251 w 609005"/>
                <a:gd name="connsiteY16" fmla="*/ 28997 h 464022"/>
                <a:gd name="connsiteX17" fmla="*/ 145003 w 609005"/>
                <a:gd name="connsiteY17" fmla="*/ 50749 h 464022"/>
                <a:gd name="connsiteX18" fmla="*/ 145003 w 609005"/>
                <a:gd name="connsiteY18" fmla="*/ 65250 h 464022"/>
                <a:gd name="connsiteX19" fmla="*/ 137752 w 609005"/>
                <a:gd name="connsiteY19" fmla="*/ 72501 h 464022"/>
                <a:gd name="connsiteX20" fmla="*/ 130502 w 609005"/>
                <a:gd name="connsiteY20" fmla="*/ 65250 h 464022"/>
                <a:gd name="connsiteX21" fmla="*/ 130502 w 609005"/>
                <a:gd name="connsiteY21" fmla="*/ 50749 h 464022"/>
                <a:gd name="connsiteX22" fmla="*/ 123251 w 609005"/>
                <a:gd name="connsiteY22" fmla="*/ 43498 h 464022"/>
                <a:gd name="connsiteX23" fmla="*/ 65247 w 609005"/>
                <a:gd name="connsiteY23" fmla="*/ 43498 h 464022"/>
                <a:gd name="connsiteX24" fmla="*/ 57996 w 609005"/>
                <a:gd name="connsiteY24" fmla="*/ 50749 h 464022"/>
                <a:gd name="connsiteX25" fmla="*/ 57996 w 609005"/>
                <a:gd name="connsiteY25" fmla="*/ 65250 h 464022"/>
                <a:gd name="connsiteX26" fmla="*/ 50746 w 609005"/>
                <a:gd name="connsiteY26" fmla="*/ 72501 h 464022"/>
                <a:gd name="connsiteX27" fmla="*/ 43495 w 609005"/>
                <a:gd name="connsiteY27" fmla="*/ 65250 h 464022"/>
                <a:gd name="connsiteX28" fmla="*/ 43495 w 609005"/>
                <a:gd name="connsiteY28" fmla="*/ 50749 h 464022"/>
                <a:gd name="connsiteX29" fmla="*/ 65247 w 609005"/>
                <a:gd name="connsiteY29" fmla="*/ 28997 h 464022"/>
                <a:gd name="connsiteX30" fmla="*/ 232437 w 609005"/>
                <a:gd name="connsiteY30" fmla="*/ 14501 h 464022"/>
                <a:gd name="connsiteX31" fmla="*/ 188937 w 609005"/>
                <a:gd name="connsiteY31" fmla="*/ 43502 h 464022"/>
                <a:gd name="connsiteX32" fmla="*/ 188937 w 609005"/>
                <a:gd name="connsiteY32" fmla="*/ 58003 h 464022"/>
                <a:gd name="connsiteX33" fmla="*/ 145001 w 609005"/>
                <a:gd name="connsiteY33" fmla="*/ 101505 h 464022"/>
                <a:gd name="connsiteX34" fmla="*/ 36250 w 609005"/>
                <a:gd name="connsiteY34" fmla="*/ 101505 h 464022"/>
                <a:gd name="connsiteX35" fmla="*/ 14500 w 609005"/>
                <a:gd name="connsiteY35" fmla="*/ 123256 h 464022"/>
                <a:gd name="connsiteX36" fmla="*/ 14500 w 609005"/>
                <a:gd name="connsiteY36" fmla="*/ 188509 h 464022"/>
                <a:gd name="connsiteX37" fmla="*/ 134126 w 609005"/>
                <a:gd name="connsiteY37" fmla="*/ 188509 h 464022"/>
                <a:gd name="connsiteX38" fmla="*/ 137099 w 609005"/>
                <a:gd name="connsiteY38" fmla="*/ 189198 h 464022"/>
                <a:gd name="connsiteX39" fmla="*/ 304503 w 609005"/>
                <a:gd name="connsiteY39" fmla="*/ 87004 h 464022"/>
                <a:gd name="connsiteX40" fmla="*/ 471906 w 609005"/>
                <a:gd name="connsiteY40" fmla="*/ 189198 h 464022"/>
                <a:gd name="connsiteX41" fmla="*/ 474879 w 609005"/>
                <a:gd name="connsiteY41" fmla="*/ 188509 h 464022"/>
                <a:gd name="connsiteX42" fmla="*/ 594505 w 609005"/>
                <a:gd name="connsiteY42" fmla="*/ 188509 h 464022"/>
                <a:gd name="connsiteX43" fmla="*/ 594505 w 609005"/>
                <a:gd name="connsiteY43" fmla="*/ 123256 h 464022"/>
                <a:gd name="connsiteX44" fmla="*/ 572755 w 609005"/>
                <a:gd name="connsiteY44" fmla="*/ 101505 h 464022"/>
                <a:gd name="connsiteX45" fmla="*/ 464004 w 609005"/>
                <a:gd name="connsiteY45" fmla="*/ 101505 h 464022"/>
                <a:gd name="connsiteX46" fmla="*/ 420503 w 609005"/>
                <a:gd name="connsiteY46" fmla="*/ 58003 h 464022"/>
                <a:gd name="connsiteX47" fmla="*/ 420503 w 609005"/>
                <a:gd name="connsiteY47" fmla="*/ 43502 h 464022"/>
                <a:gd name="connsiteX48" fmla="*/ 377003 w 609005"/>
                <a:gd name="connsiteY48" fmla="*/ 14501 h 464022"/>
                <a:gd name="connsiteX49" fmla="*/ 232437 w 609005"/>
                <a:gd name="connsiteY49" fmla="*/ 0 h 464022"/>
                <a:gd name="connsiteX50" fmla="*/ 377003 w 609005"/>
                <a:gd name="connsiteY50" fmla="*/ 0 h 464022"/>
                <a:gd name="connsiteX51" fmla="*/ 435004 w 609005"/>
                <a:gd name="connsiteY51" fmla="*/ 43502 h 464022"/>
                <a:gd name="connsiteX52" fmla="*/ 435004 w 609005"/>
                <a:gd name="connsiteY52" fmla="*/ 58003 h 464022"/>
                <a:gd name="connsiteX53" fmla="*/ 464004 w 609005"/>
                <a:gd name="connsiteY53" fmla="*/ 87004 h 464022"/>
                <a:gd name="connsiteX54" fmla="*/ 572755 w 609005"/>
                <a:gd name="connsiteY54" fmla="*/ 87004 h 464022"/>
                <a:gd name="connsiteX55" fmla="*/ 609005 w 609005"/>
                <a:gd name="connsiteY55" fmla="*/ 123256 h 464022"/>
                <a:gd name="connsiteX56" fmla="*/ 609005 w 609005"/>
                <a:gd name="connsiteY56" fmla="*/ 384268 h 464022"/>
                <a:gd name="connsiteX57" fmla="*/ 572755 w 609005"/>
                <a:gd name="connsiteY57" fmla="*/ 420520 h 464022"/>
                <a:gd name="connsiteX58" fmla="*/ 471254 w 609005"/>
                <a:gd name="connsiteY58" fmla="*/ 420520 h 464022"/>
                <a:gd name="connsiteX59" fmla="*/ 464004 w 609005"/>
                <a:gd name="connsiteY59" fmla="*/ 413270 h 464022"/>
                <a:gd name="connsiteX60" fmla="*/ 471254 w 609005"/>
                <a:gd name="connsiteY60" fmla="*/ 406019 h 464022"/>
                <a:gd name="connsiteX61" fmla="*/ 572755 w 609005"/>
                <a:gd name="connsiteY61" fmla="*/ 406019 h 464022"/>
                <a:gd name="connsiteX62" fmla="*/ 594505 w 609005"/>
                <a:gd name="connsiteY62" fmla="*/ 384268 h 464022"/>
                <a:gd name="connsiteX63" fmla="*/ 594505 w 609005"/>
                <a:gd name="connsiteY63" fmla="*/ 203010 h 464022"/>
                <a:gd name="connsiteX64" fmla="*/ 478468 w 609005"/>
                <a:gd name="connsiteY64" fmla="*/ 203010 h 464022"/>
                <a:gd name="connsiteX65" fmla="*/ 493004 w 609005"/>
                <a:gd name="connsiteY65" fmla="*/ 275513 h 464022"/>
                <a:gd name="connsiteX66" fmla="*/ 304503 w 609005"/>
                <a:gd name="connsiteY66" fmla="*/ 464022 h 464022"/>
                <a:gd name="connsiteX67" fmla="*/ 116001 w 609005"/>
                <a:gd name="connsiteY67" fmla="*/ 275513 h 464022"/>
                <a:gd name="connsiteX68" fmla="*/ 130501 w 609005"/>
                <a:gd name="connsiteY68" fmla="*/ 203010 h 464022"/>
                <a:gd name="connsiteX69" fmla="*/ 14500 w 609005"/>
                <a:gd name="connsiteY69" fmla="*/ 203010 h 464022"/>
                <a:gd name="connsiteX70" fmla="*/ 14500 w 609005"/>
                <a:gd name="connsiteY70" fmla="*/ 384268 h 464022"/>
                <a:gd name="connsiteX71" fmla="*/ 36250 w 609005"/>
                <a:gd name="connsiteY71" fmla="*/ 406019 h 464022"/>
                <a:gd name="connsiteX72" fmla="*/ 123251 w 609005"/>
                <a:gd name="connsiteY72" fmla="*/ 406019 h 464022"/>
                <a:gd name="connsiteX73" fmla="*/ 130501 w 609005"/>
                <a:gd name="connsiteY73" fmla="*/ 413270 h 464022"/>
                <a:gd name="connsiteX74" fmla="*/ 123251 w 609005"/>
                <a:gd name="connsiteY74" fmla="*/ 420520 h 464022"/>
                <a:gd name="connsiteX75" fmla="*/ 36250 w 609005"/>
                <a:gd name="connsiteY75" fmla="*/ 420520 h 464022"/>
                <a:gd name="connsiteX76" fmla="*/ 0 w 609005"/>
                <a:gd name="connsiteY76" fmla="*/ 384268 h 464022"/>
                <a:gd name="connsiteX77" fmla="*/ 0 w 609005"/>
                <a:gd name="connsiteY77" fmla="*/ 123256 h 464022"/>
                <a:gd name="connsiteX78" fmla="*/ 36250 w 609005"/>
                <a:gd name="connsiteY78" fmla="*/ 87004 h 464022"/>
                <a:gd name="connsiteX79" fmla="*/ 145001 w 609005"/>
                <a:gd name="connsiteY79" fmla="*/ 87004 h 464022"/>
                <a:gd name="connsiteX80" fmla="*/ 174436 w 609005"/>
                <a:gd name="connsiteY80" fmla="*/ 57930 h 464022"/>
                <a:gd name="connsiteX81" fmla="*/ 174436 w 609005"/>
                <a:gd name="connsiteY81" fmla="*/ 43502 h 464022"/>
                <a:gd name="connsiteX82" fmla="*/ 232437 w 609005"/>
                <a:gd name="connsiteY82" fmla="*/ 0 h 46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9005" h="464022">
                  <a:moveTo>
                    <a:pt x="304515" y="159508"/>
                  </a:moveTo>
                  <a:cubicBezTo>
                    <a:pt x="240565" y="159508"/>
                    <a:pt x="188506" y="211568"/>
                    <a:pt x="188506" y="275518"/>
                  </a:cubicBezTo>
                  <a:cubicBezTo>
                    <a:pt x="188506" y="339468"/>
                    <a:pt x="240565" y="391528"/>
                    <a:pt x="304515" y="391528"/>
                  </a:cubicBezTo>
                  <a:cubicBezTo>
                    <a:pt x="368465" y="391528"/>
                    <a:pt x="420524" y="339468"/>
                    <a:pt x="420524" y="275518"/>
                  </a:cubicBezTo>
                  <a:cubicBezTo>
                    <a:pt x="420524" y="211568"/>
                    <a:pt x="368465" y="159508"/>
                    <a:pt x="304515" y="159508"/>
                  </a:cubicBezTo>
                  <a:close/>
                  <a:moveTo>
                    <a:pt x="304515" y="145007"/>
                  </a:moveTo>
                  <a:cubicBezTo>
                    <a:pt x="376477" y="145007"/>
                    <a:pt x="435025" y="203556"/>
                    <a:pt x="435025" y="275518"/>
                  </a:cubicBezTo>
                  <a:cubicBezTo>
                    <a:pt x="435025" y="347480"/>
                    <a:pt x="376477" y="406029"/>
                    <a:pt x="304515" y="406029"/>
                  </a:cubicBezTo>
                  <a:cubicBezTo>
                    <a:pt x="232553" y="406029"/>
                    <a:pt x="174005" y="347480"/>
                    <a:pt x="174005" y="275518"/>
                  </a:cubicBezTo>
                  <a:cubicBezTo>
                    <a:pt x="174005" y="203556"/>
                    <a:pt x="232553" y="145007"/>
                    <a:pt x="304515" y="145007"/>
                  </a:cubicBezTo>
                  <a:close/>
                  <a:moveTo>
                    <a:pt x="304503" y="101505"/>
                  </a:moveTo>
                  <a:cubicBezTo>
                    <a:pt x="208548" y="101505"/>
                    <a:pt x="130501" y="179555"/>
                    <a:pt x="130501" y="275513"/>
                  </a:cubicBezTo>
                  <a:cubicBezTo>
                    <a:pt x="130501" y="371471"/>
                    <a:pt x="208548" y="449521"/>
                    <a:pt x="304503" y="449521"/>
                  </a:cubicBezTo>
                  <a:cubicBezTo>
                    <a:pt x="400457" y="449521"/>
                    <a:pt x="478504" y="371471"/>
                    <a:pt x="478504" y="275513"/>
                  </a:cubicBezTo>
                  <a:cubicBezTo>
                    <a:pt x="478504" y="179555"/>
                    <a:pt x="400457" y="101505"/>
                    <a:pt x="304503" y="101505"/>
                  </a:cubicBezTo>
                  <a:close/>
                  <a:moveTo>
                    <a:pt x="65247" y="28997"/>
                  </a:moveTo>
                  <a:lnTo>
                    <a:pt x="123251" y="28997"/>
                  </a:lnTo>
                  <a:cubicBezTo>
                    <a:pt x="135251" y="28997"/>
                    <a:pt x="145003" y="38749"/>
                    <a:pt x="145003" y="50749"/>
                  </a:cubicBezTo>
                  <a:lnTo>
                    <a:pt x="145003" y="65250"/>
                  </a:lnTo>
                  <a:cubicBezTo>
                    <a:pt x="145003" y="69238"/>
                    <a:pt x="141740" y="72501"/>
                    <a:pt x="137752" y="72501"/>
                  </a:cubicBezTo>
                  <a:cubicBezTo>
                    <a:pt x="133764" y="72501"/>
                    <a:pt x="130502" y="69238"/>
                    <a:pt x="130502" y="65250"/>
                  </a:cubicBezTo>
                  <a:lnTo>
                    <a:pt x="130502" y="50749"/>
                  </a:lnTo>
                  <a:cubicBezTo>
                    <a:pt x="130502" y="46761"/>
                    <a:pt x="127239" y="43498"/>
                    <a:pt x="123251" y="43498"/>
                  </a:cubicBezTo>
                  <a:lnTo>
                    <a:pt x="65247" y="43498"/>
                  </a:lnTo>
                  <a:cubicBezTo>
                    <a:pt x="61259" y="43498"/>
                    <a:pt x="57996" y="46761"/>
                    <a:pt x="57996" y="50749"/>
                  </a:cubicBezTo>
                  <a:lnTo>
                    <a:pt x="57996" y="65250"/>
                  </a:lnTo>
                  <a:cubicBezTo>
                    <a:pt x="57996" y="69238"/>
                    <a:pt x="54733" y="72501"/>
                    <a:pt x="50746" y="72501"/>
                  </a:cubicBezTo>
                  <a:cubicBezTo>
                    <a:pt x="46758" y="72501"/>
                    <a:pt x="43495" y="69238"/>
                    <a:pt x="43495" y="65250"/>
                  </a:cubicBezTo>
                  <a:lnTo>
                    <a:pt x="43495" y="50749"/>
                  </a:lnTo>
                  <a:cubicBezTo>
                    <a:pt x="43495" y="38749"/>
                    <a:pt x="53247" y="28997"/>
                    <a:pt x="65247" y="28997"/>
                  </a:cubicBezTo>
                  <a:close/>
                  <a:moveTo>
                    <a:pt x="232437" y="14501"/>
                  </a:moveTo>
                  <a:cubicBezTo>
                    <a:pt x="200537" y="14501"/>
                    <a:pt x="188937" y="31829"/>
                    <a:pt x="188937" y="43502"/>
                  </a:cubicBezTo>
                  <a:lnTo>
                    <a:pt x="188937" y="58003"/>
                  </a:lnTo>
                  <a:cubicBezTo>
                    <a:pt x="188792" y="73120"/>
                    <a:pt x="179330" y="101505"/>
                    <a:pt x="145001" y="101505"/>
                  </a:cubicBezTo>
                  <a:lnTo>
                    <a:pt x="36250" y="101505"/>
                  </a:lnTo>
                  <a:cubicBezTo>
                    <a:pt x="24251" y="101505"/>
                    <a:pt x="14500" y="111257"/>
                    <a:pt x="14500" y="123256"/>
                  </a:cubicBezTo>
                  <a:lnTo>
                    <a:pt x="14500" y="188509"/>
                  </a:lnTo>
                  <a:lnTo>
                    <a:pt x="134126" y="188509"/>
                  </a:lnTo>
                  <a:cubicBezTo>
                    <a:pt x="135177" y="188509"/>
                    <a:pt x="136192" y="188763"/>
                    <a:pt x="137099" y="189198"/>
                  </a:cubicBezTo>
                  <a:cubicBezTo>
                    <a:pt x="168491" y="128585"/>
                    <a:pt x="231676" y="87004"/>
                    <a:pt x="304503" y="87004"/>
                  </a:cubicBezTo>
                  <a:cubicBezTo>
                    <a:pt x="377329" y="87004"/>
                    <a:pt x="440514" y="128585"/>
                    <a:pt x="471906" y="189198"/>
                  </a:cubicBezTo>
                  <a:cubicBezTo>
                    <a:pt x="472813" y="188763"/>
                    <a:pt x="473828" y="188509"/>
                    <a:pt x="474879" y="188509"/>
                  </a:cubicBezTo>
                  <a:lnTo>
                    <a:pt x="594505" y="188509"/>
                  </a:lnTo>
                  <a:lnTo>
                    <a:pt x="594505" y="123256"/>
                  </a:lnTo>
                  <a:cubicBezTo>
                    <a:pt x="594505" y="111257"/>
                    <a:pt x="584754" y="101505"/>
                    <a:pt x="572755" y="101505"/>
                  </a:cubicBezTo>
                  <a:lnTo>
                    <a:pt x="464004" y="101505"/>
                  </a:lnTo>
                  <a:cubicBezTo>
                    <a:pt x="429602" y="101505"/>
                    <a:pt x="420503" y="73047"/>
                    <a:pt x="420503" y="58003"/>
                  </a:cubicBezTo>
                  <a:lnTo>
                    <a:pt x="420503" y="43502"/>
                  </a:lnTo>
                  <a:cubicBezTo>
                    <a:pt x="420503" y="33714"/>
                    <a:pt x="407381" y="14501"/>
                    <a:pt x="377003" y="14501"/>
                  </a:cubicBezTo>
                  <a:close/>
                  <a:moveTo>
                    <a:pt x="232437" y="0"/>
                  </a:moveTo>
                  <a:lnTo>
                    <a:pt x="377003" y="0"/>
                  </a:lnTo>
                  <a:cubicBezTo>
                    <a:pt x="414848" y="0"/>
                    <a:pt x="435004" y="25267"/>
                    <a:pt x="435004" y="43502"/>
                  </a:cubicBezTo>
                  <a:lnTo>
                    <a:pt x="435004" y="58003"/>
                  </a:lnTo>
                  <a:cubicBezTo>
                    <a:pt x="435040" y="60939"/>
                    <a:pt x="436055" y="87004"/>
                    <a:pt x="464004" y="87004"/>
                  </a:cubicBezTo>
                  <a:lnTo>
                    <a:pt x="572755" y="87004"/>
                  </a:lnTo>
                  <a:cubicBezTo>
                    <a:pt x="592765" y="87004"/>
                    <a:pt x="609005" y="103281"/>
                    <a:pt x="609005" y="123256"/>
                  </a:cubicBezTo>
                  <a:lnTo>
                    <a:pt x="609005" y="384268"/>
                  </a:lnTo>
                  <a:cubicBezTo>
                    <a:pt x="609005" y="404243"/>
                    <a:pt x="592765" y="420520"/>
                    <a:pt x="572755" y="420520"/>
                  </a:cubicBezTo>
                  <a:lnTo>
                    <a:pt x="471254" y="420520"/>
                  </a:lnTo>
                  <a:cubicBezTo>
                    <a:pt x="467266" y="420520"/>
                    <a:pt x="464004" y="417257"/>
                    <a:pt x="464004" y="413270"/>
                  </a:cubicBezTo>
                  <a:cubicBezTo>
                    <a:pt x="464004" y="409282"/>
                    <a:pt x="467266" y="406019"/>
                    <a:pt x="471254" y="406019"/>
                  </a:cubicBezTo>
                  <a:lnTo>
                    <a:pt x="572755" y="406019"/>
                  </a:lnTo>
                  <a:cubicBezTo>
                    <a:pt x="584754" y="406019"/>
                    <a:pt x="594505" y="396268"/>
                    <a:pt x="594505" y="384268"/>
                  </a:cubicBezTo>
                  <a:lnTo>
                    <a:pt x="594505" y="203010"/>
                  </a:lnTo>
                  <a:lnTo>
                    <a:pt x="478468" y="203010"/>
                  </a:lnTo>
                  <a:cubicBezTo>
                    <a:pt x="487784" y="225341"/>
                    <a:pt x="493004" y="249847"/>
                    <a:pt x="493004" y="275513"/>
                  </a:cubicBezTo>
                  <a:cubicBezTo>
                    <a:pt x="493004" y="379447"/>
                    <a:pt x="408432" y="464022"/>
                    <a:pt x="304503" y="464022"/>
                  </a:cubicBezTo>
                  <a:cubicBezTo>
                    <a:pt x="200573" y="464022"/>
                    <a:pt x="116001" y="379447"/>
                    <a:pt x="116001" y="275513"/>
                  </a:cubicBezTo>
                  <a:cubicBezTo>
                    <a:pt x="115965" y="250608"/>
                    <a:pt x="120895" y="225993"/>
                    <a:pt x="130501" y="203010"/>
                  </a:cubicBezTo>
                  <a:lnTo>
                    <a:pt x="14500" y="203010"/>
                  </a:lnTo>
                  <a:lnTo>
                    <a:pt x="14500" y="384268"/>
                  </a:lnTo>
                  <a:cubicBezTo>
                    <a:pt x="14500" y="396268"/>
                    <a:pt x="24251" y="406019"/>
                    <a:pt x="36250" y="406019"/>
                  </a:cubicBezTo>
                  <a:lnTo>
                    <a:pt x="123251" y="406019"/>
                  </a:lnTo>
                  <a:cubicBezTo>
                    <a:pt x="127239" y="406019"/>
                    <a:pt x="130501" y="409282"/>
                    <a:pt x="130501" y="413270"/>
                  </a:cubicBezTo>
                  <a:cubicBezTo>
                    <a:pt x="130501" y="417257"/>
                    <a:pt x="127239" y="420520"/>
                    <a:pt x="123251" y="420520"/>
                  </a:cubicBezTo>
                  <a:lnTo>
                    <a:pt x="36250" y="420520"/>
                  </a:lnTo>
                  <a:cubicBezTo>
                    <a:pt x="16240" y="420520"/>
                    <a:pt x="0" y="404243"/>
                    <a:pt x="0" y="384268"/>
                  </a:cubicBezTo>
                  <a:lnTo>
                    <a:pt x="0" y="123256"/>
                  </a:lnTo>
                  <a:cubicBezTo>
                    <a:pt x="36" y="103245"/>
                    <a:pt x="16240" y="87040"/>
                    <a:pt x="36250" y="87004"/>
                  </a:cubicBezTo>
                  <a:lnTo>
                    <a:pt x="145001" y="87004"/>
                  </a:lnTo>
                  <a:cubicBezTo>
                    <a:pt x="173748" y="87004"/>
                    <a:pt x="174436" y="59090"/>
                    <a:pt x="174436" y="57930"/>
                  </a:cubicBezTo>
                  <a:lnTo>
                    <a:pt x="174436" y="43502"/>
                  </a:lnTo>
                  <a:cubicBezTo>
                    <a:pt x="174436" y="26029"/>
                    <a:pt x="189879" y="0"/>
                    <a:pt x="232437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C159F38-2C9E-403B-80A9-F6603A419736}"/>
              </a:ext>
            </a:extLst>
          </p:cNvPr>
          <p:cNvSpPr/>
          <p:nvPr/>
        </p:nvSpPr>
        <p:spPr>
          <a:xfrm>
            <a:off x="7182859" y="-1951187"/>
            <a:ext cx="499653" cy="499653"/>
          </a:xfrm>
          <a:custGeom>
            <a:avLst/>
            <a:gdLst>
              <a:gd name="connsiteX0" fmla="*/ 416987 w 723332"/>
              <a:gd name="connsiteY0" fmla="*/ 445417 h 723332"/>
              <a:gd name="connsiteX1" fmla="*/ 434285 w 723332"/>
              <a:gd name="connsiteY1" fmla="*/ 454662 h 723332"/>
              <a:gd name="connsiteX2" fmla="*/ 441602 w 723332"/>
              <a:gd name="connsiteY2" fmla="*/ 491483 h 723332"/>
              <a:gd name="connsiteX3" fmla="*/ 410389 w 723332"/>
              <a:gd name="connsiteY3" fmla="*/ 512333 h 723332"/>
              <a:gd name="connsiteX4" fmla="*/ 376620 w 723332"/>
              <a:gd name="connsiteY4" fmla="*/ 478561 h 723332"/>
              <a:gd name="connsiteX5" fmla="*/ 397468 w 723332"/>
              <a:gd name="connsiteY5" fmla="*/ 447345 h 723332"/>
              <a:gd name="connsiteX6" fmla="*/ 416987 w 723332"/>
              <a:gd name="connsiteY6" fmla="*/ 445417 h 723332"/>
              <a:gd name="connsiteX7" fmla="*/ 241457 w 723332"/>
              <a:gd name="connsiteY7" fmla="*/ 334936 h 723332"/>
              <a:gd name="connsiteX8" fmla="*/ 271771 w 723332"/>
              <a:gd name="connsiteY8" fmla="*/ 354073 h 723332"/>
              <a:gd name="connsiteX9" fmla="*/ 272845 w 723332"/>
              <a:gd name="connsiteY9" fmla="*/ 357325 h 723332"/>
              <a:gd name="connsiteX10" fmla="*/ 273281 w 723332"/>
              <a:gd name="connsiteY10" fmla="*/ 357848 h 723332"/>
              <a:gd name="connsiteX11" fmla="*/ 275255 w 723332"/>
              <a:gd name="connsiteY11" fmla="*/ 368737 h 723332"/>
              <a:gd name="connsiteX12" fmla="*/ 254407 w 723332"/>
              <a:gd name="connsiteY12" fmla="*/ 399954 h 723332"/>
              <a:gd name="connsiteX13" fmla="*/ 217561 w 723332"/>
              <a:gd name="connsiteY13" fmla="*/ 392636 h 723332"/>
              <a:gd name="connsiteX14" fmla="*/ 210244 w 723332"/>
              <a:gd name="connsiteY14" fmla="*/ 355815 h 723332"/>
              <a:gd name="connsiteX15" fmla="*/ 241457 w 723332"/>
              <a:gd name="connsiteY15" fmla="*/ 334936 h 723332"/>
              <a:gd name="connsiteX16" fmla="*/ 477984 w 723332"/>
              <a:gd name="connsiteY16" fmla="*/ 208240 h 723332"/>
              <a:gd name="connsiteX17" fmla="*/ 507136 w 723332"/>
              <a:gd name="connsiteY17" fmla="*/ 224792 h 723332"/>
              <a:gd name="connsiteX18" fmla="*/ 507659 w 723332"/>
              <a:gd name="connsiteY18" fmla="*/ 258361 h 723332"/>
              <a:gd name="connsiteX19" fmla="*/ 479001 w 723332"/>
              <a:gd name="connsiteY19" fmla="*/ 275784 h 723332"/>
              <a:gd name="connsiteX20" fmla="*/ 449413 w 723332"/>
              <a:gd name="connsiteY20" fmla="*/ 259929 h 723332"/>
              <a:gd name="connsiteX21" fmla="*/ 448426 w 723332"/>
              <a:gd name="connsiteY21" fmla="*/ 255951 h 723332"/>
              <a:gd name="connsiteX22" fmla="*/ 446364 w 723332"/>
              <a:gd name="connsiteY22" fmla="*/ 253628 h 723332"/>
              <a:gd name="connsiteX23" fmla="*/ 444186 w 723332"/>
              <a:gd name="connsiteY23" fmla="*/ 242012 h 723332"/>
              <a:gd name="connsiteX24" fmla="*/ 477984 w 723332"/>
              <a:gd name="connsiteY24" fmla="*/ 208240 h 723332"/>
              <a:gd name="connsiteX25" fmla="*/ 476271 w 723332"/>
              <a:gd name="connsiteY25" fmla="*/ 174472 h 723332"/>
              <a:gd name="connsiteX26" fmla="*/ 436608 w 723332"/>
              <a:gd name="connsiteY26" fmla="*/ 188639 h 723332"/>
              <a:gd name="connsiteX27" fmla="*/ 414744 w 723332"/>
              <a:gd name="connsiteY27" fmla="*/ 265621 h 723332"/>
              <a:gd name="connsiteX28" fmla="*/ 298571 w 723332"/>
              <a:gd name="connsiteY28" fmla="*/ 332700 h 723332"/>
              <a:gd name="connsiteX29" fmla="*/ 224965 w 723332"/>
              <a:gd name="connsiteY29" fmla="*/ 303168 h 723332"/>
              <a:gd name="connsiteX30" fmla="*/ 174007 w 723332"/>
              <a:gd name="connsiteY30" fmla="*/ 363975 h 723332"/>
              <a:gd name="connsiteX31" fmla="*/ 215906 w 723332"/>
              <a:gd name="connsiteY31" fmla="*/ 431315 h 723332"/>
              <a:gd name="connsiteX32" fmla="*/ 292938 w 723332"/>
              <a:gd name="connsiteY32" fmla="*/ 412440 h 723332"/>
              <a:gd name="connsiteX33" fmla="*/ 351155 w 723332"/>
              <a:gd name="connsiteY33" fmla="*/ 446038 h 723332"/>
              <a:gd name="connsiteX34" fmla="*/ 373716 w 723332"/>
              <a:gd name="connsiteY34" fmla="*/ 534693 h 723332"/>
              <a:gd name="connsiteX35" fmla="*/ 463582 w 723332"/>
              <a:gd name="connsiteY35" fmla="*/ 517734 h 723332"/>
              <a:gd name="connsiteX36" fmla="*/ 452433 w 723332"/>
              <a:gd name="connsiteY36" fmla="*/ 426960 h 723332"/>
              <a:gd name="connsiteX37" fmla="*/ 361115 w 723332"/>
              <a:gd name="connsiteY37" fmla="*/ 432390 h 723332"/>
              <a:gd name="connsiteX38" fmla="*/ 360737 w 723332"/>
              <a:gd name="connsiteY38" fmla="*/ 432070 h 723332"/>
              <a:gd name="connsiteX39" fmla="*/ 302172 w 723332"/>
              <a:gd name="connsiteY39" fmla="*/ 398269 h 723332"/>
              <a:gd name="connsiteX40" fmla="*/ 305801 w 723332"/>
              <a:gd name="connsiteY40" fmla="*/ 348062 h 723332"/>
              <a:gd name="connsiteX41" fmla="*/ 422555 w 723332"/>
              <a:gd name="connsiteY41" fmla="*/ 280634 h 723332"/>
              <a:gd name="connsiteX42" fmla="*/ 477984 w 723332"/>
              <a:gd name="connsiteY42" fmla="*/ 309614 h 723332"/>
              <a:gd name="connsiteX43" fmla="*/ 542531 w 723332"/>
              <a:gd name="connsiteY43" fmla="*/ 262281 h 723332"/>
              <a:gd name="connsiteX44" fmla="*/ 516631 w 723332"/>
              <a:gd name="connsiteY44" fmla="*/ 186549 h 723332"/>
              <a:gd name="connsiteX45" fmla="*/ 476271 w 723332"/>
              <a:gd name="connsiteY45" fmla="*/ 174472 h 723332"/>
              <a:gd name="connsiteX46" fmla="*/ 120558 w 723332"/>
              <a:gd name="connsiteY46" fmla="*/ 0 h 723332"/>
              <a:gd name="connsiteX47" fmla="*/ 602774 w 723332"/>
              <a:gd name="connsiteY47" fmla="*/ 0 h 723332"/>
              <a:gd name="connsiteX48" fmla="*/ 723332 w 723332"/>
              <a:gd name="connsiteY48" fmla="*/ 120558 h 723332"/>
              <a:gd name="connsiteX49" fmla="*/ 723332 w 723332"/>
              <a:gd name="connsiteY49" fmla="*/ 602774 h 723332"/>
              <a:gd name="connsiteX50" fmla="*/ 602774 w 723332"/>
              <a:gd name="connsiteY50" fmla="*/ 723332 h 723332"/>
              <a:gd name="connsiteX51" fmla="*/ 120558 w 723332"/>
              <a:gd name="connsiteY51" fmla="*/ 723332 h 723332"/>
              <a:gd name="connsiteX52" fmla="*/ 0 w 723332"/>
              <a:gd name="connsiteY52" fmla="*/ 602774 h 723332"/>
              <a:gd name="connsiteX53" fmla="*/ 0 w 723332"/>
              <a:gd name="connsiteY53" fmla="*/ 120558 h 723332"/>
              <a:gd name="connsiteX54" fmla="*/ 120558 w 723332"/>
              <a:gd name="connsiteY54" fmla="*/ 0 h 72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3332" h="723332">
                <a:moveTo>
                  <a:pt x="416987" y="445417"/>
                </a:moveTo>
                <a:cubicBezTo>
                  <a:pt x="423404" y="446691"/>
                  <a:pt x="429451" y="449828"/>
                  <a:pt x="434285" y="454662"/>
                </a:cubicBezTo>
                <a:cubicBezTo>
                  <a:pt x="443954" y="464332"/>
                  <a:pt x="446858" y="478852"/>
                  <a:pt x="441602" y="491483"/>
                </a:cubicBezTo>
                <a:cubicBezTo>
                  <a:pt x="436376" y="504115"/>
                  <a:pt x="424065" y="512333"/>
                  <a:pt x="410389" y="512333"/>
                </a:cubicBezTo>
                <a:cubicBezTo>
                  <a:pt x="391748" y="512333"/>
                  <a:pt x="376620" y="497204"/>
                  <a:pt x="376620" y="478561"/>
                </a:cubicBezTo>
                <a:cubicBezTo>
                  <a:pt x="376620" y="464884"/>
                  <a:pt x="384837" y="452572"/>
                  <a:pt x="397468" y="447345"/>
                </a:cubicBezTo>
                <a:cubicBezTo>
                  <a:pt x="403783" y="444731"/>
                  <a:pt x="410570" y="444143"/>
                  <a:pt x="416987" y="445417"/>
                </a:cubicBezTo>
                <a:close/>
                <a:moveTo>
                  <a:pt x="241457" y="334936"/>
                </a:moveTo>
                <a:cubicBezTo>
                  <a:pt x="254407" y="334965"/>
                  <a:pt x="266196" y="342399"/>
                  <a:pt x="271771" y="354073"/>
                </a:cubicBezTo>
                <a:cubicBezTo>
                  <a:pt x="271916" y="355234"/>
                  <a:pt x="272265" y="356338"/>
                  <a:pt x="272845" y="357325"/>
                </a:cubicBezTo>
                <a:cubicBezTo>
                  <a:pt x="272961" y="357528"/>
                  <a:pt x="273165" y="357644"/>
                  <a:pt x="273281" y="357848"/>
                </a:cubicBezTo>
                <a:cubicBezTo>
                  <a:pt x="274558" y="361332"/>
                  <a:pt x="275197" y="365020"/>
                  <a:pt x="275255" y="368737"/>
                </a:cubicBezTo>
                <a:cubicBezTo>
                  <a:pt x="275255" y="382414"/>
                  <a:pt x="267009" y="394727"/>
                  <a:pt x="254407" y="399954"/>
                </a:cubicBezTo>
                <a:cubicBezTo>
                  <a:pt x="241777" y="405181"/>
                  <a:pt x="227230" y="402277"/>
                  <a:pt x="217561" y="392636"/>
                </a:cubicBezTo>
                <a:cubicBezTo>
                  <a:pt x="207921" y="382966"/>
                  <a:pt x="205017" y="368418"/>
                  <a:pt x="210244" y="355815"/>
                </a:cubicBezTo>
                <a:cubicBezTo>
                  <a:pt x="215470" y="343183"/>
                  <a:pt x="227810" y="334936"/>
                  <a:pt x="241457" y="334936"/>
                </a:cubicBezTo>
                <a:close/>
                <a:moveTo>
                  <a:pt x="477984" y="208240"/>
                </a:moveTo>
                <a:cubicBezTo>
                  <a:pt x="489947" y="208182"/>
                  <a:pt x="501039" y="214513"/>
                  <a:pt x="507136" y="224792"/>
                </a:cubicBezTo>
                <a:cubicBezTo>
                  <a:pt x="513263" y="235101"/>
                  <a:pt x="513437" y="247878"/>
                  <a:pt x="507659" y="258361"/>
                </a:cubicBezTo>
                <a:cubicBezTo>
                  <a:pt x="501852" y="268844"/>
                  <a:pt x="490963" y="275465"/>
                  <a:pt x="479001" y="275784"/>
                </a:cubicBezTo>
                <a:cubicBezTo>
                  <a:pt x="467009" y="276133"/>
                  <a:pt x="455772" y="270093"/>
                  <a:pt x="449413" y="259929"/>
                </a:cubicBezTo>
                <a:cubicBezTo>
                  <a:pt x="449442" y="258535"/>
                  <a:pt x="449094" y="257171"/>
                  <a:pt x="448426" y="255951"/>
                </a:cubicBezTo>
                <a:cubicBezTo>
                  <a:pt x="447874" y="255051"/>
                  <a:pt x="447177" y="254267"/>
                  <a:pt x="446364" y="253628"/>
                </a:cubicBezTo>
                <a:cubicBezTo>
                  <a:pt x="444970" y="249911"/>
                  <a:pt x="444215" y="245991"/>
                  <a:pt x="444186" y="242012"/>
                </a:cubicBezTo>
                <a:cubicBezTo>
                  <a:pt x="444186" y="223370"/>
                  <a:pt x="459314" y="208240"/>
                  <a:pt x="477984" y="208240"/>
                </a:cubicBezTo>
                <a:close/>
                <a:moveTo>
                  <a:pt x="476271" y="174472"/>
                </a:moveTo>
                <a:cubicBezTo>
                  <a:pt x="462218" y="174839"/>
                  <a:pt x="448281" y="179579"/>
                  <a:pt x="436608" y="188639"/>
                </a:cubicBezTo>
                <a:cubicBezTo>
                  <a:pt x="413292" y="206759"/>
                  <a:pt x="404407" y="237947"/>
                  <a:pt x="414744" y="265621"/>
                </a:cubicBezTo>
                <a:lnTo>
                  <a:pt x="298571" y="332700"/>
                </a:lnTo>
                <a:cubicBezTo>
                  <a:pt x="283008" y="307959"/>
                  <a:pt x="253304" y="296053"/>
                  <a:pt x="224965" y="303168"/>
                </a:cubicBezTo>
                <a:cubicBezTo>
                  <a:pt x="196626" y="310282"/>
                  <a:pt x="176068" y="334820"/>
                  <a:pt x="174007" y="363975"/>
                </a:cubicBezTo>
                <a:cubicBezTo>
                  <a:pt x="171945" y="393100"/>
                  <a:pt x="188844" y="420281"/>
                  <a:pt x="215906" y="431315"/>
                </a:cubicBezTo>
                <a:cubicBezTo>
                  <a:pt x="242967" y="442350"/>
                  <a:pt x="274036" y="434713"/>
                  <a:pt x="292938" y="412440"/>
                </a:cubicBezTo>
                <a:lnTo>
                  <a:pt x="351155" y="446038"/>
                </a:lnTo>
                <a:cubicBezTo>
                  <a:pt x="334111" y="476935"/>
                  <a:pt x="343983" y="515731"/>
                  <a:pt x="373716" y="534693"/>
                </a:cubicBezTo>
                <a:cubicBezTo>
                  <a:pt x="403449" y="553655"/>
                  <a:pt x="442793" y="546221"/>
                  <a:pt x="463582" y="517734"/>
                </a:cubicBezTo>
                <a:cubicBezTo>
                  <a:pt x="484401" y="489247"/>
                  <a:pt x="479523" y="449523"/>
                  <a:pt x="452433" y="426960"/>
                </a:cubicBezTo>
                <a:cubicBezTo>
                  <a:pt x="425342" y="404396"/>
                  <a:pt x="385360" y="406778"/>
                  <a:pt x="361115" y="432390"/>
                </a:cubicBezTo>
                <a:cubicBezTo>
                  <a:pt x="360969" y="432303"/>
                  <a:pt x="360882" y="432157"/>
                  <a:pt x="360737" y="432070"/>
                </a:cubicBezTo>
                <a:lnTo>
                  <a:pt x="302172" y="398269"/>
                </a:lnTo>
                <a:cubicBezTo>
                  <a:pt x="309837" y="382647"/>
                  <a:pt x="311144" y="364643"/>
                  <a:pt x="305801" y="348062"/>
                </a:cubicBezTo>
                <a:lnTo>
                  <a:pt x="422555" y="280634"/>
                </a:lnTo>
                <a:cubicBezTo>
                  <a:pt x="435185" y="298783"/>
                  <a:pt x="455888" y="309614"/>
                  <a:pt x="477984" y="309614"/>
                </a:cubicBezTo>
                <a:cubicBezTo>
                  <a:pt x="507514" y="309643"/>
                  <a:pt x="533675" y="290478"/>
                  <a:pt x="542531" y="262281"/>
                </a:cubicBezTo>
                <a:cubicBezTo>
                  <a:pt x="551387" y="234085"/>
                  <a:pt x="540876" y="203420"/>
                  <a:pt x="516631" y="186549"/>
                </a:cubicBezTo>
                <a:cubicBezTo>
                  <a:pt x="504494" y="178113"/>
                  <a:pt x="490325" y="174106"/>
                  <a:pt x="476271" y="174472"/>
                </a:cubicBezTo>
                <a:close/>
                <a:moveTo>
                  <a:pt x="120558" y="0"/>
                </a:moveTo>
                <a:lnTo>
                  <a:pt x="602774" y="0"/>
                </a:lnTo>
                <a:cubicBezTo>
                  <a:pt x="669356" y="0"/>
                  <a:pt x="723332" y="53976"/>
                  <a:pt x="723332" y="120558"/>
                </a:cubicBezTo>
                <a:lnTo>
                  <a:pt x="723332" y="602774"/>
                </a:lnTo>
                <a:cubicBezTo>
                  <a:pt x="723332" y="669356"/>
                  <a:pt x="669356" y="723332"/>
                  <a:pt x="602774" y="723332"/>
                </a:cubicBezTo>
                <a:lnTo>
                  <a:pt x="120558" y="723332"/>
                </a:lnTo>
                <a:cubicBezTo>
                  <a:pt x="53976" y="723332"/>
                  <a:pt x="0" y="669356"/>
                  <a:pt x="0" y="602774"/>
                </a:cubicBezTo>
                <a:lnTo>
                  <a:pt x="0" y="120558"/>
                </a:lnTo>
                <a:cubicBezTo>
                  <a:pt x="0" y="53976"/>
                  <a:pt x="53976" y="0"/>
                  <a:pt x="120558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4C863135-7362-4C68-A158-B531BC220809}"/>
              </a:ext>
            </a:extLst>
          </p:cNvPr>
          <p:cNvSpPr/>
          <p:nvPr/>
        </p:nvSpPr>
        <p:spPr>
          <a:xfrm>
            <a:off x="6159516" y="4999287"/>
            <a:ext cx="353712" cy="35371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D207610-41F8-44F7-84F9-29D40A71E97C}"/>
              </a:ext>
            </a:extLst>
          </p:cNvPr>
          <p:cNvSpPr txBox="1"/>
          <p:nvPr/>
        </p:nvSpPr>
        <p:spPr>
          <a:xfrm>
            <a:off x="6109433" y="4991475"/>
            <a:ext cx="513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7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C1D0156D-98DA-4208-92D9-3BD23DEB4EC5}"/>
              </a:ext>
            </a:extLst>
          </p:cNvPr>
          <p:cNvSpPr/>
          <p:nvPr/>
        </p:nvSpPr>
        <p:spPr>
          <a:xfrm>
            <a:off x="6159516" y="3736312"/>
            <a:ext cx="353712" cy="35371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DE5772E-1B8A-4C1E-9455-BF742C1EF480}"/>
              </a:ext>
            </a:extLst>
          </p:cNvPr>
          <p:cNvSpPr txBox="1"/>
          <p:nvPr/>
        </p:nvSpPr>
        <p:spPr>
          <a:xfrm>
            <a:off x="6109433" y="3728500"/>
            <a:ext cx="513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7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62C0032D-4F56-48B2-9BDE-9796FE4CE1A9}"/>
              </a:ext>
            </a:extLst>
          </p:cNvPr>
          <p:cNvSpPr/>
          <p:nvPr/>
        </p:nvSpPr>
        <p:spPr>
          <a:xfrm>
            <a:off x="6159516" y="2473338"/>
            <a:ext cx="353712" cy="35371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5073AAEA-697D-4F5F-9A60-E24A13FBB98B}"/>
              </a:ext>
            </a:extLst>
          </p:cNvPr>
          <p:cNvSpPr txBox="1"/>
          <p:nvPr/>
        </p:nvSpPr>
        <p:spPr>
          <a:xfrm>
            <a:off x="6109433" y="2465526"/>
            <a:ext cx="513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7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2CDF5DF4-0068-46EB-A644-B026A4322CEC}"/>
              </a:ext>
            </a:extLst>
          </p:cNvPr>
          <p:cNvSpPr/>
          <p:nvPr/>
        </p:nvSpPr>
        <p:spPr>
          <a:xfrm>
            <a:off x="6159516" y="1210364"/>
            <a:ext cx="353712" cy="35371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93E3F655-B37F-4EA9-92E8-30F8B008E7EF}"/>
              </a:ext>
            </a:extLst>
          </p:cNvPr>
          <p:cNvSpPr txBox="1"/>
          <p:nvPr/>
        </p:nvSpPr>
        <p:spPr>
          <a:xfrm>
            <a:off x="6109433" y="1202552"/>
            <a:ext cx="513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7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7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785F32C5-537F-4957-B9AD-5D404A667E17}"/>
              </a:ext>
            </a:extLst>
          </p:cNvPr>
          <p:cNvGrpSpPr/>
          <p:nvPr/>
        </p:nvGrpSpPr>
        <p:grpSpPr>
          <a:xfrm>
            <a:off x="6623270" y="1193763"/>
            <a:ext cx="4836893" cy="1176867"/>
            <a:chOff x="6623270" y="1254723"/>
            <a:chExt cx="4836893" cy="117686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BD786B8F-4DC9-4B57-A7AD-9DDADB72375A}"/>
                </a:ext>
              </a:extLst>
            </p:cNvPr>
            <p:cNvSpPr txBox="1"/>
            <p:nvPr/>
          </p:nvSpPr>
          <p:spPr>
            <a:xfrm>
              <a:off x="6623270" y="1254723"/>
              <a:ext cx="39086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Day   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29410157-AE95-4F82-98AC-484453536D86}"/>
                </a:ext>
              </a:extLst>
            </p:cNvPr>
            <p:cNvSpPr txBox="1"/>
            <p:nvPr/>
          </p:nvSpPr>
          <p:spPr>
            <a:xfrm>
              <a:off x="6623270" y="1723704"/>
              <a:ext cx="4836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Nunc viverra imperdiet enim. Fusce est. Vivamus a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tellus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CF8CCC09-72B1-4BBD-BA27-646C4DACA2C9}"/>
              </a:ext>
            </a:extLst>
          </p:cNvPr>
          <p:cNvGrpSpPr/>
          <p:nvPr/>
        </p:nvGrpSpPr>
        <p:grpSpPr>
          <a:xfrm>
            <a:off x="6623270" y="2454281"/>
            <a:ext cx="4836893" cy="1176867"/>
            <a:chOff x="6623270" y="1254723"/>
            <a:chExt cx="4836893" cy="1176867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D8D48BA2-361F-4433-BE5A-7E728C48C5D3}"/>
                </a:ext>
              </a:extLst>
            </p:cNvPr>
            <p:cNvSpPr txBox="1"/>
            <p:nvPr/>
          </p:nvSpPr>
          <p:spPr>
            <a:xfrm>
              <a:off x="6623270" y="1254723"/>
              <a:ext cx="39086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Day   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69395151-BF18-4E0E-91BB-BFAEFB09920D}"/>
                </a:ext>
              </a:extLst>
            </p:cNvPr>
            <p:cNvSpPr txBox="1"/>
            <p:nvPr/>
          </p:nvSpPr>
          <p:spPr>
            <a:xfrm>
              <a:off x="6623270" y="1723704"/>
              <a:ext cx="4836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Nunc viverra imperdiet enim. Fusce est. Vivamus a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tellus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8F65374B-75BB-4434-A1FB-964E5566269B}"/>
              </a:ext>
            </a:extLst>
          </p:cNvPr>
          <p:cNvGrpSpPr/>
          <p:nvPr/>
        </p:nvGrpSpPr>
        <p:grpSpPr>
          <a:xfrm>
            <a:off x="6623270" y="3714799"/>
            <a:ext cx="4836893" cy="1176867"/>
            <a:chOff x="6623270" y="1254723"/>
            <a:chExt cx="4836893" cy="1176867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A61C24AC-ED7E-4D45-A7A2-C5AFDE16F02C}"/>
                </a:ext>
              </a:extLst>
            </p:cNvPr>
            <p:cNvSpPr txBox="1"/>
            <p:nvPr/>
          </p:nvSpPr>
          <p:spPr>
            <a:xfrm>
              <a:off x="6623270" y="1254723"/>
              <a:ext cx="39086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Day   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9FF0C642-87AC-45CA-A482-31CB98FD37D8}"/>
                </a:ext>
              </a:extLst>
            </p:cNvPr>
            <p:cNvSpPr txBox="1"/>
            <p:nvPr/>
          </p:nvSpPr>
          <p:spPr>
            <a:xfrm>
              <a:off x="6623270" y="1723704"/>
              <a:ext cx="4836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Nunc viverra imperdiet enim. Fusce est. Vivamus a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tellus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1DD842F3-C70B-4D6E-BFB7-437E4D78231F}"/>
              </a:ext>
            </a:extLst>
          </p:cNvPr>
          <p:cNvGrpSpPr/>
          <p:nvPr/>
        </p:nvGrpSpPr>
        <p:grpSpPr>
          <a:xfrm>
            <a:off x="6623270" y="4975318"/>
            <a:ext cx="4836893" cy="1176867"/>
            <a:chOff x="6623270" y="1254723"/>
            <a:chExt cx="4836893" cy="1176867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19ECE8D5-184C-46DA-86A6-7882584A1E1B}"/>
                </a:ext>
              </a:extLst>
            </p:cNvPr>
            <p:cNvSpPr txBox="1"/>
            <p:nvPr/>
          </p:nvSpPr>
          <p:spPr>
            <a:xfrm>
              <a:off x="6623270" y="1254723"/>
              <a:ext cx="39086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Day   04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F8F81DAE-05F3-4E75-B3BE-2D0A3CB7A101}"/>
                </a:ext>
              </a:extLst>
            </p:cNvPr>
            <p:cNvSpPr txBox="1"/>
            <p:nvPr/>
          </p:nvSpPr>
          <p:spPr>
            <a:xfrm>
              <a:off x="6623270" y="1723704"/>
              <a:ext cx="48368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Nunc viverra imperdiet enim. Fusce est. Vivamus a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tellus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E3F4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</a:t>
              </a:r>
            </a:p>
          </p:txBody>
        </p:sp>
      </p:grp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50738BDF-0135-4C5B-B6EA-4440E8335B68}"/>
              </a:ext>
            </a:extLst>
          </p:cNvPr>
          <p:cNvSpPr/>
          <p:nvPr/>
        </p:nvSpPr>
        <p:spPr>
          <a:xfrm>
            <a:off x="11219846" y="1028700"/>
            <a:ext cx="240317" cy="240317"/>
          </a:xfrm>
          <a:prstGeom prst="ellipse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55000">
                <a:schemeClr val="bg1">
                  <a:alpha val="10000"/>
                </a:schemeClr>
              </a:gs>
            </a:gsLst>
            <a:lin ang="81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29E48F1A-D5EC-47D2-8B2A-AD1466818357}"/>
              </a:ext>
            </a:extLst>
          </p:cNvPr>
          <p:cNvGrpSpPr/>
          <p:nvPr/>
        </p:nvGrpSpPr>
        <p:grpSpPr>
          <a:xfrm flipH="1">
            <a:off x="10511509" y="6166123"/>
            <a:ext cx="947506" cy="73345"/>
            <a:chOff x="10080857" y="5817096"/>
            <a:chExt cx="947506" cy="73345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95AA395C-CA90-4ACA-870D-E2737A74918D}"/>
                </a:ext>
              </a:extLst>
            </p:cNvPr>
            <p:cNvSpPr/>
            <p:nvPr/>
          </p:nvSpPr>
          <p:spPr>
            <a:xfrm>
              <a:off x="10080857" y="5817096"/>
              <a:ext cx="73345" cy="733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F4A77931-B34F-4D69-9722-8B90975ECB79}"/>
                </a:ext>
              </a:extLst>
            </p:cNvPr>
            <p:cNvSpPr/>
            <p:nvPr/>
          </p:nvSpPr>
          <p:spPr>
            <a:xfrm>
              <a:off x="10255689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162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D1AC514B-8E28-4985-9F24-9AB72A4E352B}"/>
                </a:ext>
              </a:extLst>
            </p:cNvPr>
            <p:cNvSpPr/>
            <p:nvPr/>
          </p:nvSpPr>
          <p:spPr>
            <a:xfrm>
              <a:off x="10430521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124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74869A52-41FE-418E-BA83-FF849FE6C17E}"/>
                </a:ext>
              </a:extLst>
            </p:cNvPr>
            <p:cNvSpPr/>
            <p:nvPr/>
          </p:nvSpPr>
          <p:spPr>
            <a:xfrm>
              <a:off x="10605353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86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AB5F6527-C266-4A6B-84F7-5172119A480A}"/>
                </a:ext>
              </a:extLst>
            </p:cNvPr>
            <p:cNvSpPr/>
            <p:nvPr/>
          </p:nvSpPr>
          <p:spPr>
            <a:xfrm>
              <a:off x="10780185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48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2FA085ED-79FD-48CB-8CEC-D6D1F6CDF8F5}"/>
                </a:ext>
              </a:extLst>
            </p:cNvPr>
            <p:cNvSpPr/>
            <p:nvPr/>
          </p:nvSpPr>
          <p:spPr>
            <a:xfrm>
              <a:off x="10955018" y="5817096"/>
              <a:ext cx="73345" cy="73345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82C7A467-5B88-4681-8752-4B40B6F9E677}"/>
              </a:ext>
            </a:extLst>
          </p:cNvPr>
          <p:cNvSpPr txBox="1"/>
          <p:nvPr/>
        </p:nvSpPr>
        <p:spPr>
          <a:xfrm>
            <a:off x="9767993" y="6043145"/>
            <a:ext cx="884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    人</a:t>
            </a: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6ADDAC19-6C8D-4162-9765-E60F5474DE73}"/>
              </a:ext>
            </a:extLst>
          </p:cNvPr>
          <p:cNvSpPr/>
          <p:nvPr/>
        </p:nvSpPr>
        <p:spPr>
          <a:xfrm>
            <a:off x="11145353" y="1111674"/>
            <a:ext cx="240317" cy="240317"/>
          </a:xfrm>
          <a:prstGeom prst="ellipse">
            <a:avLst/>
          </a:prstGeom>
          <a:gradFill>
            <a:gsLst>
              <a:gs pos="0">
                <a:srgbClr val="01B0F1">
                  <a:alpha val="50000"/>
                </a:srgbClr>
              </a:gs>
              <a:gs pos="55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26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88D09B-4ECD-482D-9CF5-35ABB6C7F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C159F38-2C9E-403B-80A9-F6603A419736}"/>
              </a:ext>
            </a:extLst>
          </p:cNvPr>
          <p:cNvSpPr/>
          <p:nvPr/>
        </p:nvSpPr>
        <p:spPr>
          <a:xfrm>
            <a:off x="7182859" y="-1951187"/>
            <a:ext cx="499653" cy="499653"/>
          </a:xfrm>
          <a:custGeom>
            <a:avLst/>
            <a:gdLst>
              <a:gd name="connsiteX0" fmla="*/ 416987 w 723332"/>
              <a:gd name="connsiteY0" fmla="*/ 445417 h 723332"/>
              <a:gd name="connsiteX1" fmla="*/ 434285 w 723332"/>
              <a:gd name="connsiteY1" fmla="*/ 454662 h 723332"/>
              <a:gd name="connsiteX2" fmla="*/ 441602 w 723332"/>
              <a:gd name="connsiteY2" fmla="*/ 491483 h 723332"/>
              <a:gd name="connsiteX3" fmla="*/ 410389 w 723332"/>
              <a:gd name="connsiteY3" fmla="*/ 512333 h 723332"/>
              <a:gd name="connsiteX4" fmla="*/ 376620 w 723332"/>
              <a:gd name="connsiteY4" fmla="*/ 478561 h 723332"/>
              <a:gd name="connsiteX5" fmla="*/ 397468 w 723332"/>
              <a:gd name="connsiteY5" fmla="*/ 447345 h 723332"/>
              <a:gd name="connsiteX6" fmla="*/ 416987 w 723332"/>
              <a:gd name="connsiteY6" fmla="*/ 445417 h 723332"/>
              <a:gd name="connsiteX7" fmla="*/ 241457 w 723332"/>
              <a:gd name="connsiteY7" fmla="*/ 334936 h 723332"/>
              <a:gd name="connsiteX8" fmla="*/ 271771 w 723332"/>
              <a:gd name="connsiteY8" fmla="*/ 354073 h 723332"/>
              <a:gd name="connsiteX9" fmla="*/ 272845 w 723332"/>
              <a:gd name="connsiteY9" fmla="*/ 357325 h 723332"/>
              <a:gd name="connsiteX10" fmla="*/ 273281 w 723332"/>
              <a:gd name="connsiteY10" fmla="*/ 357848 h 723332"/>
              <a:gd name="connsiteX11" fmla="*/ 275255 w 723332"/>
              <a:gd name="connsiteY11" fmla="*/ 368737 h 723332"/>
              <a:gd name="connsiteX12" fmla="*/ 254407 w 723332"/>
              <a:gd name="connsiteY12" fmla="*/ 399954 h 723332"/>
              <a:gd name="connsiteX13" fmla="*/ 217561 w 723332"/>
              <a:gd name="connsiteY13" fmla="*/ 392636 h 723332"/>
              <a:gd name="connsiteX14" fmla="*/ 210244 w 723332"/>
              <a:gd name="connsiteY14" fmla="*/ 355815 h 723332"/>
              <a:gd name="connsiteX15" fmla="*/ 241457 w 723332"/>
              <a:gd name="connsiteY15" fmla="*/ 334936 h 723332"/>
              <a:gd name="connsiteX16" fmla="*/ 477984 w 723332"/>
              <a:gd name="connsiteY16" fmla="*/ 208240 h 723332"/>
              <a:gd name="connsiteX17" fmla="*/ 507136 w 723332"/>
              <a:gd name="connsiteY17" fmla="*/ 224792 h 723332"/>
              <a:gd name="connsiteX18" fmla="*/ 507659 w 723332"/>
              <a:gd name="connsiteY18" fmla="*/ 258361 h 723332"/>
              <a:gd name="connsiteX19" fmla="*/ 479001 w 723332"/>
              <a:gd name="connsiteY19" fmla="*/ 275784 h 723332"/>
              <a:gd name="connsiteX20" fmla="*/ 449413 w 723332"/>
              <a:gd name="connsiteY20" fmla="*/ 259929 h 723332"/>
              <a:gd name="connsiteX21" fmla="*/ 448426 w 723332"/>
              <a:gd name="connsiteY21" fmla="*/ 255951 h 723332"/>
              <a:gd name="connsiteX22" fmla="*/ 446364 w 723332"/>
              <a:gd name="connsiteY22" fmla="*/ 253628 h 723332"/>
              <a:gd name="connsiteX23" fmla="*/ 444186 w 723332"/>
              <a:gd name="connsiteY23" fmla="*/ 242012 h 723332"/>
              <a:gd name="connsiteX24" fmla="*/ 477984 w 723332"/>
              <a:gd name="connsiteY24" fmla="*/ 208240 h 723332"/>
              <a:gd name="connsiteX25" fmla="*/ 476271 w 723332"/>
              <a:gd name="connsiteY25" fmla="*/ 174472 h 723332"/>
              <a:gd name="connsiteX26" fmla="*/ 436608 w 723332"/>
              <a:gd name="connsiteY26" fmla="*/ 188639 h 723332"/>
              <a:gd name="connsiteX27" fmla="*/ 414744 w 723332"/>
              <a:gd name="connsiteY27" fmla="*/ 265621 h 723332"/>
              <a:gd name="connsiteX28" fmla="*/ 298571 w 723332"/>
              <a:gd name="connsiteY28" fmla="*/ 332700 h 723332"/>
              <a:gd name="connsiteX29" fmla="*/ 224965 w 723332"/>
              <a:gd name="connsiteY29" fmla="*/ 303168 h 723332"/>
              <a:gd name="connsiteX30" fmla="*/ 174007 w 723332"/>
              <a:gd name="connsiteY30" fmla="*/ 363975 h 723332"/>
              <a:gd name="connsiteX31" fmla="*/ 215906 w 723332"/>
              <a:gd name="connsiteY31" fmla="*/ 431315 h 723332"/>
              <a:gd name="connsiteX32" fmla="*/ 292938 w 723332"/>
              <a:gd name="connsiteY32" fmla="*/ 412440 h 723332"/>
              <a:gd name="connsiteX33" fmla="*/ 351155 w 723332"/>
              <a:gd name="connsiteY33" fmla="*/ 446038 h 723332"/>
              <a:gd name="connsiteX34" fmla="*/ 373716 w 723332"/>
              <a:gd name="connsiteY34" fmla="*/ 534693 h 723332"/>
              <a:gd name="connsiteX35" fmla="*/ 463582 w 723332"/>
              <a:gd name="connsiteY35" fmla="*/ 517734 h 723332"/>
              <a:gd name="connsiteX36" fmla="*/ 452433 w 723332"/>
              <a:gd name="connsiteY36" fmla="*/ 426960 h 723332"/>
              <a:gd name="connsiteX37" fmla="*/ 361115 w 723332"/>
              <a:gd name="connsiteY37" fmla="*/ 432390 h 723332"/>
              <a:gd name="connsiteX38" fmla="*/ 360737 w 723332"/>
              <a:gd name="connsiteY38" fmla="*/ 432070 h 723332"/>
              <a:gd name="connsiteX39" fmla="*/ 302172 w 723332"/>
              <a:gd name="connsiteY39" fmla="*/ 398269 h 723332"/>
              <a:gd name="connsiteX40" fmla="*/ 305801 w 723332"/>
              <a:gd name="connsiteY40" fmla="*/ 348062 h 723332"/>
              <a:gd name="connsiteX41" fmla="*/ 422555 w 723332"/>
              <a:gd name="connsiteY41" fmla="*/ 280634 h 723332"/>
              <a:gd name="connsiteX42" fmla="*/ 477984 w 723332"/>
              <a:gd name="connsiteY42" fmla="*/ 309614 h 723332"/>
              <a:gd name="connsiteX43" fmla="*/ 542531 w 723332"/>
              <a:gd name="connsiteY43" fmla="*/ 262281 h 723332"/>
              <a:gd name="connsiteX44" fmla="*/ 516631 w 723332"/>
              <a:gd name="connsiteY44" fmla="*/ 186549 h 723332"/>
              <a:gd name="connsiteX45" fmla="*/ 476271 w 723332"/>
              <a:gd name="connsiteY45" fmla="*/ 174472 h 723332"/>
              <a:gd name="connsiteX46" fmla="*/ 120558 w 723332"/>
              <a:gd name="connsiteY46" fmla="*/ 0 h 723332"/>
              <a:gd name="connsiteX47" fmla="*/ 602774 w 723332"/>
              <a:gd name="connsiteY47" fmla="*/ 0 h 723332"/>
              <a:gd name="connsiteX48" fmla="*/ 723332 w 723332"/>
              <a:gd name="connsiteY48" fmla="*/ 120558 h 723332"/>
              <a:gd name="connsiteX49" fmla="*/ 723332 w 723332"/>
              <a:gd name="connsiteY49" fmla="*/ 602774 h 723332"/>
              <a:gd name="connsiteX50" fmla="*/ 602774 w 723332"/>
              <a:gd name="connsiteY50" fmla="*/ 723332 h 723332"/>
              <a:gd name="connsiteX51" fmla="*/ 120558 w 723332"/>
              <a:gd name="connsiteY51" fmla="*/ 723332 h 723332"/>
              <a:gd name="connsiteX52" fmla="*/ 0 w 723332"/>
              <a:gd name="connsiteY52" fmla="*/ 602774 h 723332"/>
              <a:gd name="connsiteX53" fmla="*/ 0 w 723332"/>
              <a:gd name="connsiteY53" fmla="*/ 120558 h 723332"/>
              <a:gd name="connsiteX54" fmla="*/ 120558 w 723332"/>
              <a:gd name="connsiteY54" fmla="*/ 0 h 72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3332" h="723332">
                <a:moveTo>
                  <a:pt x="416987" y="445417"/>
                </a:moveTo>
                <a:cubicBezTo>
                  <a:pt x="423404" y="446691"/>
                  <a:pt x="429451" y="449828"/>
                  <a:pt x="434285" y="454662"/>
                </a:cubicBezTo>
                <a:cubicBezTo>
                  <a:pt x="443954" y="464332"/>
                  <a:pt x="446858" y="478852"/>
                  <a:pt x="441602" y="491483"/>
                </a:cubicBezTo>
                <a:cubicBezTo>
                  <a:pt x="436376" y="504115"/>
                  <a:pt x="424065" y="512333"/>
                  <a:pt x="410389" y="512333"/>
                </a:cubicBezTo>
                <a:cubicBezTo>
                  <a:pt x="391748" y="512333"/>
                  <a:pt x="376620" y="497204"/>
                  <a:pt x="376620" y="478561"/>
                </a:cubicBezTo>
                <a:cubicBezTo>
                  <a:pt x="376620" y="464884"/>
                  <a:pt x="384837" y="452572"/>
                  <a:pt x="397468" y="447345"/>
                </a:cubicBezTo>
                <a:cubicBezTo>
                  <a:pt x="403783" y="444731"/>
                  <a:pt x="410570" y="444143"/>
                  <a:pt x="416987" y="445417"/>
                </a:cubicBezTo>
                <a:close/>
                <a:moveTo>
                  <a:pt x="241457" y="334936"/>
                </a:moveTo>
                <a:cubicBezTo>
                  <a:pt x="254407" y="334965"/>
                  <a:pt x="266196" y="342399"/>
                  <a:pt x="271771" y="354073"/>
                </a:cubicBezTo>
                <a:cubicBezTo>
                  <a:pt x="271916" y="355234"/>
                  <a:pt x="272265" y="356338"/>
                  <a:pt x="272845" y="357325"/>
                </a:cubicBezTo>
                <a:cubicBezTo>
                  <a:pt x="272961" y="357528"/>
                  <a:pt x="273165" y="357644"/>
                  <a:pt x="273281" y="357848"/>
                </a:cubicBezTo>
                <a:cubicBezTo>
                  <a:pt x="274558" y="361332"/>
                  <a:pt x="275197" y="365020"/>
                  <a:pt x="275255" y="368737"/>
                </a:cubicBezTo>
                <a:cubicBezTo>
                  <a:pt x="275255" y="382414"/>
                  <a:pt x="267009" y="394727"/>
                  <a:pt x="254407" y="399954"/>
                </a:cubicBezTo>
                <a:cubicBezTo>
                  <a:pt x="241777" y="405181"/>
                  <a:pt x="227230" y="402277"/>
                  <a:pt x="217561" y="392636"/>
                </a:cubicBezTo>
                <a:cubicBezTo>
                  <a:pt x="207921" y="382966"/>
                  <a:pt x="205017" y="368418"/>
                  <a:pt x="210244" y="355815"/>
                </a:cubicBezTo>
                <a:cubicBezTo>
                  <a:pt x="215470" y="343183"/>
                  <a:pt x="227810" y="334936"/>
                  <a:pt x="241457" y="334936"/>
                </a:cubicBezTo>
                <a:close/>
                <a:moveTo>
                  <a:pt x="477984" y="208240"/>
                </a:moveTo>
                <a:cubicBezTo>
                  <a:pt x="489947" y="208182"/>
                  <a:pt x="501039" y="214513"/>
                  <a:pt x="507136" y="224792"/>
                </a:cubicBezTo>
                <a:cubicBezTo>
                  <a:pt x="513263" y="235101"/>
                  <a:pt x="513437" y="247878"/>
                  <a:pt x="507659" y="258361"/>
                </a:cubicBezTo>
                <a:cubicBezTo>
                  <a:pt x="501852" y="268844"/>
                  <a:pt x="490963" y="275465"/>
                  <a:pt x="479001" y="275784"/>
                </a:cubicBezTo>
                <a:cubicBezTo>
                  <a:pt x="467009" y="276133"/>
                  <a:pt x="455772" y="270093"/>
                  <a:pt x="449413" y="259929"/>
                </a:cubicBezTo>
                <a:cubicBezTo>
                  <a:pt x="449442" y="258535"/>
                  <a:pt x="449094" y="257171"/>
                  <a:pt x="448426" y="255951"/>
                </a:cubicBezTo>
                <a:cubicBezTo>
                  <a:pt x="447874" y="255051"/>
                  <a:pt x="447177" y="254267"/>
                  <a:pt x="446364" y="253628"/>
                </a:cubicBezTo>
                <a:cubicBezTo>
                  <a:pt x="444970" y="249911"/>
                  <a:pt x="444215" y="245991"/>
                  <a:pt x="444186" y="242012"/>
                </a:cubicBezTo>
                <a:cubicBezTo>
                  <a:pt x="444186" y="223370"/>
                  <a:pt x="459314" y="208240"/>
                  <a:pt x="477984" y="208240"/>
                </a:cubicBezTo>
                <a:close/>
                <a:moveTo>
                  <a:pt x="476271" y="174472"/>
                </a:moveTo>
                <a:cubicBezTo>
                  <a:pt x="462218" y="174839"/>
                  <a:pt x="448281" y="179579"/>
                  <a:pt x="436608" y="188639"/>
                </a:cubicBezTo>
                <a:cubicBezTo>
                  <a:pt x="413292" y="206759"/>
                  <a:pt x="404407" y="237947"/>
                  <a:pt x="414744" y="265621"/>
                </a:cubicBezTo>
                <a:lnTo>
                  <a:pt x="298571" y="332700"/>
                </a:lnTo>
                <a:cubicBezTo>
                  <a:pt x="283008" y="307959"/>
                  <a:pt x="253304" y="296053"/>
                  <a:pt x="224965" y="303168"/>
                </a:cubicBezTo>
                <a:cubicBezTo>
                  <a:pt x="196626" y="310282"/>
                  <a:pt x="176068" y="334820"/>
                  <a:pt x="174007" y="363975"/>
                </a:cubicBezTo>
                <a:cubicBezTo>
                  <a:pt x="171945" y="393100"/>
                  <a:pt x="188844" y="420281"/>
                  <a:pt x="215906" y="431315"/>
                </a:cubicBezTo>
                <a:cubicBezTo>
                  <a:pt x="242967" y="442350"/>
                  <a:pt x="274036" y="434713"/>
                  <a:pt x="292938" y="412440"/>
                </a:cubicBezTo>
                <a:lnTo>
                  <a:pt x="351155" y="446038"/>
                </a:lnTo>
                <a:cubicBezTo>
                  <a:pt x="334111" y="476935"/>
                  <a:pt x="343983" y="515731"/>
                  <a:pt x="373716" y="534693"/>
                </a:cubicBezTo>
                <a:cubicBezTo>
                  <a:pt x="403449" y="553655"/>
                  <a:pt x="442793" y="546221"/>
                  <a:pt x="463582" y="517734"/>
                </a:cubicBezTo>
                <a:cubicBezTo>
                  <a:pt x="484401" y="489247"/>
                  <a:pt x="479523" y="449523"/>
                  <a:pt x="452433" y="426960"/>
                </a:cubicBezTo>
                <a:cubicBezTo>
                  <a:pt x="425342" y="404396"/>
                  <a:pt x="385360" y="406778"/>
                  <a:pt x="361115" y="432390"/>
                </a:cubicBezTo>
                <a:cubicBezTo>
                  <a:pt x="360969" y="432303"/>
                  <a:pt x="360882" y="432157"/>
                  <a:pt x="360737" y="432070"/>
                </a:cubicBezTo>
                <a:lnTo>
                  <a:pt x="302172" y="398269"/>
                </a:lnTo>
                <a:cubicBezTo>
                  <a:pt x="309837" y="382647"/>
                  <a:pt x="311144" y="364643"/>
                  <a:pt x="305801" y="348062"/>
                </a:cubicBezTo>
                <a:lnTo>
                  <a:pt x="422555" y="280634"/>
                </a:lnTo>
                <a:cubicBezTo>
                  <a:pt x="435185" y="298783"/>
                  <a:pt x="455888" y="309614"/>
                  <a:pt x="477984" y="309614"/>
                </a:cubicBezTo>
                <a:cubicBezTo>
                  <a:pt x="507514" y="309643"/>
                  <a:pt x="533675" y="290478"/>
                  <a:pt x="542531" y="262281"/>
                </a:cubicBezTo>
                <a:cubicBezTo>
                  <a:pt x="551387" y="234085"/>
                  <a:pt x="540876" y="203420"/>
                  <a:pt x="516631" y="186549"/>
                </a:cubicBezTo>
                <a:cubicBezTo>
                  <a:pt x="504494" y="178113"/>
                  <a:pt x="490325" y="174106"/>
                  <a:pt x="476271" y="174472"/>
                </a:cubicBezTo>
                <a:close/>
                <a:moveTo>
                  <a:pt x="120558" y="0"/>
                </a:moveTo>
                <a:lnTo>
                  <a:pt x="602774" y="0"/>
                </a:lnTo>
                <a:cubicBezTo>
                  <a:pt x="669356" y="0"/>
                  <a:pt x="723332" y="53976"/>
                  <a:pt x="723332" y="120558"/>
                </a:cubicBezTo>
                <a:lnTo>
                  <a:pt x="723332" y="602774"/>
                </a:lnTo>
                <a:cubicBezTo>
                  <a:pt x="723332" y="669356"/>
                  <a:pt x="669356" y="723332"/>
                  <a:pt x="602774" y="723332"/>
                </a:cubicBezTo>
                <a:lnTo>
                  <a:pt x="120558" y="723332"/>
                </a:lnTo>
                <a:cubicBezTo>
                  <a:pt x="53976" y="723332"/>
                  <a:pt x="0" y="669356"/>
                  <a:pt x="0" y="602774"/>
                </a:cubicBezTo>
                <a:lnTo>
                  <a:pt x="0" y="120558"/>
                </a:lnTo>
                <a:cubicBezTo>
                  <a:pt x="0" y="53976"/>
                  <a:pt x="53976" y="0"/>
                  <a:pt x="120558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796D646-A198-4FFF-9F3C-9F433D5DD3AF}"/>
              </a:ext>
            </a:extLst>
          </p:cNvPr>
          <p:cNvSpPr/>
          <p:nvPr/>
        </p:nvSpPr>
        <p:spPr>
          <a:xfrm>
            <a:off x="1268651" y="1048335"/>
            <a:ext cx="9654698" cy="4761330"/>
          </a:xfrm>
          <a:prstGeom prst="roundRect">
            <a:avLst>
              <a:gd name="adj" fmla="val 1361"/>
            </a:avLst>
          </a:prstGeom>
          <a:solidFill>
            <a:schemeClr val="bg1">
              <a:alpha val="6000"/>
            </a:schemeClr>
          </a:solidFill>
          <a:ln>
            <a:noFill/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quotation-mark_32371">
            <a:extLst>
              <a:ext uri="{FF2B5EF4-FFF2-40B4-BE49-F238E27FC236}">
                <a16:creationId xmlns:a16="http://schemas.microsoft.com/office/drawing/2014/main" xmlns="" id="{2FB5669F-E3D4-4E19-B7B1-098A7EDD8C14}"/>
              </a:ext>
            </a:extLst>
          </p:cNvPr>
          <p:cNvSpPr>
            <a:spLocks noChangeAspect="1"/>
          </p:cNvSpPr>
          <p:nvPr/>
        </p:nvSpPr>
        <p:spPr bwMode="auto">
          <a:xfrm>
            <a:off x="1379139" y="1130300"/>
            <a:ext cx="137743" cy="127842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76200" dist="76200" dir="2700000" algn="tl" rotWithShape="0">
              <a:prstClr val="black">
                <a:alpha val="30000"/>
              </a:prstClr>
            </a:outerShdw>
          </a:effectLst>
        </p:spPr>
      </p:sp>
      <p:sp>
        <p:nvSpPr>
          <p:cNvPr id="10" name="quotation-right-mark_32194">
            <a:extLst>
              <a:ext uri="{FF2B5EF4-FFF2-40B4-BE49-F238E27FC236}">
                <a16:creationId xmlns:a16="http://schemas.microsoft.com/office/drawing/2014/main" xmlns="" id="{82DF370E-2B52-4249-B228-F4648EE336E3}"/>
              </a:ext>
            </a:extLst>
          </p:cNvPr>
          <p:cNvSpPr>
            <a:spLocks noChangeAspect="1"/>
          </p:cNvSpPr>
          <p:nvPr/>
        </p:nvSpPr>
        <p:spPr bwMode="auto">
          <a:xfrm>
            <a:off x="10670393" y="5521489"/>
            <a:ext cx="137743" cy="127842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76200" dist="76200" dir="2700000" algn="tl" rotWithShape="0">
              <a:prstClr val="black">
                <a:alpha val="30000"/>
              </a:prstClr>
            </a:outerShdw>
          </a:effectLst>
        </p:spPr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2130045-97C1-4F89-B1FC-C26CAFD76DE3}"/>
              </a:ext>
            </a:extLst>
          </p:cNvPr>
          <p:cNvSpPr txBox="1"/>
          <p:nvPr/>
        </p:nvSpPr>
        <p:spPr>
          <a:xfrm>
            <a:off x="608255" y="567026"/>
            <a:ext cx="2843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lide  016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0B5D8F8-657D-445B-B7A4-29C25C948009}"/>
              </a:ext>
            </a:extLst>
          </p:cNvPr>
          <p:cNvSpPr txBox="1"/>
          <p:nvPr/>
        </p:nvSpPr>
        <p:spPr>
          <a:xfrm>
            <a:off x="4649322" y="1258142"/>
            <a:ext cx="2893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记录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你的美好一天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67CD903-8C5D-49CD-B7E5-45C1522712D7}"/>
              </a:ext>
            </a:extLst>
          </p:cNvPr>
          <p:cNvSpPr txBox="1"/>
          <p:nvPr/>
        </p:nvSpPr>
        <p:spPr>
          <a:xfrm>
            <a:off x="1828800" y="1962615"/>
            <a:ext cx="85195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viverra imperdiet enim. Fusce est. Vivamus a tellus.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consectetuer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adipiscing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Maecenas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porttitor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congue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massa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posuere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magna sed pulvinar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ultricies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purus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lectus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malesuada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libero, sit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commodo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eros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quis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urna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viverra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imperdiet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enim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est.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Vivamus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7E5EC9A7-7173-4B5D-A588-1740537DA8D0}"/>
              </a:ext>
            </a:extLst>
          </p:cNvPr>
          <p:cNvSpPr/>
          <p:nvPr/>
        </p:nvSpPr>
        <p:spPr>
          <a:xfrm>
            <a:off x="4548788" y="1149667"/>
            <a:ext cx="348765" cy="348765"/>
          </a:xfrm>
          <a:prstGeom prst="ellipse">
            <a:avLst/>
          </a:prstGeom>
          <a:noFill/>
          <a:ln>
            <a:gradFill>
              <a:gsLst>
                <a:gs pos="0">
                  <a:srgbClr val="01B0F1">
                    <a:alpha val="40000"/>
                  </a:srgbClr>
                </a:gs>
                <a:gs pos="62000">
                  <a:srgbClr val="01B0F1">
                    <a:alpha val="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52755D0-963C-4246-8FB8-9F9ADCFFFA89}"/>
              </a:ext>
            </a:extLst>
          </p:cNvPr>
          <p:cNvSpPr/>
          <p:nvPr/>
        </p:nvSpPr>
        <p:spPr>
          <a:xfrm>
            <a:off x="8873212" y="2582852"/>
            <a:ext cx="846148" cy="846148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43000">
                <a:schemeClr val="bg1">
                  <a:alpha val="10000"/>
                </a:schemeClr>
              </a:gs>
            </a:gsLst>
            <a:lin ang="81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4880803B-4F7E-4921-9FC9-B2B0DB252ED7}"/>
              </a:ext>
            </a:extLst>
          </p:cNvPr>
          <p:cNvSpPr/>
          <p:nvPr/>
        </p:nvSpPr>
        <p:spPr>
          <a:xfrm>
            <a:off x="8450137" y="3091719"/>
            <a:ext cx="846149" cy="846149"/>
          </a:xfrm>
          <a:prstGeom prst="ellipse">
            <a:avLst/>
          </a:prstGeom>
          <a:gradFill>
            <a:gsLst>
              <a:gs pos="0">
                <a:srgbClr val="01B0F1">
                  <a:alpha val="40000"/>
                </a:srgbClr>
              </a:gs>
              <a:gs pos="39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5AFE77E-44E0-4B2B-AD97-20C61F32DDFF}"/>
              </a:ext>
            </a:extLst>
          </p:cNvPr>
          <p:cNvGrpSpPr/>
          <p:nvPr/>
        </p:nvGrpSpPr>
        <p:grpSpPr>
          <a:xfrm>
            <a:off x="1911313" y="5465072"/>
            <a:ext cx="940017" cy="184259"/>
            <a:chOff x="3562119" y="3706200"/>
            <a:chExt cx="1593835" cy="312418"/>
          </a:xfrm>
        </p:grpSpPr>
        <p:sp>
          <p:nvSpPr>
            <p:cNvPr id="21" name="iconfont-1187-867846">
              <a:extLst>
                <a:ext uri="{FF2B5EF4-FFF2-40B4-BE49-F238E27FC236}">
                  <a16:creationId xmlns:a16="http://schemas.microsoft.com/office/drawing/2014/main" xmlns="" id="{10F073D6-CDD0-426D-8AAB-CFAEB3FB44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62119" y="3706200"/>
              <a:ext cx="282676" cy="284404"/>
            </a:xfrm>
            <a:custGeom>
              <a:avLst/>
              <a:gdLst>
                <a:gd name="T0" fmla="*/ 451 w 12603"/>
                <a:gd name="T1" fmla="*/ 11783 h 12681"/>
                <a:gd name="T2" fmla="*/ 0 w 12603"/>
                <a:gd name="T3" fmla="*/ 11334 h 12681"/>
                <a:gd name="T4" fmla="*/ 0 w 12603"/>
                <a:gd name="T5" fmla="*/ 5036 h 12681"/>
                <a:gd name="T6" fmla="*/ 451 w 12603"/>
                <a:gd name="T7" fmla="*/ 4587 h 12681"/>
                <a:gd name="T8" fmla="*/ 901 w 12603"/>
                <a:gd name="T9" fmla="*/ 5036 h 12681"/>
                <a:gd name="T10" fmla="*/ 901 w 12603"/>
                <a:gd name="T11" fmla="*/ 11334 h 12681"/>
                <a:gd name="T12" fmla="*/ 451 w 12603"/>
                <a:gd name="T13" fmla="*/ 11783 h 12681"/>
                <a:gd name="T14" fmla="*/ 11256 w 12603"/>
                <a:gd name="T15" fmla="*/ 4587 h 12681"/>
                <a:gd name="T16" fmla="*/ 8590 w 12603"/>
                <a:gd name="T17" fmla="*/ 4587 h 12681"/>
                <a:gd name="T18" fmla="*/ 8878 w 12603"/>
                <a:gd name="T19" fmla="*/ 1917 h 12681"/>
                <a:gd name="T20" fmla="*/ 7559 w 12603"/>
                <a:gd name="T21" fmla="*/ 181 h 12681"/>
                <a:gd name="T22" fmla="*/ 6155 w 12603"/>
                <a:gd name="T23" fmla="*/ 399 h 12681"/>
                <a:gd name="T24" fmla="*/ 5443 w 12603"/>
                <a:gd name="T25" fmla="*/ 2201 h 12681"/>
                <a:gd name="T26" fmla="*/ 5051 w 12603"/>
                <a:gd name="T27" fmla="*/ 3440 h 12681"/>
                <a:gd name="T28" fmla="*/ 3513 w 12603"/>
                <a:gd name="T29" fmla="*/ 4586 h 12681"/>
                <a:gd name="T30" fmla="*/ 2251 w 12603"/>
                <a:gd name="T31" fmla="*/ 4586 h 12681"/>
                <a:gd name="T32" fmla="*/ 1800 w 12603"/>
                <a:gd name="T33" fmla="*/ 5035 h 12681"/>
                <a:gd name="T34" fmla="*/ 1800 w 12603"/>
                <a:gd name="T35" fmla="*/ 11333 h 12681"/>
                <a:gd name="T36" fmla="*/ 2251 w 12603"/>
                <a:gd name="T37" fmla="*/ 11782 h 12681"/>
                <a:gd name="T38" fmla="*/ 3469 w 12603"/>
                <a:gd name="T39" fmla="*/ 11782 h 12681"/>
                <a:gd name="T40" fmla="*/ 6869 w 12603"/>
                <a:gd name="T41" fmla="*/ 12681 h 12681"/>
                <a:gd name="T42" fmla="*/ 9906 w 12603"/>
                <a:gd name="T43" fmla="*/ 12681 h 12681"/>
                <a:gd name="T44" fmla="*/ 11590 w 12603"/>
                <a:gd name="T45" fmla="*/ 11953 h 12681"/>
                <a:gd name="T46" fmla="*/ 12603 w 12603"/>
                <a:gd name="T47" fmla="*/ 5946 h 12681"/>
                <a:gd name="T48" fmla="*/ 11256 w 12603"/>
                <a:gd name="T49" fmla="*/ 4587 h 12681"/>
                <a:gd name="T50" fmla="*/ 10816 w 12603"/>
                <a:gd name="T51" fmla="*/ 11492 h 12681"/>
                <a:gd name="T52" fmla="*/ 9904 w 12603"/>
                <a:gd name="T53" fmla="*/ 11783 h 12681"/>
                <a:gd name="T54" fmla="*/ 6868 w 12603"/>
                <a:gd name="T55" fmla="*/ 11783 h 12681"/>
                <a:gd name="T56" fmla="*/ 3827 w 12603"/>
                <a:gd name="T57" fmla="*/ 10883 h 12681"/>
                <a:gd name="T58" fmla="*/ 3827 w 12603"/>
                <a:gd name="T59" fmla="*/ 10883 h 12681"/>
                <a:gd name="T60" fmla="*/ 3601 w 12603"/>
                <a:gd name="T61" fmla="*/ 10883 h 12681"/>
                <a:gd name="T62" fmla="*/ 2700 w 12603"/>
                <a:gd name="T63" fmla="*/ 10883 h 12681"/>
                <a:gd name="T64" fmla="*/ 2700 w 12603"/>
                <a:gd name="T65" fmla="*/ 5484 h 12681"/>
                <a:gd name="T66" fmla="*/ 3599 w 12603"/>
                <a:gd name="T67" fmla="*/ 5484 h 12681"/>
                <a:gd name="T68" fmla="*/ 3704 w 12603"/>
                <a:gd name="T69" fmla="*/ 5465 h 12681"/>
                <a:gd name="T70" fmla="*/ 3725 w 12603"/>
                <a:gd name="T71" fmla="*/ 5462 h 12681"/>
                <a:gd name="T72" fmla="*/ 3748 w 12603"/>
                <a:gd name="T73" fmla="*/ 5455 h 12681"/>
                <a:gd name="T74" fmla="*/ 3784 w 12603"/>
                <a:gd name="T75" fmla="*/ 5443 h 12681"/>
                <a:gd name="T76" fmla="*/ 5827 w 12603"/>
                <a:gd name="T77" fmla="*/ 3897 h 12681"/>
                <a:gd name="T78" fmla="*/ 6316 w 12603"/>
                <a:gd name="T79" fmla="*/ 2415 h 12681"/>
                <a:gd name="T80" fmla="*/ 6796 w 12603"/>
                <a:gd name="T81" fmla="*/ 1030 h 12681"/>
                <a:gd name="T82" fmla="*/ 7313 w 12603"/>
                <a:gd name="T83" fmla="*/ 1048 h 12681"/>
                <a:gd name="T84" fmla="*/ 7984 w 12603"/>
                <a:gd name="T85" fmla="*/ 2029 h 12681"/>
                <a:gd name="T86" fmla="*/ 7536 w 12603"/>
                <a:gd name="T87" fmla="*/ 4856 h 12681"/>
                <a:gd name="T88" fmla="*/ 7565 w 12603"/>
                <a:gd name="T89" fmla="*/ 5284 h 12681"/>
                <a:gd name="T90" fmla="*/ 7943 w 12603"/>
                <a:gd name="T91" fmla="*/ 5486 h 12681"/>
                <a:gd name="T92" fmla="*/ 11253 w 12603"/>
                <a:gd name="T93" fmla="*/ 5486 h 12681"/>
                <a:gd name="T94" fmla="*/ 11697 w 12603"/>
                <a:gd name="T95" fmla="*/ 5947 h 12681"/>
                <a:gd name="T96" fmla="*/ 10816 w 12603"/>
                <a:gd name="T97" fmla="*/ 11492 h 12681"/>
                <a:gd name="T98" fmla="*/ 10816 w 12603"/>
                <a:gd name="T99" fmla="*/ 11492 h 1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03" h="12681">
                  <a:moveTo>
                    <a:pt x="451" y="11783"/>
                  </a:moveTo>
                  <a:cubicBezTo>
                    <a:pt x="202" y="11783"/>
                    <a:pt x="0" y="11581"/>
                    <a:pt x="0" y="11334"/>
                  </a:cubicBezTo>
                  <a:lnTo>
                    <a:pt x="0" y="5036"/>
                  </a:lnTo>
                  <a:cubicBezTo>
                    <a:pt x="0" y="4789"/>
                    <a:pt x="202" y="4587"/>
                    <a:pt x="451" y="4587"/>
                  </a:cubicBezTo>
                  <a:cubicBezTo>
                    <a:pt x="698" y="4587"/>
                    <a:pt x="901" y="4788"/>
                    <a:pt x="901" y="5036"/>
                  </a:cubicBezTo>
                  <a:lnTo>
                    <a:pt x="901" y="11334"/>
                  </a:lnTo>
                  <a:cubicBezTo>
                    <a:pt x="900" y="11581"/>
                    <a:pt x="699" y="11783"/>
                    <a:pt x="451" y="11783"/>
                  </a:cubicBezTo>
                  <a:close/>
                  <a:moveTo>
                    <a:pt x="11256" y="4587"/>
                  </a:moveTo>
                  <a:lnTo>
                    <a:pt x="8590" y="4587"/>
                  </a:lnTo>
                  <a:cubicBezTo>
                    <a:pt x="8785" y="4137"/>
                    <a:pt x="9007" y="2974"/>
                    <a:pt x="8878" y="1917"/>
                  </a:cubicBezTo>
                  <a:cubicBezTo>
                    <a:pt x="8774" y="1072"/>
                    <a:pt x="8281" y="426"/>
                    <a:pt x="7559" y="181"/>
                  </a:cubicBezTo>
                  <a:cubicBezTo>
                    <a:pt x="7024" y="0"/>
                    <a:pt x="6460" y="87"/>
                    <a:pt x="6155" y="399"/>
                  </a:cubicBezTo>
                  <a:cubicBezTo>
                    <a:pt x="5793" y="767"/>
                    <a:pt x="5624" y="1464"/>
                    <a:pt x="5443" y="2201"/>
                  </a:cubicBezTo>
                  <a:cubicBezTo>
                    <a:pt x="5325" y="2684"/>
                    <a:pt x="5203" y="3183"/>
                    <a:pt x="5051" y="3440"/>
                  </a:cubicBezTo>
                  <a:cubicBezTo>
                    <a:pt x="4615" y="4184"/>
                    <a:pt x="3698" y="4523"/>
                    <a:pt x="3513" y="4586"/>
                  </a:cubicBezTo>
                  <a:lnTo>
                    <a:pt x="2251" y="4586"/>
                  </a:lnTo>
                  <a:cubicBezTo>
                    <a:pt x="2003" y="4586"/>
                    <a:pt x="1800" y="4787"/>
                    <a:pt x="1800" y="5035"/>
                  </a:cubicBezTo>
                  <a:lnTo>
                    <a:pt x="1800" y="11333"/>
                  </a:lnTo>
                  <a:cubicBezTo>
                    <a:pt x="1800" y="11580"/>
                    <a:pt x="2002" y="11782"/>
                    <a:pt x="2251" y="11782"/>
                  </a:cubicBezTo>
                  <a:lnTo>
                    <a:pt x="3469" y="11782"/>
                  </a:lnTo>
                  <a:cubicBezTo>
                    <a:pt x="3844" y="11985"/>
                    <a:pt x="5246" y="12681"/>
                    <a:pt x="6869" y="12681"/>
                  </a:cubicBezTo>
                  <a:lnTo>
                    <a:pt x="9906" y="12681"/>
                  </a:lnTo>
                  <a:cubicBezTo>
                    <a:pt x="10406" y="12681"/>
                    <a:pt x="11268" y="12488"/>
                    <a:pt x="11590" y="11953"/>
                  </a:cubicBezTo>
                  <a:cubicBezTo>
                    <a:pt x="11915" y="11414"/>
                    <a:pt x="12603" y="6492"/>
                    <a:pt x="12603" y="5946"/>
                  </a:cubicBezTo>
                  <a:cubicBezTo>
                    <a:pt x="12599" y="5194"/>
                    <a:pt x="11863" y="4587"/>
                    <a:pt x="11256" y="4587"/>
                  </a:cubicBezTo>
                  <a:close/>
                  <a:moveTo>
                    <a:pt x="10816" y="11492"/>
                  </a:moveTo>
                  <a:cubicBezTo>
                    <a:pt x="10749" y="11605"/>
                    <a:pt x="10304" y="11783"/>
                    <a:pt x="9904" y="11783"/>
                  </a:cubicBezTo>
                  <a:lnTo>
                    <a:pt x="6868" y="11783"/>
                  </a:lnTo>
                  <a:cubicBezTo>
                    <a:pt x="5259" y="11783"/>
                    <a:pt x="3842" y="10883"/>
                    <a:pt x="3827" y="10883"/>
                  </a:cubicBezTo>
                  <a:lnTo>
                    <a:pt x="3827" y="10883"/>
                  </a:lnTo>
                  <a:lnTo>
                    <a:pt x="3601" y="10883"/>
                  </a:lnTo>
                  <a:lnTo>
                    <a:pt x="2700" y="10883"/>
                  </a:lnTo>
                  <a:lnTo>
                    <a:pt x="2700" y="5484"/>
                  </a:lnTo>
                  <a:lnTo>
                    <a:pt x="3599" y="5484"/>
                  </a:lnTo>
                  <a:cubicBezTo>
                    <a:pt x="3636" y="5484"/>
                    <a:pt x="3670" y="5472"/>
                    <a:pt x="3704" y="5465"/>
                  </a:cubicBezTo>
                  <a:cubicBezTo>
                    <a:pt x="3711" y="5462"/>
                    <a:pt x="3719" y="5465"/>
                    <a:pt x="3725" y="5462"/>
                  </a:cubicBezTo>
                  <a:cubicBezTo>
                    <a:pt x="3727" y="5461"/>
                    <a:pt x="3737" y="5458"/>
                    <a:pt x="3748" y="5455"/>
                  </a:cubicBezTo>
                  <a:cubicBezTo>
                    <a:pt x="3761" y="5451"/>
                    <a:pt x="3772" y="5447"/>
                    <a:pt x="3784" y="5443"/>
                  </a:cubicBezTo>
                  <a:cubicBezTo>
                    <a:pt x="4058" y="5353"/>
                    <a:pt x="5226" y="4918"/>
                    <a:pt x="5827" y="3897"/>
                  </a:cubicBezTo>
                  <a:cubicBezTo>
                    <a:pt x="6044" y="3527"/>
                    <a:pt x="6176" y="2986"/>
                    <a:pt x="6316" y="2415"/>
                  </a:cubicBezTo>
                  <a:cubicBezTo>
                    <a:pt x="6447" y="1884"/>
                    <a:pt x="6608" y="1222"/>
                    <a:pt x="6796" y="1030"/>
                  </a:cubicBezTo>
                  <a:cubicBezTo>
                    <a:pt x="6839" y="993"/>
                    <a:pt x="7050" y="945"/>
                    <a:pt x="7313" y="1048"/>
                  </a:cubicBezTo>
                  <a:cubicBezTo>
                    <a:pt x="7528" y="1135"/>
                    <a:pt x="7902" y="1374"/>
                    <a:pt x="7984" y="2029"/>
                  </a:cubicBezTo>
                  <a:cubicBezTo>
                    <a:pt x="8161" y="3470"/>
                    <a:pt x="7541" y="4842"/>
                    <a:pt x="7536" y="4856"/>
                  </a:cubicBezTo>
                  <a:cubicBezTo>
                    <a:pt x="7471" y="4995"/>
                    <a:pt x="7483" y="5153"/>
                    <a:pt x="7565" y="5284"/>
                  </a:cubicBezTo>
                  <a:cubicBezTo>
                    <a:pt x="7648" y="5413"/>
                    <a:pt x="7792" y="5486"/>
                    <a:pt x="7943" y="5486"/>
                  </a:cubicBezTo>
                  <a:lnTo>
                    <a:pt x="11253" y="5486"/>
                  </a:lnTo>
                  <a:cubicBezTo>
                    <a:pt x="11374" y="5486"/>
                    <a:pt x="11697" y="5697"/>
                    <a:pt x="11697" y="5947"/>
                  </a:cubicBezTo>
                  <a:cubicBezTo>
                    <a:pt x="11698" y="6545"/>
                    <a:pt x="11005" y="11065"/>
                    <a:pt x="10816" y="11492"/>
                  </a:cubicBezTo>
                  <a:close/>
                  <a:moveTo>
                    <a:pt x="10816" y="11492"/>
                  </a:moveTo>
                  <a:close/>
                </a:path>
              </a:pathLst>
            </a:custGeom>
            <a:solidFill>
              <a:srgbClr val="46474B"/>
            </a:solidFill>
            <a:ln>
              <a:noFill/>
            </a:ln>
          </p:spPr>
        </p:sp>
        <p:sp>
          <p:nvSpPr>
            <p:cNvPr id="22" name="iconfont-11845-5652654">
              <a:extLst>
                <a:ext uri="{FF2B5EF4-FFF2-40B4-BE49-F238E27FC236}">
                  <a16:creationId xmlns:a16="http://schemas.microsoft.com/office/drawing/2014/main" xmlns="" id="{D6166AD7-FB08-4001-8ADA-72AD152DD4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04703" y="3757866"/>
              <a:ext cx="284404" cy="260752"/>
            </a:xfrm>
            <a:custGeom>
              <a:avLst/>
              <a:gdLst>
                <a:gd name="T0" fmla="*/ 9872 w 11197"/>
                <a:gd name="T1" fmla="*/ 0 h 10264"/>
                <a:gd name="T2" fmla="*/ 1324 w 11197"/>
                <a:gd name="T3" fmla="*/ 0 h 10264"/>
                <a:gd name="T4" fmla="*/ 0 w 11197"/>
                <a:gd name="T5" fmla="*/ 1371 h 10264"/>
                <a:gd name="T6" fmla="*/ 0 w 11197"/>
                <a:gd name="T7" fmla="*/ 7481 h 10264"/>
                <a:gd name="T8" fmla="*/ 1324 w 11197"/>
                <a:gd name="T9" fmla="*/ 8852 h 10264"/>
                <a:gd name="T10" fmla="*/ 3966 w 11197"/>
                <a:gd name="T11" fmla="*/ 8852 h 10264"/>
                <a:gd name="T12" fmla="*/ 5343 w 11197"/>
                <a:gd name="T13" fmla="*/ 10264 h 10264"/>
                <a:gd name="T14" fmla="*/ 6720 w 11197"/>
                <a:gd name="T15" fmla="*/ 8852 h 10264"/>
                <a:gd name="T16" fmla="*/ 9873 w 11197"/>
                <a:gd name="T17" fmla="*/ 8852 h 10264"/>
                <a:gd name="T18" fmla="*/ 11197 w 11197"/>
                <a:gd name="T19" fmla="*/ 7481 h 10264"/>
                <a:gd name="T20" fmla="*/ 11197 w 11197"/>
                <a:gd name="T21" fmla="*/ 1371 h 10264"/>
                <a:gd name="T22" fmla="*/ 9872 w 11197"/>
                <a:gd name="T23" fmla="*/ 0 h 10264"/>
                <a:gd name="T24" fmla="*/ 10596 w 11197"/>
                <a:gd name="T25" fmla="*/ 7481 h 10264"/>
                <a:gd name="T26" fmla="*/ 9872 w 11197"/>
                <a:gd name="T27" fmla="*/ 8252 h 10264"/>
                <a:gd name="T28" fmla="*/ 6467 w 11197"/>
                <a:gd name="T29" fmla="*/ 8252 h 10264"/>
                <a:gd name="T30" fmla="*/ 6291 w 11197"/>
                <a:gd name="T31" fmla="*/ 8434 h 10264"/>
                <a:gd name="T32" fmla="*/ 5343 w 11197"/>
                <a:gd name="T33" fmla="*/ 9405 h 10264"/>
                <a:gd name="T34" fmla="*/ 4395 w 11197"/>
                <a:gd name="T35" fmla="*/ 8434 h 10264"/>
                <a:gd name="T36" fmla="*/ 4219 w 11197"/>
                <a:gd name="T37" fmla="*/ 8252 h 10264"/>
                <a:gd name="T38" fmla="*/ 1324 w 11197"/>
                <a:gd name="T39" fmla="*/ 8252 h 10264"/>
                <a:gd name="T40" fmla="*/ 600 w 11197"/>
                <a:gd name="T41" fmla="*/ 7481 h 10264"/>
                <a:gd name="T42" fmla="*/ 600 w 11197"/>
                <a:gd name="T43" fmla="*/ 1371 h 10264"/>
                <a:gd name="T44" fmla="*/ 1324 w 11197"/>
                <a:gd name="T45" fmla="*/ 600 h 10264"/>
                <a:gd name="T46" fmla="*/ 9873 w 11197"/>
                <a:gd name="T47" fmla="*/ 600 h 10264"/>
                <a:gd name="T48" fmla="*/ 10597 w 11197"/>
                <a:gd name="T49" fmla="*/ 1371 h 10264"/>
                <a:gd name="T50" fmla="*/ 10597 w 11197"/>
                <a:gd name="T51" fmla="*/ 7481 h 10264"/>
                <a:gd name="T52" fmla="*/ 10596 w 11197"/>
                <a:gd name="T53" fmla="*/ 7481 h 10264"/>
                <a:gd name="T54" fmla="*/ 3036 w 11197"/>
                <a:gd name="T55" fmla="*/ 4344 h 10264"/>
                <a:gd name="T56" fmla="*/ 2411 w 11197"/>
                <a:gd name="T57" fmla="*/ 4344 h 10264"/>
                <a:gd name="T58" fmla="*/ 3036 w 11197"/>
                <a:gd name="T59" fmla="*/ 4968 h 10264"/>
                <a:gd name="T60" fmla="*/ 3661 w 11197"/>
                <a:gd name="T61" fmla="*/ 4344 h 10264"/>
                <a:gd name="T62" fmla="*/ 3036 w 11197"/>
                <a:gd name="T63" fmla="*/ 3719 h 10264"/>
                <a:gd name="T64" fmla="*/ 2411 w 11197"/>
                <a:gd name="T65" fmla="*/ 4344 h 10264"/>
                <a:gd name="T66" fmla="*/ 5598 w 11197"/>
                <a:gd name="T67" fmla="*/ 4344 h 10264"/>
                <a:gd name="T68" fmla="*/ 4973 w 11197"/>
                <a:gd name="T69" fmla="*/ 4344 h 10264"/>
                <a:gd name="T70" fmla="*/ 5598 w 11197"/>
                <a:gd name="T71" fmla="*/ 4968 h 10264"/>
                <a:gd name="T72" fmla="*/ 6223 w 11197"/>
                <a:gd name="T73" fmla="*/ 4344 h 10264"/>
                <a:gd name="T74" fmla="*/ 5598 w 11197"/>
                <a:gd name="T75" fmla="*/ 3719 h 10264"/>
                <a:gd name="T76" fmla="*/ 4973 w 11197"/>
                <a:gd name="T77" fmla="*/ 4344 h 10264"/>
                <a:gd name="T78" fmla="*/ 8161 w 11197"/>
                <a:gd name="T79" fmla="*/ 4344 h 10264"/>
                <a:gd name="T80" fmla="*/ 7536 w 11197"/>
                <a:gd name="T81" fmla="*/ 4344 h 10264"/>
                <a:gd name="T82" fmla="*/ 8161 w 11197"/>
                <a:gd name="T83" fmla="*/ 4968 h 10264"/>
                <a:gd name="T84" fmla="*/ 8786 w 11197"/>
                <a:gd name="T85" fmla="*/ 4344 h 10264"/>
                <a:gd name="T86" fmla="*/ 8161 w 11197"/>
                <a:gd name="T87" fmla="*/ 3719 h 10264"/>
                <a:gd name="T88" fmla="*/ 7536 w 11197"/>
                <a:gd name="T89" fmla="*/ 4344 h 10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97" h="10264">
                  <a:moveTo>
                    <a:pt x="9872" y="0"/>
                  </a:moveTo>
                  <a:lnTo>
                    <a:pt x="1324" y="0"/>
                  </a:lnTo>
                  <a:cubicBezTo>
                    <a:pt x="594" y="0"/>
                    <a:pt x="0" y="615"/>
                    <a:pt x="0" y="1371"/>
                  </a:cubicBezTo>
                  <a:lnTo>
                    <a:pt x="0" y="7481"/>
                  </a:lnTo>
                  <a:cubicBezTo>
                    <a:pt x="0" y="8237"/>
                    <a:pt x="594" y="8852"/>
                    <a:pt x="1324" y="8852"/>
                  </a:cubicBezTo>
                  <a:lnTo>
                    <a:pt x="3966" y="8852"/>
                  </a:lnTo>
                  <a:lnTo>
                    <a:pt x="5343" y="10264"/>
                  </a:lnTo>
                  <a:lnTo>
                    <a:pt x="6720" y="8852"/>
                  </a:lnTo>
                  <a:lnTo>
                    <a:pt x="9873" y="8852"/>
                  </a:lnTo>
                  <a:cubicBezTo>
                    <a:pt x="10603" y="8852"/>
                    <a:pt x="11197" y="8237"/>
                    <a:pt x="11197" y="7481"/>
                  </a:cubicBezTo>
                  <a:lnTo>
                    <a:pt x="11197" y="1371"/>
                  </a:lnTo>
                  <a:cubicBezTo>
                    <a:pt x="11196" y="615"/>
                    <a:pt x="10602" y="0"/>
                    <a:pt x="9872" y="0"/>
                  </a:cubicBezTo>
                  <a:close/>
                  <a:moveTo>
                    <a:pt x="10596" y="7481"/>
                  </a:moveTo>
                  <a:cubicBezTo>
                    <a:pt x="10596" y="7906"/>
                    <a:pt x="10271" y="8252"/>
                    <a:pt x="9872" y="8252"/>
                  </a:cubicBezTo>
                  <a:lnTo>
                    <a:pt x="6467" y="8252"/>
                  </a:lnTo>
                  <a:lnTo>
                    <a:pt x="6291" y="8434"/>
                  </a:lnTo>
                  <a:lnTo>
                    <a:pt x="5343" y="9405"/>
                  </a:lnTo>
                  <a:lnTo>
                    <a:pt x="4395" y="8434"/>
                  </a:lnTo>
                  <a:lnTo>
                    <a:pt x="4219" y="8252"/>
                  </a:lnTo>
                  <a:lnTo>
                    <a:pt x="1324" y="8252"/>
                  </a:lnTo>
                  <a:cubicBezTo>
                    <a:pt x="925" y="8252"/>
                    <a:pt x="600" y="7906"/>
                    <a:pt x="600" y="7481"/>
                  </a:cubicBezTo>
                  <a:lnTo>
                    <a:pt x="600" y="1371"/>
                  </a:lnTo>
                  <a:cubicBezTo>
                    <a:pt x="600" y="946"/>
                    <a:pt x="925" y="600"/>
                    <a:pt x="1324" y="600"/>
                  </a:cubicBezTo>
                  <a:lnTo>
                    <a:pt x="9873" y="600"/>
                  </a:lnTo>
                  <a:cubicBezTo>
                    <a:pt x="10272" y="600"/>
                    <a:pt x="10597" y="946"/>
                    <a:pt x="10597" y="1371"/>
                  </a:cubicBezTo>
                  <a:lnTo>
                    <a:pt x="10597" y="7481"/>
                  </a:lnTo>
                  <a:lnTo>
                    <a:pt x="10596" y="7481"/>
                  </a:lnTo>
                  <a:close/>
                  <a:moveTo>
                    <a:pt x="3036" y="4344"/>
                  </a:moveTo>
                  <a:close/>
                  <a:moveTo>
                    <a:pt x="2411" y="4344"/>
                  </a:moveTo>
                  <a:cubicBezTo>
                    <a:pt x="2411" y="4689"/>
                    <a:pt x="2690" y="4968"/>
                    <a:pt x="3036" y="4968"/>
                  </a:cubicBezTo>
                  <a:cubicBezTo>
                    <a:pt x="3381" y="4968"/>
                    <a:pt x="3661" y="4689"/>
                    <a:pt x="3661" y="4344"/>
                  </a:cubicBezTo>
                  <a:cubicBezTo>
                    <a:pt x="3661" y="3998"/>
                    <a:pt x="3381" y="3719"/>
                    <a:pt x="3036" y="3719"/>
                  </a:cubicBezTo>
                  <a:cubicBezTo>
                    <a:pt x="2690" y="3719"/>
                    <a:pt x="2411" y="3998"/>
                    <a:pt x="2411" y="4344"/>
                  </a:cubicBezTo>
                  <a:close/>
                  <a:moveTo>
                    <a:pt x="5598" y="4344"/>
                  </a:moveTo>
                  <a:close/>
                  <a:moveTo>
                    <a:pt x="4973" y="4344"/>
                  </a:moveTo>
                  <a:cubicBezTo>
                    <a:pt x="4973" y="4689"/>
                    <a:pt x="5253" y="4968"/>
                    <a:pt x="5598" y="4968"/>
                  </a:cubicBezTo>
                  <a:cubicBezTo>
                    <a:pt x="5943" y="4968"/>
                    <a:pt x="6223" y="4689"/>
                    <a:pt x="6223" y="4344"/>
                  </a:cubicBezTo>
                  <a:cubicBezTo>
                    <a:pt x="6223" y="3998"/>
                    <a:pt x="5943" y="3719"/>
                    <a:pt x="5598" y="3719"/>
                  </a:cubicBezTo>
                  <a:cubicBezTo>
                    <a:pt x="5253" y="3719"/>
                    <a:pt x="4973" y="3998"/>
                    <a:pt x="4973" y="4344"/>
                  </a:cubicBezTo>
                  <a:close/>
                  <a:moveTo>
                    <a:pt x="8161" y="4344"/>
                  </a:moveTo>
                  <a:close/>
                  <a:moveTo>
                    <a:pt x="7536" y="4344"/>
                  </a:moveTo>
                  <a:cubicBezTo>
                    <a:pt x="7536" y="4689"/>
                    <a:pt x="7815" y="4968"/>
                    <a:pt x="8161" y="4968"/>
                  </a:cubicBezTo>
                  <a:cubicBezTo>
                    <a:pt x="8506" y="4968"/>
                    <a:pt x="8786" y="4689"/>
                    <a:pt x="8786" y="4344"/>
                  </a:cubicBezTo>
                  <a:cubicBezTo>
                    <a:pt x="8786" y="3998"/>
                    <a:pt x="8506" y="3719"/>
                    <a:pt x="8161" y="3719"/>
                  </a:cubicBezTo>
                  <a:cubicBezTo>
                    <a:pt x="7815" y="3719"/>
                    <a:pt x="7536" y="3998"/>
                    <a:pt x="7536" y="4344"/>
                  </a:cubicBezTo>
                  <a:close/>
                </a:path>
              </a:pathLst>
            </a:custGeom>
            <a:solidFill>
              <a:srgbClr val="46474B"/>
            </a:solidFill>
            <a:ln>
              <a:noFill/>
            </a:ln>
          </p:spPr>
        </p:sp>
        <p:sp>
          <p:nvSpPr>
            <p:cNvPr id="23" name="iconfont-11868-5667961">
              <a:extLst>
                <a:ext uri="{FF2B5EF4-FFF2-40B4-BE49-F238E27FC236}">
                  <a16:creationId xmlns:a16="http://schemas.microsoft.com/office/drawing/2014/main" xmlns="" id="{5472D392-FFB6-4F44-B344-0D2F4547A1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74910" y="3734214"/>
              <a:ext cx="281044" cy="284404"/>
            </a:xfrm>
            <a:custGeom>
              <a:avLst/>
              <a:gdLst>
                <a:gd name="T0" fmla="*/ 10540 w 13068"/>
                <a:gd name="T1" fmla="*/ 4819 h 13223"/>
                <a:gd name="T2" fmla="*/ 8631 w 13068"/>
                <a:gd name="T3" fmla="*/ 3821 h 13223"/>
                <a:gd name="T4" fmla="*/ 4610 w 13068"/>
                <a:gd name="T5" fmla="*/ 6143 h 13223"/>
                <a:gd name="T6" fmla="*/ 4485 w 13068"/>
                <a:gd name="T7" fmla="*/ 7872 h 13223"/>
                <a:gd name="T8" fmla="*/ 6502 w 13068"/>
                <a:gd name="T9" fmla="*/ 9036 h 13223"/>
                <a:gd name="T10" fmla="*/ 6515 w 13068"/>
                <a:gd name="T11" fmla="*/ 9047 h 13223"/>
                <a:gd name="T12" fmla="*/ 9660 w 13068"/>
                <a:gd name="T13" fmla="*/ 8860 h 13223"/>
                <a:gd name="T14" fmla="*/ 10044 w 13068"/>
                <a:gd name="T15" fmla="*/ 11986 h 13223"/>
                <a:gd name="T16" fmla="*/ 6949 w 13068"/>
                <a:gd name="T17" fmla="*/ 12570 h 13223"/>
                <a:gd name="T18" fmla="*/ 6172 w 13068"/>
                <a:gd name="T19" fmla="*/ 9517 h 13223"/>
                <a:gd name="T20" fmla="*/ 4167 w 13068"/>
                <a:gd name="T21" fmla="*/ 8360 h 13223"/>
                <a:gd name="T22" fmla="*/ 1514 w 13068"/>
                <a:gd name="T23" fmla="*/ 9010 h 13223"/>
                <a:gd name="T24" fmla="*/ 71 w 13068"/>
                <a:gd name="T25" fmla="*/ 6691 h 13223"/>
                <a:gd name="T26" fmla="*/ 1826 w 13068"/>
                <a:gd name="T27" fmla="*/ 4597 h 13223"/>
                <a:gd name="T28" fmla="*/ 4361 w 13068"/>
                <a:gd name="T29" fmla="*/ 5614 h 13223"/>
                <a:gd name="T30" fmla="*/ 8362 w 13068"/>
                <a:gd name="T31" fmla="*/ 3304 h 13223"/>
                <a:gd name="T32" fmla="*/ 9115 w 13068"/>
                <a:gd name="T33" fmla="*/ 653 h 13223"/>
                <a:gd name="T34" fmla="*/ 11871 w 13068"/>
                <a:gd name="T35" fmla="*/ 581 h 13223"/>
                <a:gd name="T36" fmla="*/ 12763 w 13068"/>
                <a:gd name="T37" fmla="*/ 3189 h 13223"/>
                <a:gd name="T38" fmla="*/ 10540 w 13068"/>
                <a:gd name="T39" fmla="*/ 4819 h 13223"/>
                <a:gd name="T40" fmla="*/ 8212 w 13068"/>
                <a:gd name="T41" fmla="*/ 11800 h 13223"/>
                <a:gd name="T42" fmla="*/ 9287 w 13068"/>
                <a:gd name="T43" fmla="*/ 11082 h 13223"/>
                <a:gd name="T44" fmla="*/ 9035 w 13068"/>
                <a:gd name="T45" fmla="*/ 9814 h 13223"/>
                <a:gd name="T46" fmla="*/ 7767 w 13068"/>
                <a:gd name="T47" fmla="*/ 9562 h 13223"/>
                <a:gd name="T48" fmla="*/ 7049 w 13068"/>
                <a:gd name="T49" fmla="*/ 10637 h 13223"/>
                <a:gd name="T50" fmla="*/ 8212 w 13068"/>
                <a:gd name="T51" fmla="*/ 11800 h 13223"/>
                <a:gd name="T52" fmla="*/ 2394 w 13068"/>
                <a:gd name="T53" fmla="*/ 5691 h 13223"/>
                <a:gd name="T54" fmla="*/ 1319 w 13068"/>
                <a:gd name="T55" fmla="*/ 6410 h 13223"/>
                <a:gd name="T56" fmla="*/ 1571 w 13068"/>
                <a:gd name="T57" fmla="*/ 7678 h 13223"/>
                <a:gd name="T58" fmla="*/ 2840 w 13068"/>
                <a:gd name="T59" fmla="*/ 7930 h 13223"/>
                <a:gd name="T60" fmla="*/ 3558 w 13068"/>
                <a:gd name="T61" fmla="*/ 6855 h 13223"/>
                <a:gd name="T62" fmla="*/ 3490 w 13068"/>
                <a:gd name="T63" fmla="*/ 6480 h 13223"/>
                <a:gd name="T64" fmla="*/ 3475 w 13068"/>
                <a:gd name="T65" fmla="*/ 6462 h 13223"/>
                <a:gd name="T66" fmla="*/ 3438 w 13068"/>
                <a:gd name="T67" fmla="*/ 6350 h 13223"/>
                <a:gd name="T68" fmla="*/ 2394 w 13068"/>
                <a:gd name="T69" fmla="*/ 5691 h 13223"/>
                <a:gd name="T70" fmla="*/ 10540 w 13068"/>
                <a:gd name="T71" fmla="*/ 1328 h 13223"/>
                <a:gd name="T72" fmla="*/ 9376 w 13068"/>
                <a:gd name="T73" fmla="*/ 2491 h 13223"/>
                <a:gd name="T74" fmla="*/ 9451 w 13068"/>
                <a:gd name="T75" fmla="*/ 2891 h 13223"/>
                <a:gd name="T76" fmla="*/ 9522 w 13068"/>
                <a:gd name="T77" fmla="*/ 2971 h 13223"/>
                <a:gd name="T78" fmla="*/ 9556 w 13068"/>
                <a:gd name="T79" fmla="*/ 3108 h 13223"/>
                <a:gd name="T80" fmla="*/ 10575 w 13068"/>
                <a:gd name="T81" fmla="*/ 3654 h 13223"/>
                <a:gd name="T82" fmla="*/ 11562 w 13068"/>
                <a:gd name="T83" fmla="*/ 3054 h 13223"/>
                <a:gd name="T84" fmla="*/ 11544 w 13068"/>
                <a:gd name="T85" fmla="*/ 1898 h 13223"/>
                <a:gd name="T86" fmla="*/ 10540 w 13068"/>
                <a:gd name="T87" fmla="*/ 1328 h 1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068" h="13223">
                  <a:moveTo>
                    <a:pt x="10540" y="4819"/>
                  </a:moveTo>
                  <a:cubicBezTo>
                    <a:pt x="9779" y="4819"/>
                    <a:pt x="9066" y="4446"/>
                    <a:pt x="8631" y="3821"/>
                  </a:cubicBezTo>
                  <a:lnTo>
                    <a:pt x="4610" y="6143"/>
                  </a:lnTo>
                  <a:cubicBezTo>
                    <a:pt x="4794" y="6714"/>
                    <a:pt x="4749" y="7334"/>
                    <a:pt x="4485" y="7872"/>
                  </a:cubicBezTo>
                  <a:lnTo>
                    <a:pt x="6502" y="9036"/>
                  </a:lnTo>
                  <a:cubicBezTo>
                    <a:pt x="6507" y="9039"/>
                    <a:pt x="6510" y="9044"/>
                    <a:pt x="6515" y="9047"/>
                  </a:cubicBezTo>
                  <a:cubicBezTo>
                    <a:pt x="7350" y="8165"/>
                    <a:pt x="8727" y="8083"/>
                    <a:pt x="9660" y="8860"/>
                  </a:cubicBezTo>
                  <a:cubicBezTo>
                    <a:pt x="10593" y="9637"/>
                    <a:pt x="10761" y="11005"/>
                    <a:pt x="10044" y="11986"/>
                  </a:cubicBezTo>
                  <a:cubicBezTo>
                    <a:pt x="9328" y="12967"/>
                    <a:pt x="7973" y="13223"/>
                    <a:pt x="6949" y="12570"/>
                  </a:cubicBezTo>
                  <a:cubicBezTo>
                    <a:pt x="5925" y="11917"/>
                    <a:pt x="5585" y="10581"/>
                    <a:pt x="6172" y="9517"/>
                  </a:cubicBezTo>
                  <a:lnTo>
                    <a:pt x="4167" y="8360"/>
                  </a:lnTo>
                  <a:cubicBezTo>
                    <a:pt x="3516" y="9127"/>
                    <a:pt x="2446" y="9390"/>
                    <a:pt x="1514" y="9010"/>
                  </a:cubicBezTo>
                  <a:cubicBezTo>
                    <a:pt x="582" y="8630"/>
                    <a:pt x="0" y="7694"/>
                    <a:pt x="71" y="6691"/>
                  </a:cubicBezTo>
                  <a:cubicBezTo>
                    <a:pt x="142" y="5687"/>
                    <a:pt x="850" y="4842"/>
                    <a:pt x="1826" y="4597"/>
                  </a:cubicBezTo>
                  <a:cubicBezTo>
                    <a:pt x="2802" y="4352"/>
                    <a:pt x="3825" y="4762"/>
                    <a:pt x="4361" y="5614"/>
                  </a:cubicBezTo>
                  <a:lnTo>
                    <a:pt x="8362" y="3304"/>
                  </a:lnTo>
                  <a:cubicBezTo>
                    <a:pt x="8006" y="2351"/>
                    <a:pt x="8312" y="1277"/>
                    <a:pt x="9115" y="653"/>
                  </a:cubicBezTo>
                  <a:cubicBezTo>
                    <a:pt x="9919" y="29"/>
                    <a:pt x="11035" y="0"/>
                    <a:pt x="11871" y="581"/>
                  </a:cubicBezTo>
                  <a:cubicBezTo>
                    <a:pt x="12706" y="1162"/>
                    <a:pt x="13068" y="2218"/>
                    <a:pt x="12763" y="3189"/>
                  </a:cubicBezTo>
                  <a:cubicBezTo>
                    <a:pt x="12458" y="4160"/>
                    <a:pt x="11557" y="4820"/>
                    <a:pt x="10540" y="4819"/>
                  </a:cubicBezTo>
                  <a:close/>
                  <a:moveTo>
                    <a:pt x="8212" y="11800"/>
                  </a:moveTo>
                  <a:cubicBezTo>
                    <a:pt x="8683" y="11800"/>
                    <a:pt x="9107" y="11517"/>
                    <a:pt x="9287" y="11082"/>
                  </a:cubicBezTo>
                  <a:cubicBezTo>
                    <a:pt x="9468" y="10647"/>
                    <a:pt x="9368" y="10147"/>
                    <a:pt x="9035" y="9814"/>
                  </a:cubicBezTo>
                  <a:cubicBezTo>
                    <a:pt x="8702" y="9481"/>
                    <a:pt x="8202" y="9382"/>
                    <a:pt x="7767" y="9562"/>
                  </a:cubicBezTo>
                  <a:cubicBezTo>
                    <a:pt x="7332" y="9742"/>
                    <a:pt x="7049" y="10166"/>
                    <a:pt x="7049" y="10637"/>
                  </a:cubicBezTo>
                  <a:cubicBezTo>
                    <a:pt x="7049" y="11279"/>
                    <a:pt x="7570" y="11800"/>
                    <a:pt x="8212" y="11800"/>
                  </a:cubicBezTo>
                  <a:close/>
                  <a:moveTo>
                    <a:pt x="2394" y="5691"/>
                  </a:moveTo>
                  <a:cubicBezTo>
                    <a:pt x="1924" y="5691"/>
                    <a:pt x="1499" y="5975"/>
                    <a:pt x="1319" y="6410"/>
                  </a:cubicBezTo>
                  <a:cubicBezTo>
                    <a:pt x="1139" y="6844"/>
                    <a:pt x="1239" y="7345"/>
                    <a:pt x="1571" y="7678"/>
                  </a:cubicBezTo>
                  <a:cubicBezTo>
                    <a:pt x="1904" y="8010"/>
                    <a:pt x="2405" y="8110"/>
                    <a:pt x="2840" y="7930"/>
                  </a:cubicBezTo>
                  <a:cubicBezTo>
                    <a:pt x="3274" y="7750"/>
                    <a:pt x="3558" y="7326"/>
                    <a:pt x="3558" y="6855"/>
                  </a:cubicBezTo>
                  <a:cubicBezTo>
                    <a:pt x="3556" y="6727"/>
                    <a:pt x="3534" y="6600"/>
                    <a:pt x="3490" y="6480"/>
                  </a:cubicBezTo>
                  <a:cubicBezTo>
                    <a:pt x="3486" y="6473"/>
                    <a:pt x="3479" y="6469"/>
                    <a:pt x="3475" y="6462"/>
                  </a:cubicBezTo>
                  <a:cubicBezTo>
                    <a:pt x="3455" y="6428"/>
                    <a:pt x="3443" y="6390"/>
                    <a:pt x="3438" y="6350"/>
                  </a:cubicBezTo>
                  <a:cubicBezTo>
                    <a:pt x="3246" y="5948"/>
                    <a:pt x="2840" y="5692"/>
                    <a:pt x="2394" y="5691"/>
                  </a:cubicBezTo>
                  <a:close/>
                  <a:moveTo>
                    <a:pt x="10540" y="1328"/>
                  </a:moveTo>
                  <a:cubicBezTo>
                    <a:pt x="9897" y="1328"/>
                    <a:pt x="9376" y="1849"/>
                    <a:pt x="9376" y="2491"/>
                  </a:cubicBezTo>
                  <a:cubicBezTo>
                    <a:pt x="9377" y="2628"/>
                    <a:pt x="9403" y="2763"/>
                    <a:pt x="9451" y="2891"/>
                  </a:cubicBezTo>
                  <a:cubicBezTo>
                    <a:pt x="9479" y="2913"/>
                    <a:pt x="9503" y="2940"/>
                    <a:pt x="9522" y="2971"/>
                  </a:cubicBezTo>
                  <a:cubicBezTo>
                    <a:pt x="9545" y="3013"/>
                    <a:pt x="9557" y="3060"/>
                    <a:pt x="9556" y="3108"/>
                  </a:cubicBezTo>
                  <a:cubicBezTo>
                    <a:pt x="9775" y="3458"/>
                    <a:pt x="10162" y="3666"/>
                    <a:pt x="10575" y="3654"/>
                  </a:cubicBezTo>
                  <a:cubicBezTo>
                    <a:pt x="10987" y="3643"/>
                    <a:pt x="11362" y="3415"/>
                    <a:pt x="11562" y="3054"/>
                  </a:cubicBezTo>
                  <a:cubicBezTo>
                    <a:pt x="11761" y="2693"/>
                    <a:pt x="11755" y="2253"/>
                    <a:pt x="11544" y="1898"/>
                  </a:cubicBezTo>
                  <a:cubicBezTo>
                    <a:pt x="11334" y="1544"/>
                    <a:pt x="10952" y="1326"/>
                    <a:pt x="10540" y="1328"/>
                  </a:cubicBezTo>
                  <a:close/>
                </a:path>
              </a:pathLst>
            </a:custGeom>
            <a:solidFill>
              <a:srgbClr val="46474B"/>
            </a:solidFill>
            <a:ln>
              <a:noFill/>
            </a:ln>
          </p:spPr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99D00C7-3CFB-4E39-AAF6-E326BDCA571E}"/>
              </a:ext>
            </a:extLst>
          </p:cNvPr>
          <p:cNvSpPr txBox="1"/>
          <p:nvPr/>
        </p:nvSpPr>
        <p:spPr>
          <a:xfrm>
            <a:off x="10923349" y="6056833"/>
            <a:ext cx="688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愚人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96893F7E-A15F-4D08-8CCA-3939A3955D66}"/>
              </a:ext>
            </a:extLst>
          </p:cNvPr>
          <p:cNvSpPr/>
          <p:nvPr/>
        </p:nvSpPr>
        <p:spPr>
          <a:xfrm>
            <a:off x="1268651" y="5343150"/>
            <a:ext cx="484804" cy="466515"/>
          </a:xfrm>
          <a:custGeom>
            <a:avLst/>
            <a:gdLst>
              <a:gd name="connsiteX0" fmla="*/ 61729 w 484804"/>
              <a:gd name="connsiteY0" fmla="*/ 0 h 466515"/>
              <a:gd name="connsiteX1" fmla="*/ 484804 w 484804"/>
              <a:gd name="connsiteY1" fmla="*/ 423075 h 466515"/>
              <a:gd name="connsiteX2" fmla="*/ 480425 w 484804"/>
              <a:gd name="connsiteY2" fmla="*/ 466515 h 466515"/>
              <a:gd name="connsiteX3" fmla="*/ 64802 w 484804"/>
              <a:gd name="connsiteY3" fmla="*/ 466515 h 466515"/>
              <a:gd name="connsiteX4" fmla="*/ 0 w 484804"/>
              <a:gd name="connsiteY4" fmla="*/ 401713 h 466515"/>
              <a:gd name="connsiteX5" fmla="*/ 0 w 484804"/>
              <a:gd name="connsiteY5" fmla="*/ 6223 h 4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804" h="466515">
                <a:moveTo>
                  <a:pt x="61729" y="0"/>
                </a:moveTo>
                <a:cubicBezTo>
                  <a:pt x="295387" y="0"/>
                  <a:pt x="484804" y="189417"/>
                  <a:pt x="484804" y="423075"/>
                </a:cubicBezTo>
                <a:lnTo>
                  <a:pt x="480425" y="466515"/>
                </a:lnTo>
                <a:lnTo>
                  <a:pt x="64802" y="466515"/>
                </a:lnTo>
                <a:cubicBezTo>
                  <a:pt x="29013" y="466515"/>
                  <a:pt x="0" y="437502"/>
                  <a:pt x="0" y="401713"/>
                </a:cubicBezTo>
                <a:lnTo>
                  <a:pt x="0" y="6223"/>
                </a:lnTo>
                <a:close/>
              </a:path>
            </a:pathLst>
          </a:custGeom>
          <a:gradFill>
            <a:gsLst>
              <a:gs pos="0">
                <a:srgbClr val="01B0F1">
                  <a:alpha val="6000"/>
                </a:srgbClr>
              </a:gs>
              <a:gs pos="39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ACB56D9-3EAB-4084-B716-7A65F2159D56}"/>
              </a:ext>
            </a:extLst>
          </p:cNvPr>
          <p:cNvSpPr txBox="1"/>
          <p:nvPr/>
        </p:nvSpPr>
        <p:spPr>
          <a:xfrm>
            <a:off x="608255" y="6052473"/>
            <a:ext cx="2025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New power </a:t>
            </a:r>
            <a:r>
              <a:rPr lang="en-US" altLang="zh-CN" sz="1200" dirty="0">
                <a:solidFill>
                  <a:srgbClr val="464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year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28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F81D796-899B-4BD3-A856-F6E12A3E3A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F00A84-F94A-4A98-9E39-9CB8116B5114}"/>
              </a:ext>
            </a:extLst>
          </p:cNvPr>
          <p:cNvSpPr/>
          <p:nvPr/>
        </p:nvSpPr>
        <p:spPr>
          <a:xfrm>
            <a:off x="1147483" y="1275993"/>
            <a:ext cx="2937763" cy="3915809"/>
          </a:xfrm>
          <a:prstGeom prst="rect">
            <a:avLst/>
          </a:pr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A4A98D-08BD-484D-80D7-817C89CB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827" y="1339703"/>
            <a:ext cx="2937763" cy="3915809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7288B61-E1CC-45A4-8E89-2B52CD6AA941}"/>
              </a:ext>
            </a:extLst>
          </p:cNvPr>
          <p:cNvGrpSpPr/>
          <p:nvPr/>
        </p:nvGrpSpPr>
        <p:grpSpPr>
          <a:xfrm>
            <a:off x="11126019" y="5842818"/>
            <a:ext cx="392881" cy="392882"/>
            <a:chOff x="11126019" y="5842818"/>
            <a:chExt cx="392881" cy="392882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C2495B8-008F-48FD-8239-35E1386840E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26019" y="6235700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863238B7-7D86-46BB-B51F-DB071364227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1322459" y="6039259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A545E95-7746-4EA5-BF2B-5103F2050E15}"/>
              </a:ext>
            </a:extLst>
          </p:cNvPr>
          <p:cNvGrpSpPr>
            <a:grpSpLocks/>
          </p:cNvGrpSpPr>
          <p:nvPr/>
        </p:nvGrpSpPr>
        <p:grpSpPr>
          <a:xfrm flipH="1" flipV="1">
            <a:off x="660400" y="657226"/>
            <a:ext cx="392881" cy="392881"/>
            <a:chOff x="11126019" y="5842818"/>
            <a:chExt cx="392881" cy="392882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76D3CDB8-7DA5-4911-ADDF-C2B9DA14944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26019" y="6235700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4EDDAD3-4908-4360-B490-505953DD2C4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1322459" y="6039259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iconfont-1187-867846">
            <a:extLst>
              <a:ext uri="{FF2B5EF4-FFF2-40B4-BE49-F238E27FC236}">
                <a16:creationId xmlns:a16="http://schemas.microsoft.com/office/drawing/2014/main" xmlns="" id="{A254050C-2FED-4ACF-B17B-41E65276AB7A}"/>
              </a:ext>
            </a:extLst>
          </p:cNvPr>
          <p:cNvSpPr>
            <a:spLocks noChangeAspect="1"/>
          </p:cNvSpPr>
          <p:nvPr/>
        </p:nvSpPr>
        <p:spPr bwMode="auto">
          <a:xfrm>
            <a:off x="1147483" y="5560698"/>
            <a:ext cx="174337" cy="174337"/>
          </a:xfrm>
          <a:custGeom>
            <a:avLst/>
            <a:gdLst>
              <a:gd name="T0" fmla="*/ 5117 w 10234"/>
              <a:gd name="T1" fmla="*/ 10234 h 10234"/>
              <a:gd name="T2" fmla="*/ 0 w 10234"/>
              <a:gd name="T3" fmla="*/ 2985 h 10234"/>
              <a:gd name="T4" fmla="*/ 2985 w 10234"/>
              <a:gd name="T5" fmla="*/ 0 h 10234"/>
              <a:gd name="T6" fmla="*/ 5117 w 10234"/>
              <a:gd name="T7" fmla="*/ 897 h 10234"/>
              <a:gd name="T8" fmla="*/ 7249 w 10234"/>
              <a:gd name="T9" fmla="*/ 0 h 10234"/>
              <a:gd name="T10" fmla="*/ 10234 w 10234"/>
              <a:gd name="T11" fmla="*/ 2985 h 10234"/>
              <a:gd name="T12" fmla="*/ 5117 w 10234"/>
              <a:gd name="T13" fmla="*/ 10234 h 10234"/>
              <a:gd name="T14" fmla="*/ 2985 w 10234"/>
              <a:gd name="T15" fmla="*/ 853 h 10234"/>
              <a:gd name="T16" fmla="*/ 853 w 10234"/>
              <a:gd name="T17" fmla="*/ 2985 h 10234"/>
              <a:gd name="T18" fmla="*/ 5117 w 10234"/>
              <a:gd name="T19" fmla="*/ 9367 h 10234"/>
              <a:gd name="T20" fmla="*/ 9381 w 10234"/>
              <a:gd name="T21" fmla="*/ 2985 h 10234"/>
              <a:gd name="T22" fmla="*/ 7249 w 10234"/>
              <a:gd name="T23" fmla="*/ 853 h 10234"/>
              <a:gd name="T24" fmla="*/ 5472 w 10234"/>
              <a:gd name="T25" fmla="*/ 1808 h 10234"/>
              <a:gd name="T26" fmla="*/ 4762 w 10234"/>
              <a:gd name="T27" fmla="*/ 1808 h 10234"/>
              <a:gd name="T28" fmla="*/ 2985 w 10234"/>
              <a:gd name="T29" fmla="*/ 853 h 10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34" h="10234">
                <a:moveTo>
                  <a:pt x="5117" y="10234"/>
                </a:moveTo>
                <a:cubicBezTo>
                  <a:pt x="4480" y="10234"/>
                  <a:pt x="0" y="7299"/>
                  <a:pt x="0" y="2985"/>
                </a:cubicBezTo>
                <a:cubicBezTo>
                  <a:pt x="0" y="1339"/>
                  <a:pt x="1339" y="0"/>
                  <a:pt x="2985" y="0"/>
                </a:cubicBezTo>
                <a:cubicBezTo>
                  <a:pt x="3796" y="0"/>
                  <a:pt x="4561" y="328"/>
                  <a:pt x="5117" y="897"/>
                </a:cubicBezTo>
                <a:cubicBezTo>
                  <a:pt x="5673" y="328"/>
                  <a:pt x="6437" y="0"/>
                  <a:pt x="7249" y="0"/>
                </a:cubicBezTo>
                <a:cubicBezTo>
                  <a:pt x="8895" y="0"/>
                  <a:pt x="10234" y="1339"/>
                  <a:pt x="10234" y="2985"/>
                </a:cubicBezTo>
                <a:cubicBezTo>
                  <a:pt x="10234" y="7299"/>
                  <a:pt x="5754" y="10234"/>
                  <a:pt x="5117" y="10234"/>
                </a:cubicBezTo>
                <a:close/>
                <a:moveTo>
                  <a:pt x="2985" y="853"/>
                </a:moveTo>
                <a:cubicBezTo>
                  <a:pt x="1810" y="853"/>
                  <a:pt x="853" y="1810"/>
                  <a:pt x="853" y="2985"/>
                </a:cubicBezTo>
                <a:cubicBezTo>
                  <a:pt x="853" y="6543"/>
                  <a:pt x="4376" y="9082"/>
                  <a:pt x="5117" y="9367"/>
                </a:cubicBezTo>
                <a:cubicBezTo>
                  <a:pt x="5858" y="9082"/>
                  <a:pt x="9381" y="6542"/>
                  <a:pt x="9381" y="2985"/>
                </a:cubicBezTo>
                <a:cubicBezTo>
                  <a:pt x="9381" y="1810"/>
                  <a:pt x="8424" y="853"/>
                  <a:pt x="7249" y="853"/>
                </a:cubicBezTo>
                <a:cubicBezTo>
                  <a:pt x="6533" y="853"/>
                  <a:pt x="5869" y="1210"/>
                  <a:pt x="5472" y="1808"/>
                </a:cubicBezTo>
                <a:cubicBezTo>
                  <a:pt x="5314" y="2046"/>
                  <a:pt x="4920" y="2046"/>
                  <a:pt x="4762" y="1808"/>
                </a:cubicBezTo>
                <a:cubicBezTo>
                  <a:pt x="4365" y="1210"/>
                  <a:pt x="3701" y="853"/>
                  <a:pt x="2985" y="853"/>
                </a:cubicBezTo>
                <a:close/>
              </a:path>
            </a:pathLst>
          </a:custGeom>
          <a:solidFill>
            <a:srgbClr val="46474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7B1DBE1-8388-46D7-899F-882C9180738E}"/>
              </a:ext>
            </a:extLst>
          </p:cNvPr>
          <p:cNvSpPr txBox="1"/>
          <p:nvPr/>
        </p:nvSpPr>
        <p:spPr>
          <a:xfrm>
            <a:off x="1338356" y="5509366"/>
            <a:ext cx="2937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愚人，王狗蛋，铁柱，小明，</a:t>
            </a: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Rechel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C808985-14B7-4479-ADB7-A54B478BED1D}"/>
              </a:ext>
            </a:extLst>
          </p:cNvPr>
          <p:cNvSpPr txBox="1"/>
          <p:nvPr/>
        </p:nvSpPr>
        <p:spPr>
          <a:xfrm>
            <a:off x="1046481" y="883532"/>
            <a:ext cx="2843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lide  011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D3A1E1A3-D2C9-4EDB-8C82-50209560521F}"/>
              </a:ext>
            </a:extLst>
          </p:cNvPr>
          <p:cNvSpPr/>
          <p:nvPr/>
        </p:nvSpPr>
        <p:spPr>
          <a:xfrm>
            <a:off x="3877318" y="5347262"/>
            <a:ext cx="269272" cy="142082"/>
          </a:xfrm>
          <a:prstGeom prst="roundRect">
            <a:avLst/>
          </a:pr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F9F0DAD-478A-4256-A5CF-C0DC4FD58627}"/>
              </a:ext>
            </a:extLst>
          </p:cNvPr>
          <p:cNvGrpSpPr/>
          <p:nvPr/>
        </p:nvGrpSpPr>
        <p:grpSpPr>
          <a:xfrm>
            <a:off x="3948742" y="5395444"/>
            <a:ext cx="126425" cy="45719"/>
            <a:chOff x="4017053" y="5545744"/>
            <a:chExt cx="126425" cy="4571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A5F96483-1B04-4142-8F4B-E46F0E5F1E1B}"/>
                </a:ext>
              </a:extLst>
            </p:cNvPr>
            <p:cNvSpPr/>
            <p:nvPr/>
          </p:nvSpPr>
          <p:spPr>
            <a:xfrm>
              <a:off x="4017053" y="5545744"/>
              <a:ext cx="45719" cy="45719"/>
            </a:xfrm>
            <a:prstGeom prst="ellipse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176BD61C-6671-4718-9049-21D3A0CBEBF3}"/>
                </a:ext>
              </a:extLst>
            </p:cNvPr>
            <p:cNvSpPr/>
            <p:nvPr/>
          </p:nvSpPr>
          <p:spPr>
            <a:xfrm>
              <a:off x="4097759" y="5545744"/>
              <a:ext cx="45719" cy="45719"/>
            </a:xfrm>
            <a:prstGeom prst="ellipse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D7D55BF4-CCE3-49D6-8A65-CEA368A2C2A1}"/>
              </a:ext>
            </a:extLst>
          </p:cNvPr>
          <p:cNvCxnSpPr/>
          <p:nvPr/>
        </p:nvCxnSpPr>
        <p:spPr>
          <a:xfrm>
            <a:off x="1147483" y="5824436"/>
            <a:ext cx="2999107" cy="0"/>
          </a:xfrm>
          <a:prstGeom prst="line">
            <a:avLst/>
          </a:prstGeom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21DDEEC-8DCB-4FE5-B0A2-4D635400B68B}"/>
              </a:ext>
            </a:extLst>
          </p:cNvPr>
          <p:cNvSpPr txBox="1"/>
          <p:nvPr/>
        </p:nvSpPr>
        <p:spPr>
          <a:xfrm>
            <a:off x="1059669" y="5873464"/>
            <a:ext cx="3216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 人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哈哈哈哈哈啊哈哈哈哈哈哈哈哈哈嗝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39BD5DA-0EBC-40B8-B2A3-2AF3671F64B9}"/>
              </a:ext>
            </a:extLst>
          </p:cNvPr>
          <p:cNvSpPr txBox="1"/>
          <p:nvPr/>
        </p:nvSpPr>
        <p:spPr>
          <a:xfrm>
            <a:off x="6014028" y="2318855"/>
            <a:ext cx="506331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viverra imperdiet enim.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estVivamus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Hello !   Migrant  workers  !  Working  hard  for your  boss  from  day  to  day 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5DD6C239-0A4E-4B42-A122-BE38AAF614A4}"/>
              </a:ext>
            </a:extLst>
          </p:cNvPr>
          <p:cNvSpPr/>
          <p:nvPr/>
        </p:nvSpPr>
        <p:spPr>
          <a:xfrm>
            <a:off x="4908635" y="3179173"/>
            <a:ext cx="499653" cy="499653"/>
          </a:xfrm>
          <a:custGeom>
            <a:avLst/>
            <a:gdLst>
              <a:gd name="connsiteX0" fmla="*/ 416987 w 723332"/>
              <a:gd name="connsiteY0" fmla="*/ 445417 h 723332"/>
              <a:gd name="connsiteX1" fmla="*/ 434285 w 723332"/>
              <a:gd name="connsiteY1" fmla="*/ 454662 h 723332"/>
              <a:gd name="connsiteX2" fmla="*/ 441602 w 723332"/>
              <a:gd name="connsiteY2" fmla="*/ 491483 h 723332"/>
              <a:gd name="connsiteX3" fmla="*/ 410389 w 723332"/>
              <a:gd name="connsiteY3" fmla="*/ 512333 h 723332"/>
              <a:gd name="connsiteX4" fmla="*/ 376620 w 723332"/>
              <a:gd name="connsiteY4" fmla="*/ 478561 h 723332"/>
              <a:gd name="connsiteX5" fmla="*/ 397468 w 723332"/>
              <a:gd name="connsiteY5" fmla="*/ 447345 h 723332"/>
              <a:gd name="connsiteX6" fmla="*/ 416987 w 723332"/>
              <a:gd name="connsiteY6" fmla="*/ 445417 h 723332"/>
              <a:gd name="connsiteX7" fmla="*/ 241457 w 723332"/>
              <a:gd name="connsiteY7" fmla="*/ 334936 h 723332"/>
              <a:gd name="connsiteX8" fmla="*/ 271771 w 723332"/>
              <a:gd name="connsiteY8" fmla="*/ 354073 h 723332"/>
              <a:gd name="connsiteX9" fmla="*/ 272845 w 723332"/>
              <a:gd name="connsiteY9" fmla="*/ 357325 h 723332"/>
              <a:gd name="connsiteX10" fmla="*/ 273281 w 723332"/>
              <a:gd name="connsiteY10" fmla="*/ 357848 h 723332"/>
              <a:gd name="connsiteX11" fmla="*/ 275255 w 723332"/>
              <a:gd name="connsiteY11" fmla="*/ 368737 h 723332"/>
              <a:gd name="connsiteX12" fmla="*/ 254407 w 723332"/>
              <a:gd name="connsiteY12" fmla="*/ 399954 h 723332"/>
              <a:gd name="connsiteX13" fmla="*/ 217561 w 723332"/>
              <a:gd name="connsiteY13" fmla="*/ 392636 h 723332"/>
              <a:gd name="connsiteX14" fmla="*/ 210244 w 723332"/>
              <a:gd name="connsiteY14" fmla="*/ 355815 h 723332"/>
              <a:gd name="connsiteX15" fmla="*/ 241457 w 723332"/>
              <a:gd name="connsiteY15" fmla="*/ 334936 h 723332"/>
              <a:gd name="connsiteX16" fmla="*/ 477984 w 723332"/>
              <a:gd name="connsiteY16" fmla="*/ 208240 h 723332"/>
              <a:gd name="connsiteX17" fmla="*/ 507136 w 723332"/>
              <a:gd name="connsiteY17" fmla="*/ 224792 h 723332"/>
              <a:gd name="connsiteX18" fmla="*/ 507659 w 723332"/>
              <a:gd name="connsiteY18" fmla="*/ 258361 h 723332"/>
              <a:gd name="connsiteX19" fmla="*/ 479001 w 723332"/>
              <a:gd name="connsiteY19" fmla="*/ 275784 h 723332"/>
              <a:gd name="connsiteX20" fmla="*/ 449413 w 723332"/>
              <a:gd name="connsiteY20" fmla="*/ 259929 h 723332"/>
              <a:gd name="connsiteX21" fmla="*/ 448426 w 723332"/>
              <a:gd name="connsiteY21" fmla="*/ 255951 h 723332"/>
              <a:gd name="connsiteX22" fmla="*/ 446364 w 723332"/>
              <a:gd name="connsiteY22" fmla="*/ 253628 h 723332"/>
              <a:gd name="connsiteX23" fmla="*/ 444186 w 723332"/>
              <a:gd name="connsiteY23" fmla="*/ 242012 h 723332"/>
              <a:gd name="connsiteX24" fmla="*/ 477984 w 723332"/>
              <a:gd name="connsiteY24" fmla="*/ 208240 h 723332"/>
              <a:gd name="connsiteX25" fmla="*/ 476271 w 723332"/>
              <a:gd name="connsiteY25" fmla="*/ 174472 h 723332"/>
              <a:gd name="connsiteX26" fmla="*/ 436608 w 723332"/>
              <a:gd name="connsiteY26" fmla="*/ 188639 h 723332"/>
              <a:gd name="connsiteX27" fmla="*/ 414744 w 723332"/>
              <a:gd name="connsiteY27" fmla="*/ 265621 h 723332"/>
              <a:gd name="connsiteX28" fmla="*/ 298571 w 723332"/>
              <a:gd name="connsiteY28" fmla="*/ 332700 h 723332"/>
              <a:gd name="connsiteX29" fmla="*/ 224965 w 723332"/>
              <a:gd name="connsiteY29" fmla="*/ 303168 h 723332"/>
              <a:gd name="connsiteX30" fmla="*/ 174007 w 723332"/>
              <a:gd name="connsiteY30" fmla="*/ 363975 h 723332"/>
              <a:gd name="connsiteX31" fmla="*/ 215906 w 723332"/>
              <a:gd name="connsiteY31" fmla="*/ 431315 h 723332"/>
              <a:gd name="connsiteX32" fmla="*/ 292938 w 723332"/>
              <a:gd name="connsiteY32" fmla="*/ 412440 h 723332"/>
              <a:gd name="connsiteX33" fmla="*/ 351155 w 723332"/>
              <a:gd name="connsiteY33" fmla="*/ 446038 h 723332"/>
              <a:gd name="connsiteX34" fmla="*/ 373716 w 723332"/>
              <a:gd name="connsiteY34" fmla="*/ 534693 h 723332"/>
              <a:gd name="connsiteX35" fmla="*/ 463582 w 723332"/>
              <a:gd name="connsiteY35" fmla="*/ 517734 h 723332"/>
              <a:gd name="connsiteX36" fmla="*/ 452433 w 723332"/>
              <a:gd name="connsiteY36" fmla="*/ 426960 h 723332"/>
              <a:gd name="connsiteX37" fmla="*/ 361115 w 723332"/>
              <a:gd name="connsiteY37" fmla="*/ 432390 h 723332"/>
              <a:gd name="connsiteX38" fmla="*/ 360737 w 723332"/>
              <a:gd name="connsiteY38" fmla="*/ 432070 h 723332"/>
              <a:gd name="connsiteX39" fmla="*/ 302172 w 723332"/>
              <a:gd name="connsiteY39" fmla="*/ 398269 h 723332"/>
              <a:gd name="connsiteX40" fmla="*/ 305801 w 723332"/>
              <a:gd name="connsiteY40" fmla="*/ 348062 h 723332"/>
              <a:gd name="connsiteX41" fmla="*/ 422555 w 723332"/>
              <a:gd name="connsiteY41" fmla="*/ 280634 h 723332"/>
              <a:gd name="connsiteX42" fmla="*/ 477984 w 723332"/>
              <a:gd name="connsiteY42" fmla="*/ 309614 h 723332"/>
              <a:gd name="connsiteX43" fmla="*/ 542531 w 723332"/>
              <a:gd name="connsiteY43" fmla="*/ 262281 h 723332"/>
              <a:gd name="connsiteX44" fmla="*/ 516631 w 723332"/>
              <a:gd name="connsiteY44" fmla="*/ 186549 h 723332"/>
              <a:gd name="connsiteX45" fmla="*/ 476271 w 723332"/>
              <a:gd name="connsiteY45" fmla="*/ 174472 h 723332"/>
              <a:gd name="connsiteX46" fmla="*/ 120558 w 723332"/>
              <a:gd name="connsiteY46" fmla="*/ 0 h 723332"/>
              <a:gd name="connsiteX47" fmla="*/ 602774 w 723332"/>
              <a:gd name="connsiteY47" fmla="*/ 0 h 723332"/>
              <a:gd name="connsiteX48" fmla="*/ 723332 w 723332"/>
              <a:gd name="connsiteY48" fmla="*/ 120558 h 723332"/>
              <a:gd name="connsiteX49" fmla="*/ 723332 w 723332"/>
              <a:gd name="connsiteY49" fmla="*/ 602774 h 723332"/>
              <a:gd name="connsiteX50" fmla="*/ 602774 w 723332"/>
              <a:gd name="connsiteY50" fmla="*/ 723332 h 723332"/>
              <a:gd name="connsiteX51" fmla="*/ 120558 w 723332"/>
              <a:gd name="connsiteY51" fmla="*/ 723332 h 723332"/>
              <a:gd name="connsiteX52" fmla="*/ 0 w 723332"/>
              <a:gd name="connsiteY52" fmla="*/ 602774 h 723332"/>
              <a:gd name="connsiteX53" fmla="*/ 0 w 723332"/>
              <a:gd name="connsiteY53" fmla="*/ 120558 h 723332"/>
              <a:gd name="connsiteX54" fmla="*/ 120558 w 723332"/>
              <a:gd name="connsiteY54" fmla="*/ 0 h 72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3332" h="723332">
                <a:moveTo>
                  <a:pt x="416987" y="445417"/>
                </a:moveTo>
                <a:cubicBezTo>
                  <a:pt x="423404" y="446691"/>
                  <a:pt x="429451" y="449828"/>
                  <a:pt x="434285" y="454662"/>
                </a:cubicBezTo>
                <a:cubicBezTo>
                  <a:pt x="443954" y="464332"/>
                  <a:pt x="446858" y="478852"/>
                  <a:pt x="441602" y="491483"/>
                </a:cubicBezTo>
                <a:cubicBezTo>
                  <a:pt x="436376" y="504115"/>
                  <a:pt x="424065" y="512333"/>
                  <a:pt x="410389" y="512333"/>
                </a:cubicBezTo>
                <a:cubicBezTo>
                  <a:pt x="391748" y="512333"/>
                  <a:pt x="376620" y="497204"/>
                  <a:pt x="376620" y="478561"/>
                </a:cubicBezTo>
                <a:cubicBezTo>
                  <a:pt x="376620" y="464884"/>
                  <a:pt x="384837" y="452572"/>
                  <a:pt x="397468" y="447345"/>
                </a:cubicBezTo>
                <a:cubicBezTo>
                  <a:pt x="403783" y="444731"/>
                  <a:pt x="410570" y="444143"/>
                  <a:pt x="416987" y="445417"/>
                </a:cubicBezTo>
                <a:close/>
                <a:moveTo>
                  <a:pt x="241457" y="334936"/>
                </a:moveTo>
                <a:cubicBezTo>
                  <a:pt x="254407" y="334965"/>
                  <a:pt x="266196" y="342399"/>
                  <a:pt x="271771" y="354073"/>
                </a:cubicBezTo>
                <a:cubicBezTo>
                  <a:pt x="271916" y="355234"/>
                  <a:pt x="272265" y="356338"/>
                  <a:pt x="272845" y="357325"/>
                </a:cubicBezTo>
                <a:cubicBezTo>
                  <a:pt x="272961" y="357528"/>
                  <a:pt x="273165" y="357644"/>
                  <a:pt x="273281" y="357848"/>
                </a:cubicBezTo>
                <a:cubicBezTo>
                  <a:pt x="274558" y="361332"/>
                  <a:pt x="275197" y="365020"/>
                  <a:pt x="275255" y="368737"/>
                </a:cubicBezTo>
                <a:cubicBezTo>
                  <a:pt x="275255" y="382414"/>
                  <a:pt x="267009" y="394727"/>
                  <a:pt x="254407" y="399954"/>
                </a:cubicBezTo>
                <a:cubicBezTo>
                  <a:pt x="241777" y="405181"/>
                  <a:pt x="227230" y="402277"/>
                  <a:pt x="217561" y="392636"/>
                </a:cubicBezTo>
                <a:cubicBezTo>
                  <a:pt x="207921" y="382966"/>
                  <a:pt x="205017" y="368418"/>
                  <a:pt x="210244" y="355815"/>
                </a:cubicBezTo>
                <a:cubicBezTo>
                  <a:pt x="215470" y="343183"/>
                  <a:pt x="227810" y="334936"/>
                  <a:pt x="241457" y="334936"/>
                </a:cubicBezTo>
                <a:close/>
                <a:moveTo>
                  <a:pt x="477984" y="208240"/>
                </a:moveTo>
                <a:cubicBezTo>
                  <a:pt x="489947" y="208182"/>
                  <a:pt x="501039" y="214513"/>
                  <a:pt x="507136" y="224792"/>
                </a:cubicBezTo>
                <a:cubicBezTo>
                  <a:pt x="513263" y="235101"/>
                  <a:pt x="513437" y="247878"/>
                  <a:pt x="507659" y="258361"/>
                </a:cubicBezTo>
                <a:cubicBezTo>
                  <a:pt x="501852" y="268844"/>
                  <a:pt x="490963" y="275465"/>
                  <a:pt x="479001" y="275784"/>
                </a:cubicBezTo>
                <a:cubicBezTo>
                  <a:pt x="467009" y="276133"/>
                  <a:pt x="455772" y="270093"/>
                  <a:pt x="449413" y="259929"/>
                </a:cubicBezTo>
                <a:cubicBezTo>
                  <a:pt x="449442" y="258535"/>
                  <a:pt x="449094" y="257171"/>
                  <a:pt x="448426" y="255951"/>
                </a:cubicBezTo>
                <a:cubicBezTo>
                  <a:pt x="447874" y="255051"/>
                  <a:pt x="447177" y="254267"/>
                  <a:pt x="446364" y="253628"/>
                </a:cubicBezTo>
                <a:cubicBezTo>
                  <a:pt x="444970" y="249911"/>
                  <a:pt x="444215" y="245991"/>
                  <a:pt x="444186" y="242012"/>
                </a:cubicBezTo>
                <a:cubicBezTo>
                  <a:pt x="444186" y="223370"/>
                  <a:pt x="459314" y="208240"/>
                  <a:pt x="477984" y="208240"/>
                </a:cubicBezTo>
                <a:close/>
                <a:moveTo>
                  <a:pt x="476271" y="174472"/>
                </a:moveTo>
                <a:cubicBezTo>
                  <a:pt x="462218" y="174839"/>
                  <a:pt x="448281" y="179579"/>
                  <a:pt x="436608" y="188639"/>
                </a:cubicBezTo>
                <a:cubicBezTo>
                  <a:pt x="413292" y="206759"/>
                  <a:pt x="404407" y="237947"/>
                  <a:pt x="414744" y="265621"/>
                </a:cubicBezTo>
                <a:lnTo>
                  <a:pt x="298571" y="332700"/>
                </a:lnTo>
                <a:cubicBezTo>
                  <a:pt x="283008" y="307959"/>
                  <a:pt x="253304" y="296053"/>
                  <a:pt x="224965" y="303168"/>
                </a:cubicBezTo>
                <a:cubicBezTo>
                  <a:pt x="196626" y="310282"/>
                  <a:pt x="176068" y="334820"/>
                  <a:pt x="174007" y="363975"/>
                </a:cubicBezTo>
                <a:cubicBezTo>
                  <a:pt x="171945" y="393100"/>
                  <a:pt x="188844" y="420281"/>
                  <a:pt x="215906" y="431315"/>
                </a:cubicBezTo>
                <a:cubicBezTo>
                  <a:pt x="242967" y="442350"/>
                  <a:pt x="274036" y="434713"/>
                  <a:pt x="292938" y="412440"/>
                </a:cubicBezTo>
                <a:lnTo>
                  <a:pt x="351155" y="446038"/>
                </a:lnTo>
                <a:cubicBezTo>
                  <a:pt x="334111" y="476935"/>
                  <a:pt x="343983" y="515731"/>
                  <a:pt x="373716" y="534693"/>
                </a:cubicBezTo>
                <a:cubicBezTo>
                  <a:pt x="403449" y="553655"/>
                  <a:pt x="442793" y="546221"/>
                  <a:pt x="463582" y="517734"/>
                </a:cubicBezTo>
                <a:cubicBezTo>
                  <a:pt x="484401" y="489247"/>
                  <a:pt x="479523" y="449523"/>
                  <a:pt x="452433" y="426960"/>
                </a:cubicBezTo>
                <a:cubicBezTo>
                  <a:pt x="425342" y="404396"/>
                  <a:pt x="385360" y="406778"/>
                  <a:pt x="361115" y="432390"/>
                </a:cubicBezTo>
                <a:cubicBezTo>
                  <a:pt x="360969" y="432303"/>
                  <a:pt x="360882" y="432157"/>
                  <a:pt x="360737" y="432070"/>
                </a:cubicBezTo>
                <a:lnTo>
                  <a:pt x="302172" y="398269"/>
                </a:lnTo>
                <a:cubicBezTo>
                  <a:pt x="309837" y="382647"/>
                  <a:pt x="311144" y="364643"/>
                  <a:pt x="305801" y="348062"/>
                </a:cubicBezTo>
                <a:lnTo>
                  <a:pt x="422555" y="280634"/>
                </a:lnTo>
                <a:cubicBezTo>
                  <a:pt x="435185" y="298783"/>
                  <a:pt x="455888" y="309614"/>
                  <a:pt x="477984" y="309614"/>
                </a:cubicBezTo>
                <a:cubicBezTo>
                  <a:pt x="507514" y="309643"/>
                  <a:pt x="533675" y="290478"/>
                  <a:pt x="542531" y="262281"/>
                </a:cubicBezTo>
                <a:cubicBezTo>
                  <a:pt x="551387" y="234085"/>
                  <a:pt x="540876" y="203420"/>
                  <a:pt x="516631" y="186549"/>
                </a:cubicBezTo>
                <a:cubicBezTo>
                  <a:pt x="504494" y="178113"/>
                  <a:pt x="490325" y="174106"/>
                  <a:pt x="476271" y="174472"/>
                </a:cubicBezTo>
                <a:close/>
                <a:moveTo>
                  <a:pt x="120558" y="0"/>
                </a:moveTo>
                <a:lnTo>
                  <a:pt x="602774" y="0"/>
                </a:lnTo>
                <a:cubicBezTo>
                  <a:pt x="669356" y="0"/>
                  <a:pt x="723332" y="53976"/>
                  <a:pt x="723332" y="120558"/>
                </a:cubicBezTo>
                <a:lnTo>
                  <a:pt x="723332" y="602774"/>
                </a:lnTo>
                <a:cubicBezTo>
                  <a:pt x="723332" y="669356"/>
                  <a:pt x="669356" y="723332"/>
                  <a:pt x="602774" y="723332"/>
                </a:cubicBezTo>
                <a:lnTo>
                  <a:pt x="120558" y="723332"/>
                </a:lnTo>
                <a:cubicBezTo>
                  <a:pt x="53976" y="723332"/>
                  <a:pt x="0" y="669356"/>
                  <a:pt x="0" y="602774"/>
                </a:cubicBezTo>
                <a:lnTo>
                  <a:pt x="0" y="120558"/>
                </a:lnTo>
                <a:cubicBezTo>
                  <a:pt x="0" y="53976"/>
                  <a:pt x="53976" y="0"/>
                  <a:pt x="120558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E998DA77-CD3E-4DAF-94E0-9A73074B08CD}"/>
              </a:ext>
            </a:extLst>
          </p:cNvPr>
          <p:cNvSpPr/>
          <p:nvPr/>
        </p:nvSpPr>
        <p:spPr>
          <a:xfrm>
            <a:off x="6113223" y="1339703"/>
            <a:ext cx="386304" cy="386304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A666202A-2D99-4025-8D5F-08AB8DC0C21A}"/>
              </a:ext>
            </a:extLst>
          </p:cNvPr>
          <p:cNvCxnSpPr/>
          <p:nvPr/>
        </p:nvCxnSpPr>
        <p:spPr>
          <a:xfrm>
            <a:off x="6066925" y="2061646"/>
            <a:ext cx="4961438" cy="0"/>
          </a:xfrm>
          <a:prstGeom prst="line">
            <a:avLst/>
          </a:prstGeom>
          <a:ln>
            <a:gradFill>
              <a:gsLst>
                <a:gs pos="0">
                  <a:srgbClr val="01B0F1">
                    <a:alpha val="50000"/>
                  </a:srgbClr>
                </a:gs>
                <a:gs pos="100000">
                  <a:srgbClr val="01B0F1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7638585D-58D3-401B-9194-F58FB7B8BCBF}"/>
              </a:ext>
            </a:extLst>
          </p:cNvPr>
          <p:cNvCxnSpPr>
            <a:cxnSpLocks/>
          </p:cNvCxnSpPr>
          <p:nvPr/>
        </p:nvCxnSpPr>
        <p:spPr>
          <a:xfrm flipH="1">
            <a:off x="6030252" y="5330542"/>
            <a:ext cx="4961438" cy="0"/>
          </a:xfrm>
          <a:prstGeom prst="line">
            <a:avLst/>
          </a:prstGeom>
          <a:ln>
            <a:gradFill>
              <a:gsLst>
                <a:gs pos="0">
                  <a:srgbClr val="01B0F1">
                    <a:alpha val="50000"/>
                  </a:srgbClr>
                </a:gs>
                <a:gs pos="100000">
                  <a:srgbClr val="01B0F1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163A4E48-C021-455F-9340-031D641E1B64}"/>
              </a:ext>
            </a:extLst>
          </p:cNvPr>
          <p:cNvGrpSpPr/>
          <p:nvPr/>
        </p:nvGrpSpPr>
        <p:grpSpPr>
          <a:xfrm>
            <a:off x="10080857" y="6016387"/>
            <a:ext cx="947506" cy="73345"/>
            <a:chOff x="10080857" y="5817096"/>
            <a:chExt cx="947506" cy="73345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CD998254-6084-4163-B09D-FFA72D7B001A}"/>
                </a:ext>
              </a:extLst>
            </p:cNvPr>
            <p:cNvSpPr/>
            <p:nvPr/>
          </p:nvSpPr>
          <p:spPr>
            <a:xfrm>
              <a:off x="10080857" y="5817096"/>
              <a:ext cx="73345" cy="733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A0CD770E-1247-4EA7-9D1D-80F100373E2F}"/>
                </a:ext>
              </a:extLst>
            </p:cNvPr>
            <p:cNvSpPr/>
            <p:nvPr/>
          </p:nvSpPr>
          <p:spPr>
            <a:xfrm>
              <a:off x="10255689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162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836DC27-CE1A-414D-8C51-57301754DC70}"/>
                </a:ext>
              </a:extLst>
            </p:cNvPr>
            <p:cNvSpPr/>
            <p:nvPr/>
          </p:nvSpPr>
          <p:spPr>
            <a:xfrm>
              <a:off x="10430521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124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148E8B3F-1DCE-465C-8B0C-96E566350E98}"/>
                </a:ext>
              </a:extLst>
            </p:cNvPr>
            <p:cNvSpPr/>
            <p:nvPr/>
          </p:nvSpPr>
          <p:spPr>
            <a:xfrm>
              <a:off x="10605353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86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3C0BA866-05E5-4693-AC37-5CF4038572C3}"/>
                </a:ext>
              </a:extLst>
            </p:cNvPr>
            <p:cNvSpPr/>
            <p:nvPr/>
          </p:nvSpPr>
          <p:spPr>
            <a:xfrm>
              <a:off x="10780185" y="5817096"/>
              <a:ext cx="73345" cy="73345"/>
            </a:xfrm>
            <a:prstGeom prst="ellipse">
              <a:avLst/>
            </a:prstGeom>
            <a:solidFill>
              <a:schemeClr val="bg1">
                <a:lumMod val="100000"/>
                <a:alpha val="48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043FD02B-5B36-41D3-8013-7C0F51ABC1E4}"/>
                </a:ext>
              </a:extLst>
            </p:cNvPr>
            <p:cNvSpPr/>
            <p:nvPr/>
          </p:nvSpPr>
          <p:spPr>
            <a:xfrm>
              <a:off x="10955018" y="5817096"/>
              <a:ext cx="73345" cy="73345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33B6705-434E-4F8B-8DFF-598683A6F0E1}"/>
              </a:ext>
            </a:extLst>
          </p:cNvPr>
          <p:cNvSpPr txBox="1"/>
          <p:nvPr/>
        </p:nvSpPr>
        <p:spPr>
          <a:xfrm>
            <a:off x="6183947" y="1457016"/>
            <a:ext cx="4259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记录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你的美好一天</a:t>
            </a:r>
          </a:p>
        </p:txBody>
      </p:sp>
      <p:pic>
        <p:nvPicPr>
          <p:cNvPr id="1025" name="图片 1024">
            <a:extLst>
              <a:ext uri="{FF2B5EF4-FFF2-40B4-BE49-F238E27FC236}">
                <a16:creationId xmlns:a16="http://schemas.microsoft.com/office/drawing/2014/main" xmlns="" id="{8CCAB2A1-044F-4030-9FC1-60CA84DF7AC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3773464" y="5705671"/>
            <a:ext cx="396274" cy="390178"/>
          </a:xfrm>
          <a:prstGeom prst="rect">
            <a:avLst/>
          </a:prstGeom>
        </p:spPr>
      </p:pic>
      <p:sp>
        <p:nvSpPr>
          <p:cNvPr id="1027" name="文本框 1026">
            <a:extLst>
              <a:ext uri="{FF2B5EF4-FFF2-40B4-BE49-F238E27FC236}">
                <a16:creationId xmlns:a16="http://schemas.microsoft.com/office/drawing/2014/main" xmlns="" id="{D83177D0-802F-48B2-B52F-DCB20452DF6F}"/>
              </a:ext>
            </a:extLst>
          </p:cNvPr>
          <p:cNvSpPr txBox="1"/>
          <p:nvPr/>
        </p:nvSpPr>
        <p:spPr>
          <a:xfrm>
            <a:off x="8774229" y="5900760"/>
            <a:ext cx="43156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2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你好，打工人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34293DD-804D-46CF-BAE9-7BA5843D7D4D}"/>
              </a:ext>
            </a:extLst>
          </p:cNvPr>
          <p:cNvSpPr/>
          <p:nvPr/>
        </p:nvSpPr>
        <p:spPr>
          <a:xfrm>
            <a:off x="-813522" y="621506"/>
            <a:ext cx="13005521" cy="5652294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32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88D09B-4ECD-482D-9CF5-35ABB6C7F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699B1E68-D9BF-4B4F-B800-2A137FFEBE24}"/>
              </a:ext>
            </a:extLst>
          </p:cNvPr>
          <p:cNvSpPr/>
          <p:nvPr/>
        </p:nvSpPr>
        <p:spPr>
          <a:xfrm>
            <a:off x="8737236" y="3687673"/>
            <a:ext cx="1320447" cy="1320447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55000">
                <a:schemeClr val="bg1">
                  <a:alpha val="5000"/>
                </a:schemeClr>
              </a:gs>
            </a:gsLst>
            <a:lin ang="8100000" scaled="0"/>
          </a:gradFill>
          <a:ln w="127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C903FE5-8BA7-4DB2-8B98-EB8089706EBE}"/>
              </a:ext>
            </a:extLst>
          </p:cNvPr>
          <p:cNvSpPr/>
          <p:nvPr/>
        </p:nvSpPr>
        <p:spPr>
          <a:xfrm>
            <a:off x="9265708" y="2884972"/>
            <a:ext cx="1583951" cy="1583951"/>
          </a:xfrm>
          <a:prstGeom prst="ellipse">
            <a:avLst/>
          </a:prstGeom>
          <a:gradFill>
            <a:gsLst>
              <a:gs pos="0">
                <a:srgbClr val="01B0F1">
                  <a:alpha val="20000"/>
                </a:srgbClr>
              </a:gs>
              <a:gs pos="55000">
                <a:srgbClr val="01B0F1">
                  <a:alpha val="5000"/>
                </a:srgbClr>
              </a:gs>
            </a:gsLst>
            <a:lin ang="18000000" scaled="0"/>
          </a:gradFill>
          <a:ln w="127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A6A748E-E502-40E9-B37F-62C008594785}"/>
              </a:ext>
            </a:extLst>
          </p:cNvPr>
          <p:cNvSpPr txBox="1"/>
          <p:nvPr/>
        </p:nvSpPr>
        <p:spPr>
          <a:xfrm>
            <a:off x="10183611" y="5435923"/>
            <a:ext cx="1335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   —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    人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796D646-A198-4FFF-9F3C-9F433D5DD3AF}"/>
              </a:ext>
            </a:extLst>
          </p:cNvPr>
          <p:cNvSpPr/>
          <p:nvPr/>
        </p:nvSpPr>
        <p:spPr>
          <a:xfrm>
            <a:off x="1501766" y="1955666"/>
            <a:ext cx="2935150" cy="2881143"/>
          </a:xfrm>
          <a:prstGeom prst="rect">
            <a:avLst/>
          </a:prstGeom>
          <a:solidFill>
            <a:srgbClr val="46474B"/>
          </a:solidFill>
          <a:ln>
            <a:noFill/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152BEB37-C27C-4C2F-8363-1FD526E0C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928" y="3017046"/>
            <a:ext cx="2366433" cy="3154271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53" name="Picture 2">
            <a:extLst>
              <a:ext uri="{FF2B5EF4-FFF2-40B4-BE49-F238E27FC236}">
                <a16:creationId xmlns:a16="http://schemas.microsoft.com/office/drawing/2014/main" xmlns="" id="{B623D523-3971-410C-BE44-8A60B28DB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13" y="1084384"/>
            <a:ext cx="1864512" cy="2485247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5B84F19-ED6C-4253-8215-0A9E1E38A3B6}"/>
              </a:ext>
            </a:extLst>
          </p:cNvPr>
          <p:cNvSpPr/>
          <p:nvPr/>
        </p:nvSpPr>
        <p:spPr>
          <a:xfrm>
            <a:off x="742473" y="963218"/>
            <a:ext cx="4750889" cy="5212826"/>
          </a:xfrm>
          <a:prstGeom prst="rect">
            <a:avLst/>
          </a:prstGeom>
          <a:noFill/>
          <a:ln>
            <a:solidFill>
              <a:srgbClr val="46474B"/>
            </a:solidFill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E8A1568-639B-4D7F-971F-C51B53938823}"/>
              </a:ext>
            </a:extLst>
          </p:cNvPr>
          <p:cNvSpPr txBox="1"/>
          <p:nvPr/>
        </p:nvSpPr>
        <p:spPr>
          <a:xfrm>
            <a:off x="772134" y="3637311"/>
            <a:ext cx="1606929" cy="261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1B0F1">
                    <a:alpha val="4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lide 015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4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89794B9-C35F-4BDE-9DDC-61F5926DE9EA}"/>
              </a:ext>
            </a:extLst>
          </p:cNvPr>
          <p:cNvSpPr txBox="1"/>
          <p:nvPr/>
        </p:nvSpPr>
        <p:spPr>
          <a:xfrm>
            <a:off x="3543883" y="1333160"/>
            <a:ext cx="2553454" cy="1109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Day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001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99A1A82-7E0F-4B84-9B28-A75508094485}"/>
              </a:ext>
            </a:extLst>
          </p:cNvPr>
          <p:cNvSpPr/>
          <p:nvPr/>
        </p:nvSpPr>
        <p:spPr>
          <a:xfrm>
            <a:off x="1141653" y="2377618"/>
            <a:ext cx="4089349" cy="284348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EF25330-30F3-4965-8A60-1ABB29921F6D}"/>
              </a:ext>
            </a:extLst>
          </p:cNvPr>
          <p:cNvSpPr/>
          <p:nvPr/>
        </p:nvSpPr>
        <p:spPr>
          <a:xfrm>
            <a:off x="844013" y="1084384"/>
            <a:ext cx="1864512" cy="248524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D6BEB49-DD8C-4D0D-98E7-BB34D5DD7722}"/>
              </a:ext>
            </a:extLst>
          </p:cNvPr>
          <p:cNvSpPr/>
          <p:nvPr/>
        </p:nvSpPr>
        <p:spPr>
          <a:xfrm>
            <a:off x="3126928" y="3017046"/>
            <a:ext cx="2366433" cy="3154271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B3CB3BE-A7A4-47DF-842A-47CC9C272698}"/>
              </a:ext>
            </a:extLst>
          </p:cNvPr>
          <p:cNvSpPr txBox="1"/>
          <p:nvPr/>
        </p:nvSpPr>
        <p:spPr>
          <a:xfrm>
            <a:off x="2849288" y="4854842"/>
            <a:ext cx="297153" cy="1368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1B0F1">
                    <a:alpha val="52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1B0F1">
                  <a:alpha val="52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1B0F1">
                    <a:alpha val="52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1B0F1">
                  <a:alpha val="52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2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2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2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2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2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2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2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2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2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2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2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11E4BBE-5A60-4C04-A539-74D11F5E876F}"/>
              </a:ext>
            </a:extLst>
          </p:cNvPr>
          <p:cNvSpPr/>
          <p:nvPr/>
        </p:nvSpPr>
        <p:spPr>
          <a:xfrm>
            <a:off x="831962" y="1076968"/>
            <a:ext cx="4750889" cy="5212826"/>
          </a:xfrm>
          <a:prstGeom prst="rect">
            <a:avLst/>
          </a:prstGeom>
          <a:noFill/>
          <a:ln>
            <a:solidFill>
              <a:srgbClr val="46474B"/>
            </a:solidFill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9881F45-9D3D-48AD-BF91-1A6F9A16FB7B}"/>
              </a:ext>
            </a:extLst>
          </p:cNvPr>
          <p:cNvGrpSpPr/>
          <p:nvPr/>
        </p:nvGrpSpPr>
        <p:grpSpPr>
          <a:xfrm>
            <a:off x="892757" y="6012738"/>
            <a:ext cx="258116" cy="100867"/>
            <a:chOff x="819295" y="5861669"/>
            <a:chExt cx="443045" cy="173133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939F151A-9B68-4CDD-904D-C65764FC64D5}"/>
                </a:ext>
              </a:extLst>
            </p:cNvPr>
            <p:cNvSpPr/>
            <p:nvPr/>
          </p:nvSpPr>
          <p:spPr>
            <a:xfrm>
              <a:off x="819295" y="5861669"/>
              <a:ext cx="443045" cy="173133"/>
            </a:xfrm>
            <a:prstGeom prst="roundRect">
              <a:avLst>
                <a:gd name="adj" fmla="val 50000"/>
              </a:avLst>
            </a:prstGeom>
            <a:solidFill>
              <a:srgbClr val="46474B"/>
            </a:solidFill>
            <a:ln>
              <a:solidFill>
                <a:srgbClr val="4647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95224689-64EA-4DE1-A016-2E4EC2F2CBE0}"/>
                </a:ext>
              </a:extLst>
            </p:cNvPr>
            <p:cNvSpPr/>
            <p:nvPr/>
          </p:nvSpPr>
          <p:spPr>
            <a:xfrm>
              <a:off x="902564" y="5896447"/>
              <a:ext cx="103578" cy="103578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308166A-0E53-4743-AF06-CB2294BE877A}"/>
                </a:ext>
              </a:extLst>
            </p:cNvPr>
            <p:cNvSpPr/>
            <p:nvPr/>
          </p:nvSpPr>
          <p:spPr>
            <a:xfrm>
              <a:off x="1082452" y="5896447"/>
              <a:ext cx="103578" cy="103578"/>
            </a:xfrm>
            <a:prstGeom prst="ellipse">
              <a:avLst/>
            </a:prstGeom>
            <a:solidFill>
              <a:srgbClr val="01B0F1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E09BAE7-4D15-403B-993E-69CB211AD664}"/>
              </a:ext>
            </a:extLst>
          </p:cNvPr>
          <p:cNvSpPr txBox="1"/>
          <p:nvPr/>
        </p:nvSpPr>
        <p:spPr>
          <a:xfrm>
            <a:off x="6653519" y="1028700"/>
            <a:ext cx="3251642" cy="469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记录你的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好生活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268C9913-0000-4355-98C1-624657822C64}"/>
              </a:ext>
            </a:extLst>
          </p:cNvPr>
          <p:cNvCxnSpPr>
            <a:cxnSpLocks/>
          </p:cNvCxnSpPr>
          <p:nvPr/>
        </p:nvCxnSpPr>
        <p:spPr>
          <a:xfrm>
            <a:off x="6765376" y="1662860"/>
            <a:ext cx="4203387" cy="0"/>
          </a:xfrm>
          <a:prstGeom prst="line">
            <a:avLst/>
          </a:prstGeom>
          <a:ln>
            <a:gradFill>
              <a:gsLst>
                <a:gs pos="0">
                  <a:srgbClr val="01B0F1"/>
                </a:gs>
                <a:gs pos="100000">
                  <a:srgbClr val="01B0F1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A28F7D4C-C8B6-437F-8E35-B5E7E145E718}"/>
              </a:ext>
            </a:extLst>
          </p:cNvPr>
          <p:cNvSpPr/>
          <p:nvPr/>
        </p:nvSpPr>
        <p:spPr>
          <a:xfrm>
            <a:off x="6572224" y="876908"/>
            <a:ext cx="386304" cy="386304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0278876-3C6F-4556-8F64-A78FD5D9E3C8}"/>
              </a:ext>
            </a:extLst>
          </p:cNvPr>
          <p:cNvSpPr txBox="1"/>
          <p:nvPr/>
        </p:nvSpPr>
        <p:spPr>
          <a:xfrm>
            <a:off x="6732144" y="1900642"/>
            <a:ext cx="47867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psum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arm dolor sit amet,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consectetuer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arm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adipiscing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elit. Maecenas porttitor congue massa. Fusce posuere, magna sed pulvinar ultricies, purus lectus malesuada libero, sit amet commodo magna eros quis urna.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viverra imperdiet enim. Fusce est. Vivamus a tellus.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A9FA80C4-E4FB-44C3-AA8A-000AC195C51E}"/>
              </a:ext>
            </a:extLst>
          </p:cNvPr>
          <p:cNvSpPr/>
          <p:nvPr/>
        </p:nvSpPr>
        <p:spPr>
          <a:xfrm flipH="1">
            <a:off x="11209187" y="6156207"/>
            <a:ext cx="250976" cy="133587"/>
          </a:xfrm>
          <a:custGeom>
            <a:avLst/>
            <a:gdLst/>
            <a:ahLst/>
            <a:cxnLst/>
            <a:rect l="l" t="t" r="r" b="b"/>
            <a:pathLst>
              <a:path w="404765" h="215444">
                <a:moveTo>
                  <a:pt x="210651" y="102934"/>
                </a:moveTo>
                <a:cubicBezTo>
                  <a:pt x="200940" y="102934"/>
                  <a:pt x="196085" y="108961"/>
                  <a:pt x="196085" y="121017"/>
                </a:cubicBezTo>
                <a:cubicBezTo>
                  <a:pt x="196085" y="133667"/>
                  <a:pt x="200903" y="139992"/>
                  <a:pt x="210539" y="139992"/>
                </a:cubicBezTo>
                <a:cubicBezTo>
                  <a:pt x="220585" y="139992"/>
                  <a:pt x="225608" y="133834"/>
                  <a:pt x="225608" y="121519"/>
                </a:cubicBezTo>
                <a:cubicBezTo>
                  <a:pt x="225608" y="115603"/>
                  <a:pt x="224297" y="111026"/>
                  <a:pt x="221674" y="107789"/>
                </a:cubicBezTo>
                <a:cubicBezTo>
                  <a:pt x="219051" y="104552"/>
                  <a:pt x="215376" y="102934"/>
                  <a:pt x="210651" y="102934"/>
                </a:cubicBezTo>
                <a:close/>
                <a:moveTo>
                  <a:pt x="89561" y="101427"/>
                </a:moveTo>
                <a:cubicBezTo>
                  <a:pt x="82082" y="101427"/>
                  <a:pt x="78343" y="106041"/>
                  <a:pt x="78343" y="115268"/>
                </a:cubicBezTo>
                <a:lnTo>
                  <a:pt x="102230" y="115268"/>
                </a:lnTo>
                <a:cubicBezTo>
                  <a:pt x="101634" y="111101"/>
                  <a:pt x="100146" y="107752"/>
                  <a:pt x="97765" y="105222"/>
                </a:cubicBezTo>
                <a:cubicBezTo>
                  <a:pt x="95384" y="102692"/>
                  <a:pt x="92649" y="101427"/>
                  <a:pt x="89561" y="101427"/>
                </a:cubicBezTo>
                <a:close/>
                <a:moveTo>
                  <a:pt x="129484" y="89539"/>
                </a:moveTo>
                <a:cubicBezTo>
                  <a:pt x="137335" y="89539"/>
                  <a:pt x="142748" y="93762"/>
                  <a:pt x="145725" y="102208"/>
                </a:cubicBezTo>
                <a:lnTo>
                  <a:pt x="145948" y="102208"/>
                </a:lnTo>
                <a:lnTo>
                  <a:pt x="145948" y="90600"/>
                </a:lnTo>
                <a:lnTo>
                  <a:pt x="163975" y="90600"/>
                </a:lnTo>
                <a:lnTo>
                  <a:pt x="163975" y="152326"/>
                </a:lnTo>
                <a:lnTo>
                  <a:pt x="145948" y="152326"/>
                </a:lnTo>
                <a:lnTo>
                  <a:pt x="145948" y="122635"/>
                </a:lnTo>
                <a:cubicBezTo>
                  <a:pt x="145948" y="117166"/>
                  <a:pt x="144748" y="112868"/>
                  <a:pt x="142348" y="109743"/>
                </a:cubicBezTo>
                <a:cubicBezTo>
                  <a:pt x="139948" y="106617"/>
                  <a:pt x="136702" y="105055"/>
                  <a:pt x="132609" y="105055"/>
                </a:cubicBezTo>
                <a:cubicBezTo>
                  <a:pt x="129484" y="105055"/>
                  <a:pt x="126824" y="105687"/>
                  <a:pt x="124628" y="106952"/>
                </a:cubicBezTo>
                <a:lnTo>
                  <a:pt x="124628" y="90265"/>
                </a:lnTo>
                <a:cubicBezTo>
                  <a:pt x="125745" y="89781"/>
                  <a:pt x="127363" y="89539"/>
                  <a:pt x="129484" y="89539"/>
                </a:cubicBezTo>
                <a:close/>
                <a:moveTo>
                  <a:pt x="89449" y="89093"/>
                </a:moveTo>
                <a:cubicBezTo>
                  <a:pt x="98230" y="89093"/>
                  <a:pt x="105523" y="92172"/>
                  <a:pt x="111327" y="98330"/>
                </a:cubicBezTo>
                <a:cubicBezTo>
                  <a:pt x="117131" y="104487"/>
                  <a:pt x="120033" y="112496"/>
                  <a:pt x="120033" y="122356"/>
                </a:cubicBezTo>
                <a:cubicBezTo>
                  <a:pt x="120033" y="132253"/>
                  <a:pt x="117308" y="139974"/>
                  <a:pt x="111857" y="145517"/>
                </a:cubicBezTo>
                <a:cubicBezTo>
                  <a:pt x="106406" y="151061"/>
                  <a:pt x="98770" y="153833"/>
                  <a:pt x="88947" y="153833"/>
                </a:cubicBezTo>
                <a:cubicBezTo>
                  <a:pt x="79831" y="153833"/>
                  <a:pt x="72464" y="152252"/>
                  <a:pt x="66846" y="149089"/>
                </a:cubicBezTo>
                <a:lnTo>
                  <a:pt x="66846" y="135862"/>
                </a:lnTo>
                <a:cubicBezTo>
                  <a:pt x="72055" y="139211"/>
                  <a:pt x="78064" y="140885"/>
                  <a:pt x="84873" y="140885"/>
                </a:cubicBezTo>
                <a:cubicBezTo>
                  <a:pt x="95774" y="140885"/>
                  <a:pt x="101541" y="136104"/>
                  <a:pt x="102174" y="126542"/>
                </a:cubicBezTo>
                <a:lnTo>
                  <a:pt x="61544" y="126542"/>
                </a:lnTo>
                <a:lnTo>
                  <a:pt x="61544" y="118896"/>
                </a:lnTo>
                <a:cubicBezTo>
                  <a:pt x="61544" y="109631"/>
                  <a:pt x="64009" y="102348"/>
                  <a:pt x="68939" y="97046"/>
                </a:cubicBezTo>
                <a:cubicBezTo>
                  <a:pt x="73869" y="91744"/>
                  <a:pt x="80706" y="89093"/>
                  <a:pt x="89449" y="89093"/>
                </a:cubicBezTo>
                <a:close/>
                <a:moveTo>
                  <a:pt x="210205" y="89093"/>
                </a:moveTo>
                <a:cubicBezTo>
                  <a:pt x="220474" y="89093"/>
                  <a:pt x="228650" y="91995"/>
                  <a:pt x="234733" y="97799"/>
                </a:cubicBezTo>
                <a:cubicBezTo>
                  <a:pt x="240817" y="103604"/>
                  <a:pt x="243858" y="111585"/>
                  <a:pt x="243858" y="121742"/>
                </a:cubicBezTo>
                <a:cubicBezTo>
                  <a:pt x="243858" y="131639"/>
                  <a:pt x="240910" y="139462"/>
                  <a:pt x="235012" y="145210"/>
                </a:cubicBezTo>
                <a:cubicBezTo>
                  <a:pt x="229115" y="150959"/>
                  <a:pt x="221143" y="153833"/>
                  <a:pt x="211098" y="153833"/>
                </a:cubicBezTo>
                <a:cubicBezTo>
                  <a:pt x="200866" y="153833"/>
                  <a:pt x="192754" y="150838"/>
                  <a:pt x="186764" y="144848"/>
                </a:cubicBezTo>
                <a:cubicBezTo>
                  <a:pt x="180774" y="138857"/>
                  <a:pt x="177779" y="130802"/>
                  <a:pt x="177779" y="120682"/>
                </a:cubicBezTo>
                <a:cubicBezTo>
                  <a:pt x="177779" y="111045"/>
                  <a:pt x="180699" y="103371"/>
                  <a:pt x="186541" y="97660"/>
                </a:cubicBezTo>
                <a:cubicBezTo>
                  <a:pt x="192382" y="91949"/>
                  <a:pt x="200270" y="89093"/>
                  <a:pt x="210205" y="89093"/>
                </a:cubicBezTo>
                <a:close/>
                <a:moveTo>
                  <a:pt x="316356" y="89093"/>
                </a:moveTo>
                <a:cubicBezTo>
                  <a:pt x="320300" y="89093"/>
                  <a:pt x="324058" y="90070"/>
                  <a:pt x="327630" y="92023"/>
                </a:cubicBezTo>
                <a:cubicBezTo>
                  <a:pt x="331202" y="93976"/>
                  <a:pt x="334067" y="96720"/>
                  <a:pt x="336225" y="100255"/>
                </a:cubicBezTo>
                <a:lnTo>
                  <a:pt x="336448" y="100255"/>
                </a:lnTo>
                <a:lnTo>
                  <a:pt x="336448" y="90600"/>
                </a:lnTo>
                <a:lnTo>
                  <a:pt x="354475" y="90600"/>
                </a:lnTo>
                <a:lnTo>
                  <a:pt x="354475" y="152326"/>
                </a:lnTo>
                <a:lnTo>
                  <a:pt x="336448" y="152326"/>
                </a:lnTo>
                <a:lnTo>
                  <a:pt x="336448" y="117891"/>
                </a:lnTo>
                <a:cubicBezTo>
                  <a:pt x="336448" y="113389"/>
                  <a:pt x="335434" y="109771"/>
                  <a:pt x="333406" y="107036"/>
                </a:cubicBezTo>
                <a:cubicBezTo>
                  <a:pt x="331379" y="104301"/>
                  <a:pt x="328672" y="102934"/>
                  <a:pt x="325286" y="102934"/>
                </a:cubicBezTo>
                <a:cubicBezTo>
                  <a:pt x="318477" y="102934"/>
                  <a:pt x="315073" y="107510"/>
                  <a:pt x="315073" y="116663"/>
                </a:cubicBezTo>
                <a:lnTo>
                  <a:pt x="315073" y="152326"/>
                </a:lnTo>
                <a:lnTo>
                  <a:pt x="297102" y="152326"/>
                </a:lnTo>
                <a:lnTo>
                  <a:pt x="297102" y="117724"/>
                </a:lnTo>
                <a:cubicBezTo>
                  <a:pt x="297102" y="113594"/>
                  <a:pt x="296041" y="110096"/>
                  <a:pt x="293920" y="107231"/>
                </a:cubicBezTo>
                <a:cubicBezTo>
                  <a:pt x="291800" y="104366"/>
                  <a:pt x="289139" y="102934"/>
                  <a:pt x="285940" y="102934"/>
                </a:cubicBezTo>
                <a:cubicBezTo>
                  <a:pt x="279056" y="102934"/>
                  <a:pt x="275615" y="107659"/>
                  <a:pt x="275615" y="117110"/>
                </a:cubicBezTo>
                <a:lnTo>
                  <a:pt x="275615" y="152326"/>
                </a:lnTo>
                <a:lnTo>
                  <a:pt x="257644" y="152326"/>
                </a:lnTo>
                <a:lnTo>
                  <a:pt x="257644" y="113984"/>
                </a:lnTo>
                <a:cubicBezTo>
                  <a:pt x="257644" y="97390"/>
                  <a:pt x="264359" y="89093"/>
                  <a:pt x="277791" y="89093"/>
                </a:cubicBezTo>
                <a:cubicBezTo>
                  <a:pt x="286870" y="89093"/>
                  <a:pt x="293790" y="92981"/>
                  <a:pt x="298553" y="100757"/>
                </a:cubicBezTo>
                <a:cubicBezTo>
                  <a:pt x="301752" y="92981"/>
                  <a:pt x="307687" y="89093"/>
                  <a:pt x="316356" y="89093"/>
                </a:cubicBezTo>
                <a:close/>
                <a:moveTo>
                  <a:pt x="353311" y="0"/>
                </a:moveTo>
                <a:lnTo>
                  <a:pt x="51454" y="0"/>
                </a:lnTo>
                <a:cubicBezTo>
                  <a:pt x="23037" y="0"/>
                  <a:pt x="0" y="23037"/>
                  <a:pt x="0" y="51454"/>
                </a:cubicBezTo>
                <a:lnTo>
                  <a:pt x="0" y="163990"/>
                </a:lnTo>
                <a:cubicBezTo>
                  <a:pt x="0" y="192407"/>
                  <a:pt x="23037" y="215444"/>
                  <a:pt x="51454" y="215444"/>
                </a:cubicBezTo>
                <a:lnTo>
                  <a:pt x="353311" y="215444"/>
                </a:lnTo>
                <a:cubicBezTo>
                  <a:pt x="381728" y="215444"/>
                  <a:pt x="404765" y="192407"/>
                  <a:pt x="404765" y="163990"/>
                </a:cubicBezTo>
                <a:lnTo>
                  <a:pt x="404765" y="51454"/>
                </a:lnTo>
                <a:cubicBezTo>
                  <a:pt x="404765" y="23037"/>
                  <a:pt x="381728" y="0"/>
                  <a:pt x="353311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25FC1C5E-C2B1-4001-B5FD-BEC121B4EF9A}"/>
              </a:ext>
            </a:extLst>
          </p:cNvPr>
          <p:cNvGrpSpPr/>
          <p:nvPr/>
        </p:nvGrpSpPr>
        <p:grpSpPr>
          <a:xfrm>
            <a:off x="6884849" y="6100244"/>
            <a:ext cx="940017" cy="184259"/>
            <a:chOff x="3562119" y="3706200"/>
            <a:chExt cx="1593835" cy="312418"/>
          </a:xfrm>
        </p:grpSpPr>
        <p:sp>
          <p:nvSpPr>
            <p:cNvPr id="55" name="iconfont-1187-867846">
              <a:extLst>
                <a:ext uri="{FF2B5EF4-FFF2-40B4-BE49-F238E27FC236}">
                  <a16:creationId xmlns:a16="http://schemas.microsoft.com/office/drawing/2014/main" xmlns="" id="{C5A4AFE4-A6F3-497D-BCE7-5E1DE94033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62119" y="3706200"/>
              <a:ext cx="282676" cy="284404"/>
            </a:xfrm>
            <a:custGeom>
              <a:avLst/>
              <a:gdLst>
                <a:gd name="T0" fmla="*/ 451 w 12603"/>
                <a:gd name="T1" fmla="*/ 11783 h 12681"/>
                <a:gd name="T2" fmla="*/ 0 w 12603"/>
                <a:gd name="T3" fmla="*/ 11334 h 12681"/>
                <a:gd name="T4" fmla="*/ 0 w 12603"/>
                <a:gd name="T5" fmla="*/ 5036 h 12681"/>
                <a:gd name="T6" fmla="*/ 451 w 12603"/>
                <a:gd name="T7" fmla="*/ 4587 h 12681"/>
                <a:gd name="T8" fmla="*/ 901 w 12603"/>
                <a:gd name="T9" fmla="*/ 5036 h 12681"/>
                <a:gd name="T10" fmla="*/ 901 w 12603"/>
                <a:gd name="T11" fmla="*/ 11334 h 12681"/>
                <a:gd name="T12" fmla="*/ 451 w 12603"/>
                <a:gd name="T13" fmla="*/ 11783 h 12681"/>
                <a:gd name="T14" fmla="*/ 11256 w 12603"/>
                <a:gd name="T15" fmla="*/ 4587 h 12681"/>
                <a:gd name="T16" fmla="*/ 8590 w 12603"/>
                <a:gd name="T17" fmla="*/ 4587 h 12681"/>
                <a:gd name="T18" fmla="*/ 8878 w 12603"/>
                <a:gd name="T19" fmla="*/ 1917 h 12681"/>
                <a:gd name="T20" fmla="*/ 7559 w 12603"/>
                <a:gd name="T21" fmla="*/ 181 h 12681"/>
                <a:gd name="T22" fmla="*/ 6155 w 12603"/>
                <a:gd name="T23" fmla="*/ 399 h 12681"/>
                <a:gd name="T24" fmla="*/ 5443 w 12603"/>
                <a:gd name="T25" fmla="*/ 2201 h 12681"/>
                <a:gd name="T26" fmla="*/ 5051 w 12603"/>
                <a:gd name="T27" fmla="*/ 3440 h 12681"/>
                <a:gd name="T28" fmla="*/ 3513 w 12603"/>
                <a:gd name="T29" fmla="*/ 4586 h 12681"/>
                <a:gd name="T30" fmla="*/ 2251 w 12603"/>
                <a:gd name="T31" fmla="*/ 4586 h 12681"/>
                <a:gd name="T32" fmla="*/ 1800 w 12603"/>
                <a:gd name="T33" fmla="*/ 5035 h 12681"/>
                <a:gd name="T34" fmla="*/ 1800 w 12603"/>
                <a:gd name="T35" fmla="*/ 11333 h 12681"/>
                <a:gd name="T36" fmla="*/ 2251 w 12603"/>
                <a:gd name="T37" fmla="*/ 11782 h 12681"/>
                <a:gd name="T38" fmla="*/ 3469 w 12603"/>
                <a:gd name="T39" fmla="*/ 11782 h 12681"/>
                <a:gd name="T40" fmla="*/ 6869 w 12603"/>
                <a:gd name="T41" fmla="*/ 12681 h 12681"/>
                <a:gd name="T42" fmla="*/ 9906 w 12603"/>
                <a:gd name="T43" fmla="*/ 12681 h 12681"/>
                <a:gd name="T44" fmla="*/ 11590 w 12603"/>
                <a:gd name="T45" fmla="*/ 11953 h 12681"/>
                <a:gd name="T46" fmla="*/ 12603 w 12603"/>
                <a:gd name="T47" fmla="*/ 5946 h 12681"/>
                <a:gd name="T48" fmla="*/ 11256 w 12603"/>
                <a:gd name="T49" fmla="*/ 4587 h 12681"/>
                <a:gd name="T50" fmla="*/ 10816 w 12603"/>
                <a:gd name="T51" fmla="*/ 11492 h 12681"/>
                <a:gd name="T52" fmla="*/ 9904 w 12603"/>
                <a:gd name="T53" fmla="*/ 11783 h 12681"/>
                <a:gd name="T54" fmla="*/ 6868 w 12603"/>
                <a:gd name="T55" fmla="*/ 11783 h 12681"/>
                <a:gd name="T56" fmla="*/ 3827 w 12603"/>
                <a:gd name="T57" fmla="*/ 10883 h 12681"/>
                <a:gd name="T58" fmla="*/ 3827 w 12603"/>
                <a:gd name="T59" fmla="*/ 10883 h 12681"/>
                <a:gd name="T60" fmla="*/ 3601 w 12603"/>
                <a:gd name="T61" fmla="*/ 10883 h 12681"/>
                <a:gd name="T62" fmla="*/ 2700 w 12603"/>
                <a:gd name="T63" fmla="*/ 10883 h 12681"/>
                <a:gd name="T64" fmla="*/ 2700 w 12603"/>
                <a:gd name="T65" fmla="*/ 5484 h 12681"/>
                <a:gd name="T66" fmla="*/ 3599 w 12603"/>
                <a:gd name="T67" fmla="*/ 5484 h 12681"/>
                <a:gd name="T68" fmla="*/ 3704 w 12603"/>
                <a:gd name="T69" fmla="*/ 5465 h 12681"/>
                <a:gd name="T70" fmla="*/ 3725 w 12603"/>
                <a:gd name="T71" fmla="*/ 5462 h 12681"/>
                <a:gd name="T72" fmla="*/ 3748 w 12603"/>
                <a:gd name="T73" fmla="*/ 5455 h 12681"/>
                <a:gd name="T74" fmla="*/ 3784 w 12603"/>
                <a:gd name="T75" fmla="*/ 5443 h 12681"/>
                <a:gd name="T76" fmla="*/ 5827 w 12603"/>
                <a:gd name="T77" fmla="*/ 3897 h 12681"/>
                <a:gd name="T78" fmla="*/ 6316 w 12603"/>
                <a:gd name="T79" fmla="*/ 2415 h 12681"/>
                <a:gd name="T80" fmla="*/ 6796 w 12603"/>
                <a:gd name="T81" fmla="*/ 1030 h 12681"/>
                <a:gd name="T82" fmla="*/ 7313 w 12603"/>
                <a:gd name="T83" fmla="*/ 1048 h 12681"/>
                <a:gd name="T84" fmla="*/ 7984 w 12603"/>
                <a:gd name="T85" fmla="*/ 2029 h 12681"/>
                <a:gd name="T86" fmla="*/ 7536 w 12603"/>
                <a:gd name="T87" fmla="*/ 4856 h 12681"/>
                <a:gd name="T88" fmla="*/ 7565 w 12603"/>
                <a:gd name="T89" fmla="*/ 5284 h 12681"/>
                <a:gd name="T90" fmla="*/ 7943 w 12603"/>
                <a:gd name="T91" fmla="*/ 5486 h 12681"/>
                <a:gd name="T92" fmla="*/ 11253 w 12603"/>
                <a:gd name="T93" fmla="*/ 5486 h 12681"/>
                <a:gd name="T94" fmla="*/ 11697 w 12603"/>
                <a:gd name="T95" fmla="*/ 5947 h 12681"/>
                <a:gd name="T96" fmla="*/ 10816 w 12603"/>
                <a:gd name="T97" fmla="*/ 11492 h 12681"/>
                <a:gd name="T98" fmla="*/ 10816 w 12603"/>
                <a:gd name="T99" fmla="*/ 11492 h 1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03" h="12681">
                  <a:moveTo>
                    <a:pt x="451" y="11783"/>
                  </a:moveTo>
                  <a:cubicBezTo>
                    <a:pt x="202" y="11783"/>
                    <a:pt x="0" y="11581"/>
                    <a:pt x="0" y="11334"/>
                  </a:cubicBezTo>
                  <a:lnTo>
                    <a:pt x="0" y="5036"/>
                  </a:lnTo>
                  <a:cubicBezTo>
                    <a:pt x="0" y="4789"/>
                    <a:pt x="202" y="4587"/>
                    <a:pt x="451" y="4587"/>
                  </a:cubicBezTo>
                  <a:cubicBezTo>
                    <a:pt x="698" y="4587"/>
                    <a:pt x="901" y="4788"/>
                    <a:pt x="901" y="5036"/>
                  </a:cubicBezTo>
                  <a:lnTo>
                    <a:pt x="901" y="11334"/>
                  </a:lnTo>
                  <a:cubicBezTo>
                    <a:pt x="900" y="11581"/>
                    <a:pt x="699" y="11783"/>
                    <a:pt x="451" y="11783"/>
                  </a:cubicBezTo>
                  <a:close/>
                  <a:moveTo>
                    <a:pt x="11256" y="4587"/>
                  </a:moveTo>
                  <a:lnTo>
                    <a:pt x="8590" y="4587"/>
                  </a:lnTo>
                  <a:cubicBezTo>
                    <a:pt x="8785" y="4137"/>
                    <a:pt x="9007" y="2974"/>
                    <a:pt x="8878" y="1917"/>
                  </a:cubicBezTo>
                  <a:cubicBezTo>
                    <a:pt x="8774" y="1072"/>
                    <a:pt x="8281" y="426"/>
                    <a:pt x="7559" y="181"/>
                  </a:cubicBezTo>
                  <a:cubicBezTo>
                    <a:pt x="7024" y="0"/>
                    <a:pt x="6460" y="87"/>
                    <a:pt x="6155" y="399"/>
                  </a:cubicBezTo>
                  <a:cubicBezTo>
                    <a:pt x="5793" y="767"/>
                    <a:pt x="5624" y="1464"/>
                    <a:pt x="5443" y="2201"/>
                  </a:cubicBezTo>
                  <a:cubicBezTo>
                    <a:pt x="5325" y="2684"/>
                    <a:pt x="5203" y="3183"/>
                    <a:pt x="5051" y="3440"/>
                  </a:cubicBezTo>
                  <a:cubicBezTo>
                    <a:pt x="4615" y="4184"/>
                    <a:pt x="3698" y="4523"/>
                    <a:pt x="3513" y="4586"/>
                  </a:cubicBezTo>
                  <a:lnTo>
                    <a:pt x="2251" y="4586"/>
                  </a:lnTo>
                  <a:cubicBezTo>
                    <a:pt x="2003" y="4586"/>
                    <a:pt x="1800" y="4787"/>
                    <a:pt x="1800" y="5035"/>
                  </a:cubicBezTo>
                  <a:lnTo>
                    <a:pt x="1800" y="11333"/>
                  </a:lnTo>
                  <a:cubicBezTo>
                    <a:pt x="1800" y="11580"/>
                    <a:pt x="2002" y="11782"/>
                    <a:pt x="2251" y="11782"/>
                  </a:cubicBezTo>
                  <a:lnTo>
                    <a:pt x="3469" y="11782"/>
                  </a:lnTo>
                  <a:cubicBezTo>
                    <a:pt x="3844" y="11985"/>
                    <a:pt x="5246" y="12681"/>
                    <a:pt x="6869" y="12681"/>
                  </a:cubicBezTo>
                  <a:lnTo>
                    <a:pt x="9906" y="12681"/>
                  </a:lnTo>
                  <a:cubicBezTo>
                    <a:pt x="10406" y="12681"/>
                    <a:pt x="11268" y="12488"/>
                    <a:pt x="11590" y="11953"/>
                  </a:cubicBezTo>
                  <a:cubicBezTo>
                    <a:pt x="11915" y="11414"/>
                    <a:pt x="12603" y="6492"/>
                    <a:pt x="12603" y="5946"/>
                  </a:cubicBezTo>
                  <a:cubicBezTo>
                    <a:pt x="12599" y="5194"/>
                    <a:pt x="11863" y="4587"/>
                    <a:pt x="11256" y="4587"/>
                  </a:cubicBezTo>
                  <a:close/>
                  <a:moveTo>
                    <a:pt x="10816" y="11492"/>
                  </a:moveTo>
                  <a:cubicBezTo>
                    <a:pt x="10749" y="11605"/>
                    <a:pt x="10304" y="11783"/>
                    <a:pt x="9904" y="11783"/>
                  </a:cubicBezTo>
                  <a:lnTo>
                    <a:pt x="6868" y="11783"/>
                  </a:lnTo>
                  <a:cubicBezTo>
                    <a:pt x="5259" y="11783"/>
                    <a:pt x="3842" y="10883"/>
                    <a:pt x="3827" y="10883"/>
                  </a:cubicBezTo>
                  <a:lnTo>
                    <a:pt x="3827" y="10883"/>
                  </a:lnTo>
                  <a:lnTo>
                    <a:pt x="3601" y="10883"/>
                  </a:lnTo>
                  <a:lnTo>
                    <a:pt x="2700" y="10883"/>
                  </a:lnTo>
                  <a:lnTo>
                    <a:pt x="2700" y="5484"/>
                  </a:lnTo>
                  <a:lnTo>
                    <a:pt x="3599" y="5484"/>
                  </a:lnTo>
                  <a:cubicBezTo>
                    <a:pt x="3636" y="5484"/>
                    <a:pt x="3670" y="5472"/>
                    <a:pt x="3704" y="5465"/>
                  </a:cubicBezTo>
                  <a:cubicBezTo>
                    <a:pt x="3711" y="5462"/>
                    <a:pt x="3719" y="5465"/>
                    <a:pt x="3725" y="5462"/>
                  </a:cubicBezTo>
                  <a:cubicBezTo>
                    <a:pt x="3727" y="5461"/>
                    <a:pt x="3737" y="5458"/>
                    <a:pt x="3748" y="5455"/>
                  </a:cubicBezTo>
                  <a:cubicBezTo>
                    <a:pt x="3761" y="5451"/>
                    <a:pt x="3772" y="5447"/>
                    <a:pt x="3784" y="5443"/>
                  </a:cubicBezTo>
                  <a:cubicBezTo>
                    <a:pt x="4058" y="5353"/>
                    <a:pt x="5226" y="4918"/>
                    <a:pt x="5827" y="3897"/>
                  </a:cubicBezTo>
                  <a:cubicBezTo>
                    <a:pt x="6044" y="3527"/>
                    <a:pt x="6176" y="2986"/>
                    <a:pt x="6316" y="2415"/>
                  </a:cubicBezTo>
                  <a:cubicBezTo>
                    <a:pt x="6447" y="1884"/>
                    <a:pt x="6608" y="1222"/>
                    <a:pt x="6796" y="1030"/>
                  </a:cubicBezTo>
                  <a:cubicBezTo>
                    <a:pt x="6839" y="993"/>
                    <a:pt x="7050" y="945"/>
                    <a:pt x="7313" y="1048"/>
                  </a:cubicBezTo>
                  <a:cubicBezTo>
                    <a:pt x="7528" y="1135"/>
                    <a:pt x="7902" y="1374"/>
                    <a:pt x="7984" y="2029"/>
                  </a:cubicBezTo>
                  <a:cubicBezTo>
                    <a:pt x="8161" y="3470"/>
                    <a:pt x="7541" y="4842"/>
                    <a:pt x="7536" y="4856"/>
                  </a:cubicBezTo>
                  <a:cubicBezTo>
                    <a:pt x="7471" y="4995"/>
                    <a:pt x="7483" y="5153"/>
                    <a:pt x="7565" y="5284"/>
                  </a:cubicBezTo>
                  <a:cubicBezTo>
                    <a:pt x="7648" y="5413"/>
                    <a:pt x="7792" y="5486"/>
                    <a:pt x="7943" y="5486"/>
                  </a:cubicBezTo>
                  <a:lnTo>
                    <a:pt x="11253" y="5486"/>
                  </a:lnTo>
                  <a:cubicBezTo>
                    <a:pt x="11374" y="5486"/>
                    <a:pt x="11697" y="5697"/>
                    <a:pt x="11697" y="5947"/>
                  </a:cubicBezTo>
                  <a:cubicBezTo>
                    <a:pt x="11698" y="6545"/>
                    <a:pt x="11005" y="11065"/>
                    <a:pt x="10816" y="11492"/>
                  </a:cubicBezTo>
                  <a:close/>
                  <a:moveTo>
                    <a:pt x="10816" y="11492"/>
                  </a:moveTo>
                  <a:close/>
                </a:path>
              </a:pathLst>
            </a:custGeom>
            <a:solidFill>
              <a:srgbClr val="46474B"/>
            </a:solidFill>
            <a:ln>
              <a:noFill/>
            </a:ln>
          </p:spPr>
        </p:sp>
        <p:sp>
          <p:nvSpPr>
            <p:cNvPr id="56" name="iconfont-11845-5652654">
              <a:extLst>
                <a:ext uri="{FF2B5EF4-FFF2-40B4-BE49-F238E27FC236}">
                  <a16:creationId xmlns:a16="http://schemas.microsoft.com/office/drawing/2014/main" xmlns="" id="{6819471B-4C3C-4174-8494-150A0C0D67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04703" y="3757866"/>
              <a:ext cx="284404" cy="260752"/>
            </a:xfrm>
            <a:custGeom>
              <a:avLst/>
              <a:gdLst>
                <a:gd name="T0" fmla="*/ 9872 w 11197"/>
                <a:gd name="T1" fmla="*/ 0 h 10264"/>
                <a:gd name="T2" fmla="*/ 1324 w 11197"/>
                <a:gd name="T3" fmla="*/ 0 h 10264"/>
                <a:gd name="T4" fmla="*/ 0 w 11197"/>
                <a:gd name="T5" fmla="*/ 1371 h 10264"/>
                <a:gd name="T6" fmla="*/ 0 w 11197"/>
                <a:gd name="T7" fmla="*/ 7481 h 10264"/>
                <a:gd name="T8" fmla="*/ 1324 w 11197"/>
                <a:gd name="T9" fmla="*/ 8852 h 10264"/>
                <a:gd name="T10" fmla="*/ 3966 w 11197"/>
                <a:gd name="T11" fmla="*/ 8852 h 10264"/>
                <a:gd name="T12" fmla="*/ 5343 w 11197"/>
                <a:gd name="T13" fmla="*/ 10264 h 10264"/>
                <a:gd name="T14" fmla="*/ 6720 w 11197"/>
                <a:gd name="T15" fmla="*/ 8852 h 10264"/>
                <a:gd name="T16" fmla="*/ 9873 w 11197"/>
                <a:gd name="T17" fmla="*/ 8852 h 10264"/>
                <a:gd name="T18" fmla="*/ 11197 w 11197"/>
                <a:gd name="T19" fmla="*/ 7481 h 10264"/>
                <a:gd name="T20" fmla="*/ 11197 w 11197"/>
                <a:gd name="T21" fmla="*/ 1371 h 10264"/>
                <a:gd name="T22" fmla="*/ 9872 w 11197"/>
                <a:gd name="T23" fmla="*/ 0 h 10264"/>
                <a:gd name="T24" fmla="*/ 10596 w 11197"/>
                <a:gd name="T25" fmla="*/ 7481 h 10264"/>
                <a:gd name="T26" fmla="*/ 9872 w 11197"/>
                <a:gd name="T27" fmla="*/ 8252 h 10264"/>
                <a:gd name="T28" fmla="*/ 6467 w 11197"/>
                <a:gd name="T29" fmla="*/ 8252 h 10264"/>
                <a:gd name="T30" fmla="*/ 6291 w 11197"/>
                <a:gd name="T31" fmla="*/ 8434 h 10264"/>
                <a:gd name="T32" fmla="*/ 5343 w 11197"/>
                <a:gd name="T33" fmla="*/ 9405 h 10264"/>
                <a:gd name="T34" fmla="*/ 4395 w 11197"/>
                <a:gd name="T35" fmla="*/ 8434 h 10264"/>
                <a:gd name="T36" fmla="*/ 4219 w 11197"/>
                <a:gd name="T37" fmla="*/ 8252 h 10264"/>
                <a:gd name="T38" fmla="*/ 1324 w 11197"/>
                <a:gd name="T39" fmla="*/ 8252 h 10264"/>
                <a:gd name="T40" fmla="*/ 600 w 11197"/>
                <a:gd name="T41" fmla="*/ 7481 h 10264"/>
                <a:gd name="T42" fmla="*/ 600 w 11197"/>
                <a:gd name="T43" fmla="*/ 1371 h 10264"/>
                <a:gd name="T44" fmla="*/ 1324 w 11197"/>
                <a:gd name="T45" fmla="*/ 600 h 10264"/>
                <a:gd name="T46" fmla="*/ 9873 w 11197"/>
                <a:gd name="T47" fmla="*/ 600 h 10264"/>
                <a:gd name="T48" fmla="*/ 10597 w 11197"/>
                <a:gd name="T49" fmla="*/ 1371 h 10264"/>
                <a:gd name="T50" fmla="*/ 10597 w 11197"/>
                <a:gd name="T51" fmla="*/ 7481 h 10264"/>
                <a:gd name="T52" fmla="*/ 10596 w 11197"/>
                <a:gd name="T53" fmla="*/ 7481 h 10264"/>
                <a:gd name="T54" fmla="*/ 3036 w 11197"/>
                <a:gd name="T55" fmla="*/ 4344 h 10264"/>
                <a:gd name="T56" fmla="*/ 2411 w 11197"/>
                <a:gd name="T57" fmla="*/ 4344 h 10264"/>
                <a:gd name="T58" fmla="*/ 3036 w 11197"/>
                <a:gd name="T59" fmla="*/ 4968 h 10264"/>
                <a:gd name="T60" fmla="*/ 3661 w 11197"/>
                <a:gd name="T61" fmla="*/ 4344 h 10264"/>
                <a:gd name="T62" fmla="*/ 3036 w 11197"/>
                <a:gd name="T63" fmla="*/ 3719 h 10264"/>
                <a:gd name="T64" fmla="*/ 2411 w 11197"/>
                <a:gd name="T65" fmla="*/ 4344 h 10264"/>
                <a:gd name="T66" fmla="*/ 5598 w 11197"/>
                <a:gd name="T67" fmla="*/ 4344 h 10264"/>
                <a:gd name="T68" fmla="*/ 4973 w 11197"/>
                <a:gd name="T69" fmla="*/ 4344 h 10264"/>
                <a:gd name="T70" fmla="*/ 5598 w 11197"/>
                <a:gd name="T71" fmla="*/ 4968 h 10264"/>
                <a:gd name="T72" fmla="*/ 6223 w 11197"/>
                <a:gd name="T73" fmla="*/ 4344 h 10264"/>
                <a:gd name="T74" fmla="*/ 5598 w 11197"/>
                <a:gd name="T75" fmla="*/ 3719 h 10264"/>
                <a:gd name="T76" fmla="*/ 4973 w 11197"/>
                <a:gd name="T77" fmla="*/ 4344 h 10264"/>
                <a:gd name="T78" fmla="*/ 8161 w 11197"/>
                <a:gd name="T79" fmla="*/ 4344 h 10264"/>
                <a:gd name="T80" fmla="*/ 7536 w 11197"/>
                <a:gd name="T81" fmla="*/ 4344 h 10264"/>
                <a:gd name="T82" fmla="*/ 8161 w 11197"/>
                <a:gd name="T83" fmla="*/ 4968 h 10264"/>
                <a:gd name="T84" fmla="*/ 8786 w 11197"/>
                <a:gd name="T85" fmla="*/ 4344 h 10264"/>
                <a:gd name="T86" fmla="*/ 8161 w 11197"/>
                <a:gd name="T87" fmla="*/ 3719 h 10264"/>
                <a:gd name="T88" fmla="*/ 7536 w 11197"/>
                <a:gd name="T89" fmla="*/ 4344 h 10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97" h="10264">
                  <a:moveTo>
                    <a:pt x="9872" y="0"/>
                  </a:moveTo>
                  <a:lnTo>
                    <a:pt x="1324" y="0"/>
                  </a:lnTo>
                  <a:cubicBezTo>
                    <a:pt x="594" y="0"/>
                    <a:pt x="0" y="615"/>
                    <a:pt x="0" y="1371"/>
                  </a:cubicBezTo>
                  <a:lnTo>
                    <a:pt x="0" y="7481"/>
                  </a:lnTo>
                  <a:cubicBezTo>
                    <a:pt x="0" y="8237"/>
                    <a:pt x="594" y="8852"/>
                    <a:pt x="1324" y="8852"/>
                  </a:cubicBezTo>
                  <a:lnTo>
                    <a:pt x="3966" y="8852"/>
                  </a:lnTo>
                  <a:lnTo>
                    <a:pt x="5343" y="10264"/>
                  </a:lnTo>
                  <a:lnTo>
                    <a:pt x="6720" y="8852"/>
                  </a:lnTo>
                  <a:lnTo>
                    <a:pt x="9873" y="8852"/>
                  </a:lnTo>
                  <a:cubicBezTo>
                    <a:pt x="10603" y="8852"/>
                    <a:pt x="11197" y="8237"/>
                    <a:pt x="11197" y="7481"/>
                  </a:cubicBezTo>
                  <a:lnTo>
                    <a:pt x="11197" y="1371"/>
                  </a:lnTo>
                  <a:cubicBezTo>
                    <a:pt x="11196" y="615"/>
                    <a:pt x="10602" y="0"/>
                    <a:pt x="9872" y="0"/>
                  </a:cubicBezTo>
                  <a:close/>
                  <a:moveTo>
                    <a:pt x="10596" y="7481"/>
                  </a:moveTo>
                  <a:cubicBezTo>
                    <a:pt x="10596" y="7906"/>
                    <a:pt x="10271" y="8252"/>
                    <a:pt x="9872" y="8252"/>
                  </a:cubicBezTo>
                  <a:lnTo>
                    <a:pt x="6467" y="8252"/>
                  </a:lnTo>
                  <a:lnTo>
                    <a:pt x="6291" y="8434"/>
                  </a:lnTo>
                  <a:lnTo>
                    <a:pt x="5343" y="9405"/>
                  </a:lnTo>
                  <a:lnTo>
                    <a:pt x="4395" y="8434"/>
                  </a:lnTo>
                  <a:lnTo>
                    <a:pt x="4219" y="8252"/>
                  </a:lnTo>
                  <a:lnTo>
                    <a:pt x="1324" y="8252"/>
                  </a:lnTo>
                  <a:cubicBezTo>
                    <a:pt x="925" y="8252"/>
                    <a:pt x="600" y="7906"/>
                    <a:pt x="600" y="7481"/>
                  </a:cubicBezTo>
                  <a:lnTo>
                    <a:pt x="600" y="1371"/>
                  </a:lnTo>
                  <a:cubicBezTo>
                    <a:pt x="600" y="946"/>
                    <a:pt x="925" y="600"/>
                    <a:pt x="1324" y="600"/>
                  </a:cubicBezTo>
                  <a:lnTo>
                    <a:pt x="9873" y="600"/>
                  </a:lnTo>
                  <a:cubicBezTo>
                    <a:pt x="10272" y="600"/>
                    <a:pt x="10597" y="946"/>
                    <a:pt x="10597" y="1371"/>
                  </a:cubicBezTo>
                  <a:lnTo>
                    <a:pt x="10597" y="7481"/>
                  </a:lnTo>
                  <a:lnTo>
                    <a:pt x="10596" y="7481"/>
                  </a:lnTo>
                  <a:close/>
                  <a:moveTo>
                    <a:pt x="3036" y="4344"/>
                  </a:moveTo>
                  <a:close/>
                  <a:moveTo>
                    <a:pt x="2411" y="4344"/>
                  </a:moveTo>
                  <a:cubicBezTo>
                    <a:pt x="2411" y="4689"/>
                    <a:pt x="2690" y="4968"/>
                    <a:pt x="3036" y="4968"/>
                  </a:cubicBezTo>
                  <a:cubicBezTo>
                    <a:pt x="3381" y="4968"/>
                    <a:pt x="3661" y="4689"/>
                    <a:pt x="3661" y="4344"/>
                  </a:cubicBezTo>
                  <a:cubicBezTo>
                    <a:pt x="3661" y="3998"/>
                    <a:pt x="3381" y="3719"/>
                    <a:pt x="3036" y="3719"/>
                  </a:cubicBezTo>
                  <a:cubicBezTo>
                    <a:pt x="2690" y="3719"/>
                    <a:pt x="2411" y="3998"/>
                    <a:pt x="2411" y="4344"/>
                  </a:cubicBezTo>
                  <a:close/>
                  <a:moveTo>
                    <a:pt x="5598" y="4344"/>
                  </a:moveTo>
                  <a:close/>
                  <a:moveTo>
                    <a:pt x="4973" y="4344"/>
                  </a:moveTo>
                  <a:cubicBezTo>
                    <a:pt x="4973" y="4689"/>
                    <a:pt x="5253" y="4968"/>
                    <a:pt x="5598" y="4968"/>
                  </a:cubicBezTo>
                  <a:cubicBezTo>
                    <a:pt x="5943" y="4968"/>
                    <a:pt x="6223" y="4689"/>
                    <a:pt x="6223" y="4344"/>
                  </a:cubicBezTo>
                  <a:cubicBezTo>
                    <a:pt x="6223" y="3998"/>
                    <a:pt x="5943" y="3719"/>
                    <a:pt x="5598" y="3719"/>
                  </a:cubicBezTo>
                  <a:cubicBezTo>
                    <a:pt x="5253" y="3719"/>
                    <a:pt x="4973" y="3998"/>
                    <a:pt x="4973" y="4344"/>
                  </a:cubicBezTo>
                  <a:close/>
                  <a:moveTo>
                    <a:pt x="8161" y="4344"/>
                  </a:moveTo>
                  <a:close/>
                  <a:moveTo>
                    <a:pt x="7536" y="4344"/>
                  </a:moveTo>
                  <a:cubicBezTo>
                    <a:pt x="7536" y="4689"/>
                    <a:pt x="7815" y="4968"/>
                    <a:pt x="8161" y="4968"/>
                  </a:cubicBezTo>
                  <a:cubicBezTo>
                    <a:pt x="8506" y="4968"/>
                    <a:pt x="8786" y="4689"/>
                    <a:pt x="8786" y="4344"/>
                  </a:cubicBezTo>
                  <a:cubicBezTo>
                    <a:pt x="8786" y="3998"/>
                    <a:pt x="8506" y="3719"/>
                    <a:pt x="8161" y="3719"/>
                  </a:cubicBezTo>
                  <a:cubicBezTo>
                    <a:pt x="7815" y="3719"/>
                    <a:pt x="7536" y="3998"/>
                    <a:pt x="7536" y="4344"/>
                  </a:cubicBezTo>
                  <a:close/>
                </a:path>
              </a:pathLst>
            </a:custGeom>
            <a:solidFill>
              <a:srgbClr val="46474B"/>
            </a:solidFill>
            <a:ln>
              <a:noFill/>
            </a:ln>
          </p:spPr>
        </p:sp>
        <p:sp>
          <p:nvSpPr>
            <p:cNvPr id="57" name="iconfont-11868-5667961">
              <a:extLst>
                <a:ext uri="{FF2B5EF4-FFF2-40B4-BE49-F238E27FC236}">
                  <a16:creationId xmlns:a16="http://schemas.microsoft.com/office/drawing/2014/main" xmlns="" id="{83A40254-36BB-4305-AC4D-2308A176B0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74910" y="3734214"/>
              <a:ext cx="281044" cy="284404"/>
            </a:xfrm>
            <a:custGeom>
              <a:avLst/>
              <a:gdLst>
                <a:gd name="T0" fmla="*/ 10540 w 13068"/>
                <a:gd name="T1" fmla="*/ 4819 h 13223"/>
                <a:gd name="T2" fmla="*/ 8631 w 13068"/>
                <a:gd name="T3" fmla="*/ 3821 h 13223"/>
                <a:gd name="T4" fmla="*/ 4610 w 13068"/>
                <a:gd name="T5" fmla="*/ 6143 h 13223"/>
                <a:gd name="T6" fmla="*/ 4485 w 13068"/>
                <a:gd name="T7" fmla="*/ 7872 h 13223"/>
                <a:gd name="T8" fmla="*/ 6502 w 13068"/>
                <a:gd name="T9" fmla="*/ 9036 h 13223"/>
                <a:gd name="T10" fmla="*/ 6515 w 13068"/>
                <a:gd name="T11" fmla="*/ 9047 h 13223"/>
                <a:gd name="T12" fmla="*/ 9660 w 13068"/>
                <a:gd name="T13" fmla="*/ 8860 h 13223"/>
                <a:gd name="T14" fmla="*/ 10044 w 13068"/>
                <a:gd name="T15" fmla="*/ 11986 h 13223"/>
                <a:gd name="T16" fmla="*/ 6949 w 13068"/>
                <a:gd name="T17" fmla="*/ 12570 h 13223"/>
                <a:gd name="T18" fmla="*/ 6172 w 13068"/>
                <a:gd name="T19" fmla="*/ 9517 h 13223"/>
                <a:gd name="T20" fmla="*/ 4167 w 13068"/>
                <a:gd name="T21" fmla="*/ 8360 h 13223"/>
                <a:gd name="T22" fmla="*/ 1514 w 13068"/>
                <a:gd name="T23" fmla="*/ 9010 h 13223"/>
                <a:gd name="T24" fmla="*/ 71 w 13068"/>
                <a:gd name="T25" fmla="*/ 6691 h 13223"/>
                <a:gd name="T26" fmla="*/ 1826 w 13068"/>
                <a:gd name="T27" fmla="*/ 4597 h 13223"/>
                <a:gd name="T28" fmla="*/ 4361 w 13068"/>
                <a:gd name="T29" fmla="*/ 5614 h 13223"/>
                <a:gd name="T30" fmla="*/ 8362 w 13068"/>
                <a:gd name="T31" fmla="*/ 3304 h 13223"/>
                <a:gd name="T32" fmla="*/ 9115 w 13068"/>
                <a:gd name="T33" fmla="*/ 653 h 13223"/>
                <a:gd name="T34" fmla="*/ 11871 w 13068"/>
                <a:gd name="T35" fmla="*/ 581 h 13223"/>
                <a:gd name="T36" fmla="*/ 12763 w 13068"/>
                <a:gd name="T37" fmla="*/ 3189 h 13223"/>
                <a:gd name="T38" fmla="*/ 10540 w 13068"/>
                <a:gd name="T39" fmla="*/ 4819 h 13223"/>
                <a:gd name="T40" fmla="*/ 8212 w 13068"/>
                <a:gd name="T41" fmla="*/ 11800 h 13223"/>
                <a:gd name="T42" fmla="*/ 9287 w 13068"/>
                <a:gd name="T43" fmla="*/ 11082 h 13223"/>
                <a:gd name="T44" fmla="*/ 9035 w 13068"/>
                <a:gd name="T45" fmla="*/ 9814 h 13223"/>
                <a:gd name="T46" fmla="*/ 7767 w 13068"/>
                <a:gd name="T47" fmla="*/ 9562 h 13223"/>
                <a:gd name="T48" fmla="*/ 7049 w 13068"/>
                <a:gd name="T49" fmla="*/ 10637 h 13223"/>
                <a:gd name="T50" fmla="*/ 8212 w 13068"/>
                <a:gd name="T51" fmla="*/ 11800 h 13223"/>
                <a:gd name="T52" fmla="*/ 2394 w 13068"/>
                <a:gd name="T53" fmla="*/ 5691 h 13223"/>
                <a:gd name="T54" fmla="*/ 1319 w 13068"/>
                <a:gd name="T55" fmla="*/ 6410 h 13223"/>
                <a:gd name="T56" fmla="*/ 1571 w 13068"/>
                <a:gd name="T57" fmla="*/ 7678 h 13223"/>
                <a:gd name="T58" fmla="*/ 2840 w 13068"/>
                <a:gd name="T59" fmla="*/ 7930 h 13223"/>
                <a:gd name="T60" fmla="*/ 3558 w 13068"/>
                <a:gd name="T61" fmla="*/ 6855 h 13223"/>
                <a:gd name="T62" fmla="*/ 3490 w 13068"/>
                <a:gd name="T63" fmla="*/ 6480 h 13223"/>
                <a:gd name="T64" fmla="*/ 3475 w 13068"/>
                <a:gd name="T65" fmla="*/ 6462 h 13223"/>
                <a:gd name="T66" fmla="*/ 3438 w 13068"/>
                <a:gd name="T67" fmla="*/ 6350 h 13223"/>
                <a:gd name="T68" fmla="*/ 2394 w 13068"/>
                <a:gd name="T69" fmla="*/ 5691 h 13223"/>
                <a:gd name="T70" fmla="*/ 10540 w 13068"/>
                <a:gd name="T71" fmla="*/ 1328 h 13223"/>
                <a:gd name="T72" fmla="*/ 9376 w 13068"/>
                <a:gd name="T73" fmla="*/ 2491 h 13223"/>
                <a:gd name="T74" fmla="*/ 9451 w 13068"/>
                <a:gd name="T75" fmla="*/ 2891 h 13223"/>
                <a:gd name="T76" fmla="*/ 9522 w 13068"/>
                <a:gd name="T77" fmla="*/ 2971 h 13223"/>
                <a:gd name="T78" fmla="*/ 9556 w 13068"/>
                <a:gd name="T79" fmla="*/ 3108 h 13223"/>
                <a:gd name="T80" fmla="*/ 10575 w 13068"/>
                <a:gd name="T81" fmla="*/ 3654 h 13223"/>
                <a:gd name="T82" fmla="*/ 11562 w 13068"/>
                <a:gd name="T83" fmla="*/ 3054 h 13223"/>
                <a:gd name="T84" fmla="*/ 11544 w 13068"/>
                <a:gd name="T85" fmla="*/ 1898 h 13223"/>
                <a:gd name="T86" fmla="*/ 10540 w 13068"/>
                <a:gd name="T87" fmla="*/ 1328 h 1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068" h="13223">
                  <a:moveTo>
                    <a:pt x="10540" y="4819"/>
                  </a:moveTo>
                  <a:cubicBezTo>
                    <a:pt x="9779" y="4819"/>
                    <a:pt x="9066" y="4446"/>
                    <a:pt x="8631" y="3821"/>
                  </a:cubicBezTo>
                  <a:lnTo>
                    <a:pt x="4610" y="6143"/>
                  </a:lnTo>
                  <a:cubicBezTo>
                    <a:pt x="4794" y="6714"/>
                    <a:pt x="4749" y="7334"/>
                    <a:pt x="4485" y="7872"/>
                  </a:cubicBezTo>
                  <a:lnTo>
                    <a:pt x="6502" y="9036"/>
                  </a:lnTo>
                  <a:cubicBezTo>
                    <a:pt x="6507" y="9039"/>
                    <a:pt x="6510" y="9044"/>
                    <a:pt x="6515" y="9047"/>
                  </a:cubicBezTo>
                  <a:cubicBezTo>
                    <a:pt x="7350" y="8165"/>
                    <a:pt x="8727" y="8083"/>
                    <a:pt x="9660" y="8860"/>
                  </a:cubicBezTo>
                  <a:cubicBezTo>
                    <a:pt x="10593" y="9637"/>
                    <a:pt x="10761" y="11005"/>
                    <a:pt x="10044" y="11986"/>
                  </a:cubicBezTo>
                  <a:cubicBezTo>
                    <a:pt x="9328" y="12967"/>
                    <a:pt x="7973" y="13223"/>
                    <a:pt x="6949" y="12570"/>
                  </a:cubicBezTo>
                  <a:cubicBezTo>
                    <a:pt x="5925" y="11917"/>
                    <a:pt x="5585" y="10581"/>
                    <a:pt x="6172" y="9517"/>
                  </a:cubicBezTo>
                  <a:lnTo>
                    <a:pt x="4167" y="8360"/>
                  </a:lnTo>
                  <a:cubicBezTo>
                    <a:pt x="3516" y="9127"/>
                    <a:pt x="2446" y="9390"/>
                    <a:pt x="1514" y="9010"/>
                  </a:cubicBezTo>
                  <a:cubicBezTo>
                    <a:pt x="582" y="8630"/>
                    <a:pt x="0" y="7694"/>
                    <a:pt x="71" y="6691"/>
                  </a:cubicBezTo>
                  <a:cubicBezTo>
                    <a:pt x="142" y="5687"/>
                    <a:pt x="850" y="4842"/>
                    <a:pt x="1826" y="4597"/>
                  </a:cubicBezTo>
                  <a:cubicBezTo>
                    <a:pt x="2802" y="4352"/>
                    <a:pt x="3825" y="4762"/>
                    <a:pt x="4361" y="5614"/>
                  </a:cubicBezTo>
                  <a:lnTo>
                    <a:pt x="8362" y="3304"/>
                  </a:lnTo>
                  <a:cubicBezTo>
                    <a:pt x="8006" y="2351"/>
                    <a:pt x="8312" y="1277"/>
                    <a:pt x="9115" y="653"/>
                  </a:cubicBezTo>
                  <a:cubicBezTo>
                    <a:pt x="9919" y="29"/>
                    <a:pt x="11035" y="0"/>
                    <a:pt x="11871" y="581"/>
                  </a:cubicBezTo>
                  <a:cubicBezTo>
                    <a:pt x="12706" y="1162"/>
                    <a:pt x="13068" y="2218"/>
                    <a:pt x="12763" y="3189"/>
                  </a:cubicBezTo>
                  <a:cubicBezTo>
                    <a:pt x="12458" y="4160"/>
                    <a:pt x="11557" y="4820"/>
                    <a:pt x="10540" y="4819"/>
                  </a:cubicBezTo>
                  <a:close/>
                  <a:moveTo>
                    <a:pt x="8212" y="11800"/>
                  </a:moveTo>
                  <a:cubicBezTo>
                    <a:pt x="8683" y="11800"/>
                    <a:pt x="9107" y="11517"/>
                    <a:pt x="9287" y="11082"/>
                  </a:cubicBezTo>
                  <a:cubicBezTo>
                    <a:pt x="9468" y="10647"/>
                    <a:pt x="9368" y="10147"/>
                    <a:pt x="9035" y="9814"/>
                  </a:cubicBezTo>
                  <a:cubicBezTo>
                    <a:pt x="8702" y="9481"/>
                    <a:pt x="8202" y="9382"/>
                    <a:pt x="7767" y="9562"/>
                  </a:cubicBezTo>
                  <a:cubicBezTo>
                    <a:pt x="7332" y="9742"/>
                    <a:pt x="7049" y="10166"/>
                    <a:pt x="7049" y="10637"/>
                  </a:cubicBezTo>
                  <a:cubicBezTo>
                    <a:pt x="7049" y="11279"/>
                    <a:pt x="7570" y="11800"/>
                    <a:pt x="8212" y="11800"/>
                  </a:cubicBezTo>
                  <a:close/>
                  <a:moveTo>
                    <a:pt x="2394" y="5691"/>
                  </a:moveTo>
                  <a:cubicBezTo>
                    <a:pt x="1924" y="5691"/>
                    <a:pt x="1499" y="5975"/>
                    <a:pt x="1319" y="6410"/>
                  </a:cubicBezTo>
                  <a:cubicBezTo>
                    <a:pt x="1139" y="6844"/>
                    <a:pt x="1239" y="7345"/>
                    <a:pt x="1571" y="7678"/>
                  </a:cubicBezTo>
                  <a:cubicBezTo>
                    <a:pt x="1904" y="8010"/>
                    <a:pt x="2405" y="8110"/>
                    <a:pt x="2840" y="7930"/>
                  </a:cubicBezTo>
                  <a:cubicBezTo>
                    <a:pt x="3274" y="7750"/>
                    <a:pt x="3558" y="7326"/>
                    <a:pt x="3558" y="6855"/>
                  </a:cubicBezTo>
                  <a:cubicBezTo>
                    <a:pt x="3556" y="6727"/>
                    <a:pt x="3534" y="6600"/>
                    <a:pt x="3490" y="6480"/>
                  </a:cubicBezTo>
                  <a:cubicBezTo>
                    <a:pt x="3486" y="6473"/>
                    <a:pt x="3479" y="6469"/>
                    <a:pt x="3475" y="6462"/>
                  </a:cubicBezTo>
                  <a:cubicBezTo>
                    <a:pt x="3455" y="6428"/>
                    <a:pt x="3443" y="6390"/>
                    <a:pt x="3438" y="6350"/>
                  </a:cubicBezTo>
                  <a:cubicBezTo>
                    <a:pt x="3246" y="5948"/>
                    <a:pt x="2840" y="5692"/>
                    <a:pt x="2394" y="5691"/>
                  </a:cubicBezTo>
                  <a:close/>
                  <a:moveTo>
                    <a:pt x="10540" y="1328"/>
                  </a:moveTo>
                  <a:cubicBezTo>
                    <a:pt x="9897" y="1328"/>
                    <a:pt x="9376" y="1849"/>
                    <a:pt x="9376" y="2491"/>
                  </a:cubicBezTo>
                  <a:cubicBezTo>
                    <a:pt x="9377" y="2628"/>
                    <a:pt x="9403" y="2763"/>
                    <a:pt x="9451" y="2891"/>
                  </a:cubicBezTo>
                  <a:cubicBezTo>
                    <a:pt x="9479" y="2913"/>
                    <a:pt x="9503" y="2940"/>
                    <a:pt x="9522" y="2971"/>
                  </a:cubicBezTo>
                  <a:cubicBezTo>
                    <a:pt x="9545" y="3013"/>
                    <a:pt x="9557" y="3060"/>
                    <a:pt x="9556" y="3108"/>
                  </a:cubicBezTo>
                  <a:cubicBezTo>
                    <a:pt x="9775" y="3458"/>
                    <a:pt x="10162" y="3666"/>
                    <a:pt x="10575" y="3654"/>
                  </a:cubicBezTo>
                  <a:cubicBezTo>
                    <a:pt x="10987" y="3643"/>
                    <a:pt x="11362" y="3415"/>
                    <a:pt x="11562" y="3054"/>
                  </a:cubicBezTo>
                  <a:cubicBezTo>
                    <a:pt x="11761" y="2693"/>
                    <a:pt x="11755" y="2253"/>
                    <a:pt x="11544" y="1898"/>
                  </a:cubicBezTo>
                  <a:cubicBezTo>
                    <a:pt x="11334" y="1544"/>
                    <a:pt x="10952" y="1326"/>
                    <a:pt x="10540" y="1328"/>
                  </a:cubicBezTo>
                  <a:close/>
                </a:path>
              </a:pathLst>
            </a:custGeom>
            <a:solidFill>
              <a:srgbClr val="46474B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2698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88D09B-4ECD-482D-9CF5-35ABB6C7F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EF7D584A-E512-4C2F-BF76-402A36085B84}"/>
              </a:ext>
            </a:extLst>
          </p:cNvPr>
          <p:cNvCxnSpPr>
            <a:cxnSpLocks/>
          </p:cNvCxnSpPr>
          <p:nvPr/>
        </p:nvCxnSpPr>
        <p:spPr>
          <a:xfrm>
            <a:off x="660400" y="0"/>
            <a:ext cx="0" cy="4819162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79141333-D952-445F-8DEC-43754D9C3DC8}"/>
              </a:ext>
            </a:extLst>
          </p:cNvPr>
          <p:cNvCxnSpPr>
            <a:cxnSpLocks/>
          </p:cNvCxnSpPr>
          <p:nvPr/>
        </p:nvCxnSpPr>
        <p:spPr>
          <a:xfrm>
            <a:off x="4874253" y="1389210"/>
            <a:ext cx="0" cy="546879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C159F38-2C9E-403B-80A9-F6603A419736}"/>
              </a:ext>
            </a:extLst>
          </p:cNvPr>
          <p:cNvSpPr/>
          <p:nvPr/>
        </p:nvSpPr>
        <p:spPr>
          <a:xfrm>
            <a:off x="7182859" y="-1951187"/>
            <a:ext cx="499653" cy="499653"/>
          </a:xfrm>
          <a:custGeom>
            <a:avLst/>
            <a:gdLst>
              <a:gd name="connsiteX0" fmla="*/ 416987 w 723332"/>
              <a:gd name="connsiteY0" fmla="*/ 445417 h 723332"/>
              <a:gd name="connsiteX1" fmla="*/ 434285 w 723332"/>
              <a:gd name="connsiteY1" fmla="*/ 454662 h 723332"/>
              <a:gd name="connsiteX2" fmla="*/ 441602 w 723332"/>
              <a:gd name="connsiteY2" fmla="*/ 491483 h 723332"/>
              <a:gd name="connsiteX3" fmla="*/ 410389 w 723332"/>
              <a:gd name="connsiteY3" fmla="*/ 512333 h 723332"/>
              <a:gd name="connsiteX4" fmla="*/ 376620 w 723332"/>
              <a:gd name="connsiteY4" fmla="*/ 478561 h 723332"/>
              <a:gd name="connsiteX5" fmla="*/ 397468 w 723332"/>
              <a:gd name="connsiteY5" fmla="*/ 447345 h 723332"/>
              <a:gd name="connsiteX6" fmla="*/ 416987 w 723332"/>
              <a:gd name="connsiteY6" fmla="*/ 445417 h 723332"/>
              <a:gd name="connsiteX7" fmla="*/ 241457 w 723332"/>
              <a:gd name="connsiteY7" fmla="*/ 334936 h 723332"/>
              <a:gd name="connsiteX8" fmla="*/ 271771 w 723332"/>
              <a:gd name="connsiteY8" fmla="*/ 354073 h 723332"/>
              <a:gd name="connsiteX9" fmla="*/ 272845 w 723332"/>
              <a:gd name="connsiteY9" fmla="*/ 357325 h 723332"/>
              <a:gd name="connsiteX10" fmla="*/ 273281 w 723332"/>
              <a:gd name="connsiteY10" fmla="*/ 357848 h 723332"/>
              <a:gd name="connsiteX11" fmla="*/ 275255 w 723332"/>
              <a:gd name="connsiteY11" fmla="*/ 368737 h 723332"/>
              <a:gd name="connsiteX12" fmla="*/ 254407 w 723332"/>
              <a:gd name="connsiteY12" fmla="*/ 399954 h 723332"/>
              <a:gd name="connsiteX13" fmla="*/ 217561 w 723332"/>
              <a:gd name="connsiteY13" fmla="*/ 392636 h 723332"/>
              <a:gd name="connsiteX14" fmla="*/ 210244 w 723332"/>
              <a:gd name="connsiteY14" fmla="*/ 355815 h 723332"/>
              <a:gd name="connsiteX15" fmla="*/ 241457 w 723332"/>
              <a:gd name="connsiteY15" fmla="*/ 334936 h 723332"/>
              <a:gd name="connsiteX16" fmla="*/ 477984 w 723332"/>
              <a:gd name="connsiteY16" fmla="*/ 208240 h 723332"/>
              <a:gd name="connsiteX17" fmla="*/ 507136 w 723332"/>
              <a:gd name="connsiteY17" fmla="*/ 224792 h 723332"/>
              <a:gd name="connsiteX18" fmla="*/ 507659 w 723332"/>
              <a:gd name="connsiteY18" fmla="*/ 258361 h 723332"/>
              <a:gd name="connsiteX19" fmla="*/ 479001 w 723332"/>
              <a:gd name="connsiteY19" fmla="*/ 275784 h 723332"/>
              <a:gd name="connsiteX20" fmla="*/ 449413 w 723332"/>
              <a:gd name="connsiteY20" fmla="*/ 259929 h 723332"/>
              <a:gd name="connsiteX21" fmla="*/ 448426 w 723332"/>
              <a:gd name="connsiteY21" fmla="*/ 255951 h 723332"/>
              <a:gd name="connsiteX22" fmla="*/ 446364 w 723332"/>
              <a:gd name="connsiteY22" fmla="*/ 253628 h 723332"/>
              <a:gd name="connsiteX23" fmla="*/ 444186 w 723332"/>
              <a:gd name="connsiteY23" fmla="*/ 242012 h 723332"/>
              <a:gd name="connsiteX24" fmla="*/ 477984 w 723332"/>
              <a:gd name="connsiteY24" fmla="*/ 208240 h 723332"/>
              <a:gd name="connsiteX25" fmla="*/ 476271 w 723332"/>
              <a:gd name="connsiteY25" fmla="*/ 174472 h 723332"/>
              <a:gd name="connsiteX26" fmla="*/ 436608 w 723332"/>
              <a:gd name="connsiteY26" fmla="*/ 188639 h 723332"/>
              <a:gd name="connsiteX27" fmla="*/ 414744 w 723332"/>
              <a:gd name="connsiteY27" fmla="*/ 265621 h 723332"/>
              <a:gd name="connsiteX28" fmla="*/ 298571 w 723332"/>
              <a:gd name="connsiteY28" fmla="*/ 332700 h 723332"/>
              <a:gd name="connsiteX29" fmla="*/ 224965 w 723332"/>
              <a:gd name="connsiteY29" fmla="*/ 303168 h 723332"/>
              <a:gd name="connsiteX30" fmla="*/ 174007 w 723332"/>
              <a:gd name="connsiteY30" fmla="*/ 363975 h 723332"/>
              <a:gd name="connsiteX31" fmla="*/ 215906 w 723332"/>
              <a:gd name="connsiteY31" fmla="*/ 431315 h 723332"/>
              <a:gd name="connsiteX32" fmla="*/ 292938 w 723332"/>
              <a:gd name="connsiteY32" fmla="*/ 412440 h 723332"/>
              <a:gd name="connsiteX33" fmla="*/ 351155 w 723332"/>
              <a:gd name="connsiteY33" fmla="*/ 446038 h 723332"/>
              <a:gd name="connsiteX34" fmla="*/ 373716 w 723332"/>
              <a:gd name="connsiteY34" fmla="*/ 534693 h 723332"/>
              <a:gd name="connsiteX35" fmla="*/ 463582 w 723332"/>
              <a:gd name="connsiteY35" fmla="*/ 517734 h 723332"/>
              <a:gd name="connsiteX36" fmla="*/ 452433 w 723332"/>
              <a:gd name="connsiteY36" fmla="*/ 426960 h 723332"/>
              <a:gd name="connsiteX37" fmla="*/ 361115 w 723332"/>
              <a:gd name="connsiteY37" fmla="*/ 432390 h 723332"/>
              <a:gd name="connsiteX38" fmla="*/ 360737 w 723332"/>
              <a:gd name="connsiteY38" fmla="*/ 432070 h 723332"/>
              <a:gd name="connsiteX39" fmla="*/ 302172 w 723332"/>
              <a:gd name="connsiteY39" fmla="*/ 398269 h 723332"/>
              <a:gd name="connsiteX40" fmla="*/ 305801 w 723332"/>
              <a:gd name="connsiteY40" fmla="*/ 348062 h 723332"/>
              <a:gd name="connsiteX41" fmla="*/ 422555 w 723332"/>
              <a:gd name="connsiteY41" fmla="*/ 280634 h 723332"/>
              <a:gd name="connsiteX42" fmla="*/ 477984 w 723332"/>
              <a:gd name="connsiteY42" fmla="*/ 309614 h 723332"/>
              <a:gd name="connsiteX43" fmla="*/ 542531 w 723332"/>
              <a:gd name="connsiteY43" fmla="*/ 262281 h 723332"/>
              <a:gd name="connsiteX44" fmla="*/ 516631 w 723332"/>
              <a:gd name="connsiteY44" fmla="*/ 186549 h 723332"/>
              <a:gd name="connsiteX45" fmla="*/ 476271 w 723332"/>
              <a:gd name="connsiteY45" fmla="*/ 174472 h 723332"/>
              <a:gd name="connsiteX46" fmla="*/ 120558 w 723332"/>
              <a:gd name="connsiteY46" fmla="*/ 0 h 723332"/>
              <a:gd name="connsiteX47" fmla="*/ 602774 w 723332"/>
              <a:gd name="connsiteY47" fmla="*/ 0 h 723332"/>
              <a:gd name="connsiteX48" fmla="*/ 723332 w 723332"/>
              <a:gd name="connsiteY48" fmla="*/ 120558 h 723332"/>
              <a:gd name="connsiteX49" fmla="*/ 723332 w 723332"/>
              <a:gd name="connsiteY49" fmla="*/ 602774 h 723332"/>
              <a:gd name="connsiteX50" fmla="*/ 602774 w 723332"/>
              <a:gd name="connsiteY50" fmla="*/ 723332 h 723332"/>
              <a:gd name="connsiteX51" fmla="*/ 120558 w 723332"/>
              <a:gd name="connsiteY51" fmla="*/ 723332 h 723332"/>
              <a:gd name="connsiteX52" fmla="*/ 0 w 723332"/>
              <a:gd name="connsiteY52" fmla="*/ 602774 h 723332"/>
              <a:gd name="connsiteX53" fmla="*/ 0 w 723332"/>
              <a:gd name="connsiteY53" fmla="*/ 120558 h 723332"/>
              <a:gd name="connsiteX54" fmla="*/ 120558 w 723332"/>
              <a:gd name="connsiteY54" fmla="*/ 0 h 72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3332" h="723332">
                <a:moveTo>
                  <a:pt x="416987" y="445417"/>
                </a:moveTo>
                <a:cubicBezTo>
                  <a:pt x="423404" y="446691"/>
                  <a:pt x="429451" y="449828"/>
                  <a:pt x="434285" y="454662"/>
                </a:cubicBezTo>
                <a:cubicBezTo>
                  <a:pt x="443954" y="464332"/>
                  <a:pt x="446858" y="478852"/>
                  <a:pt x="441602" y="491483"/>
                </a:cubicBezTo>
                <a:cubicBezTo>
                  <a:pt x="436376" y="504115"/>
                  <a:pt x="424065" y="512333"/>
                  <a:pt x="410389" y="512333"/>
                </a:cubicBezTo>
                <a:cubicBezTo>
                  <a:pt x="391748" y="512333"/>
                  <a:pt x="376620" y="497204"/>
                  <a:pt x="376620" y="478561"/>
                </a:cubicBezTo>
                <a:cubicBezTo>
                  <a:pt x="376620" y="464884"/>
                  <a:pt x="384837" y="452572"/>
                  <a:pt x="397468" y="447345"/>
                </a:cubicBezTo>
                <a:cubicBezTo>
                  <a:pt x="403783" y="444731"/>
                  <a:pt x="410570" y="444143"/>
                  <a:pt x="416987" y="445417"/>
                </a:cubicBezTo>
                <a:close/>
                <a:moveTo>
                  <a:pt x="241457" y="334936"/>
                </a:moveTo>
                <a:cubicBezTo>
                  <a:pt x="254407" y="334965"/>
                  <a:pt x="266196" y="342399"/>
                  <a:pt x="271771" y="354073"/>
                </a:cubicBezTo>
                <a:cubicBezTo>
                  <a:pt x="271916" y="355234"/>
                  <a:pt x="272265" y="356338"/>
                  <a:pt x="272845" y="357325"/>
                </a:cubicBezTo>
                <a:cubicBezTo>
                  <a:pt x="272961" y="357528"/>
                  <a:pt x="273165" y="357644"/>
                  <a:pt x="273281" y="357848"/>
                </a:cubicBezTo>
                <a:cubicBezTo>
                  <a:pt x="274558" y="361332"/>
                  <a:pt x="275197" y="365020"/>
                  <a:pt x="275255" y="368737"/>
                </a:cubicBezTo>
                <a:cubicBezTo>
                  <a:pt x="275255" y="382414"/>
                  <a:pt x="267009" y="394727"/>
                  <a:pt x="254407" y="399954"/>
                </a:cubicBezTo>
                <a:cubicBezTo>
                  <a:pt x="241777" y="405181"/>
                  <a:pt x="227230" y="402277"/>
                  <a:pt x="217561" y="392636"/>
                </a:cubicBezTo>
                <a:cubicBezTo>
                  <a:pt x="207921" y="382966"/>
                  <a:pt x="205017" y="368418"/>
                  <a:pt x="210244" y="355815"/>
                </a:cubicBezTo>
                <a:cubicBezTo>
                  <a:pt x="215470" y="343183"/>
                  <a:pt x="227810" y="334936"/>
                  <a:pt x="241457" y="334936"/>
                </a:cubicBezTo>
                <a:close/>
                <a:moveTo>
                  <a:pt x="477984" y="208240"/>
                </a:moveTo>
                <a:cubicBezTo>
                  <a:pt x="489947" y="208182"/>
                  <a:pt x="501039" y="214513"/>
                  <a:pt x="507136" y="224792"/>
                </a:cubicBezTo>
                <a:cubicBezTo>
                  <a:pt x="513263" y="235101"/>
                  <a:pt x="513437" y="247878"/>
                  <a:pt x="507659" y="258361"/>
                </a:cubicBezTo>
                <a:cubicBezTo>
                  <a:pt x="501852" y="268844"/>
                  <a:pt x="490963" y="275465"/>
                  <a:pt x="479001" y="275784"/>
                </a:cubicBezTo>
                <a:cubicBezTo>
                  <a:pt x="467009" y="276133"/>
                  <a:pt x="455772" y="270093"/>
                  <a:pt x="449413" y="259929"/>
                </a:cubicBezTo>
                <a:cubicBezTo>
                  <a:pt x="449442" y="258535"/>
                  <a:pt x="449094" y="257171"/>
                  <a:pt x="448426" y="255951"/>
                </a:cubicBezTo>
                <a:cubicBezTo>
                  <a:pt x="447874" y="255051"/>
                  <a:pt x="447177" y="254267"/>
                  <a:pt x="446364" y="253628"/>
                </a:cubicBezTo>
                <a:cubicBezTo>
                  <a:pt x="444970" y="249911"/>
                  <a:pt x="444215" y="245991"/>
                  <a:pt x="444186" y="242012"/>
                </a:cubicBezTo>
                <a:cubicBezTo>
                  <a:pt x="444186" y="223370"/>
                  <a:pt x="459314" y="208240"/>
                  <a:pt x="477984" y="208240"/>
                </a:cubicBezTo>
                <a:close/>
                <a:moveTo>
                  <a:pt x="476271" y="174472"/>
                </a:moveTo>
                <a:cubicBezTo>
                  <a:pt x="462218" y="174839"/>
                  <a:pt x="448281" y="179579"/>
                  <a:pt x="436608" y="188639"/>
                </a:cubicBezTo>
                <a:cubicBezTo>
                  <a:pt x="413292" y="206759"/>
                  <a:pt x="404407" y="237947"/>
                  <a:pt x="414744" y="265621"/>
                </a:cubicBezTo>
                <a:lnTo>
                  <a:pt x="298571" y="332700"/>
                </a:lnTo>
                <a:cubicBezTo>
                  <a:pt x="283008" y="307959"/>
                  <a:pt x="253304" y="296053"/>
                  <a:pt x="224965" y="303168"/>
                </a:cubicBezTo>
                <a:cubicBezTo>
                  <a:pt x="196626" y="310282"/>
                  <a:pt x="176068" y="334820"/>
                  <a:pt x="174007" y="363975"/>
                </a:cubicBezTo>
                <a:cubicBezTo>
                  <a:pt x="171945" y="393100"/>
                  <a:pt x="188844" y="420281"/>
                  <a:pt x="215906" y="431315"/>
                </a:cubicBezTo>
                <a:cubicBezTo>
                  <a:pt x="242967" y="442350"/>
                  <a:pt x="274036" y="434713"/>
                  <a:pt x="292938" y="412440"/>
                </a:cubicBezTo>
                <a:lnTo>
                  <a:pt x="351155" y="446038"/>
                </a:lnTo>
                <a:cubicBezTo>
                  <a:pt x="334111" y="476935"/>
                  <a:pt x="343983" y="515731"/>
                  <a:pt x="373716" y="534693"/>
                </a:cubicBezTo>
                <a:cubicBezTo>
                  <a:pt x="403449" y="553655"/>
                  <a:pt x="442793" y="546221"/>
                  <a:pt x="463582" y="517734"/>
                </a:cubicBezTo>
                <a:cubicBezTo>
                  <a:pt x="484401" y="489247"/>
                  <a:pt x="479523" y="449523"/>
                  <a:pt x="452433" y="426960"/>
                </a:cubicBezTo>
                <a:cubicBezTo>
                  <a:pt x="425342" y="404396"/>
                  <a:pt x="385360" y="406778"/>
                  <a:pt x="361115" y="432390"/>
                </a:cubicBezTo>
                <a:cubicBezTo>
                  <a:pt x="360969" y="432303"/>
                  <a:pt x="360882" y="432157"/>
                  <a:pt x="360737" y="432070"/>
                </a:cubicBezTo>
                <a:lnTo>
                  <a:pt x="302172" y="398269"/>
                </a:lnTo>
                <a:cubicBezTo>
                  <a:pt x="309837" y="382647"/>
                  <a:pt x="311144" y="364643"/>
                  <a:pt x="305801" y="348062"/>
                </a:cubicBezTo>
                <a:lnTo>
                  <a:pt x="422555" y="280634"/>
                </a:lnTo>
                <a:cubicBezTo>
                  <a:pt x="435185" y="298783"/>
                  <a:pt x="455888" y="309614"/>
                  <a:pt x="477984" y="309614"/>
                </a:cubicBezTo>
                <a:cubicBezTo>
                  <a:pt x="507514" y="309643"/>
                  <a:pt x="533675" y="290478"/>
                  <a:pt x="542531" y="262281"/>
                </a:cubicBezTo>
                <a:cubicBezTo>
                  <a:pt x="551387" y="234085"/>
                  <a:pt x="540876" y="203420"/>
                  <a:pt x="516631" y="186549"/>
                </a:cubicBezTo>
                <a:cubicBezTo>
                  <a:pt x="504494" y="178113"/>
                  <a:pt x="490325" y="174106"/>
                  <a:pt x="476271" y="174472"/>
                </a:cubicBezTo>
                <a:close/>
                <a:moveTo>
                  <a:pt x="120558" y="0"/>
                </a:moveTo>
                <a:lnTo>
                  <a:pt x="602774" y="0"/>
                </a:lnTo>
                <a:cubicBezTo>
                  <a:pt x="669356" y="0"/>
                  <a:pt x="723332" y="53976"/>
                  <a:pt x="723332" y="120558"/>
                </a:cubicBezTo>
                <a:lnTo>
                  <a:pt x="723332" y="602774"/>
                </a:lnTo>
                <a:cubicBezTo>
                  <a:pt x="723332" y="669356"/>
                  <a:pt x="669356" y="723332"/>
                  <a:pt x="602774" y="723332"/>
                </a:cubicBezTo>
                <a:lnTo>
                  <a:pt x="120558" y="723332"/>
                </a:lnTo>
                <a:cubicBezTo>
                  <a:pt x="53976" y="723332"/>
                  <a:pt x="0" y="669356"/>
                  <a:pt x="0" y="602774"/>
                </a:cubicBezTo>
                <a:lnTo>
                  <a:pt x="0" y="120558"/>
                </a:lnTo>
                <a:cubicBezTo>
                  <a:pt x="0" y="53976"/>
                  <a:pt x="53976" y="0"/>
                  <a:pt x="120558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796D646-A198-4FFF-9F3C-9F433D5DD3AF}"/>
              </a:ext>
            </a:extLst>
          </p:cNvPr>
          <p:cNvSpPr/>
          <p:nvPr/>
        </p:nvSpPr>
        <p:spPr>
          <a:xfrm>
            <a:off x="839296" y="-1130299"/>
            <a:ext cx="3910504" cy="8255000"/>
          </a:xfrm>
          <a:prstGeom prst="rect">
            <a:avLst/>
          </a:prstGeom>
          <a:solidFill>
            <a:srgbClr val="46474B"/>
          </a:solidFill>
          <a:ln>
            <a:noFill/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8D9726B8-B0F8-4247-A510-F17CEB8F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827" y="1691757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B7087A45-945C-4140-8B19-035216AB5544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54" y="1028700"/>
            <a:ext cx="2016874" cy="2688334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CDC067B2-E082-4D67-A841-B3A666FA96A9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80" y="4089653"/>
            <a:ext cx="1395287" cy="1859808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8CE1A4E2-77BA-43C1-BE8E-AC5F7EBCFED7}"/>
              </a:ext>
            </a:extLst>
          </p:cNvPr>
          <p:cNvSpPr/>
          <p:nvPr/>
        </p:nvSpPr>
        <p:spPr>
          <a:xfrm>
            <a:off x="6096000" y="622367"/>
            <a:ext cx="325563" cy="325563"/>
          </a:xfrm>
          <a:prstGeom prst="ellipse">
            <a:avLst/>
          </a:prstGeom>
          <a:gradFill>
            <a:gsLst>
              <a:gs pos="0">
                <a:srgbClr val="01B0F1">
                  <a:alpha val="40000"/>
                </a:srgbClr>
              </a:gs>
              <a:gs pos="53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5C3AACD-31D5-4D63-9EE7-AB4DE6682AE2}"/>
              </a:ext>
            </a:extLst>
          </p:cNvPr>
          <p:cNvSpPr txBox="1"/>
          <p:nvPr/>
        </p:nvSpPr>
        <p:spPr>
          <a:xfrm>
            <a:off x="6131780" y="668635"/>
            <a:ext cx="2339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001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7153D23-F56E-4D1F-A653-3940D3CFF08C}"/>
              </a:ext>
            </a:extLst>
          </p:cNvPr>
          <p:cNvSpPr txBox="1"/>
          <p:nvPr/>
        </p:nvSpPr>
        <p:spPr>
          <a:xfrm>
            <a:off x="6203409" y="1277302"/>
            <a:ext cx="5328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amet, consectetuer adipiscing elit. Maecenas porttitor congue massa. Fusce posuere, magna sed pulvinar ultricies,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71C0124-BEF7-4A46-B091-A0A455FF7F27}"/>
              </a:ext>
            </a:extLst>
          </p:cNvPr>
          <p:cNvGrpSpPr>
            <a:grpSpLocks/>
          </p:cNvGrpSpPr>
          <p:nvPr/>
        </p:nvGrpSpPr>
        <p:grpSpPr>
          <a:xfrm flipH="1" flipV="1">
            <a:off x="6131780" y="1237794"/>
            <a:ext cx="151416" cy="151416"/>
            <a:chOff x="11126019" y="5842818"/>
            <a:chExt cx="392881" cy="392882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9FE1B6BF-F1E2-4CF1-901F-DB2AEFC91FD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26019" y="6235700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8E5B7CE-3B28-49A3-B441-16706E44D854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1322459" y="6039259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D9C65A68-8C66-4598-AEA2-935FF35C89FB}"/>
              </a:ext>
            </a:extLst>
          </p:cNvPr>
          <p:cNvSpPr/>
          <p:nvPr/>
        </p:nvSpPr>
        <p:spPr>
          <a:xfrm>
            <a:off x="6096000" y="2475936"/>
            <a:ext cx="325563" cy="325563"/>
          </a:xfrm>
          <a:prstGeom prst="ellipse">
            <a:avLst/>
          </a:prstGeom>
          <a:gradFill>
            <a:gsLst>
              <a:gs pos="0">
                <a:srgbClr val="01B0F1">
                  <a:alpha val="40000"/>
                </a:srgbClr>
              </a:gs>
              <a:gs pos="53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3AD8C9B-C5D6-4548-8E04-84F444E915F9}"/>
              </a:ext>
            </a:extLst>
          </p:cNvPr>
          <p:cNvSpPr txBox="1"/>
          <p:nvPr/>
        </p:nvSpPr>
        <p:spPr>
          <a:xfrm>
            <a:off x="6131780" y="2522204"/>
            <a:ext cx="2339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002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D28289C-054C-4078-AC24-D4CD6282B26D}"/>
              </a:ext>
            </a:extLst>
          </p:cNvPr>
          <p:cNvSpPr txBox="1"/>
          <p:nvPr/>
        </p:nvSpPr>
        <p:spPr>
          <a:xfrm>
            <a:off x="6203409" y="3130871"/>
            <a:ext cx="5328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amet, consectetuer adipiscing elit. Maecenas porttitor congue massa. Fusce posuere, magna sed pulvinar ultricies,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F2A339FA-875A-4731-893F-29CEFEDC6042}"/>
              </a:ext>
            </a:extLst>
          </p:cNvPr>
          <p:cNvGrpSpPr>
            <a:grpSpLocks/>
          </p:cNvGrpSpPr>
          <p:nvPr/>
        </p:nvGrpSpPr>
        <p:grpSpPr>
          <a:xfrm flipH="1" flipV="1">
            <a:off x="6131780" y="3091363"/>
            <a:ext cx="151416" cy="151416"/>
            <a:chOff x="11126019" y="5842818"/>
            <a:chExt cx="392881" cy="392882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6AAAF5E3-BB4F-4F4A-86AB-4F0ED2D9DFD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26019" y="6235700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228D5B41-E00D-4463-9541-5D5720CD24FC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1322459" y="6039259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DF97F9FD-90E2-4CB7-B3D5-183B5AE2283F}"/>
              </a:ext>
            </a:extLst>
          </p:cNvPr>
          <p:cNvSpPr/>
          <p:nvPr/>
        </p:nvSpPr>
        <p:spPr>
          <a:xfrm>
            <a:off x="6096000" y="4329505"/>
            <a:ext cx="325563" cy="325563"/>
          </a:xfrm>
          <a:prstGeom prst="ellipse">
            <a:avLst/>
          </a:prstGeom>
          <a:gradFill>
            <a:gsLst>
              <a:gs pos="0">
                <a:srgbClr val="01B0F1">
                  <a:alpha val="40000"/>
                </a:srgbClr>
              </a:gs>
              <a:gs pos="53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7B47044-131C-49C0-A923-0BDF21FE0D17}"/>
              </a:ext>
            </a:extLst>
          </p:cNvPr>
          <p:cNvSpPr txBox="1"/>
          <p:nvPr/>
        </p:nvSpPr>
        <p:spPr>
          <a:xfrm>
            <a:off x="6131780" y="4375773"/>
            <a:ext cx="2339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003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235100A-9E8E-4843-88F6-9626FAC79E8E}"/>
              </a:ext>
            </a:extLst>
          </p:cNvPr>
          <p:cNvSpPr txBox="1"/>
          <p:nvPr/>
        </p:nvSpPr>
        <p:spPr>
          <a:xfrm>
            <a:off x="6203409" y="4984440"/>
            <a:ext cx="5328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647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amet, consectetuer adipiscing elit. Maecenas porttitor congue massa. Fusce posuere, magna sed pulvinar ultricies,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818D2E1-8BA7-47FC-A1D8-B87688D1A5ED}"/>
              </a:ext>
            </a:extLst>
          </p:cNvPr>
          <p:cNvGrpSpPr>
            <a:grpSpLocks/>
          </p:cNvGrpSpPr>
          <p:nvPr/>
        </p:nvGrpSpPr>
        <p:grpSpPr>
          <a:xfrm flipH="1" flipV="1">
            <a:off x="6131780" y="4944932"/>
            <a:ext cx="151416" cy="151416"/>
            <a:chOff x="11126019" y="5842818"/>
            <a:chExt cx="392881" cy="392882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B1D3D494-9986-45DF-A970-33815957BB0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26019" y="6235700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B8957A50-F59D-4049-B736-28109146B8B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1322459" y="6039259"/>
              <a:ext cx="3928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30B66EB5-9BF2-40D1-A2B7-88F98AAC8B81}"/>
              </a:ext>
            </a:extLst>
          </p:cNvPr>
          <p:cNvSpPr/>
          <p:nvPr/>
        </p:nvSpPr>
        <p:spPr>
          <a:xfrm>
            <a:off x="2076304" y="2851938"/>
            <a:ext cx="1147331" cy="1154125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250088C4-4F8B-49A4-BE10-52713A0FB01E}"/>
              </a:ext>
            </a:extLst>
          </p:cNvPr>
          <p:cNvSpPr/>
          <p:nvPr/>
        </p:nvSpPr>
        <p:spPr>
          <a:xfrm>
            <a:off x="1267988" y="2038838"/>
            <a:ext cx="2763962" cy="2780324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A6908F34-9A62-48F4-80B2-3208B0423053}"/>
              </a:ext>
            </a:extLst>
          </p:cNvPr>
          <p:cNvSpPr/>
          <p:nvPr/>
        </p:nvSpPr>
        <p:spPr>
          <a:xfrm>
            <a:off x="11468245" y="6222845"/>
            <a:ext cx="50655" cy="50955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4ECCB844-357E-4531-AEC5-31425F489647}"/>
              </a:ext>
            </a:extLst>
          </p:cNvPr>
          <p:cNvSpPr/>
          <p:nvPr/>
        </p:nvSpPr>
        <p:spPr>
          <a:xfrm>
            <a:off x="11302049" y="6222845"/>
            <a:ext cx="50655" cy="50955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10FE23A7-0525-4E4E-B2C8-2B4C505A6F54}"/>
              </a:ext>
            </a:extLst>
          </p:cNvPr>
          <p:cNvSpPr/>
          <p:nvPr/>
        </p:nvSpPr>
        <p:spPr>
          <a:xfrm>
            <a:off x="11135853" y="6222845"/>
            <a:ext cx="50655" cy="50955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E611C8D8-2DD9-4EB6-8730-8BA3C7A93124}"/>
              </a:ext>
            </a:extLst>
          </p:cNvPr>
          <p:cNvSpPr/>
          <p:nvPr/>
        </p:nvSpPr>
        <p:spPr>
          <a:xfrm>
            <a:off x="10969657" y="6222845"/>
            <a:ext cx="50655" cy="50955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2724EB17-F159-49C2-A969-0BB9BE7A4308}"/>
              </a:ext>
            </a:extLst>
          </p:cNvPr>
          <p:cNvSpPr txBox="1"/>
          <p:nvPr/>
        </p:nvSpPr>
        <p:spPr>
          <a:xfrm>
            <a:off x="608255" y="567026"/>
            <a:ext cx="2843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lide  017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58F8B859-7A7D-4F87-A521-55AA45B38BD1}"/>
              </a:ext>
            </a:extLst>
          </p:cNvPr>
          <p:cNvSpPr txBox="1"/>
          <p:nvPr/>
        </p:nvSpPr>
        <p:spPr>
          <a:xfrm>
            <a:off x="608255" y="6052473"/>
            <a:ext cx="3910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7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愚人  记录美好生活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0141568E-524E-4E3B-AF22-6EF1965F6FF6}"/>
              </a:ext>
            </a:extLst>
          </p:cNvPr>
          <p:cNvSpPr txBox="1"/>
          <p:nvPr/>
        </p:nvSpPr>
        <p:spPr>
          <a:xfrm>
            <a:off x="2996702" y="4667933"/>
            <a:ext cx="1664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4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记录你的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B0F0">
                    <a:alpha val="34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4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好生活</a:t>
            </a:r>
          </a:p>
        </p:txBody>
      </p:sp>
    </p:spTree>
    <p:extLst>
      <p:ext uri="{BB962C8B-B14F-4D97-AF65-F5344CB8AC3E}">
        <p14:creationId xmlns:p14="http://schemas.microsoft.com/office/powerpoint/2010/main" val="9567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C159F38-2C9E-403B-80A9-F6603A419736}"/>
              </a:ext>
            </a:extLst>
          </p:cNvPr>
          <p:cNvSpPr/>
          <p:nvPr/>
        </p:nvSpPr>
        <p:spPr>
          <a:xfrm>
            <a:off x="7182859" y="-1951187"/>
            <a:ext cx="499653" cy="499653"/>
          </a:xfrm>
          <a:custGeom>
            <a:avLst/>
            <a:gdLst>
              <a:gd name="connsiteX0" fmla="*/ 416987 w 723332"/>
              <a:gd name="connsiteY0" fmla="*/ 445417 h 723332"/>
              <a:gd name="connsiteX1" fmla="*/ 434285 w 723332"/>
              <a:gd name="connsiteY1" fmla="*/ 454662 h 723332"/>
              <a:gd name="connsiteX2" fmla="*/ 441602 w 723332"/>
              <a:gd name="connsiteY2" fmla="*/ 491483 h 723332"/>
              <a:gd name="connsiteX3" fmla="*/ 410389 w 723332"/>
              <a:gd name="connsiteY3" fmla="*/ 512333 h 723332"/>
              <a:gd name="connsiteX4" fmla="*/ 376620 w 723332"/>
              <a:gd name="connsiteY4" fmla="*/ 478561 h 723332"/>
              <a:gd name="connsiteX5" fmla="*/ 397468 w 723332"/>
              <a:gd name="connsiteY5" fmla="*/ 447345 h 723332"/>
              <a:gd name="connsiteX6" fmla="*/ 416987 w 723332"/>
              <a:gd name="connsiteY6" fmla="*/ 445417 h 723332"/>
              <a:gd name="connsiteX7" fmla="*/ 241457 w 723332"/>
              <a:gd name="connsiteY7" fmla="*/ 334936 h 723332"/>
              <a:gd name="connsiteX8" fmla="*/ 271771 w 723332"/>
              <a:gd name="connsiteY8" fmla="*/ 354073 h 723332"/>
              <a:gd name="connsiteX9" fmla="*/ 272845 w 723332"/>
              <a:gd name="connsiteY9" fmla="*/ 357325 h 723332"/>
              <a:gd name="connsiteX10" fmla="*/ 273281 w 723332"/>
              <a:gd name="connsiteY10" fmla="*/ 357848 h 723332"/>
              <a:gd name="connsiteX11" fmla="*/ 275255 w 723332"/>
              <a:gd name="connsiteY11" fmla="*/ 368737 h 723332"/>
              <a:gd name="connsiteX12" fmla="*/ 254407 w 723332"/>
              <a:gd name="connsiteY12" fmla="*/ 399954 h 723332"/>
              <a:gd name="connsiteX13" fmla="*/ 217561 w 723332"/>
              <a:gd name="connsiteY13" fmla="*/ 392636 h 723332"/>
              <a:gd name="connsiteX14" fmla="*/ 210244 w 723332"/>
              <a:gd name="connsiteY14" fmla="*/ 355815 h 723332"/>
              <a:gd name="connsiteX15" fmla="*/ 241457 w 723332"/>
              <a:gd name="connsiteY15" fmla="*/ 334936 h 723332"/>
              <a:gd name="connsiteX16" fmla="*/ 477984 w 723332"/>
              <a:gd name="connsiteY16" fmla="*/ 208240 h 723332"/>
              <a:gd name="connsiteX17" fmla="*/ 507136 w 723332"/>
              <a:gd name="connsiteY17" fmla="*/ 224792 h 723332"/>
              <a:gd name="connsiteX18" fmla="*/ 507659 w 723332"/>
              <a:gd name="connsiteY18" fmla="*/ 258361 h 723332"/>
              <a:gd name="connsiteX19" fmla="*/ 479001 w 723332"/>
              <a:gd name="connsiteY19" fmla="*/ 275784 h 723332"/>
              <a:gd name="connsiteX20" fmla="*/ 449413 w 723332"/>
              <a:gd name="connsiteY20" fmla="*/ 259929 h 723332"/>
              <a:gd name="connsiteX21" fmla="*/ 448426 w 723332"/>
              <a:gd name="connsiteY21" fmla="*/ 255951 h 723332"/>
              <a:gd name="connsiteX22" fmla="*/ 446364 w 723332"/>
              <a:gd name="connsiteY22" fmla="*/ 253628 h 723332"/>
              <a:gd name="connsiteX23" fmla="*/ 444186 w 723332"/>
              <a:gd name="connsiteY23" fmla="*/ 242012 h 723332"/>
              <a:gd name="connsiteX24" fmla="*/ 477984 w 723332"/>
              <a:gd name="connsiteY24" fmla="*/ 208240 h 723332"/>
              <a:gd name="connsiteX25" fmla="*/ 476271 w 723332"/>
              <a:gd name="connsiteY25" fmla="*/ 174472 h 723332"/>
              <a:gd name="connsiteX26" fmla="*/ 436608 w 723332"/>
              <a:gd name="connsiteY26" fmla="*/ 188639 h 723332"/>
              <a:gd name="connsiteX27" fmla="*/ 414744 w 723332"/>
              <a:gd name="connsiteY27" fmla="*/ 265621 h 723332"/>
              <a:gd name="connsiteX28" fmla="*/ 298571 w 723332"/>
              <a:gd name="connsiteY28" fmla="*/ 332700 h 723332"/>
              <a:gd name="connsiteX29" fmla="*/ 224965 w 723332"/>
              <a:gd name="connsiteY29" fmla="*/ 303168 h 723332"/>
              <a:gd name="connsiteX30" fmla="*/ 174007 w 723332"/>
              <a:gd name="connsiteY30" fmla="*/ 363975 h 723332"/>
              <a:gd name="connsiteX31" fmla="*/ 215906 w 723332"/>
              <a:gd name="connsiteY31" fmla="*/ 431315 h 723332"/>
              <a:gd name="connsiteX32" fmla="*/ 292938 w 723332"/>
              <a:gd name="connsiteY32" fmla="*/ 412440 h 723332"/>
              <a:gd name="connsiteX33" fmla="*/ 351155 w 723332"/>
              <a:gd name="connsiteY33" fmla="*/ 446038 h 723332"/>
              <a:gd name="connsiteX34" fmla="*/ 373716 w 723332"/>
              <a:gd name="connsiteY34" fmla="*/ 534693 h 723332"/>
              <a:gd name="connsiteX35" fmla="*/ 463582 w 723332"/>
              <a:gd name="connsiteY35" fmla="*/ 517734 h 723332"/>
              <a:gd name="connsiteX36" fmla="*/ 452433 w 723332"/>
              <a:gd name="connsiteY36" fmla="*/ 426960 h 723332"/>
              <a:gd name="connsiteX37" fmla="*/ 361115 w 723332"/>
              <a:gd name="connsiteY37" fmla="*/ 432390 h 723332"/>
              <a:gd name="connsiteX38" fmla="*/ 360737 w 723332"/>
              <a:gd name="connsiteY38" fmla="*/ 432070 h 723332"/>
              <a:gd name="connsiteX39" fmla="*/ 302172 w 723332"/>
              <a:gd name="connsiteY39" fmla="*/ 398269 h 723332"/>
              <a:gd name="connsiteX40" fmla="*/ 305801 w 723332"/>
              <a:gd name="connsiteY40" fmla="*/ 348062 h 723332"/>
              <a:gd name="connsiteX41" fmla="*/ 422555 w 723332"/>
              <a:gd name="connsiteY41" fmla="*/ 280634 h 723332"/>
              <a:gd name="connsiteX42" fmla="*/ 477984 w 723332"/>
              <a:gd name="connsiteY42" fmla="*/ 309614 h 723332"/>
              <a:gd name="connsiteX43" fmla="*/ 542531 w 723332"/>
              <a:gd name="connsiteY43" fmla="*/ 262281 h 723332"/>
              <a:gd name="connsiteX44" fmla="*/ 516631 w 723332"/>
              <a:gd name="connsiteY44" fmla="*/ 186549 h 723332"/>
              <a:gd name="connsiteX45" fmla="*/ 476271 w 723332"/>
              <a:gd name="connsiteY45" fmla="*/ 174472 h 723332"/>
              <a:gd name="connsiteX46" fmla="*/ 120558 w 723332"/>
              <a:gd name="connsiteY46" fmla="*/ 0 h 723332"/>
              <a:gd name="connsiteX47" fmla="*/ 602774 w 723332"/>
              <a:gd name="connsiteY47" fmla="*/ 0 h 723332"/>
              <a:gd name="connsiteX48" fmla="*/ 723332 w 723332"/>
              <a:gd name="connsiteY48" fmla="*/ 120558 h 723332"/>
              <a:gd name="connsiteX49" fmla="*/ 723332 w 723332"/>
              <a:gd name="connsiteY49" fmla="*/ 602774 h 723332"/>
              <a:gd name="connsiteX50" fmla="*/ 602774 w 723332"/>
              <a:gd name="connsiteY50" fmla="*/ 723332 h 723332"/>
              <a:gd name="connsiteX51" fmla="*/ 120558 w 723332"/>
              <a:gd name="connsiteY51" fmla="*/ 723332 h 723332"/>
              <a:gd name="connsiteX52" fmla="*/ 0 w 723332"/>
              <a:gd name="connsiteY52" fmla="*/ 602774 h 723332"/>
              <a:gd name="connsiteX53" fmla="*/ 0 w 723332"/>
              <a:gd name="connsiteY53" fmla="*/ 120558 h 723332"/>
              <a:gd name="connsiteX54" fmla="*/ 120558 w 723332"/>
              <a:gd name="connsiteY54" fmla="*/ 0 h 72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3332" h="723332">
                <a:moveTo>
                  <a:pt x="416987" y="445417"/>
                </a:moveTo>
                <a:cubicBezTo>
                  <a:pt x="423404" y="446691"/>
                  <a:pt x="429451" y="449828"/>
                  <a:pt x="434285" y="454662"/>
                </a:cubicBezTo>
                <a:cubicBezTo>
                  <a:pt x="443954" y="464332"/>
                  <a:pt x="446858" y="478852"/>
                  <a:pt x="441602" y="491483"/>
                </a:cubicBezTo>
                <a:cubicBezTo>
                  <a:pt x="436376" y="504115"/>
                  <a:pt x="424065" y="512333"/>
                  <a:pt x="410389" y="512333"/>
                </a:cubicBezTo>
                <a:cubicBezTo>
                  <a:pt x="391748" y="512333"/>
                  <a:pt x="376620" y="497204"/>
                  <a:pt x="376620" y="478561"/>
                </a:cubicBezTo>
                <a:cubicBezTo>
                  <a:pt x="376620" y="464884"/>
                  <a:pt x="384837" y="452572"/>
                  <a:pt x="397468" y="447345"/>
                </a:cubicBezTo>
                <a:cubicBezTo>
                  <a:pt x="403783" y="444731"/>
                  <a:pt x="410570" y="444143"/>
                  <a:pt x="416987" y="445417"/>
                </a:cubicBezTo>
                <a:close/>
                <a:moveTo>
                  <a:pt x="241457" y="334936"/>
                </a:moveTo>
                <a:cubicBezTo>
                  <a:pt x="254407" y="334965"/>
                  <a:pt x="266196" y="342399"/>
                  <a:pt x="271771" y="354073"/>
                </a:cubicBezTo>
                <a:cubicBezTo>
                  <a:pt x="271916" y="355234"/>
                  <a:pt x="272265" y="356338"/>
                  <a:pt x="272845" y="357325"/>
                </a:cubicBezTo>
                <a:cubicBezTo>
                  <a:pt x="272961" y="357528"/>
                  <a:pt x="273165" y="357644"/>
                  <a:pt x="273281" y="357848"/>
                </a:cubicBezTo>
                <a:cubicBezTo>
                  <a:pt x="274558" y="361332"/>
                  <a:pt x="275197" y="365020"/>
                  <a:pt x="275255" y="368737"/>
                </a:cubicBezTo>
                <a:cubicBezTo>
                  <a:pt x="275255" y="382414"/>
                  <a:pt x="267009" y="394727"/>
                  <a:pt x="254407" y="399954"/>
                </a:cubicBezTo>
                <a:cubicBezTo>
                  <a:pt x="241777" y="405181"/>
                  <a:pt x="227230" y="402277"/>
                  <a:pt x="217561" y="392636"/>
                </a:cubicBezTo>
                <a:cubicBezTo>
                  <a:pt x="207921" y="382966"/>
                  <a:pt x="205017" y="368418"/>
                  <a:pt x="210244" y="355815"/>
                </a:cubicBezTo>
                <a:cubicBezTo>
                  <a:pt x="215470" y="343183"/>
                  <a:pt x="227810" y="334936"/>
                  <a:pt x="241457" y="334936"/>
                </a:cubicBezTo>
                <a:close/>
                <a:moveTo>
                  <a:pt x="477984" y="208240"/>
                </a:moveTo>
                <a:cubicBezTo>
                  <a:pt x="489947" y="208182"/>
                  <a:pt x="501039" y="214513"/>
                  <a:pt x="507136" y="224792"/>
                </a:cubicBezTo>
                <a:cubicBezTo>
                  <a:pt x="513263" y="235101"/>
                  <a:pt x="513437" y="247878"/>
                  <a:pt x="507659" y="258361"/>
                </a:cubicBezTo>
                <a:cubicBezTo>
                  <a:pt x="501852" y="268844"/>
                  <a:pt x="490963" y="275465"/>
                  <a:pt x="479001" y="275784"/>
                </a:cubicBezTo>
                <a:cubicBezTo>
                  <a:pt x="467009" y="276133"/>
                  <a:pt x="455772" y="270093"/>
                  <a:pt x="449413" y="259929"/>
                </a:cubicBezTo>
                <a:cubicBezTo>
                  <a:pt x="449442" y="258535"/>
                  <a:pt x="449094" y="257171"/>
                  <a:pt x="448426" y="255951"/>
                </a:cubicBezTo>
                <a:cubicBezTo>
                  <a:pt x="447874" y="255051"/>
                  <a:pt x="447177" y="254267"/>
                  <a:pt x="446364" y="253628"/>
                </a:cubicBezTo>
                <a:cubicBezTo>
                  <a:pt x="444970" y="249911"/>
                  <a:pt x="444215" y="245991"/>
                  <a:pt x="444186" y="242012"/>
                </a:cubicBezTo>
                <a:cubicBezTo>
                  <a:pt x="444186" y="223370"/>
                  <a:pt x="459314" y="208240"/>
                  <a:pt x="477984" y="208240"/>
                </a:cubicBezTo>
                <a:close/>
                <a:moveTo>
                  <a:pt x="476271" y="174472"/>
                </a:moveTo>
                <a:cubicBezTo>
                  <a:pt x="462218" y="174839"/>
                  <a:pt x="448281" y="179579"/>
                  <a:pt x="436608" y="188639"/>
                </a:cubicBezTo>
                <a:cubicBezTo>
                  <a:pt x="413292" y="206759"/>
                  <a:pt x="404407" y="237947"/>
                  <a:pt x="414744" y="265621"/>
                </a:cubicBezTo>
                <a:lnTo>
                  <a:pt x="298571" y="332700"/>
                </a:lnTo>
                <a:cubicBezTo>
                  <a:pt x="283008" y="307959"/>
                  <a:pt x="253304" y="296053"/>
                  <a:pt x="224965" y="303168"/>
                </a:cubicBezTo>
                <a:cubicBezTo>
                  <a:pt x="196626" y="310282"/>
                  <a:pt x="176068" y="334820"/>
                  <a:pt x="174007" y="363975"/>
                </a:cubicBezTo>
                <a:cubicBezTo>
                  <a:pt x="171945" y="393100"/>
                  <a:pt x="188844" y="420281"/>
                  <a:pt x="215906" y="431315"/>
                </a:cubicBezTo>
                <a:cubicBezTo>
                  <a:pt x="242967" y="442350"/>
                  <a:pt x="274036" y="434713"/>
                  <a:pt x="292938" y="412440"/>
                </a:cubicBezTo>
                <a:lnTo>
                  <a:pt x="351155" y="446038"/>
                </a:lnTo>
                <a:cubicBezTo>
                  <a:pt x="334111" y="476935"/>
                  <a:pt x="343983" y="515731"/>
                  <a:pt x="373716" y="534693"/>
                </a:cubicBezTo>
                <a:cubicBezTo>
                  <a:pt x="403449" y="553655"/>
                  <a:pt x="442793" y="546221"/>
                  <a:pt x="463582" y="517734"/>
                </a:cubicBezTo>
                <a:cubicBezTo>
                  <a:pt x="484401" y="489247"/>
                  <a:pt x="479523" y="449523"/>
                  <a:pt x="452433" y="426960"/>
                </a:cubicBezTo>
                <a:cubicBezTo>
                  <a:pt x="425342" y="404396"/>
                  <a:pt x="385360" y="406778"/>
                  <a:pt x="361115" y="432390"/>
                </a:cubicBezTo>
                <a:cubicBezTo>
                  <a:pt x="360969" y="432303"/>
                  <a:pt x="360882" y="432157"/>
                  <a:pt x="360737" y="432070"/>
                </a:cubicBezTo>
                <a:lnTo>
                  <a:pt x="302172" y="398269"/>
                </a:lnTo>
                <a:cubicBezTo>
                  <a:pt x="309837" y="382647"/>
                  <a:pt x="311144" y="364643"/>
                  <a:pt x="305801" y="348062"/>
                </a:cubicBezTo>
                <a:lnTo>
                  <a:pt x="422555" y="280634"/>
                </a:lnTo>
                <a:cubicBezTo>
                  <a:pt x="435185" y="298783"/>
                  <a:pt x="455888" y="309614"/>
                  <a:pt x="477984" y="309614"/>
                </a:cubicBezTo>
                <a:cubicBezTo>
                  <a:pt x="507514" y="309643"/>
                  <a:pt x="533675" y="290478"/>
                  <a:pt x="542531" y="262281"/>
                </a:cubicBezTo>
                <a:cubicBezTo>
                  <a:pt x="551387" y="234085"/>
                  <a:pt x="540876" y="203420"/>
                  <a:pt x="516631" y="186549"/>
                </a:cubicBezTo>
                <a:cubicBezTo>
                  <a:pt x="504494" y="178113"/>
                  <a:pt x="490325" y="174106"/>
                  <a:pt x="476271" y="174472"/>
                </a:cubicBezTo>
                <a:close/>
                <a:moveTo>
                  <a:pt x="120558" y="0"/>
                </a:moveTo>
                <a:lnTo>
                  <a:pt x="602774" y="0"/>
                </a:lnTo>
                <a:cubicBezTo>
                  <a:pt x="669356" y="0"/>
                  <a:pt x="723332" y="53976"/>
                  <a:pt x="723332" y="120558"/>
                </a:cubicBezTo>
                <a:lnTo>
                  <a:pt x="723332" y="602774"/>
                </a:lnTo>
                <a:cubicBezTo>
                  <a:pt x="723332" y="669356"/>
                  <a:pt x="669356" y="723332"/>
                  <a:pt x="602774" y="723332"/>
                </a:cubicBezTo>
                <a:lnTo>
                  <a:pt x="120558" y="723332"/>
                </a:lnTo>
                <a:cubicBezTo>
                  <a:pt x="53976" y="723332"/>
                  <a:pt x="0" y="669356"/>
                  <a:pt x="0" y="602774"/>
                </a:cubicBezTo>
                <a:lnTo>
                  <a:pt x="0" y="120558"/>
                </a:lnTo>
                <a:cubicBezTo>
                  <a:pt x="0" y="53976"/>
                  <a:pt x="53976" y="0"/>
                  <a:pt x="120558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88D09B-4ECD-482D-9CF5-35ABB6C7F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79141333-D952-445F-8DEC-43754D9C3DC8}"/>
              </a:ext>
            </a:extLst>
          </p:cNvPr>
          <p:cNvCxnSpPr>
            <a:cxnSpLocks/>
          </p:cNvCxnSpPr>
          <p:nvPr/>
        </p:nvCxnSpPr>
        <p:spPr>
          <a:xfrm>
            <a:off x="4874253" y="1804855"/>
            <a:ext cx="0" cy="546879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95A131D-D2D3-4651-B25A-1A1768BBF58A}"/>
              </a:ext>
            </a:extLst>
          </p:cNvPr>
          <p:cNvSpPr/>
          <p:nvPr/>
        </p:nvSpPr>
        <p:spPr>
          <a:xfrm>
            <a:off x="2470150" y="2471995"/>
            <a:ext cx="1809750" cy="3420595"/>
          </a:xfrm>
          <a:prstGeom prst="rect">
            <a:avLst/>
          </a:prstGeom>
          <a:solidFill>
            <a:srgbClr val="46474B"/>
          </a:solidFill>
          <a:ln>
            <a:noFill/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9F0BE82-3A4E-4902-82C9-C858379AEF81}"/>
              </a:ext>
            </a:extLst>
          </p:cNvPr>
          <p:cNvSpPr/>
          <p:nvPr/>
        </p:nvSpPr>
        <p:spPr>
          <a:xfrm>
            <a:off x="6089650" y="2476271"/>
            <a:ext cx="1809750" cy="3434833"/>
          </a:xfrm>
          <a:prstGeom prst="rect">
            <a:avLst/>
          </a:prstGeom>
          <a:solidFill>
            <a:srgbClr val="46474B"/>
          </a:solidFill>
          <a:ln>
            <a:noFill/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CB03E2F-50E3-4C32-9E51-49F9A97DD5CE}"/>
              </a:ext>
            </a:extLst>
          </p:cNvPr>
          <p:cNvSpPr/>
          <p:nvPr/>
        </p:nvSpPr>
        <p:spPr>
          <a:xfrm>
            <a:off x="9709150" y="2476271"/>
            <a:ext cx="1809750" cy="3434833"/>
          </a:xfrm>
          <a:prstGeom prst="rect">
            <a:avLst/>
          </a:prstGeom>
          <a:solidFill>
            <a:srgbClr val="46474B"/>
          </a:solidFill>
          <a:ln>
            <a:noFill/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iconfont-1191-866883">
            <a:extLst>
              <a:ext uri="{FF2B5EF4-FFF2-40B4-BE49-F238E27FC236}">
                <a16:creationId xmlns:a16="http://schemas.microsoft.com/office/drawing/2014/main" xmlns="" id="{567DBBFB-0F03-485C-9694-B3BECCA831B6}"/>
              </a:ext>
            </a:extLst>
          </p:cNvPr>
          <p:cNvSpPr>
            <a:spLocks noChangeAspect="1"/>
          </p:cNvSpPr>
          <p:nvPr/>
        </p:nvSpPr>
        <p:spPr bwMode="auto">
          <a:xfrm>
            <a:off x="5026011" y="1787177"/>
            <a:ext cx="310298" cy="307096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gradFill>
            <a:gsLst>
              <a:gs pos="0">
                <a:srgbClr val="01B0F1">
                  <a:alpha val="40000"/>
                </a:srgbClr>
              </a:gs>
              <a:gs pos="100000">
                <a:srgbClr val="01B0F1">
                  <a:alpha val="80000"/>
                </a:srgb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tx1">
                <a:alpha val="30000"/>
              </a:schemeClr>
            </a:outerShdw>
          </a:effectLst>
        </p:spPr>
      </p:sp>
      <p:sp>
        <p:nvSpPr>
          <p:cNvPr id="34" name="iconfont-1187-868583">
            <a:extLst>
              <a:ext uri="{FF2B5EF4-FFF2-40B4-BE49-F238E27FC236}">
                <a16:creationId xmlns:a16="http://schemas.microsoft.com/office/drawing/2014/main" xmlns="" id="{501A6860-1BF4-4E6A-B0E7-3E42B5863085}"/>
              </a:ext>
            </a:extLst>
          </p:cNvPr>
          <p:cNvSpPr>
            <a:spLocks noChangeAspect="1"/>
          </p:cNvSpPr>
          <p:nvPr/>
        </p:nvSpPr>
        <p:spPr bwMode="auto">
          <a:xfrm>
            <a:off x="6867698" y="1778186"/>
            <a:ext cx="310298" cy="264354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gradFill>
            <a:gsLst>
              <a:gs pos="0">
                <a:srgbClr val="01B0F1">
                  <a:alpha val="40000"/>
                </a:srgbClr>
              </a:gs>
              <a:gs pos="100000">
                <a:srgbClr val="01B0F1">
                  <a:alpha val="80000"/>
                </a:srgb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tx1">
                <a:alpha val="30000"/>
              </a:schemeClr>
            </a:outerShdw>
          </a:effectLst>
        </p:spPr>
      </p:sp>
      <p:sp>
        <p:nvSpPr>
          <p:cNvPr id="35" name="iconfont-11899-5650873">
            <a:extLst>
              <a:ext uri="{FF2B5EF4-FFF2-40B4-BE49-F238E27FC236}">
                <a16:creationId xmlns:a16="http://schemas.microsoft.com/office/drawing/2014/main" xmlns="" id="{93814C7B-E131-4290-8BCB-5E809424598B}"/>
              </a:ext>
            </a:extLst>
          </p:cNvPr>
          <p:cNvSpPr>
            <a:spLocks noChangeAspect="1"/>
          </p:cNvSpPr>
          <p:nvPr/>
        </p:nvSpPr>
        <p:spPr bwMode="auto">
          <a:xfrm>
            <a:off x="8709385" y="1787851"/>
            <a:ext cx="271480" cy="310298"/>
          </a:xfrm>
          <a:custGeom>
            <a:avLst/>
            <a:gdLst>
              <a:gd name="T0" fmla="*/ 8582 w 9077"/>
              <a:gd name="T1" fmla="*/ 4538 h 10373"/>
              <a:gd name="T2" fmla="*/ 9077 w 9077"/>
              <a:gd name="T3" fmla="*/ 4538 h 10373"/>
              <a:gd name="T4" fmla="*/ 9077 w 9077"/>
              <a:gd name="T5" fmla="*/ 9151 h 10373"/>
              <a:gd name="T6" fmla="*/ 7855 w 9077"/>
              <a:gd name="T7" fmla="*/ 10373 h 10373"/>
              <a:gd name="T8" fmla="*/ 4789 w 9077"/>
              <a:gd name="T9" fmla="*/ 10373 h 10373"/>
              <a:gd name="T10" fmla="*/ 4539 w 9077"/>
              <a:gd name="T11" fmla="*/ 10123 h 10373"/>
              <a:gd name="T12" fmla="*/ 4539 w 9077"/>
              <a:gd name="T13" fmla="*/ 9562 h 10373"/>
              <a:gd name="T14" fmla="*/ 4789 w 9077"/>
              <a:gd name="T15" fmla="*/ 9312 h 10373"/>
              <a:gd name="T16" fmla="*/ 7532 w 9077"/>
              <a:gd name="T17" fmla="*/ 9312 h 10373"/>
              <a:gd name="T18" fmla="*/ 8106 w 9077"/>
              <a:gd name="T19" fmla="*/ 8738 h 10373"/>
              <a:gd name="T20" fmla="*/ 8106 w 9077"/>
              <a:gd name="T21" fmla="*/ 7780 h 10373"/>
              <a:gd name="T22" fmla="*/ 6734 w 9077"/>
              <a:gd name="T23" fmla="*/ 7780 h 10373"/>
              <a:gd name="T24" fmla="*/ 6484 w 9077"/>
              <a:gd name="T25" fmla="*/ 7530 h 10373"/>
              <a:gd name="T26" fmla="*/ 6484 w 9077"/>
              <a:gd name="T27" fmla="*/ 4788 h 10373"/>
              <a:gd name="T28" fmla="*/ 6734 w 9077"/>
              <a:gd name="T29" fmla="*/ 4538 h 10373"/>
              <a:gd name="T30" fmla="*/ 8582 w 9077"/>
              <a:gd name="T31" fmla="*/ 4538 h 10373"/>
              <a:gd name="T32" fmla="*/ 8087 w 9077"/>
              <a:gd name="T33" fmla="*/ 4538 h 10373"/>
              <a:gd name="T34" fmla="*/ 8087 w 9077"/>
              <a:gd name="T35" fmla="*/ 4520 h 10373"/>
              <a:gd name="T36" fmla="*/ 4521 w 9077"/>
              <a:gd name="T37" fmla="*/ 972 h 10373"/>
              <a:gd name="T38" fmla="*/ 955 w 9077"/>
              <a:gd name="T39" fmla="*/ 4520 h 10373"/>
              <a:gd name="T40" fmla="*/ 955 w 9077"/>
              <a:gd name="T41" fmla="*/ 4538 h 10373"/>
              <a:gd name="T42" fmla="*/ 0 w 9077"/>
              <a:gd name="T43" fmla="*/ 4538 h 10373"/>
              <a:gd name="T44" fmla="*/ 0 w 9077"/>
              <a:gd name="T45" fmla="*/ 6558 h 10373"/>
              <a:gd name="T46" fmla="*/ 1222 w 9077"/>
              <a:gd name="T47" fmla="*/ 7781 h 10373"/>
              <a:gd name="T48" fmla="*/ 2343 w 9077"/>
              <a:gd name="T49" fmla="*/ 7781 h 10373"/>
              <a:gd name="T50" fmla="*/ 2593 w 9077"/>
              <a:gd name="T51" fmla="*/ 7531 h 10373"/>
              <a:gd name="T52" fmla="*/ 2593 w 9077"/>
              <a:gd name="T53" fmla="*/ 4788 h 10373"/>
              <a:gd name="T54" fmla="*/ 2343 w 9077"/>
              <a:gd name="T55" fmla="*/ 4538 h 10373"/>
              <a:gd name="T56" fmla="*/ 0 w 9077"/>
              <a:gd name="T57" fmla="*/ 4538 h 10373"/>
              <a:gd name="T58" fmla="*/ 0 w 9077"/>
              <a:gd name="T59" fmla="*/ 4516 h 10373"/>
              <a:gd name="T60" fmla="*/ 4539 w 9077"/>
              <a:gd name="T61" fmla="*/ 0 h 10373"/>
              <a:gd name="T62" fmla="*/ 9077 w 9077"/>
              <a:gd name="T63" fmla="*/ 4516 h 10373"/>
              <a:gd name="T64" fmla="*/ 9077 w 9077"/>
              <a:gd name="T65" fmla="*/ 4538 h 10373"/>
              <a:gd name="T66" fmla="*/ 8582 w 9077"/>
              <a:gd name="T67" fmla="*/ 4538 h 10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77" h="10373">
                <a:moveTo>
                  <a:pt x="8582" y="4538"/>
                </a:moveTo>
                <a:lnTo>
                  <a:pt x="9077" y="4538"/>
                </a:lnTo>
                <a:lnTo>
                  <a:pt x="9077" y="9151"/>
                </a:lnTo>
                <a:cubicBezTo>
                  <a:pt x="9077" y="9826"/>
                  <a:pt x="8530" y="10373"/>
                  <a:pt x="7855" y="10373"/>
                </a:cubicBezTo>
                <a:lnTo>
                  <a:pt x="4789" y="10373"/>
                </a:lnTo>
                <a:cubicBezTo>
                  <a:pt x="4651" y="10373"/>
                  <a:pt x="4539" y="10261"/>
                  <a:pt x="4539" y="10123"/>
                </a:cubicBezTo>
                <a:lnTo>
                  <a:pt x="4539" y="9562"/>
                </a:lnTo>
                <a:cubicBezTo>
                  <a:pt x="4539" y="9425"/>
                  <a:pt x="4651" y="9312"/>
                  <a:pt x="4789" y="9312"/>
                </a:cubicBezTo>
                <a:lnTo>
                  <a:pt x="7532" y="9312"/>
                </a:lnTo>
                <a:cubicBezTo>
                  <a:pt x="7850" y="9312"/>
                  <a:pt x="8106" y="9055"/>
                  <a:pt x="8106" y="8738"/>
                </a:cubicBezTo>
                <a:lnTo>
                  <a:pt x="8106" y="7780"/>
                </a:lnTo>
                <a:lnTo>
                  <a:pt x="6734" y="7780"/>
                </a:lnTo>
                <a:cubicBezTo>
                  <a:pt x="6596" y="7780"/>
                  <a:pt x="6484" y="7667"/>
                  <a:pt x="6484" y="7530"/>
                </a:cubicBezTo>
                <a:lnTo>
                  <a:pt x="6484" y="4788"/>
                </a:lnTo>
                <a:cubicBezTo>
                  <a:pt x="6484" y="4651"/>
                  <a:pt x="6596" y="4538"/>
                  <a:pt x="6734" y="4538"/>
                </a:cubicBezTo>
                <a:lnTo>
                  <a:pt x="8582" y="4538"/>
                </a:lnTo>
                <a:lnTo>
                  <a:pt x="8087" y="4538"/>
                </a:lnTo>
                <a:lnTo>
                  <a:pt x="8087" y="4520"/>
                </a:lnTo>
                <a:cubicBezTo>
                  <a:pt x="8087" y="2560"/>
                  <a:pt x="6491" y="972"/>
                  <a:pt x="4521" y="972"/>
                </a:cubicBezTo>
                <a:cubicBezTo>
                  <a:pt x="2552" y="972"/>
                  <a:pt x="955" y="2561"/>
                  <a:pt x="955" y="4520"/>
                </a:cubicBezTo>
                <a:lnTo>
                  <a:pt x="955" y="4538"/>
                </a:lnTo>
                <a:lnTo>
                  <a:pt x="0" y="4538"/>
                </a:lnTo>
                <a:lnTo>
                  <a:pt x="0" y="6558"/>
                </a:lnTo>
                <a:cubicBezTo>
                  <a:pt x="0" y="7233"/>
                  <a:pt x="547" y="7781"/>
                  <a:pt x="1222" y="7781"/>
                </a:cubicBezTo>
                <a:lnTo>
                  <a:pt x="2343" y="7781"/>
                </a:lnTo>
                <a:cubicBezTo>
                  <a:pt x="2481" y="7781"/>
                  <a:pt x="2593" y="7668"/>
                  <a:pt x="2593" y="7531"/>
                </a:cubicBezTo>
                <a:lnTo>
                  <a:pt x="2593" y="4788"/>
                </a:lnTo>
                <a:cubicBezTo>
                  <a:pt x="2593" y="4651"/>
                  <a:pt x="2481" y="4538"/>
                  <a:pt x="2343" y="4538"/>
                </a:cubicBezTo>
                <a:lnTo>
                  <a:pt x="0" y="4538"/>
                </a:lnTo>
                <a:lnTo>
                  <a:pt x="0" y="4516"/>
                </a:lnTo>
                <a:cubicBezTo>
                  <a:pt x="0" y="2022"/>
                  <a:pt x="2032" y="0"/>
                  <a:pt x="4539" y="0"/>
                </a:cubicBezTo>
                <a:cubicBezTo>
                  <a:pt x="7045" y="0"/>
                  <a:pt x="9077" y="2021"/>
                  <a:pt x="9077" y="4516"/>
                </a:cubicBezTo>
                <a:lnTo>
                  <a:pt x="9077" y="4538"/>
                </a:lnTo>
                <a:lnTo>
                  <a:pt x="8582" y="4538"/>
                </a:lnTo>
                <a:close/>
              </a:path>
            </a:pathLst>
          </a:custGeom>
          <a:gradFill>
            <a:gsLst>
              <a:gs pos="0">
                <a:srgbClr val="01B0F1">
                  <a:alpha val="40000"/>
                </a:srgbClr>
              </a:gs>
              <a:gs pos="100000">
                <a:srgbClr val="01B0F1">
                  <a:alpha val="80000"/>
                </a:srgb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tx1">
                <a:alpha val="30000"/>
              </a:schemeClr>
            </a:outerShdw>
          </a:effectLst>
        </p:spPr>
      </p:sp>
      <p:sp>
        <p:nvSpPr>
          <p:cNvPr id="36" name="iconfont-1187-868125">
            <a:extLst>
              <a:ext uri="{FF2B5EF4-FFF2-40B4-BE49-F238E27FC236}">
                <a16:creationId xmlns:a16="http://schemas.microsoft.com/office/drawing/2014/main" xmlns="" id="{AE636E97-8B4D-4364-BF47-4806B77E09B8}"/>
              </a:ext>
            </a:extLst>
          </p:cNvPr>
          <p:cNvSpPr>
            <a:spLocks noChangeAspect="1"/>
          </p:cNvSpPr>
          <p:nvPr/>
        </p:nvSpPr>
        <p:spPr bwMode="auto">
          <a:xfrm>
            <a:off x="10512252" y="1787851"/>
            <a:ext cx="203546" cy="310298"/>
          </a:xfrm>
          <a:custGeom>
            <a:avLst/>
            <a:gdLst>
              <a:gd name="T0" fmla="*/ 2621 w 8263"/>
              <a:gd name="T1" fmla="*/ 2307 h 12594"/>
              <a:gd name="T2" fmla="*/ 3643 w 8263"/>
              <a:gd name="T3" fmla="*/ 1308 h 12594"/>
              <a:gd name="T4" fmla="*/ 4777 w 8263"/>
              <a:gd name="T5" fmla="*/ 1308 h 12594"/>
              <a:gd name="T6" fmla="*/ 5799 w 8263"/>
              <a:gd name="T7" fmla="*/ 2307 h 12594"/>
              <a:gd name="T8" fmla="*/ 5799 w 8263"/>
              <a:gd name="T9" fmla="*/ 4735 h 12594"/>
              <a:gd name="T10" fmla="*/ 7139 w 8263"/>
              <a:gd name="T11" fmla="*/ 4735 h 12594"/>
              <a:gd name="T12" fmla="*/ 7139 w 8263"/>
              <a:gd name="T13" fmla="*/ 2307 h 12594"/>
              <a:gd name="T14" fmla="*/ 4777 w 8263"/>
              <a:gd name="T15" fmla="*/ 0 h 12594"/>
              <a:gd name="T16" fmla="*/ 3643 w 8263"/>
              <a:gd name="T17" fmla="*/ 0 h 12594"/>
              <a:gd name="T18" fmla="*/ 1282 w 8263"/>
              <a:gd name="T19" fmla="*/ 2307 h 12594"/>
              <a:gd name="T20" fmla="*/ 1282 w 8263"/>
              <a:gd name="T21" fmla="*/ 3426 h 12594"/>
              <a:gd name="T22" fmla="*/ 2621 w 8263"/>
              <a:gd name="T23" fmla="*/ 3426 h 12594"/>
              <a:gd name="T24" fmla="*/ 2621 w 8263"/>
              <a:gd name="T25" fmla="*/ 2307 h 12594"/>
              <a:gd name="T26" fmla="*/ 0 w 8263"/>
              <a:gd name="T27" fmla="*/ 5432 h 12594"/>
              <a:gd name="T28" fmla="*/ 0 w 8263"/>
              <a:gd name="T29" fmla="*/ 9095 h 12594"/>
              <a:gd name="T30" fmla="*/ 3581 w 8263"/>
              <a:gd name="T31" fmla="*/ 12594 h 12594"/>
              <a:gd name="T32" fmla="*/ 4683 w 8263"/>
              <a:gd name="T33" fmla="*/ 12594 h 12594"/>
              <a:gd name="T34" fmla="*/ 8263 w 8263"/>
              <a:gd name="T35" fmla="*/ 9095 h 12594"/>
              <a:gd name="T36" fmla="*/ 8263 w 8263"/>
              <a:gd name="T37" fmla="*/ 5432 h 12594"/>
              <a:gd name="T38" fmla="*/ 0 w 8263"/>
              <a:gd name="T39" fmla="*/ 5432 h 12594"/>
              <a:gd name="T40" fmla="*/ 4656 w 8263"/>
              <a:gd name="T41" fmla="*/ 8691 h 12594"/>
              <a:gd name="T42" fmla="*/ 4656 w 8263"/>
              <a:gd name="T43" fmla="*/ 10294 h 12594"/>
              <a:gd name="T44" fmla="*/ 4299 w 8263"/>
              <a:gd name="T45" fmla="*/ 10643 h 12594"/>
              <a:gd name="T46" fmla="*/ 3942 w 8263"/>
              <a:gd name="T47" fmla="*/ 10294 h 12594"/>
              <a:gd name="T48" fmla="*/ 3942 w 8263"/>
              <a:gd name="T49" fmla="*/ 8691 h 12594"/>
              <a:gd name="T50" fmla="*/ 3369 w 8263"/>
              <a:gd name="T51" fmla="*/ 7851 h 12594"/>
              <a:gd name="T52" fmla="*/ 4301 w 8263"/>
              <a:gd name="T53" fmla="*/ 6940 h 12594"/>
              <a:gd name="T54" fmla="*/ 5232 w 8263"/>
              <a:gd name="T55" fmla="*/ 7851 h 12594"/>
              <a:gd name="T56" fmla="*/ 4656 w 8263"/>
              <a:gd name="T57" fmla="*/ 8691 h 12594"/>
              <a:gd name="T58" fmla="*/ 4656 w 8263"/>
              <a:gd name="T59" fmla="*/ 8691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263" h="12594">
                <a:moveTo>
                  <a:pt x="2621" y="2307"/>
                </a:moveTo>
                <a:cubicBezTo>
                  <a:pt x="2622" y="1756"/>
                  <a:pt x="3079" y="1309"/>
                  <a:pt x="3643" y="1308"/>
                </a:cubicBezTo>
                <a:lnTo>
                  <a:pt x="4777" y="1308"/>
                </a:lnTo>
                <a:cubicBezTo>
                  <a:pt x="5341" y="1309"/>
                  <a:pt x="5798" y="1756"/>
                  <a:pt x="5799" y="2307"/>
                </a:cubicBezTo>
                <a:lnTo>
                  <a:pt x="5799" y="4735"/>
                </a:lnTo>
                <a:lnTo>
                  <a:pt x="7139" y="4735"/>
                </a:lnTo>
                <a:lnTo>
                  <a:pt x="7139" y="2307"/>
                </a:lnTo>
                <a:cubicBezTo>
                  <a:pt x="7138" y="1033"/>
                  <a:pt x="6082" y="0"/>
                  <a:pt x="4777" y="0"/>
                </a:cubicBezTo>
                <a:lnTo>
                  <a:pt x="3643" y="0"/>
                </a:lnTo>
                <a:cubicBezTo>
                  <a:pt x="2339" y="0"/>
                  <a:pt x="1282" y="1033"/>
                  <a:pt x="1282" y="2307"/>
                </a:cubicBezTo>
                <a:lnTo>
                  <a:pt x="1282" y="3426"/>
                </a:lnTo>
                <a:lnTo>
                  <a:pt x="2621" y="3426"/>
                </a:lnTo>
                <a:lnTo>
                  <a:pt x="2621" y="2307"/>
                </a:lnTo>
                <a:close/>
                <a:moveTo>
                  <a:pt x="0" y="5432"/>
                </a:moveTo>
                <a:lnTo>
                  <a:pt x="0" y="9095"/>
                </a:lnTo>
                <a:cubicBezTo>
                  <a:pt x="0" y="11029"/>
                  <a:pt x="1603" y="12594"/>
                  <a:pt x="3581" y="12594"/>
                </a:cubicBezTo>
                <a:lnTo>
                  <a:pt x="4683" y="12594"/>
                </a:lnTo>
                <a:cubicBezTo>
                  <a:pt x="6660" y="12594"/>
                  <a:pt x="8263" y="11028"/>
                  <a:pt x="8263" y="9095"/>
                </a:cubicBezTo>
                <a:lnTo>
                  <a:pt x="8263" y="5432"/>
                </a:lnTo>
                <a:lnTo>
                  <a:pt x="0" y="5432"/>
                </a:lnTo>
                <a:close/>
                <a:moveTo>
                  <a:pt x="4656" y="8691"/>
                </a:moveTo>
                <a:lnTo>
                  <a:pt x="4656" y="10294"/>
                </a:lnTo>
                <a:cubicBezTo>
                  <a:pt x="4656" y="10486"/>
                  <a:pt x="4496" y="10643"/>
                  <a:pt x="4299" y="10643"/>
                </a:cubicBezTo>
                <a:cubicBezTo>
                  <a:pt x="4102" y="10643"/>
                  <a:pt x="3942" y="10486"/>
                  <a:pt x="3942" y="10294"/>
                </a:cubicBezTo>
                <a:lnTo>
                  <a:pt x="3942" y="8691"/>
                </a:lnTo>
                <a:cubicBezTo>
                  <a:pt x="3606" y="8553"/>
                  <a:pt x="3369" y="8229"/>
                  <a:pt x="3369" y="7851"/>
                </a:cubicBezTo>
                <a:cubicBezTo>
                  <a:pt x="3369" y="7348"/>
                  <a:pt x="3786" y="6940"/>
                  <a:pt x="4301" y="6940"/>
                </a:cubicBezTo>
                <a:cubicBezTo>
                  <a:pt x="4815" y="6940"/>
                  <a:pt x="5232" y="7348"/>
                  <a:pt x="5232" y="7851"/>
                </a:cubicBezTo>
                <a:cubicBezTo>
                  <a:pt x="5232" y="8230"/>
                  <a:pt x="4994" y="8555"/>
                  <a:pt x="4656" y="8691"/>
                </a:cubicBezTo>
                <a:close/>
                <a:moveTo>
                  <a:pt x="4656" y="8691"/>
                </a:moveTo>
                <a:close/>
              </a:path>
            </a:pathLst>
          </a:custGeom>
          <a:gradFill>
            <a:gsLst>
              <a:gs pos="0">
                <a:srgbClr val="01B0F1">
                  <a:alpha val="40000"/>
                </a:srgbClr>
              </a:gs>
              <a:gs pos="100000">
                <a:srgbClr val="01B0F1">
                  <a:alpha val="80000"/>
                </a:srgb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tx1">
                <a:alpha val="30000"/>
              </a:schemeClr>
            </a:outerShdw>
          </a:effectLst>
        </p:spPr>
      </p:sp>
      <p:sp>
        <p:nvSpPr>
          <p:cNvPr id="31" name="iconfont-1186-560666">
            <a:extLst>
              <a:ext uri="{FF2B5EF4-FFF2-40B4-BE49-F238E27FC236}">
                <a16:creationId xmlns:a16="http://schemas.microsoft.com/office/drawing/2014/main" xmlns="" id="{7D8A709D-BCCF-4D1D-80B9-E8292FF3B65F}"/>
              </a:ext>
            </a:extLst>
          </p:cNvPr>
          <p:cNvSpPr>
            <a:spLocks noChangeAspect="1"/>
          </p:cNvSpPr>
          <p:nvPr/>
        </p:nvSpPr>
        <p:spPr bwMode="auto">
          <a:xfrm>
            <a:off x="1433567" y="1787851"/>
            <a:ext cx="263416" cy="310298"/>
          </a:xfrm>
          <a:custGeom>
            <a:avLst/>
            <a:gdLst>
              <a:gd name="T0" fmla="*/ 7333 w 11084"/>
              <a:gd name="T1" fmla="*/ 2084 h 13057"/>
              <a:gd name="T2" fmla="*/ 7833 w 11084"/>
              <a:gd name="T3" fmla="*/ 84 h 13057"/>
              <a:gd name="T4" fmla="*/ 5917 w 11084"/>
              <a:gd name="T5" fmla="*/ 1167 h 13057"/>
              <a:gd name="T6" fmla="*/ 5333 w 11084"/>
              <a:gd name="T7" fmla="*/ 3167 h 13057"/>
              <a:gd name="T8" fmla="*/ 7333 w 11084"/>
              <a:gd name="T9" fmla="*/ 2084 h 13057"/>
              <a:gd name="T10" fmla="*/ 7333 w 11084"/>
              <a:gd name="T11" fmla="*/ 2084 h 13057"/>
              <a:gd name="T12" fmla="*/ 9139 w 11084"/>
              <a:gd name="T13" fmla="*/ 6751 h 13057"/>
              <a:gd name="T14" fmla="*/ 10556 w 11084"/>
              <a:gd name="T15" fmla="*/ 4417 h 13057"/>
              <a:gd name="T16" fmla="*/ 10556 w 11084"/>
              <a:gd name="T17" fmla="*/ 4334 h 13057"/>
              <a:gd name="T18" fmla="*/ 7889 w 11084"/>
              <a:gd name="T19" fmla="*/ 3084 h 13057"/>
              <a:gd name="T20" fmla="*/ 5722 w 11084"/>
              <a:gd name="T21" fmla="*/ 3667 h 13057"/>
              <a:gd name="T22" fmla="*/ 3222 w 11084"/>
              <a:gd name="T23" fmla="*/ 3084 h 13057"/>
              <a:gd name="T24" fmla="*/ 138 w 11084"/>
              <a:gd name="T25" fmla="*/ 6584 h 13057"/>
              <a:gd name="T26" fmla="*/ 2750 w 11084"/>
              <a:gd name="T27" fmla="*/ 12557 h 13057"/>
              <a:gd name="T28" fmla="*/ 4833 w 11084"/>
              <a:gd name="T29" fmla="*/ 12473 h 13057"/>
              <a:gd name="T30" fmla="*/ 7333 w 11084"/>
              <a:gd name="T31" fmla="*/ 12640 h 13057"/>
              <a:gd name="T32" fmla="*/ 11084 w 11084"/>
              <a:gd name="T33" fmla="*/ 9390 h 13057"/>
              <a:gd name="T34" fmla="*/ 9139 w 11084"/>
              <a:gd name="T35" fmla="*/ 6751 h 13057"/>
              <a:gd name="T36" fmla="*/ 9139 w 11084"/>
              <a:gd name="T37" fmla="*/ 6751 h 13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84" h="13057">
                <a:moveTo>
                  <a:pt x="7333" y="2084"/>
                </a:moveTo>
                <a:cubicBezTo>
                  <a:pt x="8056" y="1167"/>
                  <a:pt x="7889" y="167"/>
                  <a:pt x="7833" y="84"/>
                </a:cubicBezTo>
                <a:cubicBezTo>
                  <a:pt x="7750" y="0"/>
                  <a:pt x="6667" y="167"/>
                  <a:pt x="5917" y="1167"/>
                </a:cubicBezTo>
                <a:cubicBezTo>
                  <a:pt x="5250" y="2084"/>
                  <a:pt x="5250" y="3084"/>
                  <a:pt x="5333" y="3167"/>
                </a:cubicBezTo>
                <a:cubicBezTo>
                  <a:pt x="5417" y="3251"/>
                  <a:pt x="6500" y="3167"/>
                  <a:pt x="7333" y="2084"/>
                </a:cubicBezTo>
                <a:close/>
                <a:moveTo>
                  <a:pt x="7333" y="2084"/>
                </a:moveTo>
                <a:close/>
                <a:moveTo>
                  <a:pt x="9139" y="6751"/>
                </a:moveTo>
                <a:cubicBezTo>
                  <a:pt x="9056" y="5417"/>
                  <a:pt x="10306" y="4584"/>
                  <a:pt x="10556" y="4417"/>
                </a:cubicBezTo>
                <a:lnTo>
                  <a:pt x="10556" y="4334"/>
                </a:lnTo>
                <a:cubicBezTo>
                  <a:pt x="10556" y="4334"/>
                  <a:pt x="9472" y="3001"/>
                  <a:pt x="7889" y="3084"/>
                </a:cubicBezTo>
                <a:cubicBezTo>
                  <a:pt x="6889" y="3167"/>
                  <a:pt x="6389" y="3667"/>
                  <a:pt x="5722" y="3667"/>
                </a:cubicBezTo>
                <a:cubicBezTo>
                  <a:pt x="4889" y="3667"/>
                  <a:pt x="4139" y="3084"/>
                  <a:pt x="3222" y="3084"/>
                </a:cubicBezTo>
                <a:cubicBezTo>
                  <a:pt x="2472" y="3084"/>
                  <a:pt x="305" y="3751"/>
                  <a:pt x="138" y="6584"/>
                </a:cubicBezTo>
                <a:cubicBezTo>
                  <a:pt x="0" y="9418"/>
                  <a:pt x="2000" y="12057"/>
                  <a:pt x="2750" y="12557"/>
                </a:cubicBezTo>
                <a:cubicBezTo>
                  <a:pt x="3500" y="13057"/>
                  <a:pt x="4000" y="12890"/>
                  <a:pt x="4833" y="12473"/>
                </a:cubicBezTo>
                <a:cubicBezTo>
                  <a:pt x="5250" y="12223"/>
                  <a:pt x="6583" y="12140"/>
                  <a:pt x="7333" y="12640"/>
                </a:cubicBezTo>
                <a:cubicBezTo>
                  <a:pt x="8250" y="12973"/>
                  <a:pt x="9583" y="12723"/>
                  <a:pt x="11084" y="9390"/>
                </a:cubicBezTo>
                <a:cubicBezTo>
                  <a:pt x="10889" y="9418"/>
                  <a:pt x="9222" y="9001"/>
                  <a:pt x="9139" y="6751"/>
                </a:cubicBezTo>
                <a:close/>
                <a:moveTo>
                  <a:pt x="9139" y="6751"/>
                </a:moveTo>
                <a:close/>
              </a:path>
            </a:pathLst>
          </a:custGeom>
          <a:gradFill>
            <a:gsLst>
              <a:gs pos="0">
                <a:srgbClr val="01B0F1">
                  <a:alpha val="40000"/>
                </a:srgbClr>
              </a:gs>
              <a:gs pos="100000">
                <a:srgbClr val="01B0F1">
                  <a:alpha val="80000"/>
                </a:srgb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tx1">
                <a:alpha val="30000"/>
              </a:schemeClr>
            </a:outerShdw>
          </a:effectLst>
        </p:spPr>
      </p:sp>
      <p:sp>
        <p:nvSpPr>
          <p:cNvPr id="32" name="iconfont-1186-567130">
            <a:extLst>
              <a:ext uri="{FF2B5EF4-FFF2-40B4-BE49-F238E27FC236}">
                <a16:creationId xmlns:a16="http://schemas.microsoft.com/office/drawing/2014/main" xmlns="" id="{E2DD21D7-F101-44C7-809A-4D9451F8ADE6}"/>
              </a:ext>
            </a:extLst>
          </p:cNvPr>
          <p:cNvSpPr>
            <a:spLocks noChangeAspect="1"/>
          </p:cNvSpPr>
          <p:nvPr/>
        </p:nvSpPr>
        <p:spPr bwMode="auto">
          <a:xfrm>
            <a:off x="3228372" y="1787851"/>
            <a:ext cx="266250" cy="310298"/>
          </a:xfrm>
          <a:custGeom>
            <a:avLst/>
            <a:gdLst>
              <a:gd name="T0" fmla="*/ 9460 w 11005"/>
              <a:gd name="T1" fmla="*/ 7916 h 12825"/>
              <a:gd name="T2" fmla="*/ 10232 w 11005"/>
              <a:gd name="T3" fmla="*/ 8715 h 12825"/>
              <a:gd name="T4" fmla="*/ 11005 w 11005"/>
              <a:gd name="T5" fmla="*/ 7916 h 12825"/>
              <a:gd name="T6" fmla="*/ 11005 w 11005"/>
              <a:gd name="T7" fmla="*/ 4827 h 12825"/>
              <a:gd name="T8" fmla="*/ 10232 w 11005"/>
              <a:gd name="T9" fmla="*/ 4027 h 12825"/>
              <a:gd name="T10" fmla="*/ 9460 w 11005"/>
              <a:gd name="T11" fmla="*/ 4827 h 12825"/>
              <a:gd name="T12" fmla="*/ 9460 w 11005"/>
              <a:gd name="T13" fmla="*/ 7916 h 12825"/>
              <a:gd name="T14" fmla="*/ 6647 w 11005"/>
              <a:gd name="T15" fmla="*/ 2234 h 12825"/>
              <a:gd name="T16" fmla="*/ 7033 w 11005"/>
              <a:gd name="T17" fmla="*/ 1848 h 12825"/>
              <a:gd name="T18" fmla="*/ 7419 w 11005"/>
              <a:gd name="T19" fmla="*/ 2234 h 12825"/>
              <a:gd name="T20" fmla="*/ 7033 w 11005"/>
              <a:gd name="T21" fmla="*/ 2620 h 12825"/>
              <a:gd name="T22" fmla="*/ 6647 w 11005"/>
              <a:gd name="T23" fmla="*/ 2234 h 12825"/>
              <a:gd name="T24" fmla="*/ 3668 w 11005"/>
              <a:gd name="T25" fmla="*/ 2234 h 12825"/>
              <a:gd name="T26" fmla="*/ 4054 w 11005"/>
              <a:gd name="T27" fmla="*/ 1848 h 12825"/>
              <a:gd name="T28" fmla="*/ 4440 w 11005"/>
              <a:gd name="T29" fmla="*/ 2234 h 12825"/>
              <a:gd name="T30" fmla="*/ 4054 w 11005"/>
              <a:gd name="T31" fmla="*/ 2620 h 12825"/>
              <a:gd name="T32" fmla="*/ 3668 w 11005"/>
              <a:gd name="T33" fmla="*/ 2234 h 12825"/>
              <a:gd name="T34" fmla="*/ 2041 w 11005"/>
              <a:gd name="T35" fmla="*/ 9708 h 12825"/>
              <a:gd name="T36" fmla="*/ 2648 w 11005"/>
              <a:gd name="T37" fmla="*/ 10315 h 12825"/>
              <a:gd name="T38" fmla="*/ 3337 w 11005"/>
              <a:gd name="T39" fmla="*/ 10315 h 12825"/>
              <a:gd name="T40" fmla="*/ 3337 w 11005"/>
              <a:gd name="T41" fmla="*/ 12025 h 12825"/>
              <a:gd name="T42" fmla="*/ 4109 w 11005"/>
              <a:gd name="T43" fmla="*/ 12825 h 12825"/>
              <a:gd name="T44" fmla="*/ 4882 w 11005"/>
              <a:gd name="T45" fmla="*/ 12025 h 12825"/>
              <a:gd name="T46" fmla="*/ 4882 w 11005"/>
              <a:gd name="T47" fmla="*/ 10315 h 12825"/>
              <a:gd name="T48" fmla="*/ 6095 w 11005"/>
              <a:gd name="T49" fmla="*/ 10315 h 12825"/>
              <a:gd name="T50" fmla="*/ 6095 w 11005"/>
              <a:gd name="T51" fmla="*/ 12025 h 12825"/>
              <a:gd name="T52" fmla="*/ 6867 w 11005"/>
              <a:gd name="T53" fmla="*/ 12825 h 12825"/>
              <a:gd name="T54" fmla="*/ 7640 w 11005"/>
              <a:gd name="T55" fmla="*/ 12025 h 12825"/>
              <a:gd name="T56" fmla="*/ 7640 w 11005"/>
              <a:gd name="T57" fmla="*/ 10315 h 12825"/>
              <a:gd name="T58" fmla="*/ 8329 w 11005"/>
              <a:gd name="T59" fmla="*/ 10315 h 12825"/>
              <a:gd name="T60" fmla="*/ 8936 w 11005"/>
              <a:gd name="T61" fmla="*/ 9708 h 12825"/>
              <a:gd name="T62" fmla="*/ 8936 w 11005"/>
              <a:gd name="T63" fmla="*/ 4054 h 12825"/>
              <a:gd name="T64" fmla="*/ 2041 w 11005"/>
              <a:gd name="T65" fmla="*/ 4054 h 12825"/>
              <a:gd name="T66" fmla="*/ 2041 w 11005"/>
              <a:gd name="T67" fmla="*/ 9708 h 12825"/>
              <a:gd name="T68" fmla="*/ 9019 w 11005"/>
              <a:gd name="T69" fmla="*/ 3585 h 12825"/>
              <a:gd name="T70" fmla="*/ 7198 w 11005"/>
              <a:gd name="T71" fmla="*/ 1158 h 12825"/>
              <a:gd name="T72" fmla="*/ 7833 w 11005"/>
              <a:gd name="T73" fmla="*/ 221 h 12825"/>
              <a:gd name="T74" fmla="*/ 7805 w 11005"/>
              <a:gd name="T75" fmla="*/ 55 h 12825"/>
              <a:gd name="T76" fmla="*/ 7640 w 11005"/>
              <a:gd name="T77" fmla="*/ 83 h 12825"/>
              <a:gd name="T78" fmla="*/ 6978 w 11005"/>
              <a:gd name="T79" fmla="*/ 1048 h 12825"/>
              <a:gd name="T80" fmla="*/ 5544 w 11005"/>
              <a:gd name="T81" fmla="*/ 772 h 12825"/>
              <a:gd name="T82" fmla="*/ 4082 w 11005"/>
              <a:gd name="T83" fmla="*/ 1048 h 12825"/>
              <a:gd name="T84" fmla="*/ 3420 w 11005"/>
              <a:gd name="T85" fmla="*/ 83 h 12825"/>
              <a:gd name="T86" fmla="*/ 3254 w 11005"/>
              <a:gd name="T87" fmla="*/ 55 h 12825"/>
              <a:gd name="T88" fmla="*/ 3227 w 11005"/>
              <a:gd name="T89" fmla="*/ 221 h 12825"/>
              <a:gd name="T90" fmla="*/ 3861 w 11005"/>
              <a:gd name="T91" fmla="*/ 1158 h 12825"/>
              <a:gd name="T92" fmla="*/ 2041 w 11005"/>
              <a:gd name="T93" fmla="*/ 3585 h 12825"/>
              <a:gd name="T94" fmla="*/ 9019 w 11005"/>
              <a:gd name="T95" fmla="*/ 3585 h 12825"/>
              <a:gd name="T96" fmla="*/ 0 w 11005"/>
              <a:gd name="T97" fmla="*/ 7916 h 12825"/>
              <a:gd name="T98" fmla="*/ 772 w 11005"/>
              <a:gd name="T99" fmla="*/ 8715 h 12825"/>
              <a:gd name="T100" fmla="*/ 1544 w 11005"/>
              <a:gd name="T101" fmla="*/ 7916 h 12825"/>
              <a:gd name="T102" fmla="*/ 1544 w 11005"/>
              <a:gd name="T103" fmla="*/ 4827 h 12825"/>
              <a:gd name="T104" fmla="*/ 772 w 11005"/>
              <a:gd name="T105" fmla="*/ 4027 h 12825"/>
              <a:gd name="T106" fmla="*/ 0 w 11005"/>
              <a:gd name="T107" fmla="*/ 4827 h 12825"/>
              <a:gd name="T108" fmla="*/ 0 w 11005"/>
              <a:gd name="T109" fmla="*/ 7916 h 12825"/>
              <a:gd name="T110" fmla="*/ 0 w 11005"/>
              <a:gd name="T111" fmla="*/ 7916 h 12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05" h="12825">
                <a:moveTo>
                  <a:pt x="9460" y="7916"/>
                </a:moveTo>
                <a:cubicBezTo>
                  <a:pt x="9460" y="8357"/>
                  <a:pt x="9819" y="8715"/>
                  <a:pt x="10232" y="8715"/>
                </a:cubicBezTo>
                <a:cubicBezTo>
                  <a:pt x="10674" y="8715"/>
                  <a:pt x="11005" y="8357"/>
                  <a:pt x="11005" y="7916"/>
                </a:cubicBezTo>
                <a:lnTo>
                  <a:pt x="11005" y="4827"/>
                </a:lnTo>
                <a:cubicBezTo>
                  <a:pt x="11005" y="4385"/>
                  <a:pt x="10646" y="4027"/>
                  <a:pt x="10232" y="4027"/>
                </a:cubicBezTo>
                <a:cubicBezTo>
                  <a:pt x="9791" y="4027"/>
                  <a:pt x="9460" y="4385"/>
                  <a:pt x="9460" y="4827"/>
                </a:cubicBezTo>
                <a:lnTo>
                  <a:pt x="9460" y="7916"/>
                </a:lnTo>
                <a:close/>
                <a:moveTo>
                  <a:pt x="6647" y="2234"/>
                </a:moveTo>
                <a:cubicBezTo>
                  <a:pt x="6647" y="2013"/>
                  <a:pt x="6812" y="1848"/>
                  <a:pt x="7033" y="1848"/>
                </a:cubicBezTo>
                <a:cubicBezTo>
                  <a:pt x="7254" y="1848"/>
                  <a:pt x="7419" y="2013"/>
                  <a:pt x="7419" y="2234"/>
                </a:cubicBezTo>
                <a:cubicBezTo>
                  <a:pt x="7419" y="2455"/>
                  <a:pt x="7254" y="2620"/>
                  <a:pt x="7033" y="2620"/>
                </a:cubicBezTo>
                <a:cubicBezTo>
                  <a:pt x="6812" y="2620"/>
                  <a:pt x="6647" y="2455"/>
                  <a:pt x="6647" y="2234"/>
                </a:cubicBezTo>
                <a:close/>
                <a:moveTo>
                  <a:pt x="3668" y="2234"/>
                </a:moveTo>
                <a:cubicBezTo>
                  <a:pt x="3668" y="2013"/>
                  <a:pt x="3834" y="1848"/>
                  <a:pt x="4054" y="1848"/>
                </a:cubicBezTo>
                <a:cubicBezTo>
                  <a:pt x="4275" y="1848"/>
                  <a:pt x="4440" y="2013"/>
                  <a:pt x="4440" y="2234"/>
                </a:cubicBezTo>
                <a:cubicBezTo>
                  <a:pt x="4440" y="2455"/>
                  <a:pt x="4275" y="2620"/>
                  <a:pt x="4054" y="2620"/>
                </a:cubicBezTo>
                <a:cubicBezTo>
                  <a:pt x="3834" y="2620"/>
                  <a:pt x="3668" y="2455"/>
                  <a:pt x="3668" y="2234"/>
                </a:cubicBezTo>
                <a:close/>
                <a:moveTo>
                  <a:pt x="2041" y="9708"/>
                </a:moveTo>
                <a:cubicBezTo>
                  <a:pt x="2041" y="10039"/>
                  <a:pt x="2317" y="10315"/>
                  <a:pt x="2648" y="10315"/>
                </a:cubicBezTo>
                <a:lnTo>
                  <a:pt x="3337" y="10315"/>
                </a:lnTo>
                <a:lnTo>
                  <a:pt x="3337" y="12025"/>
                </a:lnTo>
                <a:cubicBezTo>
                  <a:pt x="3337" y="12466"/>
                  <a:pt x="3668" y="12825"/>
                  <a:pt x="4109" y="12825"/>
                </a:cubicBezTo>
                <a:cubicBezTo>
                  <a:pt x="4523" y="12825"/>
                  <a:pt x="4882" y="12466"/>
                  <a:pt x="4882" y="12025"/>
                </a:cubicBezTo>
                <a:lnTo>
                  <a:pt x="4882" y="10315"/>
                </a:lnTo>
                <a:lnTo>
                  <a:pt x="6095" y="10315"/>
                </a:lnTo>
                <a:lnTo>
                  <a:pt x="6095" y="12025"/>
                </a:lnTo>
                <a:cubicBezTo>
                  <a:pt x="6095" y="12466"/>
                  <a:pt x="6426" y="12825"/>
                  <a:pt x="6867" y="12825"/>
                </a:cubicBezTo>
                <a:cubicBezTo>
                  <a:pt x="7309" y="12825"/>
                  <a:pt x="7640" y="12466"/>
                  <a:pt x="7640" y="12025"/>
                </a:cubicBezTo>
                <a:lnTo>
                  <a:pt x="7640" y="10315"/>
                </a:lnTo>
                <a:lnTo>
                  <a:pt x="8329" y="10315"/>
                </a:lnTo>
                <a:cubicBezTo>
                  <a:pt x="8688" y="10315"/>
                  <a:pt x="8936" y="10039"/>
                  <a:pt x="8936" y="9708"/>
                </a:cubicBezTo>
                <a:lnTo>
                  <a:pt x="8936" y="4054"/>
                </a:lnTo>
                <a:lnTo>
                  <a:pt x="2041" y="4054"/>
                </a:lnTo>
                <a:lnTo>
                  <a:pt x="2041" y="9708"/>
                </a:lnTo>
                <a:close/>
                <a:moveTo>
                  <a:pt x="9019" y="3585"/>
                </a:moveTo>
                <a:cubicBezTo>
                  <a:pt x="8908" y="2510"/>
                  <a:pt x="8219" y="1627"/>
                  <a:pt x="7198" y="1158"/>
                </a:cubicBezTo>
                <a:lnTo>
                  <a:pt x="7833" y="221"/>
                </a:lnTo>
                <a:cubicBezTo>
                  <a:pt x="7888" y="165"/>
                  <a:pt x="7860" y="83"/>
                  <a:pt x="7805" y="55"/>
                </a:cubicBezTo>
                <a:cubicBezTo>
                  <a:pt x="7750" y="27"/>
                  <a:pt x="7695" y="55"/>
                  <a:pt x="7640" y="83"/>
                </a:cubicBezTo>
                <a:lnTo>
                  <a:pt x="6978" y="1048"/>
                </a:lnTo>
                <a:cubicBezTo>
                  <a:pt x="6536" y="882"/>
                  <a:pt x="6040" y="772"/>
                  <a:pt x="5544" y="772"/>
                </a:cubicBezTo>
                <a:cubicBezTo>
                  <a:pt x="5020" y="772"/>
                  <a:pt x="4523" y="882"/>
                  <a:pt x="4082" y="1048"/>
                </a:cubicBezTo>
                <a:lnTo>
                  <a:pt x="3420" y="83"/>
                </a:lnTo>
                <a:cubicBezTo>
                  <a:pt x="3365" y="27"/>
                  <a:pt x="3310" y="0"/>
                  <a:pt x="3254" y="55"/>
                </a:cubicBezTo>
                <a:cubicBezTo>
                  <a:pt x="3199" y="83"/>
                  <a:pt x="3199" y="165"/>
                  <a:pt x="3227" y="221"/>
                </a:cubicBezTo>
                <a:lnTo>
                  <a:pt x="3861" y="1158"/>
                </a:lnTo>
                <a:cubicBezTo>
                  <a:pt x="2841" y="1627"/>
                  <a:pt x="2124" y="2510"/>
                  <a:pt x="2041" y="3585"/>
                </a:cubicBezTo>
                <a:lnTo>
                  <a:pt x="9019" y="3585"/>
                </a:lnTo>
                <a:close/>
                <a:moveTo>
                  <a:pt x="0" y="7916"/>
                </a:moveTo>
                <a:cubicBezTo>
                  <a:pt x="0" y="8357"/>
                  <a:pt x="331" y="8715"/>
                  <a:pt x="772" y="8715"/>
                </a:cubicBezTo>
                <a:cubicBezTo>
                  <a:pt x="1186" y="8715"/>
                  <a:pt x="1544" y="8357"/>
                  <a:pt x="1544" y="7916"/>
                </a:cubicBezTo>
                <a:lnTo>
                  <a:pt x="1544" y="4827"/>
                </a:lnTo>
                <a:cubicBezTo>
                  <a:pt x="1544" y="4385"/>
                  <a:pt x="1186" y="4027"/>
                  <a:pt x="772" y="4027"/>
                </a:cubicBezTo>
                <a:cubicBezTo>
                  <a:pt x="331" y="4027"/>
                  <a:pt x="0" y="4385"/>
                  <a:pt x="0" y="4827"/>
                </a:cubicBezTo>
                <a:lnTo>
                  <a:pt x="0" y="7916"/>
                </a:lnTo>
                <a:close/>
                <a:moveTo>
                  <a:pt x="0" y="7916"/>
                </a:moveTo>
                <a:close/>
              </a:path>
            </a:pathLst>
          </a:custGeom>
          <a:gradFill>
            <a:gsLst>
              <a:gs pos="0">
                <a:srgbClr val="01B0F1">
                  <a:alpha val="40000"/>
                </a:srgbClr>
              </a:gs>
              <a:gs pos="100000">
                <a:srgbClr val="01B0F1">
                  <a:alpha val="80000"/>
                </a:srgb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tx1">
                <a:alpha val="30000"/>
              </a:schemeClr>
            </a:outerShdw>
          </a:effectLst>
        </p:spPr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CF8CC80-A112-4976-8955-2BF09AB28C7A}"/>
              </a:ext>
            </a:extLst>
          </p:cNvPr>
          <p:cNvSpPr txBox="1"/>
          <p:nvPr/>
        </p:nvSpPr>
        <p:spPr>
          <a:xfrm>
            <a:off x="2589329" y="2778191"/>
            <a:ext cx="15713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consectetuer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adipiscing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viverra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imperdiet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enim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est.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Vivamus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tellus.Lorem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ipsum dolor sit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009E7A2-06E8-4732-8E9D-B34467277F34}"/>
              </a:ext>
            </a:extLst>
          </p:cNvPr>
          <p:cNvSpPr txBox="1"/>
          <p:nvPr/>
        </p:nvSpPr>
        <p:spPr>
          <a:xfrm>
            <a:off x="779579" y="2778191"/>
            <a:ext cx="15713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viverra imperdiet enim. Fusce est. Vivamus a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tellus.Lorem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ipsum dolor sit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8307FD4-746B-491A-8E79-B06806BBA730}"/>
              </a:ext>
            </a:extLst>
          </p:cNvPr>
          <p:cNvSpPr txBox="1"/>
          <p:nvPr/>
        </p:nvSpPr>
        <p:spPr>
          <a:xfrm>
            <a:off x="9828329" y="2778191"/>
            <a:ext cx="15713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consectetuer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adipiscing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viverra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imperdiet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enim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est.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Vivamus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tellus.Lorem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ipsum dolor sit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D61249A-8F28-404E-908E-18AFD0101BD4}"/>
              </a:ext>
            </a:extLst>
          </p:cNvPr>
          <p:cNvSpPr txBox="1"/>
          <p:nvPr/>
        </p:nvSpPr>
        <p:spPr>
          <a:xfrm>
            <a:off x="8018579" y="2778191"/>
            <a:ext cx="15713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consectetuer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adipiscing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viverra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imperdiet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enim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est.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Vivamus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tellus.Lorem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ipsum dolor sit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1C3FE69-2EF1-46D0-B51E-9ACDE46645F6}"/>
              </a:ext>
            </a:extLst>
          </p:cNvPr>
          <p:cNvSpPr txBox="1"/>
          <p:nvPr/>
        </p:nvSpPr>
        <p:spPr>
          <a:xfrm>
            <a:off x="6208829" y="2778191"/>
            <a:ext cx="15713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consectetuer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adipiscing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viverra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imperdiet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enim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est.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Vivamus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tellus.Lorem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ipsum dolor sit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C36A862-96EE-4AD1-B04F-6A3646C0D3F5}"/>
              </a:ext>
            </a:extLst>
          </p:cNvPr>
          <p:cNvSpPr txBox="1"/>
          <p:nvPr/>
        </p:nvSpPr>
        <p:spPr>
          <a:xfrm>
            <a:off x="4399079" y="2778191"/>
            <a:ext cx="15713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consectetuer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adipiscing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viverra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imperdiet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enim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Fusce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est.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Vivamus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tellus.Lorem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ipsum dolor sit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2A1E59B-D9F9-4E19-B6D4-9E9D90F34F14}"/>
              </a:ext>
            </a:extLst>
          </p:cNvPr>
          <p:cNvCxnSpPr>
            <a:cxnSpLocks/>
          </p:cNvCxnSpPr>
          <p:nvPr/>
        </p:nvCxnSpPr>
        <p:spPr>
          <a:xfrm>
            <a:off x="876165" y="5892591"/>
            <a:ext cx="1373312" cy="0"/>
          </a:xfrm>
          <a:prstGeom prst="line">
            <a:avLst/>
          </a:prstGeom>
          <a:ln w="3175">
            <a:gradFill>
              <a:gsLst>
                <a:gs pos="50000">
                  <a:srgbClr val="01B0F1">
                    <a:alpha val="60000"/>
                  </a:srgbClr>
                </a:gs>
                <a:gs pos="0">
                  <a:srgbClr val="01B0F1">
                    <a:alpha val="10000"/>
                  </a:srgbClr>
                </a:gs>
                <a:gs pos="100000">
                  <a:srgbClr val="01B0F1">
                    <a:alpha val="1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1758B8EE-7A9E-45A2-A993-86EAE5F599AE}"/>
              </a:ext>
            </a:extLst>
          </p:cNvPr>
          <p:cNvCxnSpPr/>
          <p:nvPr/>
        </p:nvCxnSpPr>
        <p:spPr>
          <a:xfrm>
            <a:off x="2686406" y="5892591"/>
            <a:ext cx="1373312" cy="0"/>
          </a:xfrm>
          <a:prstGeom prst="line">
            <a:avLst/>
          </a:prstGeom>
          <a:ln w="3175">
            <a:gradFill>
              <a:gsLst>
                <a:gs pos="50000">
                  <a:srgbClr val="01B0F1">
                    <a:alpha val="60000"/>
                  </a:srgbClr>
                </a:gs>
                <a:gs pos="0">
                  <a:srgbClr val="01B0F1">
                    <a:alpha val="10000"/>
                  </a:srgbClr>
                </a:gs>
                <a:gs pos="100000">
                  <a:srgbClr val="01B0F1">
                    <a:alpha val="1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BC662C02-65BA-4889-9E08-1DDDC699C782}"/>
              </a:ext>
            </a:extLst>
          </p:cNvPr>
          <p:cNvCxnSpPr/>
          <p:nvPr/>
        </p:nvCxnSpPr>
        <p:spPr>
          <a:xfrm>
            <a:off x="4496647" y="5892591"/>
            <a:ext cx="1373312" cy="0"/>
          </a:xfrm>
          <a:prstGeom prst="line">
            <a:avLst/>
          </a:prstGeom>
          <a:ln w="3175">
            <a:gradFill>
              <a:gsLst>
                <a:gs pos="50000">
                  <a:srgbClr val="01B0F1">
                    <a:alpha val="60000"/>
                  </a:srgbClr>
                </a:gs>
                <a:gs pos="0">
                  <a:srgbClr val="01B0F1">
                    <a:alpha val="10000"/>
                  </a:srgbClr>
                </a:gs>
                <a:gs pos="100000">
                  <a:srgbClr val="01B0F1">
                    <a:alpha val="1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9113E860-5E52-4435-BE1C-1FF8CC0B23DA}"/>
              </a:ext>
            </a:extLst>
          </p:cNvPr>
          <p:cNvCxnSpPr/>
          <p:nvPr/>
        </p:nvCxnSpPr>
        <p:spPr>
          <a:xfrm>
            <a:off x="6306888" y="5892591"/>
            <a:ext cx="1373312" cy="0"/>
          </a:xfrm>
          <a:prstGeom prst="line">
            <a:avLst/>
          </a:prstGeom>
          <a:ln w="3175">
            <a:gradFill>
              <a:gsLst>
                <a:gs pos="50000">
                  <a:srgbClr val="01B0F1">
                    <a:alpha val="60000"/>
                  </a:srgbClr>
                </a:gs>
                <a:gs pos="0">
                  <a:srgbClr val="01B0F1">
                    <a:alpha val="10000"/>
                  </a:srgbClr>
                </a:gs>
                <a:gs pos="100000">
                  <a:srgbClr val="01B0F1">
                    <a:alpha val="1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95E92400-D397-43E8-AF93-7F0CFC07E995}"/>
              </a:ext>
            </a:extLst>
          </p:cNvPr>
          <p:cNvCxnSpPr/>
          <p:nvPr/>
        </p:nvCxnSpPr>
        <p:spPr>
          <a:xfrm>
            <a:off x="8117129" y="5892591"/>
            <a:ext cx="1373312" cy="0"/>
          </a:xfrm>
          <a:prstGeom prst="line">
            <a:avLst/>
          </a:prstGeom>
          <a:ln w="3175">
            <a:gradFill>
              <a:gsLst>
                <a:gs pos="50000">
                  <a:srgbClr val="01B0F1">
                    <a:alpha val="60000"/>
                  </a:srgbClr>
                </a:gs>
                <a:gs pos="0">
                  <a:srgbClr val="01B0F1">
                    <a:alpha val="10000"/>
                  </a:srgbClr>
                </a:gs>
                <a:gs pos="100000">
                  <a:srgbClr val="01B0F1">
                    <a:alpha val="1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255C61FF-2215-49E5-A509-64F20C3FEA7A}"/>
              </a:ext>
            </a:extLst>
          </p:cNvPr>
          <p:cNvCxnSpPr>
            <a:cxnSpLocks/>
          </p:cNvCxnSpPr>
          <p:nvPr/>
        </p:nvCxnSpPr>
        <p:spPr>
          <a:xfrm>
            <a:off x="9927369" y="5892591"/>
            <a:ext cx="1373312" cy="0"/>
          </a:xfrm>
          <a:prstGeom prst="line">
            <a:avLst/>
          </a:prstGeom>
          <a:ln w="3175">
            <a:gradFill>
              <a:gsLst>
                <a:gs pos="50000">
                  <a:srgbClr val="01B0F1">
                    <a:alpha val="60000"/>
                  </a:srgbClr>
                </a:gs>
                <a:gs pos="0">
                  <a:srgbClr val="01B0F1">
                    <a:alpha val="10000"/>
                  </a:srgbClr>
                </a:gs>
                <a:gs pos="100000">
                  <a:srgbClr val="01B0F1">
                    <a:alpha val="1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A2FB350B-A1D0-4548-9857-E2389EE60EC5}"/>
              </a:ext>
            </a:extLst>
          </p:cNvPr>
          <p:cNvSpPr/>
          <p:nvPr/>
        </p:nvSpPr>
        <p:spPr>
          <a:xfrm>
            <a:off x="1318885" y="1688356"/>
            <a:ext cx="504737" cy="504737"/>
          </a:xfrm>
          <a:prstGeom prst="ellipse">
            <a:avLst/>
          </a:prstGeom>
          <a:noFill/>
          <a:ln w="3175">
            <a:gradFill>
              <a:gsLst>
                <a:gs pos="38000">
                  <a:srgbClr val="01B0F1">
                    <a:alpha val="0"/>
                  </a:srgbClr>
                </a:gs>
                <a:gs pos="100000">
                  <a:srgbClr val="01B0F1">
                    <a:alpha val="6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20A13C28-D832-4C79-8DAA-B3DB2F48697A}"/>
              </a:ext>
            </a:extLst>
          </p:cNvPr>
          <p:cNvSpPr/>
          <p:nvPr/>
        </p:nvSpPr>
        <p:spPr>
          <a:xfrm>
            <a:off x="3109128" y="1688356"/>
            <a:ext cx="504737" cy="504737"/>
          </a:xfrm>
          <a:prstGeom prst="ellipse">
            <a:avLst/>
          </a:prstGeom>
          <a:noFill/>
          <a:ln w="3175">
            <a:gradFill>
              <a:gsLst>
                <a:gs pos="38000">
                  <a:srgbClr val="01B0F1">
                    <a:alpha val="0"/>
                  </a:srgbClr>
                </a:gs>
                <a:gs pos="100000">
                  <a:srgbClr val="01B0F1">
                    <a:alpha val="60000"/>
                  </a:srgbClr>
                </a:gs>
              </a:gsLst>
              <a:lin ang="2700000" scaled="0"/>
            </a:gradFill>
          </a:ln>
          <a:effectLst>
            <a:outerShdw blurRad="508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E3981EB5-B71E-431B-87EB-42F329D236BD}"/>
              </a:ext>
            </a:extLst>
          </p:cNvPr>
          <p:cNvSpPr/>
          <p:nvPr/>
        </p:nvSpPr>
        <p:spPr>
          <a:xfrm>
            <a:off x="4935993" y="1688356"/>
            <a:ext cx="504737" cy="504737"/>
          </a:xfrm>
          <a:prstGeom prst="ellipse">
            <a:avLst/>
          </a:prstGeom>
          <a:noFill/>
          <a:ln w="3175">
            <a:gradFill>
              <a:gsLst>
                <a:gs pos="38000">
                  <a:srgbClr val="01B0F1">
                    <a:alpha val="0"/>
                  </a:srgbClr>
                </a:gs>
                <a:gs pos="100000">
                  <a:srgbClr val="01B0F1">
                    <a:alpha val="6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4F645878-ECAF-49D4-9D0C-307C0623255A}"/>
              </a:ext>
            </a:extLst>
          </p:cNvPr>
          <p:cNvSpPr/>
          <p:nvPr/>
        </p:nvSpPr>
        <p:spPr>
          <a:xfrm>
            <a:off x="6741175" y="1657994"/>
            <a:ext cx="504737" cy="504737"/>
          </a:xfrm>
          <a:prstGeom prst="ellipse">
            <a:avLst/>
          </a:prstGeom>
          <a:noFill/>
          <a:ln w="3175">
            <a:gradFill>
              <a:gsLst>
                <a:gs pos="38000">
                  <a:srgbClr val="01B0F1">
                    <a:alpha val="0"/>
                  </a:srgbClr>
                </a:gs>
                <a:gs pos="100000">
                  <a:srgbClr val="01B0F1">
                    <a:alpha val="6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01A863CA-80A9-4249-B5A3-1411712B85AD}"/>
              </a:ext>
            </a:extLst>
          </p:cNvPr>
          <p:cNvSpPr/>
          <p:nvPr/>
        </p:nvSpPr>
        <p:spPr>
          <a:xfrm>
            <a:off x="8592756" y="1688356"/>
            <a:ext cx="504737" cy="504737"/>
          </a:xfrm>
          <a:prstGeom prst="ellipse">
            <a:avLst/>
          </a:prstGeom>
          <a:noFill/>
          <a:ln w="3175">
            <a:gradFill>
              <a:gsLst>
                <a:gs pos="38000">
                  <a:srgbClr val="01B0F1">
                    <a:alpha val="0"/>
                  </a:srgbClr>
                </a:gs>
                <a:gs pos="100000">
                  <a:srgbClr val="01B0F1">
                    <a:alpha val="6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27951CE5-3469-4CDD-8D8F-1852E48639FC}"/>
              </a:ext>
            </a:extLst>
          </p:cNvPr>
          <p:cNvSpPr/>
          <p:nvPr/>
        </p:nvSpPr>
        <p:spPr>
          <a:xfrm>
            <a:off x="10361656" y="1688356"/>
            <a:ext cx="504737" cy="504737"/>
          </a:xfrm>
          <a:prstGeom prst="ellipse">
            <a:avLst/>
          </a:prstGeom>
          <a:noFill/>
          <a:ln w="3175">
            <a:gradFill>
              <a:gsLst>
                <a:gs pos="38000">
                  <a:srgbClr val="01B0F1">
                    <a:alpha val="0"/>
                  </a:srgbClr>
                </a:gs>
                <a:gs pos="100000">
                  <a:srgbClr val="01B0F1">
                    <a:alpha val="60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A2F94237-1CFB-4F26-A992-BCC08ED8596F}"/>
              </a:ext>
            </a:extLst>
          </p:cNvPr>
          <p:cNvSpPr/>
          <p:nvPr/>
        </p:nvSpPr>
        <p:spPr>
          <a:xfrm>
            <a:off x="2357900" y="3729089"/>
            <a:ext cx="231112" cy="231112"/>
          </a:xfrm>
          <a:prstGeom prst="ellipse">
            <a:avLst/>
          </a:prstGeom>
          <a:solidFill>
            <a:srgbClr val="4647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14C04CC5-91D0-44FB-BAF7-B74AA2B3F51A}"/>
              </a:ext>
            </a:extLst>
          </p:cNvPr>
          <p:cNvSpPr/>
          <p:nvPr/>
        </p:nvSpPr>
        <p:spPr>
          <a:xfrm>
            <a:off x="5960354" y="3729089"/>
            <a:ext cx="231112" cy="231112"/>
          </a:xfrm>
          <a:prstGeom prst="ellipse">
            <a:avLst/>
          </a:prstGeom>
          <a:solidFill>
            <a:srgbClr val="4647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B00A58B9-96A7-4614-9F54-600F30355B6B}"/>
              </a:ext>
            </a:extLst>
          </p:cNvPr>
          <p:cNvSpPr/>
          <p:nvPr/>
        </p:nvSpPr>
        <p:spPr>
          <a:xfrm>
            <a:off x="7797585" y="3729089"/>
            <a:ext cx="231112" cy="231112"/>
          </a:xfrm>
          <a:prstGeom prst="ellipse">
            <a:avLst/>
          </a:prstGeom>
          <a:solidFill>
            <a:srgbClr val="1C1C1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23BA061E-F727-4EAB-88B6-0729831BA93D}"/>
              </a:ext>
            </a:extLst>
          </p:cNvPr>
          <p:cNvSpPr/>
          <p:nvPr/>
        </p:nvSpPr>
        <p:spPr>
          <a:xfrm>
            <a:off x="9589972" y="3729089"/>
            <a:ext cx="231112" cy="231112"/>
          </a:xfrm>
          <a:prstGeom prst="ellipse">
            <a:avLst/>
          </a:prstGeom>
          <a:solidFill>
            <a:srgbClr val="4647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2F0448B6-BE0B-43E1-807E-3BE754158942}"/>
              </a:ext>
            </a:extLst>
          </p:cNvPr>
          <p:cNvSpPr/>
          <p:nvPr/>
        </p:nvSpPr>
        <p:spPr>
          <a:xfrm>
            <a:off x="4159286" y="3729089"/>
            <a:ext cx="231112" cy="231112"/>
          </a:xfrm>
          <a:prstGeom prst="ellipse">
            <a:avLst/>
          </a:prstGeom>
          <a:solidFill>
            <a:srgbClr val="1C1C1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17EBD649-6555-4B6D-9FA1-BC5FD52F5A12}"/>
              </a:ext>
            </a:extLst>
          </p:cNvPr>
          <p:cNvSpPr/>
          <p:nvPr/>
        </p:nvSpPr>
        <p:spPr>
          <a:xfrm>
            <a:off x="4412934" y="568447"/>
            <a:ext cx="386304" cy="386304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E83B6E75-F3C6-46D3-9CA4-D0144E417FF4}"/>
              </a:ext>
            </a:extLst>
          </p:cNvPr>
          <p:cNvSpPr txBox="1"/>
          <p:nvPr/>
        </p:nvSpPr>
        <p:spPr>
          <a:xfrm>
            <a:off x="4470179" y="666559"/>
            <a:ext cx="3251642" cy="469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记录你的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好生活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187C81B1-3D40-4AEF-A466-60D59B85F579}"/>
              </a:ext>
            </a:extLst>
          </p:cNvPr>
          <p:cNvSpPr txBox="1"/>
          <p:nvPr/>
        </p:nvSpPr>
        <p:spPr>
          <a:xfrm>
            <a:off x="608255" y="567026"/>
            <a:ext cx="2843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lide  018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E49F0A65-0C49-4061-BC23-5B28DC204183}"/>
              </a:ext>
            </a:extLst>
          </p:cNvPr>
          <p:cNvSpPr/>
          <p:nvPr/>
        </p:nvSpPr>
        <p:spPr>
          <a:xfrm>
            <a:off x="1508060" y="588274"/>
            <a:ext cx="240317" cy="240317"/>
          </a:xfrm>
          <a:prstGeom prst="ellipse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55000">
                <a:schemeClr val="bg1">
                  <a:alpha val="10000"/>
                </a:schemeClr>
              </a:gs>
            </a:gsLst>
            <a:lin ang="81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DA394F5C-03B6-4CB1-887F-DC3C4A306160}"/>
              </a:ext>
            </a:extLst>
          </p:cNvPr>
          <p:cNvSpPr/>
          <p:nvPr/>
        </p:nvSpPr>
        <p:spPr>
          <a:xfrm>
            <a:off x="1433567" y="671248"/>
            <a:ext cx="240317" cy="240317"/>
          </a:xfrm>
          <a:prstGeom prst="ellipse">
            <a:avLst/>
          </a:prstGeom>
          <a:gradFill>
            <a:gsLst>
              <a:gs pos="0">
                <a:srgbClr val="01B0F1">
                  <a:alpha val="50000"/>
                </a:srgbClr>
              </a:gs>
              <a:gs pos="55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29F8E988-5752-45D0-81ED-39EFE8F2BBF3}"/>
              </a:ext>
            </a:extLst>
          </p:cNvPr>
          <p:cNvSpPr txBox="1"/>
          <p:nvPr/>
        </p:nvSpPr>
        <p:spPr>
          <a:xfrm>
            <a:off x="608255" y="6052473"/>
            <a:ext cx="25152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7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愚人  记录美好生活</a:t>
            </a: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C1A1A17A-1EF2-4B12-B7A8-BE2D66E37BA4}"/>
              </a:ext>
            </a:extLst>
          </p:cNvPr>
          <p:cNvGrpSpPr/>
          <p:nvPr/>
        </p:nvGrpSpPr>
        <p:grpSpPr>
          <a:xfrm>
            <a:off x="11113397" y="6111846"/>
            <a:ext cx="405503" cy="123854"/>
            <a:chOff x="11113397" y="6111846"/>
            <a:chExt cx="405503" cy="123854"/>
          </a:xfrm>
          <a:gradFill>
            <a:gsLst>
              <a:gs pos="0">
                <a:srgbClr val="01B0F1">
                  <a:alpha val="60000"/>
                </a:srgbClr>
              </a:gs>
              <a:gs pos="100000">
                <a:srgbClr val="01B0F1">
                  <a:alpha val="20000"/>
                </a:srgbClr>
              </a:gs>
            </a:gsLst>
            <a:lin ang="0" scaled="0"/>
          </a:gradFill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F6EF1D23-6785-4D4F-93C0-8DC4AB2387D6}"/>
                </a:ext>
              </a:extLst>
            </p:cNvPr>
            <p:cNvSpPr/>
            <p:nvPr/>
          </p:nvSpPr>
          <p:spPr>
            <a:xfrm>
              <a:off x="11113397" y="6111846"/>
              <a:ext cx="263865" cy="123854"/>
            </a:xfrm>
            <a:custGeom>
              <a:avLst/>
              <a:gdLst/>
              <a:ahLst/>
              <a:cxnLst/>
              <a:rect l="l" t="t" r="r" b="b"/>
              <a:pathLst>
                <a:path w="322608" h="151427">
                  <a:moveTo>
                    <a:pt x="162554" y="63685"/>
                  </a:moveTo>
                  <a:cubicBezTo>
                    <a:pt x="171456" y="63685"/>
                    <a:pt x="175907" y="69210"/>
                    <a:pt x="175907" y="80261"/>
                  </a:cubicBezTo>
                  <a:cubicBezTo>
                    <a:pt x="175907" y="91857"/>
                    <a:pt x="171490" y="97655"/>
                    <a:pt x="162656" y="97655"/>
                  </a:cubicBezTo>
                  <a:cubicBezTo>
                    <a:pt x="153448" y="97655"/>
                    <a:pt x="148843" y="92010"/>
                    <a:pt x="148843" y="80721"/>
                  </a:cubicBezTo>
                  <a:cubicBezTo>
                    <a:pt x="148843" y="75298"/>
                    <a:pt x="150045" y="71103"/>
                    <a:pt x="152450" y="68136"/>
                  </a:cubicBezTo>
                  <a:cubicBezTo>
                    <a:pt x="154854" y="65169"/>
                    <a:pt x="158222" y="63685"/>
                    <a:pt x="162554" y="63685"/>
                  </a:cubicBezTo>
                  <a:close/>
                  <a:moveTo>
                    <a:pt x="274347" y="62304"/>
                  </a:moveTo>
                  <a:cubicBezTo>
                    <a:pt x="281203" y="62304"/>
                    <a:pt x="284630" y="66533"/>
                    <a:pt x="284630" y="74991"/>
                  </a:cubicBezTo>
                  <a:lnTo>
                    <a:pt x="262734" y="74991"/>
                  </a:lnTo>
                  <a:cubicBezTo>
                    <a:pt x="263280" y="71171"/>
                    <a:pt x="264644" y="68102"/>
                    <a:pt x="266827" y="65782"/>
                  </a:cubicBezTo>
                  <a:cubicBezTo>
                    <a:pt x="269009" y="63463"/>
                    <a:pt x="271516" y="62304"/>
                    <a:pt x="274347" y="62304"/>
                  </a:cubicBezTo>
                  <a:close/>
                  <a:moveTo>
                    <a:pt x="233782" y="51407"/>
                  </a:moveTo>
                  <a:cubicBezTo>
                    <a:pt x="226586" y="51407"/>
                    <a:pt x="221623" y="55278"/>
                    <a:pt x="218895" y="63020"/>
                  </a:cubicBezTo>
                  <a:lnTo>
                    <a:pt x="218690" y="63020"/>
                  </a:lnTo>
                  <a:lnTo>
                    <a:pt x="218690" y="52379"/>
                  </a:lnTo>
                  <a:lnTo>
                    <a:pt x="202165" y="52379"/>
                  </a:lnTo>
                  <a:lnTo>
                    <a:pt x="202165" y="108961"/>
                  </a:lnTo>
                  <a:lnTo>
                    <a:pt x="218690" y="108961"/>
                  </a:lnTo>
                  <a:lnTo>
                    <a:pt x="218690" y="81744"/>
                  </a:lnTo>
                  <a:cubicBezTo>
                    <a:pt x="218690" y="76731"/>
                    <a:pt x="219790" y="72791"/>
                    <a:pt x="221990" y="69926"/>
                  </a:cubicBezTo>
                  <a:cubicBezTo>
                    <a:pt x="224190" y="67061"/>
                    <a:pt x="227165" y="65629"/>
                    <a:pt x="230917" y="65629"/>
                  </a:cubicBezTo>
                  <a:cubicBezTo>
                    <a:pt x="233782" y="65629"/>
                    <a:pt x="236221" y="66209"/>
                    <a:pt x="238233" y="67368"/>
                  </a:cubicBezTo>
                  <a:lnTo>
                    <a:pt x="238233" y="52072"/>
                  </a:lnTo>
                  <a:cubicBezTo>
                    <a:pt x="237210" y="51628"/>
                    <a:pt x="235726" y="51407"/>
                    <a:pt x="233782" y="51407"/>
                  </a:cubicBezTo>
                  <a:close/>
                  <a:moveTo>
                    <a:pt x="274449" y="50997"/>
                  </a:moveTo>
                  <a:cubicBezTo>
                    <a:pt x="266400" y="50997"/>
                    <a:pt x="259715" y="53820"/>
                    <a:pt x="254395" y="59464"/>
                  </a:cubicBezTo>
                  <a:cubicBezTo>
                    <a:pt x="249074" y="65109"/>
                    <a:pt x="246414" y="72450"/>
                    <a:pt x="246414" y="81489"/>
                  </a:cubicBezTo>
                  <a:cubicBezTo>
                    <a:pt x="246414" y="90561"/>
                    <a:pt x="248912" y="97638"/>
                    <a:pt x="253909" y="102720"/>
                  </a:cubicBezTo>
                  <a:cubicBezTo>
                    <a:pt x="258905" y="107802"/>
                    <a:pt x="265906" y="110343"/>
                    <a:pt x="274910" y="110343"/>
                  </a:cubicBezTo>
                  <a:cubicBezTo>
                    <a:pt x="283266" y="110343"/>
                    <a:pt x="290019" y="108893"/>
                    <a:pt x="295169" y="105994"/>
                  </a:cubicBezTo>
                  <a:lnTo>
                    <a:pt x="295169" y="93869"/>
                  </a:lnTo>
                  <a:cubicBezTo>
                    <a:pt x="290394" y="96939"/>
                    <a:pt x="284886" y="98474"/>
                    <a:pt x="278645" y="98474"/>
                  </a:cubicBezTo>
                  <a:cubicBezTo>
                    <a:pt x="268651" y="98474"/>
                    <a:pt x="263365" y="94091"/>
                    <a:pt x="262785" y="85325"/>
                  </a:cubicBezTo>
                  <a:lnTo>
                    <a:pt x="300029" y="85325"/>
                  </a:lnTo>
                  <a:lnTo>
                    <a:pt x="300029" y="78317"/>
                  </a:lnTo>
                  <a:cubicBezTo>
                    <a:pt x="300029" y="69824"/>
                    <a:pt x="297770" y="63148"/>
                    <a:pt x="293251" y="58288"/>
                  </a:cubicBezTo>
                  <a:cubicBezTo>
                    <a:pt x="288731" y="53427"/>
                    <a:pt x="282464" y="50997"/>
                    <a:pt x="274449" y="50997"/>
                  </a:cubicBezTo>
                  <a:close/>
                  <a:moveTo>
                    <a:pt x="162963" y="50997"/>
                  </a:moveTo>
                  <a:cubicBezTo>
                    <a:pt x="153550" y="50997"/>
                    <a:pt x="146055" y="53658"/>
                    <a:pt x="140479" y="58978"/>
                  </a:cubicBezTo>
                  <a:cubicBezTo>
                    <a:pt x="134902" y="64299"/>
                    <a:pt x="132114" y="71615"/>
                    <a:pt x="132114" y="80926"/>
                  </a:cubicBezTo>
                  <a:cubicBezTo>
                    <a:pt x="132114" y="89998"/>
                    <a:pt x="134817" y="97169"/>
                    <a:pt x="140223" y="102438"/>
                  </a:cubicBezTo>
                  <a:cubicBezTo>
                    <a:pt x="145629" y="107708"/>
                    <a:pt x="152936" y="110343"/>
                    <a:pt x="162145" y="110343"/>
                  </a:cubicBezTo>
                  <a:cubicBezTo>
                    <a:pt x="171524" y="110343"/>
                    <a:pt x="178959" y="107597"/>
                    <a:pt x="184450" y="102106"/>
                  </a:cubicBezTo>
                  <a:cubicBezTo>
                    <a:pt x="189941" y="96615"/>
                    <a:pt x="192687" y="89231"/>
                    <a:pt x="192687" y="79954"/>
                  </a:cubicBezTo>
                  <a:cubicBezTo>
                    <a:pt x="192687" y="71120"/>
                    <a:pt x="190010" y="64086"/>
                    <a:pt x="184655" y="58850"/>
                  </a:cubicBezTo>
                  <a:cubicBezTo>
                    <a:pt x="179300" y="53615"/>
                    <a:pt x="172070" y="50997"/>
                    <a:pt x="162963" y="50997"/>
                  </a:cubicBezTo>
                  <a:close/>
                  <a:moveTo>
                    <a:pt x="65658" y="50997"/>
                  </a:moveTo>
                  <a:cubicBezTo>
                    <a:pt x="62042" y="50997"/>
                    <a:pt x="58597" y="51893"/>
                    <a:pt x="55323" y="53683"/>
                  </a:cubicBezTo>
                  <a:cubicBezTo>
                    <a:pt x="52049" y="55474"/>
                    <a:pt x="49423" y="57989"/>
                    <a:pt x="47445" y="61229"/>
                  </a:cubicBezTo>
                  <a:lnTo>
                    <a:pt x="47240" y="61229"/>
                  </a:lnTo>
                  <a:lnTo>
                    <a:pt x="47240" y="52379"/>
                  </a:lnTo>
                  <a:lnTo>
                    <a:pt x="30715" y="52379"/>
                  </a:lnTo>
                  <a:lnTo>
                    <a:pt x="30715" y="108961"/>
                  </a:lnTo>
                  <a:lnTo>
                    <a:pt x="47240" y="108961"/>
                  </a:lnTo>
                  <a:lnTo>
                    <a:pt x="47240" y="77396"/>
                  </a:lnTo>
                  <a:cubicBezTo>
                    <a:pt x="47240" y="73269"/>
                    <a:pt x="48169" y="69952"/>
                    <a:pt x="50028" y="67445"/>
                  </a:cubicBezTo>
                  <a:cubicBezTo>
                    <a:pt x="51887" y="64938"/>
                    <a:pt x="54368" y="63685"/>
                    <a:pt x="57472" y="63685"/>
                  </a:cubicBezTo>
                  <a:cubicBezTo>
                    <a:pt x="63713" y="63685"/>
                    <a:pt x="66834" y="67880"/>
                    <a:pt x="66834" y="76270"/>
                  </a:cubicBezTo>
                  <a:lnTo>
                    <a:pt x="66834" y="108961"/>
                  </a:lnTo>
                  <a:lnTo>
                    <a:pt x="83308" y="108961"/>
                  </a:lnTo>
                  <a:lnTo>
                    <a:pt x="83308" y="77242"/>
                  </a:lnTo>
                  <a:cubicBezTo>
                    <a:pt x="83308" y="73456"/>
                    <a:pt x="84280" y="70250"/>
                    <a:pt x="86224" y="67624"/>
                  </a:cubicBezTo>
                  <a:cubicBezTo>
                    <a:pt x="88168" y="64998"/>
                    <a:pt x="90606" y="63685"/>
                    <a:pt x="93540" y="63685"/>
                  </a:cubicBezTo>
                  <a:cubicBezTo>
                    <a:pt x="99849" y="63685"/>
                    <a:pt x="103004" y="68016"/>
                    <a:pt x="103004" y="76679"/>
                  </a:cubicBezTo>
                  <a:lnTo>
                    <a:pt x="103004" y="108961"/>
                  </a:lnTo>
                  <a:lnTo>
                    <a:pt x="119477" y="108961"/>
                  </a:lnTo>
                  <a:lnTo>
                    <a:pt x="119477" y="73815"/>
                  </a:lnTo>
                  <a:cubicBezTo>
                    <a:pt x="119477" y="58603"/>
                    <a:pt x="113321" y="50997"/>
                    <a:pt x="101009" y="50997"/>
                  </a:cubicBezTo>
                  <a:cubicBezTo>
                    <a:pt x="92687" y="50997"/>
                    <a:pt x="86343" y="54561"/>
                    <a:pt x="81977" y="61690"/>
                  </a:cubicBezTo>
                  <a:cubicBezTo>
                    <a:pt x="79044" y="54561"/>
                    <a:pt x="73604" y="50997"/>
                    <a:pt x="65658" y="50997"/>
                  </a:cubicBezTo>
                  <a:close/>
                  <a:moveTo>
                    <a:pt x="25238" y="0"/>
                  </a:moveTo>
                  <a:lnTo>
                    <a:pt x="297370" y="0"/>
                  </a:lnTo>
                  <a:cubicBezTo>
                    <a:pt x="311309" y="0"/>
                    <a:pt x="322608" y="11299"/>
                    <a:pt x="322608" y="25238"/>
                  </a:cubicBezTo>
                  <a:lnTo>
                    <a:pt x="322608" y="126189"/>
                  </a:lnTo>
                  <a:cubicBezTo>
                    <a:pt x="322608" y="140128"/>
                    <a:pt x="311309" y="151427"/>
                    <a:pt x="297370" y="151427"/>
                  </a:cubicBezTo>
                  <a:lnTo>
                    <a:pt x="25238" y="151427"/>
                  </a:lnTo>
                  <a:cubicBezTo>
                    <a:pt x="11299" y="151427"/>
                    <a:pt x="0" y="140128"/>
                    <a:pt x="0" y="126189"/>
                  </a:cubicBezTo>
                  <a:lnTo>
                    <a:pt x="0" y="25238"/>
                  </a:lnTo>
                  <a:cubicBezTo>
                    <a:pt x="0" y="11299"/>
                    <a:pt x="11299" y="0"/>
                    <a:pt x="2523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箭头: 右 96">
              <a:extLst>
                <a:ext uri="{FF2B5EF4-FFF2-40B4-BE49-F238E27FC236}">
                  <a16:creationId xmlns:a16="http://schemas.microsoft.com/office/drawing/2014/main" xmlns="" id="{801EA2AF-3181-425B-A8CF-AB7F3A96CBE0}"/>
                </a:ext>
              </a:extLst>
            </p:cNvPr>
            <p:cNvSpPr/>
            <p:nvPr/>
          </p:nvSpPr>
          <p:spPr>
            <a:xfrm>
              <a:off x="11421006" y="6142809"/>
              <a:ext cx="97894" cy="61927"/>
            </a:xfrm>
            <a:prstGeom prst="rightArrow">
              <a:avLst>
                <a:gd name="adj1" fmla="val 50000"/>
                <a:gd name="adj2" fmla="val 802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C128C946-53DA-44C2-A080-5AA197914E48}"/>
              </a:ext>
            </a:extLst>
          </p:cNvPr>
          <p:cNvSpPr/>
          <p:nvPr/>
        </p:nvSpPr>
        <p:spPr>
          <a:xfrm rot="10800000">
            <a:off x="11407754" y="-904140"/>
            <a:ext cx="1583951" cy="1583951"/>
          </a:xfrm>
          <a:prstGeom prst="ellipse">
            <a:avLst/>
          </a:prstGeom>
          <a:gradFill>
            <a:gsLst>
              <a:gs pos="0">
                <a:srgbClr val="01B0F1">
                  <a:alpha val="20000"/>
                </a:srgbClr>
              </a:gs>
              <a:gs pos="55000">
                <a:srgbClr val="01B0F1">
                  <a:alpha val="5000"/>
                </a:srgbClr>
              </a:gs>
            </a:gsLst>
            <a:lin ang="18000000" scaled="0"/>
          </a:gradFill>
          <a:ln w="127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42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C159F38-2C9E-403B-80A9-F6603A419736}"/>
              </a:ext>
            </a:extLst>
          </p:cNvPr>
          <p:cNvSpPr/>
          <p:nvPr/>
        </p:nvSpPr>
        <p:spPr>
          <a:xfrm>
            <a:off x="7182859" y="-1951187"/>
            <a:ext cx="499653" cy="499653"/>
          </a:xfrm>
          <a:custGeom>
            <a:avLst/>
            <a:gdLst>
              <a:gd name="connsiteX0" fmla="*/ 416987 w 723332"/>
              <a:gd name="connsiteY0" fmla="*/ 445417 h 723332"/>
              <a:gd name="connsiteX1" fmla="*/ 434285 w 723332"/>
              <a:gd name="connsiteY1" fmla="*/ 454662 h 723332"/>
              <a:gd name="connsiteX2" fmla="*/ 441602 w 723332"/>
              <a:gd name="connsiteY2" fmla="*/ 491483 h 723332"/>
              <a:gd name="connsiteX3" fmla="*/ 410389 w 723332"/>
              <a:gd name="connsiteY3" fmla="*/ 512333 h 723332"/>
              <a:gd name="connsiteX4" fmla="*/ 376620 w 723332"/>
              <a:gd name="connsiteY4" fmla="*/ 478561 h 723332"/>
              <a:gd name="connsiteX5" fmla="*/ 397468 w 723332"/>
              <a:gd name="connsiteY5" fmla="*/ 447345 h 723332"/>
              <a:gd name="connsiteX6" fmla="*/ 416987 w 723332"/>
              <a:gd name="connsiteY6" fmla="*/ 445417 h 723332"/>
              <a:gd name="connsiteX7" fmla="*/ 241457 w 723332"/>
              <a:gd name="connsiteY7" fmla="*/ 334936 h 723332"/>
              <a:gd name="connsiteX8" fmla="*/ 271771 w 723332"/>
              <a:gd name="connsiteY8" fmla="*/ 354073 h 723332"/>
              <a:gd name="connsiteX9" fmla="*/ 272845 w 723332"/>
              <a:gd name="connsiteY9" fmla="*/ 357325 h 723332"/>
              <a:gd name="connsiteX10" fmla="*/ 273281 w 723332"/>
              <a:gd name="connsiteY10" fmla="*/ 357848 h 723332"/>
              <a:gd name="connsiteX11" fmla="*/ 275255 w 723332"/>
              <a:gd name="connsiteY11" fmla="*/ 368737 h 723332"/>
              <a:gd name="connsiteX12" fmla="*/ 254407 w 723332"/>
              <a:gd name="connsiteY12" fmla="*/ 399954 h 723332"/>
              <a:gd name="connsiteX13" fmla="*/ 217561 w 723332"/>
              <a:gd name="connsiteY13" fmla="*/ 392636 h 723332"/>
              <a:gd name="connsiteX14" fmla="*/ 210244 w 723332"/>
              <a:gd name="connsiteY14" fmla="*/ 355815 h 723332"/>
              <a:gd name="connsiteX15" fmla="*/ 241457 w 723332"/>
              <a:gd name="connsiteY15" fmla="*/ 334936 h 723332"/>
              <a:gd name="connsiteX16" fmla="*/ 477984 w 723332"/>
              <a:gd name="connsiteY16" fmla="*/ 208240 h 723332"/>
              <a:gd name="connsiteX17" fmla="*/ 507136 w 723332"/>
              <a:gd name="connsiteY17" fmla="*/ 224792 h 723332"/>
              <a:gd name="connsiteX18" fmla="*/ 507659 w 723332"/>
              <a:gd name="connsiteY18" fmla="*/ 258361 h 723332"/>
              <a:gd name="connsiteX19" fmla="*/ 479001 w 723332"/>
              <a:gd name="connsiteY19" fmla="*/ 275784 h 723332"/>
              <a:gd name="connsiteX20" fmla="*/ 449413 w 723332"/>
              <a:gd name="connsiteY20" fmla="*/ 259929 h 723332"/>
              <a:gd name="connsiteX21" fmla="*/ 448426 w 723332"/>
              <a:gd name="connsiteY21" fmla="*/ 255951 h 723332"/>
              <a:gd name="connsiteX22" fmla="*/ 446364 w 723332"/>
              <a:gd name="connsiteY22" fmla="*/ 253628 h 723332"/>
              <a:gd name="connsiteX23" fmla="*/ 444186 w 723332"/>
              <a:gd name="connsiteY23" fmla="*/ 242012 h 723332"/>
              <a:gd name="connsiteX24" fmla="*/ 477984 w 723332"/>
              <a:gd name="connsiteY24" fmla="*/ 208240 h 723332"/>
              <a:gd name="connsiteX25" fmla="*/ 476271 w 723332"/>
              <a:gd name="connsiteY25" fmla="*/ 174472 h 723332"/>
              <a:gd name="connsiteX26" fmla="*/ 436608 w 723332"/>
              <a:gd name="connsiteY26" fmla="*/ 188639 h 723332"/>
              <a:gd name="connsiteX27" fmla="*/ 414744 w 723332"/>
              <a:gd name="connsiteY27" fmla="*/ 265621 h 723332"/>
              <a:gd name="connsiteX28" fmla="*/ 298571 w 723332"/>
              <a:gd name="connsiteY28" fmla="*/ 332700 h 723332"/>
              <a:gd name="connsiteX29" fmla="*/ 224965 w 723332"/>
              <a:gd name="connsiteY29" fmla="*/ 303168 h 723332"/>
              <a:gd name="connsiteX30" fmla="*/ 174007 w 723332"/>
              <a:gd name="connsiteY30" fmla="*/ 363975 h 723332"/>
              <a:gd name="connsiteX31" fmla="*/ 215906 w 723332"/>
              <a:gd name="connsiteY31" fmla="*/ 431315 h 723332"/>
              <a:gd name="connsiteX32" fmla="*/ 292938 w 723332"/>
              <a:gd name="connsiteY32" fmla="*/ 412440 h 723332"/>
              <a:gd name="connsiteX33" fmla="*/ 351155 w 723332"/>
              <a:gd name="connsiteY33" fmla="*/ 446038 h 723332"/>
              <a:gd name="connsiteX34" fmla="*/ 373716 w 723332"/>
              <a:gd name="connsiteY34" fmla="*/ 534693 h 723332"/>
              <a:gd name="connsiteX35" fmla="*/ 463582 w 723332"/>
              <a:gd name="connsiteY35" fmla="*/ 517734 h 723332"/>
              <a:gd name="connsiteX36" fmla="*/ 452433 w 723332"/>
              <a:gd name="connsiteY36" fmla="*/ 426960 h 723332"/>
              <a:gd name="connsiteX37" fmla="*/ 361115 w 723332"/>
              <a:gd name="connsiteY37" fmla="*/ 432390 h 723332"/>
              <a:gd name="connsiteX38" fmla="*/ 360737 w 723332"/>
              <a:gd name="connsiteY38" fmla="*/ 432070 h 723332"/>
              <a:gd name="connsiteX39" fmla="*/ 302172 w 723332"/>
              <a:gd name="connsiteY39" fmla="*/ 398269 h 723332"/>
              <a:gd name="connsiteX40" fmla="*/ 305801 w 723332"/>
              <a:gd name="connsiteY40" fmla="*/ 348062 h 723332"/>
              <a:gd name="connsiteX41" fmla="*/ 422555 w 723332"/>
              <a:gd name="connsiteY41" fmla="*/ 280634 h 723332"/>
              <a:gd name="connsiteX42" fmla="*/ 477984 w 723332"/>
              <a:gd name="connsiteY42" fmla="*/ 309614 h 723332"/>
              <a:gd name="connsiteX43" fmla="*/ 542531 w 723332"/>
              <a:gd name="connsiteY43" fmla="*/ 262281 h 723332"/>
              <a:gd name="connsiteX44" fmla="*/ 516631 w 723332"/>
              <a:gd name="connsiteY44" fmla="*/ 186549 h 723332"/>
              <a:gd name="connsiteX45" fmla="*/ 476271 w 723332"/>
              <a:gd name="connsiteY45" fmla="*/ 174472 h 723332"/>
              <a:gd name="connsiteX46" fmla="*/ 120558 w 723332"/>
              <a:gd name="connsiteY46" fmla="*/ 0 h 723332"/>
              <a:gd name="connsiteX47" fmla="*/ 602774 w 723332"/>
              <a:gd name="connsiteY47" fmla="*/ 0 h 723332"/>
              <a:gd name="connsiteX48" fmla="*/ 723332 w 723332"/>
              <a:gd name="connsiteY48" fmla="*/ 120558 h 723332"/>
              <a:gd name="connsiteX49" fmla="*/ 723332 w 723332"/>
              <a:gd name="connsiteY49" fmla="*/ 602774 h 723332"/>
              <a:gd name="connsiteX50" fmla="*/ 602774 w 723332"/>
              <a:gd name="connsiteY50" fmla="*/ 723332 h 723332"/>
              <a:gd name="connsiteX51" fmla="*/ 120558 w 723332"/>
              <a:gd name="connsiteY51" fmla="*/ 723332 h 723332"/>
              <a:gd name="connsiteX52" fmla="*/ 0 w 723332"/>
              <a:gd name="connsiteY52" fmla="*/ 602774 h 723332"/>
              <a:gd name="connsiteX53" fmla="*/ 0 w 723332"/>
              <a:gd name="connsiteY53" fmla="*/ 120558 h 723332"/>
              <a:gd name="connsiteX54" fmla="*/ 120558 w 723332"/>
              <a:gd name="connsiteY54" fmla="*/ 0 h 72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3332" h="723332">
                <a:moveTo>
                  <a:pt x="416987" y="445417"/>
                </a:moveTo>
                <a:cubicBezTo>
                  <a:pt x="423404" y="446691"/>
                  <a:pt x="429451" y="449828"/>
                  <a:pt x="434285" y="454662"/>
                </a:cubicBezTo>
                <a:cubicBezTo>
                  <a:pt x="443954" y="464332"/>
                  <a:pt x="446858" y="478852"/>
                  <a:pt x="441602" y="491483"/>
                </a:cubicBezTo>
                <a:cubicBezTo>
                  <a:pt x="436376" y="504115"/>
                  <a:pt x="424065" y="512333"/>
                  <a:pt x="410389" y="512333"/>
                </a:cubicBezTo>
                <a:cubicBezTo>
                  <a:pt x="391748" y="512333"/>
                  <a:pt x="376620" y="497204"/>
                  <a:pt x="376620" y="478561"/>
                </a:cubicBezTo>
                <a:cubicBezTo>
                  <a:pt x="376620" y="464884"/>
                  <a:pt x="384837" y="452572"/>
                  <a:pt x="397468" y="447345"/>
                </a:cubicBezTo>
                <a:cubicBezTo>
                  <a:pt x="403783" y="444731"/>
                  <a:pt x="410570" y="444143"/>
                  <a:pt x="416987" y="445417"/>
                </a:cubicBezTo>
                <a:close/>
                <a:moveTo>
                  <a:pt x="241457" y="334936"/>
                </a:moveTo>
                <a:cubicBezTo>
                  <a:pt x="254407" y="334965"/>
                  <a:pt x="266196" y="342399"/>
                  <a:pt x="271771" y="354073"/>
                </a:cubicBezTo>
                <a:cubicBezTo>
                  <a:pt x="271916" y="355234"/>
                  <a:pt x="272265" y="356338"/>
                  <a:pt x="272845" y="357325"/>
                </a:cubicBezTo>
                <a:cubicBezTo>
                  <a:pt x="272961" y="357528"/>
                  <a:pt x="273165" y="357644"/>
                  <a:pt x="273281" y="357848"/>
                </a:cubicBezTo>
                <a:cubicBezTo>
                  <a:pt x="274558" y="361332"/>
                  <a:pt x="275197" y="365020"/>
                  <a:pt x="275255" y="368737"/>
                </a:cubicBezTo>
                <a:cubicBezTo>
                  <a:pt x="275255" y="382414"/>
                  <a:pt x="267009" y="394727"/>
                  <a:pt x="254407" y="399954"/>
                </a:cubicBezTo>
                <a:cubicBezTo>
                  <a:pt x="241777" y="405181"/>
                  <a:pt x="227230" y="402277"/>
                  <a:pt x="217561" y="392636"/>
                </a:cubicBezTo>
                <a:cubicBezTo>
                  <a:pt x="207921" y="382966"/>
                  <a:pt x="205017" y="368418"/>
                  <a:pt x="210244" y="355815"/>
                </a:cubicBezTo>
                <a:cubicBezTo>
                  <a:pt x="215470" y="343183"/>
                  <a:pt x="227810" y="334936"/>
                  <a:pt x="241457" y="334936"/>
                </a:cubicBezTo>
                <a:close/>
                <a:moveTo>
                  <a:pt x="477984" y="208240"/>
                </a:moveTo>
                <a:cubicBezTo>
                  <a:pt x="489947" y="208182"/>
                  <a:pt x="501039" y="214513"/>
                  <a:pt x="507136" y="224792"/>
                </a:cubicBezTo>
                <a:cubicBezTo>
                  <a:pt x="513263" y="235101"/>
                  <a:pt x="513437" y="247878"/>
                  <a:pt x="507659" y="258361"/>
                </a:cubicBezTo>
                <a:cubicBezTo>
                  <a:pt x="501852" y="268844"/>
                  <a:pt x="490963" y="275465"/>
                  <a:pt x="479001" y="275784"/>
                </a:cubicBezTo>
                <a:cubicBezTo>
                  <a:pt x="467009" y="276133"/>
                  <a:pt x="455772" y="270093"/>
                  <a:pt x="449413" y="259929"/>
                </a:cubicBezTo>
                <a:cubicBezTo>
                  <a:pt x="449442" y="258535"/>
                  <a:pt x="449094" y="257171"/>
                  <a:pt x="448426" y="255951"/>
                </a:cubicBezTo>
                <a:cubicBezTo>
                  <a:pt x="447874" y="255051"/>
                  <a:pt x="447177" y="254267"/>
                  <a:pt x="446364" y="253628"/>
                </a:cubicBezTo>
                <a:cubicBezTo>
                  <a:pt x="444970" y="249911"/>
                  <a:pt x="444215" y="245991"/>
                  <a:pt x="444186" y="242012"/>
                </a:cubicBezTo>
                <a:cubicBezTo>
                  <a:pt x="444186" y="223370"/>
                  <a:pt x="459314" y="208240"/>
                  <a:pt x="477984" y="208240"/>
                </a:cubicBezTo>
                <a:close/>
                <a:moveTo>
                  <a:pt x="476271" y="174472"/>
                </a:moveTo>
                <a:cubicBezTo>
                  <a:pt x="462218" y="174839"/>
                  <a:pt x="448281" y="179579"/>
                  <a:pt x="436608" y="188639"/>
                </a:cubicBezTo>
                <a:cubicBezTo>
                  <a:pt x="413292" y="206759"/>
                  <a:pt x="404407" y="237947"/>
                  <a:pt x="414744" y="265621"/>
                </a:cubicBezTo>
                <a:lnTo>
                  <a:pt x="298571" y="332700"/>
                </a:lnTo>
                <a:cubicBezTo>
                  <a:pt x="283008" y="307959"/>
                  <a:pt x="253304" y="296053"/>
                  <a:pt x="224965" y="303168"/>
                </a:cubicBezTo>
                <a:cubicBezTo>
                  <a:pt x="196626" y="310282"/>
                  <a:pt x="176068" y="334820"/>
                  <a:pt x="174007" y="363975"/>
                </a:cubicBezTo>
                <a:cubicBezTo>
                  <a:pt x="171945" y="393100"/>
                  <a:pt x="188844" y="420281"/>
                  <a:pt x="215906" y="431315"/>
                </a:cubicBezTo>
                <a:cubicBezTo>
                  <a:pt x="242967" y="442350"/>
                  <a:pt x="274036" y="434713"/>
                  <a:pt x="292938" y="412440"/>
                </a:cubicBezTo>
                <a:lnTo>
                  <a:pt x="351155" y="446038"/>
                </a:lnTo>
                <a:cubicBezTo>
                  <a:pt x="334111" y="476935"/>
                  <a:pt x="343983" y="515731"/>
                  <a:pt x="373716" y="534693"/>
                </a:cubicBezTo>
                <a:cubicBezTo>
                  <a:pt x="403449" y="553655"/>
                  <a:pt x="442793" y="546221"/>
                  <a:pt x="463582" y="517734"/>
                </a:cubicBezTo>
                <a:cubicBezTo>
                  <a:pt x="484401" y="489247"/>
                  <a:pt x="479523" y="449523"/>
                  <a:pt x="452433" y="426960"/>
                </a:cubicBezTo>
                <a:cubicBezTo>
                  <a:pt x="425342" y="404396"/>
                  <a:pt x="385360" y="406778"/>
                  <a:pt x="361115" y="432390"/>
                </a:cubicBezTo>
                <a:cubicBezTo>
                  <a:pt x="360969" y="432303"/>
                  <a:pt x="360882" y="432157"/>
                  <a:pt x="360737" y="432070"/>
                </a:cubicBezTo>
                <a:lnTo>
                  <a:pt x="302172" y="398269"/>
                </a:lnTo>
                <a:cubicBezTo>
                  <a:pt x="309837" y="382647"/>
                  <a:pt x="311144" y="364643"/>
                  <a:pt x="305801" y="348062"/>
                </a:cubicBezTo>
                <a:lnTo>
                  <a:pt x="422555" y="280634"/>
                </a:lnTo>
                <a:cubicBezTo>
                  <a:pt x="435185" y="298783"/>
                  <a:pt x="455888" y="309614"/>
                  <a:pt x="477984" y="309614"/>
                </a:cubicBezTo>
                <a:cubicBezTo>
                  <a:pt x="507514" y="309643"/>
                  <a:pt x="533675" y="290478"/>
                  <a:pt x="542531" y="262281"/>
                </a:cubicBezTo>
                <a:cubicBezTo>
                  <a:pt x="551387" y="234085"/>
                  <a:pt x="540876" y="203420"/>
                  <a:pt x="516631" y="186549"/>
                </a:cubicBezTo>
                <a:cubicBezTo>
                  <a:pt x="504494" y="178113"/>
                  <a:pt x="490325" y="174106"/>
                  <a:pt x="476271" y="174472"/>
                </a:cubicBezTo>
                <a:close/>
                <a:moveTo>
                  <a:pt x="120558" y="0"/>
                </a:moveTo>
                <a:lnTo>
                  <a:pt x="602774" y="0"/>
                </a:lnTo>
                <a:cubicBezTo>
                  <a:pt x="669356" y="0"/>
                  <a:pt x="723332" y="53976"/>
                  <a:pt x="723332" y="120558"/>
                </a:cubicBezTo>
                <a:lnTo>
                  <a:pt x="723332" y="602774"/>
                </a:lnTo>
                <a:cubicBezTo>
                  <a:pt x="723332" y="669356"/>
                  <a:pt x="669356" y="723332"/>
                  <a:pt x="602774" y="723332"/>
                </a:cubicBezTo>
                <a:lnTo>
                  <a:pt x="120558" y="723332"/>
                </a:lnTo>
                <a:cubicBezTo>
                  <a:pt x="53976" y="723332"/>
                  <a:pt x="0" y="669356"/>
                  <a:pt x="0" y="602774"/>
                </a:cubicBezTo>
                <a:lnTo>
                  <a:pt x="0" y="120558"/>
                </a:lnTo>
                <a:cubicBezTo>
                  <a:pt x="0" y="53976"/>
                  <a:pt x="53976" y="0"/>
                  <a:pt x="120558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88D09B-4ECD-482D-9CF5-35ABB6C7F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xmlns="" id="{1CE6D3A1-119E-4743-82CB-47A90FB00911}"/>
              </a:ext>
            </a:extLst>
          </p:cNvPr>
          <p:cNvSpPr/>
          <p:nvPr/>
        </p:nvSpPr>
        <p:spPr>
          <a:xfrm>
            <a:off x="660400" y="1362331"/>
            <a:ext cx="10799763" cy="4982907"/>
          </a:xfrm>
          <a:prstGeom prst="roundRect">
            <a:avLst>
              <a:gd name="adj" fmla="val 2561"/>
            </a:avLst>
          </a:prstGeom>
          <a:solidFill>
            <a:srgbClr val="46474B"/>
          </a:solidFill>
          <a:ln>
            <a:noFill/>
          </a:ln>
          <a:effectLst>
            <a:outerShdw blurRad="889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7B7D9A9D-729B-42C6-B915-369AE8AEA021}"/>
              </a:ext>
            </a:extLst>
          </p:cNvPr>
          <p:cNvSpPr txBox="1"/>
          <p:nvPr/>
        </p:nvSpPr>
        <p:spPr>
          <a:xfrm>
            <a:off x="8310210" y="2267910"/>
            <a:ext cx="287262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30" normalizeH="0" baseline="0" noProof="0" dirty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130" normalizeH="0" baseline="0" noProof="0" dirty="0">
              <a:ln>
                <a:noFill/>
              </a:ln>
              <a:solidFill>
                <a:prstClr val="white">
                  <a:alpha val="6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30" normalizeH="0" baseline="0" noProof="0" dirty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Nunc viverra imperdiet enim. Fusce est. Vivamus a tellus.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30" normalizeH="0" baseline="0" noProof="0" dirty="0">
              <a:ln>
                <a:noFill/>
              </a:ln>
              <a:solidFill>
                <a:prstClr val="white">
                  <a:alpha val="6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xmlns="" id="{C8CC6045-CDB9-40FD-8EA4-898ECC248B1B}"/>
              </a:ext>
            </a:extLst>
          </p:cNvPr>
          <p:cNvSpPr/>
          <p:nvPr/>
        </p:nvSpPr>
        <p:spPr>
          <a:xfrm>
            <a:off x="11073700" y="1834422"/>
            <a:ext cx="240317" cy="240317"/>
          </a:xfrm>
          <a:prstGeom prst="ellipse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55000">
                <a:schemeClr val="bg1">
                  <a:alpha val="10000"/>
                </a:schemeClr>
              </a:gs>
            </a:gsLst>
            <a:lin ang="81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xmlns="" id="{375CCECA-E263-4AB0-B889-0FAC7447505A}"/>
              </a:ext>
            </a:extLst>
          </p:cNvPr>
          <p:cNvSpPr/>
          <p:nvPr/>
        </p:nvSpPr>
        <p:spPr>
          <a:xfrm>
            <a:off x="10999207" y="1917396"/>
            <a:ext cx="240317" cy="240317"/>
          </a:xfrm>
          <a:prstGeom prst="ellipse">
            <a:avLst/>
          </a:prstGeom>
          <a:gradFill>
            <a:gsLst>
              <a:gs pos="0">
                <a:srgbClr val="01B0F1">
                  <a:alpha val="50000"/>
                </a:srgbClr>
              </a:gs>
              <a:gs pos="55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xmlns="" id="{C38DA3EE-1EDC-46E2-B1AA-8E76B24EAE98}"/>
              </a:ext>
            </a:extLst>
          </p:cNvPr>
          <p:cNvSpPr/>
          <p:nvPr/>
        </p:nvSpPr>
        <p:spPr>
          <a:xfrm>
            <a:off x="4412934" y="568447"/>
            <a:ext cx="386304" cy="386304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CE104A56-BEE9-4AF8-8B4F-3F3323D2CA4D}"/>
              </a:ext>
            </a:extLst>
          </p:cNvPr>
          <p:cNvSpPr txBox="1"/>
          <p:nvPr/>
        </p:nvSpPr>
        <p:spPr>
          <a:xfrm>
            <a:off x="4470179" y="666559"/>
            <a:ext cx="3251642" cy="469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记录你的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好生活</a:t>
            </a: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FCCF1D02-D0A2-4321-A41C-7C7F19C69DFA}"/>
              </a:ext>
            </a:extLst>
          </p:cNvPr>
          <p:cNvGrpSpPr/>
          <p:nvPr/>
        </p:nvGrpSpPr>
        <p:grpSpPr>
          <a:xfrm>
            <a:off x="816517" y="1836806"/>
            <a:ext cx="6522459" cy="4569763"/>
            <a:chOff x="660400" y="2400731"/>
            <a:chExt cx="5630025" cy="3944506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83A6E147-7B19-4B19-8F05-42C758D6EF62}"/>
                </a:ext>
              </a:extLst>
            </p:cNvPr>
            <p:cNvGrpSpPr/>
            <p:nvPr/>
          </p:nvGrpSpPr>
          <p:grpSpPr>
            <a:xfrm>
              <a:off x="660400" y="2400731"/>
              <a:ext cx="5630025" cy="3944506"/>
              <a:chOff x="1638300" y="2984297"/>
              <a:chExt cx="4736622" cy="2437016"/>
            </a:xfrm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6387B138-1DBC-485E-A82F-F44365B7ED54}"/>
                  </a:ext>
                </a:extLst>
              </p:cNvPr>
              <p:cNvSpPr/>
              <p:nvPr/>
            </p:nvSpPr>
            <p:spPr>
              <a:xfrm>
                <a:off x="2429669" y="3565525"/>
                <a:ext cx="3849687" cy="1271588"/>
              </a:xfrm>
              <a:custGeom>
                <a:avLst/>
                <a:gdLst>
                  <a:gd name="connsiteX0" fmla="*/ 1539875 w 3849687"/>
                  <a:gd name="connsiteY0" fmla="*/ 0 h 1271588"/>
                  <a:gd name="connsiteX1" fmla="*/ 2309812 w 3849687"/>
                  <a:gd name="connsiteY1" fmla="*/ 847725 h 1271588"/>
                  <a:gd name="connsiteX2" fmla="*/ 3079750 w 3849687"/>
                  <a:gd name="connsiteY2" fmla="*/ 423863 h 1271588"/>
                  <a:gd name="connsiteX3" fmla="*/ 3849687 w 3849687"/>
                  <a:gd name="connsiteY3" fmla="*/ 1271588 h 1271588"/>
                  <a:gd name="connsiteX4" fmla="*/ 0 w 3849687"/>
                  <a:gd name="connsiteY4" fmla="*/ 1271588 h 1271588"/>
                  <a:gd name="connsiteX5" fmla="*/ 769937 w 3849687"/>
                  <a:gd name="connsiteY5" fmla="*/ 847725 h 1271588"/>
                  <a:gd name="connsiteX6" fmla="*/ 1539875 w 3849687"/>
                  <a:gd name="connsiteY6" fmla="*/ 0 h 1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49687" h="1271588">
                    <a:moveTo>
                      <a:pt x="1539875" y="0"/>
                    </a:moveTo>
                    <a:cubicBezTo>
                      <a:pt x="1795462" y="0"/>
                      <a:pt x="2052637" y="777875"/>
                      <a:pt x="2309812" y="847725"/>
                    </a:cubicBezTo>
                    <a:cubicBezTo>
                      <a:pt x="2565400" y="919163"/>
                      <a:pt x="2822575" y="352425"/>
                      <a:pt x="3079750" y="423863"/>
                    </a:cubicBezTo>
                    <a:cubicBezTo>
                      <a:pt x="3335337" y="493713"/>
                      <a:pt x="3592512" y="989013"/>
                      <a:pt x="3849687" y="1271588"/>
                    </a:cubicBezTo>
                    <a:lnTo>
                      <a:pt x="0" y="1271588"/>
                    </a:lnTo>
                    <a:cubicBezTo>
                      <a:pt x="257175" y="1201738"/>
                      <a:pt x="512762" y="1060450"/>
                      <a:pt x="769937" y="847725"/>
                    </a:cubicBezTo>
                    <a:cubicBezTo>
                      <a:pt x="1027112" y="635000"/>
                      <a:pt x="1282700" y="0"/>
                      <a:pt x="15398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1B0F1"/>
                  </a:gs>
                  <a:gs pos="100000">
                    <a:srgbClr val="01B0F1">
                      <a:alpha val="1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Line 53">
                <a:extLst>
                  <a:ext uri="{FF2B5EF4-FFF2-40B4-BE49-F238E27FC236}">
                    <a16:creationId xmlns:a16="http://schemas.microsoft.com/office/drawing/2014/main" xmlns="" id="{FDC63E74-AB14-482B-A633-15D1B386BD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6738" y="4822825"/>
                <a:ext cx="4516437" cy="0"/>
              </a:xfrm>
              <a:prstGeom prst="line">
                <a:avLst/>
              </a:prstGeom>
              <a:noFill/>
              <a:ln w="9525" cap="flat">
                <a:solidFill>
                  <a:srgbClr val="D9D9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Rectangle 55">
                <a:extLst>
                  <a:ext uri="{FF2B5EF4-FFF2-40B4-BE49-F238E27FC236}">
                    <a16:creationId xmlns:a16="http://schemas.microsoft.com/office/drawing/2014/main" xmlns="" id="{9E4E0A3F-75B9-4784-AF4F-1ADF12C419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8300" y="4741863"/>
                <a:ext cx="149225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0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Rectangle 62">
                <a:extLst>
                  <a:ext uri="{FF2B5EF4-FFF2-40B4-BE49-F238E27FC236}">
                    <a16:creationId xmlns:a16="http://schemas.microsoft.com/office/drawing/2014/main" xmlns="" id="{B9BE8234-8B2E-4B76-BCB2-CCCBD58DA7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8188" y="4927600"/>
                <a:ext cx="222250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类别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Rectangle 63">
                <a:extLst>
                  <a:ext uri="{FF2B5EF4-FFF2-40B4-BE49-F238E27FC236}">
                    <a16:creationId xmlns:a16="http://schemas.microsoft.com/office/drawing/2014/main" xmlns="" id="{9A524677-81D6-42D8-B4D5-CCFC57821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4263" y="4927600"/>
                <a:ext cx="150812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1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Rectangle 64">
                <a:extLst>
                  <a:ext uri="{FF2B5EF4-FFF2-40B4-BE49-F238E27FC236}">
                    <a16:creationId xmlns:a16="http://schemas.microsoft.com/office/drawing/2014/main" xmlns="" id="{ADFEED00-CA6E-4FB0-8C91-794E7460F9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8125" y="4927600"/>
                <a:ext cx="222250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类别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Rectangle 65">
                <a:extLst>
                  <a:ext uri="{FF2B5EF4-FFF2-40B4-BE49-F238E27FC236}">
                    <a16:creationId xmlns:a16="http://schemas.microsoft.com/office/drawing/2014/main" xmlns="" id="{C9752D6F-C5A8-4DE3-AA50-5572B48664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4200" y="4927600"/>
                <a:ext cx="149225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2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Rectangle 66">
                <a:extLst>
                  <a:ext uri="{FF2B5EF4-FFF2-40B4-BE49-F238E27FC236}">
                    <a16:creationId xmlns:a16="http://schemas.microsoft.com/office/drawing/2014/main" xmlns="" id="{D95254E4-4A13-4CB8-BB37-DBC6091FAF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063" y="4927600"/>
                <a:ext cx="222250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类别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Rectangle 67">
                <a:extLst>
                  <a:ext uri="{FF2B5EF4-FFF2-40B4-BE49-F238E27FC236}">
                    <a16:creationId xmlns:a16="http://schemas.microsoft.com/office/drawing/2014/main" xmlns="" id="{6F224F29-8A44-43AD-AE4D-04507079C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4138" y="4927600"/>
                <a:ext cx="149225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3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Rectangle 68">
                <a:extLst>
                  <a:ext uri="{FF2B5EF4-FFF2-40B4-BE49-F238E27FC236}">
                    <a16:creationId xmlns:a16="http://schemas.microsoft.com/office/drawing/2014/main" xmlns="" id="{E39E596E-BA18-4AC4-9D58-2F722B6A13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000" y="4927600"/>
                <a:ext cx="222250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类别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Rectangle 69">
                <a:extLst>
                  <a:ext uri="{FF2B5EF4-FFF2-40B4-BE49-F238E27FC236}">
                    <a16:creationId xmlns:a16="http://schemas.microsoft.com/office/drawing/2014/main" xmlns="" id="{A5E1A18B-597E-4692-AF47-72279A756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4075" y="4927600"/>
                <a:ext cx="149225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4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Rectangle 70">
                <a:extLst>
                  <a:ext uri="{FF2B5EF4-FFF2-40B4-BE49-F238E27FC236}">
                    <a16:creationId xmlns:a16="http://schemas.microsoft.com/office/drawing/2014/main" xmlns="" id="{AD7FBB86-4DC2-4292-9DEE-6F3A7387F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7938" y="4927600"/>
                <a:ext cx="222250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类别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Rectangle 71">
                <a:extLst>
                  <a:ext uri="{FF2B5EF4-FFF2-40B4-BE49-F238E27FC236}">
                    <a16:creationId xmlns:a16="http://schemas.microsoft.com/office/drawing/2014/main" xmlns="" id="{39E813B8-A45B-473A-B3F1-16984FA4A3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4013" y="4927600"/>
                <a:ext cx="149225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5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Rectangle 72">
                <a:extLst>
                  <a:ext uri="{FF2B5EF4-FFF2-40B4-BE49-F238E27FC236}">
                    <a16:creationId xmlns:a16="http://schemas.microsoft.com/office/drawing/2014/main" xmlns="" id="{223FC2A6-C250-4D73-A06E-BE3348A69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7875" y="4927600"/>
                <a:ext cx="222250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类别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Rectangle 73">
                <a:extLst>
                  <a:ext uri="{FF2B5EF4-FFF2-40B4-BE49-F238E27FC236}">
                    <a16:creationId xmlns:a16="http://schemas.microsoft.com/office/drawing/2014/main" xmlns="" id="{21DB438A-3D22-45C1-8343-C601AF3477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3950" y="4927600"/>
                <a:ext cx="149225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6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xmlns="" id="{77299022-01B3-435E-9D0A-B39C5BB9EECF}"/>
                  </a:ext>
                </a:extLst>
              </p:cNvPr>
              <p:cNvGrpSpPr/>
              <p:nvPr/>
            </p:nvGrpSpPr>
            <p:grpSpPr>
              <a:xfrm>
                <a:off x="1660047" y="2984297"/>
                <a:ext cx="4714875" cy="1649242"/>
                <a:chOff x="1638300" y="1734051"/>
                <a:chExt cx="4714875" cy="2776037"/>
              </a:xfrm>
            </p:grpSpPr>
            <p:sp>
              <p:nvSpPr>
                <p:cNvPr id="80" name="Freeform 52">
                  <a:extLst>
                    <a:ext uri="{FF2B5EF4-FFF2-40B4-BE49-F238E27FC236}">
                      <a16:creationId xmlns:a16="http://schemas.microsoft.com/office/drawing/2014/main" xmlns="" id="{1A686AC8-F965-4169-AEA4-A6575029FF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836738" y="2274888"/>
                  <a:ext cx="4516437" cy="2122487"/>
                </a:xfrm>
                <a:custGeom>
                  <a:avLst/>
                  <a:gdLst>
                    <a:gd name="T0" fmla="*/ 0 w 3395"/>
                    <a:gd name="T1" fmla="*/ 1337 h 1337"/>
                    <a:gd name="T2" fmla="*/ 3395 w 3395"/>
                    <a:gd name="T3" fmla="*/ 1337 h 1337"/>
                    <a:gd name="T4" fmla="*/ 0 w 3395"/>
                    <a:gd name="T5" fmla="*/ 1070 h 1337"/>
                    <a:gd name="T6" fmla="*/ 3395 w 3395"/>
                    <a:gd name="T7" fmla="*/ 1070 h 1337"/>
                    <a:gd name="T8" fmla="*/ 0 w 3395"/>
                    <a:gd name="T9" fmla="*/ 803 h 1337"/>
                    <a:gd name="T10" fmla="*/ 3395 w 3395"/>
                    <a:gd name="T11" fmla="*/ 803 h 1337"/>
                    <a:gd name="T12" fmla="*/ 0 w 3395"/>
                    <a:gd name="T13" fmla="*/ 536 h 1337"/>
                    <a:gd name="T14" fmla="*/ 3395 w 3395"/>
                    <a:gd name="T15" fmla="*/ 536 h 1337"/>
                    <a:gd name="T16" fmla="*/ 0 w 3395"/>
                    <a:gd name="T17" fmla="*/ 268 h 1337"/>
                    <a:gd name="T18" fmla="*/ 3395 w 3395"/>
                    <a:gd name="T19" fmla="*/ 268 h 1337"/>
                    <a:gd name="T20" fmla="*/ 0 w 3395"/>
                    <a:gd name="T21" fmla="*/ 0 h 1337"/>
                    <a:gd name="T22" fmla="*/ 3395 w 3395"/>
                    <a:gd name="T23" fmla="*/ 0 h 1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95" h="1337">
                      <a:moveTo>
                        <a:pt x="0" y="1337"/>
                      </a:moveTo>
                      <a:lnTo>
                        <a:pt x="3395" y="1337"/>
                      </a:lnTo>
                      <a:moveTo>
                        <a:pt x="0" y="1070"/>
                      </a:moveTo>
                      <a:lnTo>
                        <a:pt x="3395" y="1070"/>
                      </a:lnTo>
                      <a:moveTo>
                        <a:pt x="0" y="803"/>
                      </a:moveTo>
                      <a:lnTo>
                        <a:pt x="3395" y="803"/>
                      </a:lnTo>
                      <a:moveTo>
                        <a:pt x="0" y="536"/>
                      </a:moveTo>
                      <a:lnTo>
                        <a:pt x="3395" y="536"/>
                      </a:lnTo>
                      <a:moveTo>
                        <a:pt x="0" y="268"/>
                      </a:moveTo>
                      <a:lnTo>
                        <a:pt x="3395" y="268"/>
                      </a:lnTo>
                      <a:moveTo>
                        <a:pt x="0" y="0"/>
                      </a:moveTo>
                      <a:lnTo>
                        <a:pt x="3395" y="0"/>
                      </a:lnTo>
                    </a:path>
                  </a:pathLst>
                </a:custGeom>
                <a:noFill/>
                <a:ln w="9525" cap="flat">
                  <a:solidFill>
                    <a:srgbClr val="D9D9D9">
                      <a:alpha val="50000"/>
                    </a:srgb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Rectangle 56">
                  <a:extLst>
                    <a:ext uri="{FF2B5EF4-FFF2-40B4-BE49-F238E27FC236}">
                      <a16:creationId xmlns:a16="http://schemas.microsoft.com/office/drawing/2014/main" xmlns="" id="{964C29E9-5578-4CC8-903F-61C81F44FD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8300" y="4316413"/>
                  <a:ext cx="149225" cy="193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等线" panose="02010600030101010101" pitchFamily="2" charset="-122"/>
                      <a:ea typeface="等线" panose="02010600030101010101" pitchFamily="2" charset="-122"/>
                      <a:cs typeface="+mn-cs"/>
                    </a:rPr>
                    <a:t>1</a:t>
                  </a: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Rectangle 57">
                  <a:extLst>
                    <a:ext uri="{FF2B5EF4-FFF2-40B4-BE49-F238E27FC236}">
                      <a16:creationId xmlns:a16="http://schemas.microsoft.com/office/drawing/2014/main" xmlns="" id="{E2730566-B643-4054-8999-F7727DABB9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8300" y="3892550"/>
                  <a:ext cx="149225" cy="193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等线" panose="02010600030101010101" pitchFamily="2" charset="-122"/>
                      <a:ea typeface="等线" panose="02010600030101010101" pitchFamily="2" charset="-122"/>
                      <a:cs typeface="+mn-cs"/>
                    </a:rPr>
                    <a:t>2</a:t>
                  </a: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6" name="Rectangle 58">
                  <a:extLst>
                    <a:ext uri="{FF2B5EF4-FFF2-40B4-BE49-F238E27FC236}">
                      <a16:creationId xmlns:a16="http://schemas.microsoft.com/office/drawing/2014/main" xmlns="" id="{C6911FA1-678F-4315-A8CC-AEF6D6CC54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8300" y="3468688"/>
                  <a:ext cx="149225" cy="193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等线" panose="02010600030101010101" pitchFamily="2" charset="-122"/>
                      <a:ea typeface="等线" panose="02010600030101010101" pitchFamily="2" charset="-122"/>
                      <a:cs typeface="+mn-cs"/>
                    </a:rPr>
                    <a:t>3</a:t>
                  </a: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7" name="Rectangle 59">
                  <a:extLst>
                    <a:ext uri="{FF2B5EF4-FFF2-40B4-BE49-F238E27FC236}">
                      <a16:creationId xmlns:a16="http://schemas.microsoft.com/office/drawing/2014/main" xmlns="" id="{52766BF5-2C89-42FD-83A2-27E4495D47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8300" y="3043238"/>
                  <a:ext cx="149225" cy="193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等线" panose="02010600030101010101" pitchFamily="2" charset="-122"/>
                      <a:ea typeface="等线" panose="02010600030101010101" pitchFamily="2" charset="-122"/>
                      <a:cs typeface="+mn-cs"/>
                    </a:rPr>
                    <a:t>4</a:t>
                  </a: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Rectangle 60">
                  <a:extLst>
                    <a:ext uri="{FF2B5EF4-FFF2-40B4-BE49-F238E27FC236}">
                      <a16:creationId xmlns:a16="http://schemas.microsoft.com/office/drawing/2014/main" xmlns="" id="{8387C4CE-3675-48D9-A1E6-AA2EAFEDAE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8300" y="2619375"/>
                  <a:ext cx="149225" cy="193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等线" panose="02010600030101010101" pitchFamily="2" charset="-122"/>
                      <a:ea typeface="等线" panose="02010600030101010101" pitchFamily="2" charset="-122"/>
                      <a:cs typeface="+mn-cs"/>
                    </a:rPr>
                    <a:t>5</a:t>
                  </a: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Rectangle 61">
                  <a:extLst>
                    <a:ext uri="{FF2B5EF4-FFF2-40B4-BE49-F238E27FC236}">
                      <a16:creationId xmlns:a16="http://schemas.microsoft.com/office/drawing/2014/main" xmlns="" id="{20E25E47-BC7F-41EA-9963-4CD97A4DBB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8300" y="2195513"/>
                  <a:ext cx="149225" cy="193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等线" panose="02010600030101010101" pitchFamily="2" charset="-122"/>
                      <a:ea typeface="等线" panose="02010600030101010101" pitchFamily="2" charset="-122"/>
                      <a:cs typeface="+mn-cs"/>
                    </a:rPr>
                    <a:t>6</a:t>
                  </a:r>
                  <a:endParaRPr kumimoji="0" lang="zh-CN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Rectangle 76">
                  <a:extLst>
                    <a:ext uri="{FF2B5EF4-FFF2-40B4-BE49-F238E27FC236}">
                      <a16:creationId xmlns:a16="http://schemas.microsoft.com/office/drawing/2014/main" xmlns="" id="{0DBE0000-FDF2-4DC0-9657-A5554D6364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84804" y="1734051"/>
                  <a:ext cx="776811" cy="2880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800" b="0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prstClr val="white"/>
                          </a:gs>
                          <a:gs pos="100000">
                            <a:prstClr val="white"/>
                          </a:gs>
                        </a:gsLst>
                        <a:lin ang="2700000" scaled="0"/>
                      </a:gra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费用统计</a:t>
                  </a:r>
                  <a:endPara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5" name="Line 77">
                <a:extLst>
                  <a:ext uri="{FF2B5EF4-FFF2-40B4-BE49-F238E27FC236}">
                    <a16:creationId xmlns:a16="http://schemas.microsoft.com/office/drawing/2014/main" xmlns="" id="{42EBC3ED-CF47-4898-AC40-E5EA85270C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5438" y="5308600"/>
                <a:ext cx="244475" cy="0"/>
              </a:xfrm>
              <a:prstGeom prst="line">
                <a:avLst/>
              </a:prstGeom>
              <a:noFill/>
              <a:ln w="15875" cap="rnd">
                <a:solidFill>
                  <a:srgbClr val="01B0F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Rectangle 78">
                <a:extLst>
                  <a:ext uri="{FF2B5EF4-FFF2-40B4-BE49-F238E27FC236}">
                    <a16:creationId xmlns:a16="http://schemas.microsoft.com/office/drawing/2014/main" xmlns="" id="{8AC29CB3-EE12-4D68-961A-C6268CE81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5313" y="5227638"/>
                <a:ext cx="220662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系列</a:t>
                </a: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Rectangle 79">
                <a:extLst>
                  <a:ext uri="{FF2B5EF4-FFF2-40B4-BE49-F238E27FC236}">
                    <a16:creationId xmlns:a16="http://schemas.microsoft.com/office/drawing/2014/main" xmlns="" id="{DF33CA16-828E-4E55-98F3-18771AF6C5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88" y="5227638"/>
                <a:ext cx="149225" cy="193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rPr>
                  <a:t>3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4" name="iconfont-1191-866883">
              <a:extLst>
                <a:ext uri="{FF2B5EF4-FFF2-40B4-BE49-F238E27FC236}">
                  <a16:creationId xmlns:a16="http://schemas.microsoft.com/office/drawing/2014/main" xmlns="" id="{33FDFEDF-2937-4EE9-A666-82104DBC97F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31665" y="2417794"/>
              <a:ext cx="197418" cy="195381"/>
            </a:xfrm>
            <a:custGeom>
              <a:avLst/>
              <a:gdLst>
                <a:gd name="T0" fmla="*/ 2709 w 7873"/>
                <a:gd name="T1" fmla="*/ 1592 h 7791"/>
                <a:gd name="T2" fmla="*/ 5329 w 7873"/>
                <a:gd name="T3" fmla="*/ 1624 h 7791"/>
                <a:gd name="T4" fmla="*/ 5782 w 7873"/>
                <a:gd name="T5" fmla="*/ 969 h 7791"/>
                <a:gd name="T6" fmla="*/ 5477 w 7873"/>
                <a:gd name="T7" fmla="*/ 432 h 7791"/>
                <a:gd name="T8" fmla="*/ 4004 w 7873"/>
                <a:gd name="T9" fmla="*/ 13 h 7791"/>
                <a:gd name="T10" fmla="*/ 2709 w 7873"/>
                <a:gd name="T11" fmla="*/ 368 h 7791"/>
                <a:gd name="T12" fmla="*/ 2352 w 7873"/>
                <a:gd name="T13" fmla="*/ 840 h 7791"/>
                <a:gd name="T14" fmla="*/ 2709 w 7873"/>
                <a:gd name="T15" fmla="*/ 1592 h 7791"/>
                <a:gd name="T16" fmla="*/ 2699 w 7873"/>
                <a:gd name="T17" fmla="*/ 2258 h 7791"/>
                <a:gd name="T18" fmla="*/ 3046 w 7873"/>
                <a:gd name="T19" fmla="*/ 2376 h 7791"/>
                <a:gd name="T20" fmla="*/ 3351 w 7873"/>
                <a:gd name="T21" fmla="*/ 2537 h 7791"/>
                <a:gd name="T22" fmla="*/ 4656 w 7873"/>
                <a:gd name="T23" fmla="*/ 2570 h 7791"/>
                <a:gd name="T24" fmla="*/ 5624 w 7873"/>
                <a:gd name="T25" fmla="*/ 2076 h 7791"/>
                <a:gd name="T26" fmla="*/ 5782 w 7873"/>
                <a:gd name="T27" fmla="*/ 1335 h 7791"/>
                <a:gd name="T28" fmla="*/ 5698 w 7873"/>
                <a:gd name="T29" fmla="*/ 1592 h 7791"/>
                <a:gd name="T30" fmla="*/ 2331 w 7873"/>
                <a:gd name="T31" fmla="*/ 1335 h 7791"/>
                <a:gd name="T32" fmla="*/ 2699 w 7873"/>
                <a:gd name="T33" fmla="*/ 2258 h 7791"/>
                <a:gd name="T34" fmla="*/ 3730 w 7873"/>
                <a:gd name="T35" fmla="*/ 2903 h 7791"/>
                <a:gd name="T36" fmla="*/ 3888 w 7873"/>
                <a:gd name="T37" fmla="*/ 3300 h 7791"/>
                <a:gd name="T38" fmla="*/ 4414 w 7873"/>
                <a:gd name="T39" fmla="*/ 3128 h 7791"/>
                <a:gd name="T40" fmla="*/ 5519 w 7873"/>
                <a:gd name="T41" fmla="*/ 2849 h 7791"/>
                <a:gd name="T42" fmla="*/ 5782 w 7873"/>
                <a:gd name="T43" fmla="*/ 2011 h 7791"/>
                <a:gd name="T44" fmla="*/ 5761 w 7873"/>
                <a:gd name="T45" fmla="*/ 2140 h 7791"/>
                <a:gd name="T46" fmla="*/ 3730 w 7873"/>
                <a:gd name="T47" fmla="*/ 2903 h 7791"/>
                <a:gd name="T48" fmla="*/ 3330 w 7873"/>
                <a:gd name="T49" fmla="*/ 2967 h 7791"/>
                <a:gd name="T50" fmla="*/ 1752 w 7873"/>
                <a:gd name="T51" fmla="*/ 2494 h 7791"/>
                <a:gd name="T52" fmla="*/ 742 w 7873"/>
                <a:gd name="T53" fmla="*/ 2709 h 7791"/>
                <a:gd name="T54" fmla="*/ 152 w 7873"/>
                <a:gd name="T55" fmla="*/ 3644 h 7791"/>
                <a:gd name="T56" fmla="*/ 1815 w 7873"/>
                <a:gd name="T57" fmla="*/ 4428 h 7791"/>
                <a:gd name="T58" fmla="*/ 3530 w 7873"/>
                <a:gd name="T59" fmla="*/ 3687 h 7791"/>
                <a:gd name="T60" fmla="*/ 3330 w 7873"/>
                <a:gd name="T61" fmla="*/ 2967 h 7791"/>
                <a:gd name="T62" fmla="*/ 3236 w 7873"/>
                <a:gd name="T63" fmla="*/ 4267 h 7791"/>
                <a:gd name="T64" fmla="*/ 100 w 7873"/>
                <a:gd name="T65" fmla="*/ 3837 h 7791"/>
                <a:gd name="T66" fmla="*/ 289 w 7873"/>
                <a:gd name="T67" fmla="*/ 4567 h 7791"/>
                <a:gd name="T68" fmla="*/ 3036 w 7873"/>
                <a:gd name="T69" fmla="*/ 4825 h 7791"/>
                <a:gd name="T70" fmla="*/ 3288 w 7873"/>
                <a:gd name="T71" fmla="*/ 4234 h 7791"/>
                <a:gd name="T72" fmla="*/ 3236 w 7873"/>
                <a:gd name="T73" fmla="*/ 4267 h 7791"/>
                <a:gd name="T74" fmla="*/ 7676 w 7873"/>
                <a:gd name="T75" fmla="*/ 4686 h 7791"/>
                <a:gd name="T76" fmla="*/ 5708 w 7873"/>
                <a:gd name="T77" fmla="*/ 3407 h 7791"/>
                <a:gd name="T78" fmla="*/ 4193 w 7873"/>
                <a:gd name="T79" fmla="*/ 4063 h 7791"/>
                <a:gd name="T80" fmla="*/ 3572 w 7873"/>
                <a:gd name="T81" fmla="*/ 5620 h 7791"/>
                <a:gd name="T82" fmla="*/ 4214 w 7873"/>
                <a:gd name="T83" fmla="*/ 7145 h 7791"/>
                <a:gd name="T84" fmla="*/ 5740 w 7873"/>
                <a:gd name="T85" fmla="*/ 7779 h 7791"/>
                <a:gd name="T86" fmla="*/ 7245 w 7873"/>
                <a:gd name="T87" fmla="*/ 7134 h 7791"/>
                <a:gd name="T88" fmla="*/ 7866 w 7873"/>
                <a:gd name="T89" fmla="*/ 5577 h 7791"/>
                <a:gd name="T90" fmla="*/ 7676 w 7873"/>
                <a:gd name="T91" fmla="*/ 4686 h 7791"/>
                <a:gd name="T92" fmla="*/ 5719 w 7873"/>
                <a:gd name="T93" fmla="*/ 6286 h 7791"/>
                <a:gd name="T94" fmla="*/ 4267 w 7873"/>
                <a:gd name="T95" fmla="*/ 5953 h 7791"/>
                <a:gd name="T96" fmla="*/ 4330 w 7873"/>
                <a:gd name="T97" fmla="*/ 5556 h 7791"/>
                <a:gd name="T98" fmla="*/ 5603 w 7873"/>
                <a:gd name="T99" fmla="*/ 5867 h 7791"/>
                <a:gd name="T100" fmla="*/ 6908 w 7873"/>
                <a:gd name="T101" fmla="*/ 3977 h 7791"/>
                <a:gd name="T102" fmla="*/ 7255 w 7873"/>
                <a:gd name="T103" fmla="*/ 4535 h 7791"/>
                <a:gd name="T104" fmla="*/ 5719 w 7873"/>
                <a:gd name="T105" fmla="*/ 6286 h 7791"/>
                <a:gd name="T106" fmla="*/ 121 w 7873"/>
                <a:gd name="T107" fmla="*/ 4492 h 7791"/>
                <a:gd name="T108" fmla="*/ 152 w 7873"/>
                <a:gd name="T109" fmla="*/ 5008 h 7791"/>
                <a:gd name="T110" fmla="*/ 1310 w 7873"/>
                <a:gd name="T111" fmla="*/ 5738 h 7791"/>
                <a:gd name="T112" fmla="*/ 2930 w 7873"/>
                <a:gd name="T113" fmla="*/ 5566 h 7791"/>
                <a:gd name="T114" fmla="*/ 2962 w 7873"/>
                <a:gd name="T115" fmla="*/ 5169 h 7791"/>
                <a:gd name="T116" fmla="*/ 121 w 7873"/>
                <a:gd name="T117" fmla="*/ 4492 h 7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73" h="7791">
                  <a:moveTo>
                    <a:pt x="2709" y="1592"/>
                  </a:moveTo>
                  <a:cubicBezTo>
                    <a:pt x="3377" y="2060"/>
                    <a:pt x="4681" y="2036"/>
                    <a:pt x="5329" y="1624"/>
                  </a:cubicBezTo>
                  <a:cubicBezTo>
                    <a:pt x="5545" y="1487"/>
                    <a:pt x="5785" y="1286"/>
                    <a:pt x="5782" y="969"/>
                  </a:cubicBezTo>
                  <a:cubicBezTo>
                    <a:pt x="5780" y="712"/>
                    <a:pt x="5610" y="541"/>
                    <a:pt x="5477" y="432"/>
                  </a:cubicBezTo>
                  <a:cubicBezTo>
                    <a:pt x="5134" y="153"/>
                    <a:pt x="4575" y="0"/>
                    <a:pt x="4004" y="13"/>
                  </a:cubicBezTo>
                  <a:cubicBezTo>
                    <a:pt x="3452" y="27"/>
                    <a:pt x="3028" y="142"/>
                    <a:pt x="2709" y="368"/>
                  </a:cubicBezTo>
                  <a:cubicBezTo>
                    <a:pt x="2579" y="460"/>
                    <a:pt x="2397" y="651"/>
                    <a:pt x="2352" y="840"/>
                  </a:cubicBezTo>
                  <a:cubicBezTo>
                    <a:pt x="2268" y="1188"/>
                    <a:pt x="2508" y="1452"/>
                    <a:pt x="2709" y="1592"/>
                  </a:cubicBezTo>
                  <a:close/>
                  <a:moveTo>
                    <a:pt x="2699" y="2258"/>
                  </a:moveTo>
                  <a:cubicBezTo>
                    <a:pt x="2797" y="2310"/>
                    <a:pt x="2931" y="2327"/>
                    <a:pt x="3046" y="2376"/>
                  </a:cubicBezTo>
                  <a:cubicBezTo>
                    <a:pt x="3149" y="2421"/>
                    <a:pt x="3244" y="2499"/>
                    <a:pt x="3351" y="2537"/>
                  </a:cubicBezTo>
                  <a:cubicBezTo>
                    <a:pt x="3702" y="2664"/>
                    <a:pt x="4247" y="2653"/>
                    <a:pt x="4656" y="2570"/>
                  </a:cubicBezTo>
                  <a:cubicBezTo>
                    <a:pt x="5060" y="2487"/>
                    <a:pt x="5429" y="2312"/>
                    <a:pt x="5624" y="2076"/>
                  </a:cubicBezTo>
                  <a:cubicBezTo>
                    <a:pt x="5764" y="1906"/>
                    <a:pt x="5830" y="1635"/>
                    <a:pt x="5782" y="1335"/>
                  </a:cubicBezTo>
                  <a:cubicBezTo>
                    <a:pt x="5772" y="1424"/>
                    <a:pt x="5742" y="1519"/>
                    <a:pt x="5698" y="1592"/>
                  </a:cubicBezTo>
                  <a:cubicBezTo>
                    <a:pt x="5156" y="2500"/>
                    <a:pt x="2595" y="2483"/>
                    <a:pt x="2331" y="1335"/>
                  </a:cubicBezTo>
                  <a:cubicBezTo>
                    <a:pt x="2289" y="1782"/>
                    <a:pt x="2428" y="2114"/>
                    <a:pt x="2699" y="2258"/>
                  </a:cubicBezTo>
                  <a:close/>
                  <a:moveTo>
                    <a:pt x="3730" y="2903"/>
                  </a:moveTo>
                  <a:cubicBezTo>
                    <a:pt x="3794" y="3024"/>
                    <a:pt x="3869" y="3133"/>
                    <a:pt x="3888" y="3300"/>
                  </a:cubicBezTo>
                  <a:cubicBezTo>
                    <a:pt x="4160" y="3343"/>
                    <a:pt x="4254" y="3211"/>
                    <a:pt x="4414" y="3128"/>
                  </a:cubicBezTo>
                  <a:cubicBezTo>
                    <a:pt x="4739" y="2959"/>
                    <a:pt x="5059" y="2880"/>
                    <a:pt x="5519" y="2849"/>
                  </a:cubicBezTo>
                  <a:cubicBezTo>
                    <a:pt x="5727" y="2700"/>
                    <a:pt x="5840" y="2396"/>
                    <a:pt x="5782" y="2011"/>
                  </a:cubicBezTo>
                  <a:cubicBezTo>
                    <a:pt x="5775" y="2060"/>
                    <a:pt x="5774" y="2105"/>
                    <a:pt x="5761" y="2140"/>
                  </a:cubicBezTo>
                  <a:cubicBezTo>
                    <a:pt x="5540" y="2743"/>
                    <a:pt x="4538" y="2972"/>
                    <a:pt x="3730" y="2903"/>
                  </a:cubicBezTo>
                  <a:close/>
                  <a:moveTo>
                    <a:pt x="3330" y="2967"/>
                  </a:moveTo>
                  <a:cubicBezTo>
                    <a:pt x="2977" y="2629"/>
                    <a:pt x="2385" y="2464"/>
                    <a:pt x="1752" y="2494"/>
                  </a:cubicBezTo>
                  <a:cubicBezTo>
                    <a:pt x="1329" y="2515"/>
                    <a:pt x="1030" y="2573"/>
                    <a:pt x="742" y="2709"/>
                  </a:cubicBezTo>
                  <a:cubicBezTo>
                    <a:pt x="435" y="2855"/>
                    <a:pt x="0" y="3158"/>
                    <a:pt x="152" y="3644"/>
                  </a:cubicBezTo>
                  <a:cubicBezTo>
                    <a:pt x="317" y="4167"/>
                    <a:pt x="1145" y="4424"/>
                    <a:pt x="1815" y="4428"/>
                  </a:cubicBezTo>
                  <a:cubicBezTo>
                    <a:pt x="2518" y="4432"/>
                    <a:pt x="3327" y="4194"/>
                    <a:pt x="3530" y="3687"/>
                  </a:cubicBezTo>
                  <a:cubicBezTo>
                    <a:pt x="3654" y="3377"/>
                    <a:pt x="3498" y="3127"/>
                    <a:pt x="3330" y="2967"/>
                  </a:cubicBezTo>
                  <a:close/>
                  <a:moveTo>
                    <a:pt x="3236" y="4267"/>
                  </a:moveTo>
                  <a:cubicBezTo>
                    <a:pt x="2479" y="4956"/>
                    <a:pt x="393" y="4883"/>
                    <a:pt x="100" y="3837"/>
                  </a:cubicBezTo>
                  <a:cubicBezTo>
                    <a:pt x="89" y="4158"/>
                    <a:pt x="149" y="4405"/>
                    <a:pt x="289" y="4567"/>
                  </a:cubicBezTo>
                  <a:cubicBezTo>
                    <a:pt x="809" y="5172"/>
                    <a:pt x="2306" y="5269"/>
                    <a:pt x="3036" y="4825"/>
                  </a:cubicBezTo>
                  <a:cubicBezTo>
                    <a:pt x="3102" y="4610"/>
                    <a:pt x="3176" y="4403"/>
                    <a:pt x="3288" y="4234"/>
                  </a:cubicBezTo>
                  <a:cubicBezTo>
                    <a:pt x="3260" y="4206"/>
                    <a:pt x="3247" y="4256"/>
                    <a:pt x="3236" y="4267"/>
                  </a:cubicBezTo>
                  <a:close/>
                  <a:moveTo>
                    <a:pt x="7676" y="4686"/>
                  </a:moveTo>
                  <a:cubicBezTo>
                    <a:pt x="7360" y="3976"/>
                    <a:pt x="6678" y="3405"/>
                    <a:pt x="5708" y="3407"/>
                  </a:cubicBezTo>
                  <a:cubicBezTo>
                    <a:pt x="5002" y="3409"/>
                    <a:pt x="4538" y="3710"/>
                    <a:pt x="4193" y="4063"/>
                  </a:cubicBezTo>
                  <a:cubicBezTo>
                    <a:pt x="3851" y="4412"/>
                    <a:pt x="3559" y="4942"/>
                    <a:pt x="3572" y="5620"/>
                  </a:cubicBezTo>
                  <a:cubicBezTo>
                    <a:pt x="3585" y="6291"/>
                    <a:pt x="3852" y="6780"/>
                    <a:pt x="4214" y="7145"/>
                  </a:cubicBezTo>
                  <a:cubicBezTo>
                    <a:pt x="4572" y="7506"/>
                    <a:pt x="5098" y="7791"/>
                    <a:pt x="5740" y="7779"/>
                  </a:cubicBezTo>
                  <a:cubicBezTo>
                    <a:pt x="6380" y="7767"/>
                    <a:pt x="6891" y="7500"/>
                    <a:pt x="7245" y="7134"/>
                  </a:cubicBezTo>
                  <a:cubicBezTo>
                    <a:pt x="7592" y="6776"/>
                    <a:pt x="7873" y="6254"/>
                    <a:pt x="7866" y="5577"/>
                  </a:cubicBezTo>
                  <a:cubicBezTo>
                    <a:pt x="7862" y="5260"/>
                    <a:pt x="7791" y="4942"/>
                    <a:pt x="7676" y="4686"/>
                  </a:cubicBezTo>
                  <a:close/>
                  <a:moveTo>
                    <a:pt x="5719" y="6286"/>
                  </a:moveTo>
                  <a:cubicBezTo>
                    <a:pt x="5246" y="6164"/>
                    <a:pt x="4746" y="6069"/>
                    <a:pt x="4267" y="5953"/>
                  </a:cubicBezTo>
                  <a:cubicBezTo>
                    <a:pt x="4280" y="5812"/>
                    <a:pt x="4304" y="5683"/>
                    <a:pt x="4330" y="5556"/>
                  </a:cubicBezTo>
                  <a:cubicBezTo>
                    <a:pt x="4751" y="5663"/>
                    <a:pt x="5186" y="5756"/>
                    <a:pt x="5603" y="5867"/>
                  </a:cubicBezTo>
                  <a:cubicBezTo>
                    <a:pt x="6042" y="5241"/>
                    <a:pt x="6475" y="4609"/>
                    <a:pt x="6908" y="3977"/>
                  </a:cubicBezTo>
                  <a:cubicBezTo>
                    <a:pt x="7035" y="4151"/>
                    <a:pt x="7136" y="4353"/>
                    <a:pt x="7255" y="4535"/>
                  </a:cubicBezTo>
                  <a:cubicBezTo>
                    <a:pt x="6754" y="5129"/>
                    <a:pt x="6248" y="5720"/>
                    <a:pt x="5719" y="6286"/>
                  </a:cubicBezTo>
                  <a:close/>
                  <a:moveTo>
                    <a:pt x="121" y="4492"/>
                  </a:moveTo>
                  <a:cubicBezTo>
                    <a:pt x="128" y="4663"/>
                    <a:pt x="104" y="4863"/>
                    <a:pt x="152" y="5008"/>
                  </a:cubicBezTo>
                  <a:cubicBezTo>
                    <a:pt x="286" y="5405"/>
                    <a:pt x="816" y="5648"/>
                    <a:pt x="1310" y="5738"/>
                  </a:cubicBezTo>
                  <a:cubicBezTo>
                    <a:pt x="1869" y="5840"/>
                    <a:pt x="2512" y="5761"/>
                    <a:pt x="2930" y="5566"/>
                  </a:cubicBezTo>
                  <a:cubicBezTo>
                    <a:pt x="2928" y="5421"/>
                    <a:pt x="2946" y="5296"/>
                    <a:pt x="2962" y="5169"/>
                  </a:cubicBezTo>
                  <a:cubicBezTo>
                    <a:pt x="2038" y="5580"/>
                    <a:pt x="359" y="5455"/>
                    <a:pt x="121" y="4492"/>
                  </a:cubicBezTo>
                  <a:close/>
                </a:path>
              </a:pathLst>
            </a:custGeom>
            <a:gradFill>
              <a:gsLst>
                <a:gs pos="0">
                  <a:srgbClr val="01B0F1">
                    <a:alpha val="40000"/>
                  </a:srgbClr>
                </a:gs>
                <a:gs pos="100000">
                  <a:srgbClr val="01B0F1">
                    <a:alpha val="80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63500" dist="63500" dir="2700000" algn="tl" rotWithShape="0">
                <a:schemeClr val="tx1">
                  <a:alpha val="30000"/>
                </a:schemeClr>
              </a:outerShdw>
            </a:effectLst>
          </p:spPr>
        </p:sp>
      </p:grp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xmlns="" id="{475C928A-8BFB-4589-B598-9A32EEF1EAC5}"/>
              </a:ext>
            </a:extLst>
          </p:cNvPr>
          <p:cNvSpPr/>
          <p:nvPr/>
        </p:nvSpPr>
        <p:spPr>
          <a:xfrm>
            <a:off x="660400" y="5860820"/>
            <a:ext cx="510433" cy="484418"/>
          </a:xfrm>
          <a:custGeom>
            <a:avLst/>
            <a:gdLst>
              <a:gd name="connsiteX0" fmla="*/ 87358 w 510433"/>
              <a:gd name="connsiteY0" fmla="*/ 0 h 484418"/>
              <a:gd name="connsiteX1" fmla="*/ 510433 w 510433"/>
              <a:gd name="connsiteY1" fmla="*/ 423075 h 484418"/>
              <a:gd name="connsiteX2" fmla="*/ 504249 w 510433"/>
              <a:gd name="connsiteY2" fmla="*/ 484418 h 484418"/>
              <a:gd name="connsiteX3" fmla="*/ 127612 w 510433"/>
              <a:gd name="connsiteY3" fmla="*/ 484418 h 484418"/>
              <a:gd name="connsiteX4" fmla="*/ 0 w 510433"/>
              <a:gd name="connsiteY4" fmla="*/ 356806 h 484418"/>
              <a:gd name="connsiteX5" fmla="*/ 0 w 510433"/>
              <a:gd name="connsiteY5" fmla="*/ 9246 h 484418"/>
              <a:gd name="connsiteX6" fmla="*/ 2094 w 510433"/>
              <a:gd name="connsiteY6" fmla="*/ 8596 h 484418"/>
              <a:gd name="connsiteX7" fmla="*/ 87358 w 510433"/>
              <a:gd name="connsiteY7" fmla="*/ 0 h 48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0433" h="484418">
                <a:moveTo>
                  <a:pt x="87358" y="0"/>
                </a:moveTo>
                <a:cubicBezTo>
                  <a:pt x="321016" y="0"/>
                  <a:pt x="510433" y="189417"/>
                  <a:pt x="510433" y="423075"/>
                </a:cubicBezTo>
                <a:lnTo>
                  <a:pt x="504249" y="484418"/>
                </a:lnTo>
                <a:lnTo>
                  <a:pt x="127612" y="484418"/>
                </a:lnTo>
                <a:cubicBezTo>
                  <a:pt x="57134" y="484418"/>
                  <a:pt x="0" y="427284"/>
                  <a:pt x="0" y="356806"/>
                </a:cubicBezTo>
                <a:lnTo>
                  <a:pt x="0" y="9246"/>
                </a:lnTo>
                <a:lnTo>
                  <a:pt x="2094" y="8596"/>
                </a:lnTo>
                <a:cubicBezTo>
                  <a:pt x="29635" y="2960"/>
                  <a:pt x="58151" y="0"/>
                  <a:pt x="87358" y="0"/>
                </a:cubicBezTo>
                <a:close/>
              </a:path>
            </a:pathLst>
          </a:custGeom>
          <a:gradFill>
            <a:gsLst>
              <a:gs pos="0">
                <a:srgbClr val="01B0F1">
                  <a:alpha val="40000"/>
                </a:srgbClr>
              </a:gs>
              <a:gs pos="39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DAEDE9BB-3E53-481A-B765-AB5EEDCADEB2}"/>
              </a:ext>
            </a:extLst>
          </p:cNvPr>
          <p:cNvSpPr txBox="1"/>
          <p:nvPr/>
        </p:nvSpPr>
        <p:spPr>
          <a:xfrm>
            <a:off x="608255" y="6052473"/>
            <a:ext cx="25152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7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愚人  记录美好生活</a:t>
            </a:r>
          </a:p>
        </p:txBody>
      </p:sp>
      <p:sp>
        <p:nvSpPr>
          <p:cNvPr id="163" name="iconfont-1187-867846">
            <a:extLst>
              <a:ext uri="{FF2B5EF4-FFF2-40B4-BE49-F238E27FC236}">
                <a16:creationId xmlns:a16="http://schemas.microsoft.com/office/drawing/2014/main" xmlns="" id="{7D45D716-B3C6-4176-9E3E-DC75AEC738D5}"/>
              </a:ext>
            </a:extLst>
          </p:cNvPr>
          <p:cNvSpPr>
            <a:spLocks noChangeAspect="1"/>
          </p:cNvSpPr>
          <p:nvPr/>
        </p:nvSpPr>
        <p:spPr bwMode="auto">
          <a:xfrm>
            <a:off x="10457545" y="6100244"/>
            <a:ext cx="166718" cy="167737"/>
          </a:xfrm>
          <a:custGeom>
            <a:avLst/>
            <a:gdLst>
              <a:gd name="T0" fmla="*/ 451 w 12603"/>
              <a:gd name="T1" fmla="*/ 11783 h 12681"/>
              <a:gd name="T2" fmla="*/ 0 w 12603"/>
              <a:gd name="T3" fmla="*/ 11334 h 12681"/>
              <a:gd name="T4" fmla="*/ 0 w 12603"/>
              <a:gd name="T5" fmla="*/ 5036 h 12681"/>
              <a:gd name="T6" fmla="*/ 451 w 12603"/>
              <a:gd name="T7" fmla="*/ 4587 h 12681"/>
              <a:gd name="T8" fmla="*/ 901 w 12603"/>
              <a:gd name="T9" fmla="*/ 5036 h 12681"/>
              <a:gd name="T10" fmla="*/ 901 w 12603"/>
              <a:gd name="T11" fmla="*/ 11334 h 12681"/>
              <a:gd name="T12" fmla="*/ 451 w 12603"/>
              <a:gd name="T13" fmla="*/ 11783 h 12681"/>
              <a:gd name="T14" fmla="*/ 11256 w 12603"/>
              <a:gd name="T15" fmla="*/ 4587 h 12681"/>
              <a:gd name="T16" fmla="*/ 8590 w 12603"/>
              <a:gd name="T17" fmla="*/ 4587 h 12681"/>
              <a:gd name="T18" fmla="*/ 8878 w 12603"/>
              <a:gd name="T19" fmla="*/ 1917 h 12681"/>
              <a:gd name="T20" fmla="*/ 7559 w 12603"/>
              <a:gd name="T21" fmla="*/ 181 h 12681"/>
              <a:gd name="T22" fmla="*/ 6155 w 12603"/>
              <a:gd name="T23" fmla="*/ 399 h 12681"/>
              <a:gd name="T24" fmla="*/ 5443 w 12603"/>
              <a:gd name="T25" fmla="*/ 2201 h 12681"/>
              <a:gd name="T26" fmla="*/ 5051 w 12603"/>
              <a:gd name="T27" fmla="*/ 3440 h 12681"/>
              <a:gd name="T28" fmla="*/ 3513 w 12603"/>
              <a:gd name="T29" fmla="*/ 4586 h 12681"/>
              <a:gd name="T30" fmla="*/ 2251 w 12603"/>
              <a:gd name="T31" fmla="*/ 4586 h 12681"/>
              <a:gd name="T32" fmla="*/ 1800 w 12603"/>
              <a:gd name="T33" fmla="*/ 5035 h 12681"/>
              <a:gd name="T34" fmla="*/ 1800 w 12603"/>
              <a:gd name="T35" fmla="*/ 11333 h 12681"/>
              <a:gd name="T36" fmla="*/ 2251 w 12603"/>
              <a:gd name="T37" fmla="*/ 11782 h 12681"/>
              <a:gd name="T38" fmla="*/ 3469 w 12603"/>
              <a:gd name="T39" fmla="*/ 11782 h 12681"/>
              <a:gd name="T40" fmla="*/ 6869 w 12603"/>
              <a:gd name="T41" fmla="*/ 12681 h 12681"/>
              <a:gd name="T42" fmla="*/ 9906 w 12603"/>
              <a:gd name="T43" fmla="*/ 12681 h 12681"/>
              <a:gd name="T44" fmla="*/ 11590 w 12603"/>
              <a:gd name="T45" fmla="*/ 11953 h 12681"/>
              <a:gd name="T46" fmla="*/ 12603 w 12603"/>
              <a:gd name="T47" fmla="*/ 5946 h 12681"/>
              <a:gd name="T48" fmla="*/ 11256 w 12603"/>
              <a:gd name="T49" fmla="*/ 4587 h 12681"/>
              <a:gd name="T50" fmla="*/ 10816 w 12603"/>
              <a:gd name="T51" fmla="*/ 11492 h 12681"/>
              <a:gd name="T52" fmla="*/ 9904 w 12603"/>
              <a:gd name="T53" fmla="*/ 11783 h 12681"/>
              <a:gd name="T54" fmla="*/ 6868 w 12603"/>
              <a:gd name="T55" fmla="*/ 11783 h 12681"/>
              <a:gd name="T56" fmla="*/ 3827 w 12603"/>
              <a:gd name="T57" fmla="*/ 10883 h 12681"/>
              <a:gd name="T58" fmla="*/ 3827 w 12603"/>
              <a:gd name="T59" fmla="*/ 10883 h 12681"/>
              <a:gd name="T60" fmla="*/ 3601 w 12603"/>
              <a:gd name="T61" fmla="*/ 10883 h 12681"/>
              <a:gd name="T62" fmla="*/ 2700 w 12603"/>
              <a:gd name="T63" fmla="*/ 10883 h 12681"/>
              <a:gd name="T64" fmla="*/ 2700 w 12603"/>
              <a:gd name="T65" fmla="*/ 5484 h 12681"/>
              <a:gd name="T66" fmla="*/ 3599 w 12603"/>
              <a:gd name="T67" fmla="*/ 5484 h 12681"/>
              <a:gd name="T68" fmla="*/ 3704 w 12603"/>
              <a:gd name="T69" fmla="*/ 5465 h 12681"/>
              <a:gd name="T70" fmla="*/ 3725 w 12603"/>
              <a:gd name="T71" fmla="*/ 5462 h 12681"/>
              <a:gd name="T72" fmla="*/ 3748 w 12603"/>
              <a:gd name="T73" fmla="*/ 5455 h 12681"/>
              <a:gd name="T74" fmla="*/ 3784 w 12603"/>
              <a:gd name="T75" fmla="*/ 5443 h 12681"/>
              <a:gd name="T76" fmla="*/ 5827 w 12603"/>
              <a:gd name="T77" fmla="*/ 3897 h 12681"/>
              <a:gd name="T78" fmla="*/ 6316 w 12603"/>
              <a:gd name="T79" fmla="*/ 2415 h 12681"/>
              <a:gd name="T80" fmla="*/ 6796 w 12603"/>
              <a:gd name="T81" fmla="*/ 1030 h 12681"/>
              <a:gd name="T82" fmla="*/ 7313 w 12603"/>
              <a:gd name="T83" fmla="*/ 1048 h 12681"/>
              <a:gd name="T84" fmla="*/ 7984 w 12603"/>
              <a:gd name="T85" fmla="*/ 2029 h 12681"/>
              <a:gd name="T86" fmla="*/ 7536 w 12603"/>
              <a:gd name="T87" fmla="*/ 4856 h 12681"/>
              <a:gd name="T88" fmla="*/ 7565 w 12603"/>
              <a:gd name="T89" fmla="*/ 5284 h 12681"/>
              <a:gd name="T90" fmla="*/ 7943 w 12603"/>
              <a:gd name="T91" fmla="*/ 5486 h 12681"/>
              <a:gd name="T92" fmla="*/ 11253 w 12603"/>
              <a:gd name="T93" fmla="*/ 5486 h 12681"/>
              <a:gd name="T94" fmla="*/ 11697 w 12603"/>
              <a:gd name="T95" fmla="*/ 5947 h 12681"/>
              <a:gd name="T96" fmla="*/ 10816 w 12603"/>
              <a:gd name="T97" fmla="*/ 11492 h 12681"/>
              <a:gd name="T98" fmla="*/ 10816 w 12603"/>
              <a:gd name="T99" fmla="*/ 11492 h 12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603" h="12681">
                <a:moveTo>
                  <a:pt x="451" y="11783"/>
                </a:moveTo>
                <a:cubicBezTo>
                  <a:pt x="202" y="11783"/>
                  <a:pt x="0" y="11581"/>
                  <a:pt x="0" y="11334"/>
                </a:cubicBezTo>
                <a:lnTo>
                  <a:pt x="0" y="5036"/>
                </a:lnTo>
                <a:cubicBezTo>
                  <a:pt x="0" y="4789"/>
                  <a:pt x="202" y="4587"/>
                  <a:pt x="451" y="4587"/>
                </a:cubicBezTo>
                <a:cubicBezTo>
                  <a:pt x="698" y="4587"/>
                  <a:pt x="901" y="4788"/>
                  <a:pt x="901" y="5036"/>
                </a:cubicBezTo>
                <a:lnTo>
                  <a:pt x="901" y="11334"/>
                </a:lnTo>
                <a:cubicBezTo>
                  <a:pt x="900" y="11581"/>
                  <a:pt x="699" y="11783"/>
                  <a:pt x="451" y="11783"/>
                </a:cubicBezTo>
                <a:close/>
                <a:moveTo>
                  <a:pt x="11256" y="4587"/>
                </a:moveTo>
                <a:lnTo>
                  <a:pt x="8590" y="4587"/>
                </a:lnTo>
                <a:cubicBezTo>
                  <a:pt x="8785" y="4137"/>
                  <a:pt x="9007" y="2974"/>
                  <a:pt x="8878" y="1917"/>
                </a:cubicBezTo>
                <a:cubicBezTo>
                  <a:pt x="8774" y="1072"/>
                  <a:pt x="8281" y="426"/>
                  <a:pt x="7559" y="181"/>
                </a:cubicBezTo>
                <a:cubicBezTo>
                  <a:pt x="7024" y="0"/>
                  <a:pt x="6460" y="87"/>
                  <a:pt x="6155" y="399"/>
                </a:cubicBezTo>
                <a:cubicBezTo>
                  <a:pt x="5793" y="767"/>
                  <a:pt x="5624" y="1464"/>
                  <a:pt x="5443" y="2201"/>
                </a:cubicBezTo>
                <a:cubicBezTo>
                  <a:pt x="5325" y="2684"/>
                  <a:pt x="5203" y="3183"/>
                  <a:pt x="5051" y="3440"/>
                </a:cubicBezTo>
                <a:cubicBezTo>
                  <a:pt x="4615" y="4184"/>
                  <a:pt x="3698" y="4523"/>
                  <a:pt x="3513" y="4586"/>
                </a:cubicBezTo>
                <a:lnTo>
                  <a:pt x="2251" y="4586"/>
                </a:lnTo>
                <a:cubicBezTo>
                  <a:pt x="2003" y="4586"/>
                  <a:pt x="1800" y="4787"/>
                  <a:pt x="1800" y="5035"/>
                </a:cubicBezTo>
                <a:lnTo>
                  <a:pt x="1800" y="11333"/>
                </a:lnTo>
                <a:cubicBezTo>
                  <a:pt x="1800" y="11580"/>
                  <a:pt x="2002" y="11782"/>
                  <a:pt x="2251" y="11782"/>
                </a:cubicBezTo>
                <a:lnTo>
                  <a:pt x="3469" y="11782"/>
                </a:lnTo>
                <a:cubicBezTo>
                  <a:pt x="3844" y="11985"/>
                  <a:pt x="5246" y="12681"/>
                  <a:pt x="6869" y="12681"/>
                </a:cubicBezTo>
                <a:lnTo>
                  <a:pt x="9906" y="12681"/>
                </a:lnTo>
                <a:cubicBezTo>
                  <a:pt x="10406" y="12681"/>
                  <a:pt x="11268" y="12488"/>
                  <a:pt x="11590" y="11953"/>
                </a:cubicBezTo>
                <a:cubicBezTo>
                  <a:pt x="11915" y="11414"/>
                  <a:pt x="12603" y="6492"/>
                  <a:pt x="12603" y="5946"/>
                </a:cubicBezTo>
                <a:cubicBezTo>
                  <a:pt x="12599" y="5194"/>
                  <a:pt x="11863" y="4587"/>
                  <a:pt x="11256" y="4587"/>
                </a:cubicBezTo>
                <a:close/>
                <a:moveTo>
                  <a:pt x="10816" y="11492"/>
                </a:moveTo>
                <a:cubicBezTo>
                  <a:pt x="10749" y="11605"/>
                  <a:pt x="10304" y="11783"/>
                  <a:pt x="9904" y="11783"/>
                </a:cubicBezTo>
                <a:lnTo>
                  <a:pt x="6868" y="11783"/>
                </a:lnTo>
                <a:cubicBezTo>
                  <a:pt x="5259" y="11783"/>
                  <a:pt x="3842" y="10883"/>
                  <a:pt x="3827" y="10883"/>
                </a:cubicBezTo>
                <a:lnTo>
                  <a:pt x="3827" y="10883"/>
                </a:lnTo>
                <a:lnTo>
                  <a:pt x="3601" y="10883"/>
                </a:lnTo>
                <a:lnTo>
                  <a:pt x="2700" y="10883"/>
                </a:lnTo>
                <a:lnTo>
                  <a:pt x="2700" y="5484"/>
                </a:lnTo>
                <a:lnTo>
                  <a:pt x="3599" y="5484"/>
                </a:lnTo>
                <a:cubicBezTo>
                  <a:pt x="3636" y="5484"/>
                  <a:pt x="3670" y="5472"/>
                  <a:pt x="3704" y="5465"/>
                </a:cubicBezTo>
                <a:cubicBezTo>
                  <a:pt x="3711" y="5462"/>
                  <a:pt x="3719" y="5465"/>
                  <a:pt x="3725" y="5462"/>
                </a:cubicBezTo>
                <a:cubicBezTo>
                  <a:pt x="3727" y="5461"/>
                  <a:pt x="3737" y="5458"/>
                  <a:pt x="3748" y="5455"/>
                </a:cubicBezTo>
                <a:cubicBezTo>
                  <a:pt x="3761" y="5451"/>
                  <a:pt x="3772" y="5447"/>
                  <a:pt x="3784" y="5443"/>
                </a:cubicBezTo>
                <a:cubicBezTo>
                  <a:pt x="4058" y="5353"/>
                  <a:pt x="5226" y="4918"/>
                  <a:pt x="5827" y="3897"/>
                </a:cubicBezTo>
                <a:cubicBezTo>
                  <a:pt x="6044" y="3527"/>
                  <a:pt x="6176" y="2986"/>
                  <a:pt x="6316" y="2415"/>
                </a:cubicBezTo>
                <a:cubicBezTo>
                  <a:pt x="6447" y="1884"/>
                  <a:pt x="6608" y="1222"/>
                  <a:pt x="6796" y="1030"/>
                </a:cubicBezTo>
                <a:cubicBezTo>
                  <a:pt x="6839" y="993"/>
                  <a:pt x="7050" y="945"/>
                  <a:pt x="7313" y="1048"/>
                </a:cubicBezTo>
                <a:cubicBezTo>
                  <a:pt x="7528" y="1135"/>
                  <a:pt x="7902" y="1374"/>
                  <a:pt x="7984" y="2029"/>
                </a:cubicBezTo>
                <a:cubicBezTo>
                  <a:pt x="8161" y="3470"/>
                  <a:pt x="7541" y="4842"/>
                  <a:pt x="7536" y="4856"/>
                </a:cubicBezTo>
                <a:cubicBezTo>
                  <a:pt x="7471" y="4995"/>
                  <a:pt x="7483" y="5153"/>
                  <a:pt x="7565" y="5284"/>
                </a:cubicBezTo>
                <a:cubicBezTo>
                  <a:pt x="7648" y="5413"/>
                  <a:pt x="7792" y="5486"/>
                  <a:pt x="7943" y="5486"/>
                </a:cubicBezTo>
                <a:lnTo>
                  <a:pt x="11253" y="5486"/>
                </a:lnTo>
                <a:cubicBezTo>
                  <a:pt x="11374" y="5486"/>
                  <a:pt x="11697" y="5697"/>
                  <a:pt x="11697" y="5947"/>
                </a:cubicBezTo>
                <a:cubicBezTo>
                  <a:pt x="11698" y="6545"/>
                  <a:pt x="11005" y="11065"/>
                  <a:pt x="10816" y="11492"/>
                </a:cubicBezTo>
                <a:close/>
                <a:moveTo>
                  <a:pt x="10816" y="11492"/>
                </a:move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</p:sp>
      <p:sp>
        <p:nvSpPr>
          <p:cNvPr id="164" name="iconfont-11845-5652654">
            <a:extLst>
              <a:ext uri="{FF2B5EF4-FFF2-40B4-BE49-F238E27FC236}">
                <a16:creationId xmlns:a16="http://schemas.microsoft.com/office/drawing/2014/main" xmlns="" id="{BA201FDB-E313-4B18-9473-8385DD191D2A}"/>
              </a:ext>
            </a:extLst>
          </p:cNvPr>
          <p:cNvSpPr>
            <a:spLocks noChangeAspect="1"/>
          </p:cNvSpPr>
          <p:nvPr/>
        </p:nvSpPr>
        <p:spPr bwMode="auto">
          <a:xfrm>
            <a:off x="10836530" y="6130716"/>
            <a:ext cx="167737" cy="153787"/>
          </a:xfrm>
          <a:custGeom>
            <a:avLst/>
            <a:gdLst>
              <a:gd name="T0" fmla="*/ 9872 w 11197"/>
              <a:gd name="T1" fmla="*/ 0 h 10264"/>
              <a:gd name="T2" fmla="*/ 1324 w 11197"/>
              <a:gd name="T3" fmla="*/ 0 h 10264"/>
              <a:gd name="T4" fmla="*/ 0 w 11197"/>
              <a:gd name="T5" fmla="*/ 1371 h 10264"/>
              <a:gd name="T6" fmla="*/ 0 w 11197"/>
              <a:gd name="T7" fmla="*/ 7481 h 10264"/>
              <a:gd name="T8" fmla="*/ 1324 w 11197"/>
              <a:gd name="T9" fmla="*/ 8852 h 10264"/>
              <a:gd name="T10" fmla="*/ 3966 w 11197"/>
              <a:gd name="T11" fmla="*/ 8852 h 10264"/>
              <a:gd name="T12" fmla="*/ 5343 w 11197"/>
              <a:gd name="T13" fmla="*/ 10264 h 10264"/>
              <a:gd name="T14" fmla="*/ 6720 w 11197"/>
              <a:gd name="T15" fmla="*/ 8852 h 10264"/>
              <a:gd name="T16" fmla="*/ 9873 w 11197"/>
              <a:gd name="T17" fmla="*/ 8852 h 10264"/>
              <a:gd name="T18" fmla="*/ 11197 w 11197"/>
              <a:gd name="T19" fmla="*/ 7481 h 10264"/>
              <a:gd name="T20" fmla="*/ 11197 w 11197"/>
              <a:gd name="T21" fmla="*/ 1371 h 10264"/>
              <a:gd name="T22" fmla="*/ 9872 w 11197"/>
              <a:gd name="T23" fmla="*/ 0 h 10264"/>
              <a:gd name="T24" fmla="*/ 10596 w 11197"/>
              <a:gd name="T25" fmla="*/ 7481 h 10264"/>
              <a:gd name="T26" fmla="*/ 9872 w 11197"/>
              <a:gd name="T27" fmla="*/ 8252 h 10264"/>
              <a:gd name="T28" fmla="*/ 6467 w 11197"/>
              <a:gd name="T29" fmla="*/ 8252 h 10264"/>
              <a:gd name="T30" fmla="*/ 6291 w 11197"/>
              <a:gd name="T31" fmla="*/ 8434 h 10264"/>
              <a:gd name="T32" fmla="*/ 5343 w 11197"/>
              <a:gd name="T33" fmla="*/ 9405 h 10264"/>
              <a:gd name="T34" fmla="*/ 4395 w 11197"/>
              <a:gd name="T35" fmla="*/ 8434 h 10264"/>
              <a:gd name="T36" fmla="*/ 4219 w 11197"/>
              <a:gd name="T37" fmla="*/ 8252 h 10264"/>
              <a:gd name="T38" fmla="*/ 1324 w 11197"/>
              <a:gd name="T39" fmla="*/ 8252 h 10264"/>
              <a:gd name="T40" fmla="*/ 600 w 11197"/>
              <a:gd name="T41" fmla="*/ 7481 h 10264"/>
              <a:gd name="T42" fmla="*/ 600 w 11197"/>
              <a:gd name="T43" fmla="*/ 1371 h 10264"/>
              <a:gd name="T44" fmla="*/ 1324 w 11197"/>
              <a:gd name="T45" fmla="*/ 600 h 10264"/>
              <a:gd name="T46" fmla="*/ 9873 w 11197"/>
              <a:gd name="T47" fmla="*/ 600 h 10264"/>
              <a:gd name="T48" fmla="*/ 10597 w 11197"/>
              <a:gd name="T49" fmla="*/ 1371 h 10264"/>
              <a:gd name="T50" fmla="*/ 10597 w 11197"/>
              <a:gd name="T51" fmla="*/ 7481 h 10264"/>
              <a:gd name="T52" fmla="*/ 10596 w 11197"/>
              <a:gd name="T53" fmla="*/ 7481 h 10264"/>
              <a:gd name="T54" fmla="*/ 3036 w 11197"/>
              <a:gd name="T55" fmla="*/ 4344 h 10264"/>
              <a:gd name="T56" fmla="*/ 2411 w 11197"/>
              <a:gd name="T57" fmla="*/ 4344 h 10264"/>
              <a:gd name="T58" fmla="*/ 3036 w 11197"/>
              <a:gd name="T59" fmla="*/ 4968 h 10264"/>
              <a:gd name="T60" fmla="*/ 3661 w 11197"/>
              <a:gd name="T61" fmla="*/ 4344 h 10264"/>
              <a:gd name="T62" fmla="*/ 3036 w 11197"/>
              <a:gd name="T63" fmla="*/ 3719 h 10264"/>
              <a:gd name="T64" fmla="*/ 2411 w 11197"/>
              <a:gd name="T65" fmla="*/ 4344 h 10264"/>
              <a:gd name="T66" fmla="*/ 5598 w 11197"/>
              <a:gd name="T67" fmla="*/ 4344 h 10264"/>
              <a:gd name="T68" fmla="*/ 4973 w 11197"/>
              <a:gd name="T69" fmla="*/ 4344 h 10264"/>
              <a:gd name="T70" fmla="*/ 5598 w 11197"/>
              <a:gd name="T71" fmla="*/ 4968 h 10264"/>
              <a:gd name="T72" fmla="*/ 6223 w 11197"/>
              <a:gd name="T73" fmla="*/ 4344 h 10264"/>
              <a:gd name="T74" fmla="*/ 5598 w 11197"/>
              <a:gd name="T75" fmla="*/ 3719 h 10264"/>
              <a:gd name="T76" fmla="*/ 4973 w 11197"/>
              <a:gd name="T77" fmla="*/ 4344 h 10264"/>
              <a:gd name="T78" fmla="*/ 8161 w 11197"/>
              <a:gd name="T79" fmla="*/ 4344 h 10264"/>
              <a:gd name="T80" fmla="*/ 7536 w 11197"/>
              <a:gd name="T81" fmla="*/ 4344 h 10264"/>
              <a:gd name="T82" fmla="*/ 8161 w 11197"/>
              <a:gd name="T83" fmla="*/ 4968 h 10264"/>
              <a:gd name="T84" fmla="*/ 8786 w 11197"/>
              <a:gd name="T85" fmla="*/ 4344 h 10264"/>
              <a:gd name="T86" fmla="*/ 8161 w 11197"/>
              <a:gd name="T87" fmla="*/ 3719 h 10264"/>
              <a:gd name="T88" fmla="*/ 7536 w 11197"/>
              <a:gd name="T89" fmla="*/ 4344 h 10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97" h="10264">
                <a:moveTo>
                  <a:pt x="9872" y="0"/>
                </a:moveTo>
                <a:lnTo>
                  <a:pt x="1324" y="0"/>
                </a:lnTo>
                <a:cubicBezTo>
                  <a:pt x="594" y="0"/>
                  <a:pt x="0" y="615"/>
                  <a:pt x="0" y="1371"/>
                </a:cubicBezTo>
                <a:lnTo>
                  <a:pt x="0" y="7481"/>
                </a:lnTo>
                <a:cubicBezTo>
                  <a:pt x="0" y="8237"/>
                  <a:pt x="594" y="8852"/>
                  <a:pt x="1324" y="8852"/>
                </a:cubicBezTo>
                <a:lnTo>
                  <a:pt x="3966" y="8852"/>
                </a:lnTo>
                <a:lnTo>
                  <a:pt x="5343" y="10264"/>
                </a:lnTo>
                <a:lnTo>
                  <a:pt x="6720" y="8852"/>
                </a:lnTo>
                <a:lnTo>
                  <a:pt x="9873" y="8852"/>
                </a:lnTo>
                <a:cubicBezTo>
                  <a:pt x="10603" y="8852"/>
                  <a:pt x="11197" y="8237"/>
                  <a:pt x="11197" y="7481"/>
                </a:cubicBezTo>
                <a:lnTo>
                  <a:pt x="11197" y="1371"/>
                </a:lnTo>
                <a:cubicBezTo>
                  <a:pt x="11196" y="615"/>
                  <a:pt x="10602" y="0"/>
                  <a:pt x="9872" y="0"/>
                </a:cubicBezTo>
                <a:close/>
                <a:moveTo>
                  <a:pt x="10596" y="7481"/>
                </a:moveTo>
                <a:cubicBezTo>
                  <a:pt x="10596" y="7906"/>
                  <a:pt x="10271" y="8252"/>
                  <a:pt x="9872" y="8252"/>
                </a:cubicBezTo>
                <a:lnTo>
                  <a:pt x="6467" y="8252"/>
                </a:lnTo>
                <a:lnTo>
                  <a:pt x="6291" y="8434"/>
                </a:lnTo>
                <a:lnTo>
                  <a:pt x="5343" y="9405"/>
                </a:lnTo>
                <a:lnTo>
                  <a:pt x="4395" y="8434"/>
                </a:lnTo>
                <a:lnTo>
                  <a:pt x="4219" y="8252"/>
                </a:lnTo>
                <a:lnTo>
                  <a:pt x="1324" y="8252"/>
                </a:lnTo>
                <a:cubicBezTo>
                  <a:pt x="925" y="8252"/>
                  <a:pt x="600" y="7906"/>
                  <a:pt x="600" y="7481"/>
                </a:cubicBezTo>
                <a:lnTo>
                  <a:pt x="600" y="1371"/>
                </a:lnTo>
                <a:cubicBezTo>
                  <a:pt x="600" y="946"/>
                  <a:pt x="925" y="600"/>
                  <a:pt x="1324" y="600"/>
                </a:cubicBezTo>
                <a:lnTo>
                  <a:pt x="9873" y="600"/>
                </a:lnTo>
                <a:cubicBezTo>
                  <a:pt x="10272" y="600"/>
                  <a:pt x="10597" y="946"/>
                  <a:pt x="10597" y="1371"/>
                </a:cubicBezTo>
                <a:lnTo>
                  <a:pt x="10597" y="7481"/>
                </a:lnTo>
                <a:lnTo>
                  <a:pt x="10596" y="7481"/>
                </a:lnTo>
                <a:close/>
                <a:moveTo>
                  <a:pt x="3036" y="4344"/>
                </a:moveTo>
                <a:close/>
                <a:moveTo>
                  <a:pt x="2411" y="4344"/>
                </a:moveTo>
                <a:cubicBezTo>
                  <a:pt x="2411" y="4689"/>
                  <a:pt x="2690" y="4968"/>
                  <a:pt x="3036" y="4968"/>
                </a:cubicBezTo>
                <a:cubicBezTo>
                  <a:pt x="3381" y="4968"/>
                  <a:pt x="3661" y="4689"/>
                  <a:pt x="3661" y="4344"/>
                </a:cubicBezTo>
                <a:cubicBezTo>
                  <a:pt x="3661" y="3998"/>
                  <a:pt x="3381" y="3719"/>
                  <a:pt x="3036" y="3719"/>
                </a:cubicBezTo>
                <a:cubicBezTo>
                  <a:pt x="2690" y="3719"/>
                  <a:pt x="2411" y="3998"/>
                  <a:pt x="2411" y="4344"/>
                </a:cubicBezTo>
                <a:close/>
                <a:moveTo>
                  <a:pt x="5598" y="4344"/>
                </a:moveTo>
                <a:close/>
                <a:moveTo>
                  <a:pt x="4973" y="4344"/>
                </a:moveTo>
                <a:cubicBezTo>
                  <a:pt x="4973" y="4689"/>
                  <a:pt x="5253" y="4968"/>
                  <a:pt x="5598" y="4968"/>
                </a:cubicBezTo>
                <a:cubicBezTo>
                  <a:pt x="5943" y="4968"/>
                  <a:pt x="6223" y="4689"/>
                  <a:pt x="6223" y="4344"/>
                </a:cubicBezTo>
                <a:cubicBezTo>
                  <a:pt x="6223" y="3998"/>
                  <a:pt x="5943" y="3719"/>
                  <a:pt x="5598" y="3719"/>
                </a:cubicBezTo>
                <a:cubicBezTo>
                  <a:pt x="5253" y="3719"/>
                  <a:pt x="4973" y="3998"/>
                  <a:pt x="4973" y="4344"/>
                </a:cubicBezTo>
                <a:close/>
                <a:moveTo>
                  <a:pt x="8161" y="4344"/>
                </a:moveTo>
                <a:close/>
                <a:moveTo>
                  <a:pt x="7536" y="4344"/>
                </a:moveTo>
                <a:cubicBezTo>
                  <a:pt x="7536" y="4689"/>
                  <a:pt x="7815" y="4968"/>
                  <a:pt x="8161" y="4968"/>
                </a:cubicBezTo>
                <a:cubicBezTo>
                  <a:pt x="8506" y="4968"/>
                  <a:pt x="8786" y="4689"/>
                  <a:pt x="8786" y="4344"/>
                </a:cubicBezTo>
                <a:cubicBezTo>
                  <a:pt x="8786" y="3998"/>
                  <a:pt x="8506" y="3719"/>
                  <a:pt x="8161" y="3719"/>
                </a:cubicBezTo>
                <a:cubicBezTo>
                  <a:pt x="7815" y="3719"/>
                  <a:pt x="7536" y="3998"/>
                  <a:pt x="7536" y="4344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</p:sp>
      <p:sp>
        <p:nvSpPr>
          <p:cNvPr id="165" name="iconfont-11868-5667961">
            <a:extLst>
              <a:ext uri="{FF2B5EF4-FFF2-40B4-BE49-F238E27FC236}">
                <a16:creationId xmlns:a16="http://schemas.microsoft.com/office/drawing/2014/main" xmlns="" id="{A453F4C7-17D4-4F86-9735-F083BEB15888}"/>
              </a:ext>
            </a:extLst>
          </p:cNvPr>
          <p:cNvSpPr>
            <a:spLocks noChangeAspect="1"/>
          </p:cNvSpPr>
          <p:nvPr/>
        </p:nvSpPr>
        <p:spPr bwMode="auto">
          <a:xfrm>
            <a:off x="11231807" y="6116766"/>
            <a:ext cx="165755" cy="167737"/>
          </a:xfrm>
          <a:custGeom>
            <a:avLst/>
            <a:gdLst>
              <a:gd name="T0" fmla="*/ 10540 w 13068"/>
              <a:gd name="T1" fmla="*/ 4819 h 13223"/>
              <a:gd name="T2" fmla="*/ 8631 w 13068"/>
              <a:gd name="T3" fmla="*/ 3821 h 13223"/>
              <a:gd name="T4" fmla="*/ 4610 w 13068"/>
              <a:gd name="T5" fmla="*/ 6143 h 13223"/>
              <a:gd name="T6" fmla="*/ 4485 w 13068"/>
              <a:gd name="T7" fmla="*/ 7872 h 13223"/>
              <a:gd name="T8" fmla="*/ 6502 w 13068"/>
              <a:gd name="T9" fmla="*/ 9036 h 13223"/>
              <a:gd name="T10" fmla="*/ 6515 w 13068"/>
              <a:gd name="T11" fmla="*/ 9047 h 13223"/>
              <a:gd name="T12" fmla="*/ 9660 w 13068"/>
              <a:gd name="T13" fmla="*/ 8860 h 13223"/>
              <a:gd name="T14" fmla="*/ 10044 w 13068"/>
              <a:gd name="T15" fmla="*/ 11986 h 13223"/>
              <a:gd name="T16" fmla="*/ 6949 w 13068"/>
              <a:gd name="T17" fmla="*/ 12570 h 13223"/>
              <a:gd name="T18" fmla="*/ 6172 w 13068"/>
              <a:gd name="T19" fmla="*/ 9517 h 13223"/>
              <a:gd name="T20" fmla="*/ 4167 w 13068"/>
              <a:gd name="T21" fmla="*/ 8360 h 13223"/>
              <a:gd name="T22" fmla="*/ 1514 w 13068"/>
              <a:gd name="T23" fmla="*/ 9010 h 13223"/>
              <a:gd name="T24" fmla="*/ 71 w 13068"/>
              <a:gd name="T25" fmla="*/ 6691 h 13223"/>
              <a:gd name="T26" fmla="*/ 1826 w 13068"/>
              <a:gd name="T27" fmla="*/ 4597 h 13223"/>
              <a:gd name="T28" fmla="*/ 4361 w 13068"/>
              <a:gd name="T29" fmla="*/ 5614 h 13223"/>
              <a:gd name="T30" fmla="*/ 8362 w 13068"/>
              <a:gd name="T31" fmla="*/ 3304 h 13223"/>
              <a:gd name="T32" fmla="*/ 9115 w 13068"/>
              <a:gd name="T33" fmla="*/ 653 h 13223"/>
              <a:gd name="T34" fmla="*/ 11871 w 13068"/>
              <a:gd name="T35" fmla="*/ 581 h 13223"/>
              <a:gd name="T36" fmla="*/ 12763 w 13068"/>
              <a:gd name="T37" fmla="*/ 3189 h 13223"/>
              <a:gd name="T38" fmla="*/ 10540 w 13068"/>
              <a:gd name="T39" fmla="*/ 4819 h 13223"/>
              <a:gd name="T40" fmla="*/ 8212 w 13068"/>
              <a:gd name="T41" fmla="*/ 11800 h 13223"/>
              <a:gd name="T42" fmla="*/ 9287 w 13068"/>
              <a:gd name="T43" fmla="*/ 11082 h 13223"/>
              <a:gd name="T44" fmla="*/ 9035 w 13068"/>
              <a:gd name="T45" fmla="*/ 9814 h 13223"/>
              <a:gd name="T46" fmla="*/ 7767 w 13068"/>
              <a:gd name="T47" fmla="*/ 9562 h 13223"/>
              <a:gd name="T48" fmla="*/ 7049 w 13068"/>
              <a:gd name="T49" fmla="*/ 10637 h 13223"/>
              <a:gd name="T50" fmla="*/ 8212 w 13068"/>
              <a:gd name="T51" fmla="*/ 11800 h 13223"/>
              <a:gd name="T52" fmla="*/ 2394 w 13068"/>
              <a:gd name="T53" fmla="*/ 5691 h 13223"/>
              <a:gd name="T54" fmla="*/ 1319 w 13068"/>
              <a:gd name="T55" fmla="*/ 6410 h 13223"/>
              <a:gd name="T56" fmla="*/ 1571 w 13068"/>
              <a:gd name="T57" fmla="*/ 7678 h 13223"/>
              <a:gd name="T58" fmla="*/ 2840 w 13068"/>
              <a:gd name="T59" fmla="*/ 7930 h 13223"/>
              <a:gd name="T60" fmla="*/ 3558 w 13068"/>
              <a:gd name="T61" fmla="*/ 6855 h 13223"/>
              <a:gd name="T62" fmla="*/ 3490 w 13068"/>
              <a:gd name="T63" fmla="*/ 6480 h 13223"/>
              <a:gd name="T64" fmla="*/ 3475 w 13068"/>
              <a:gd name="T65" fmla="*/ 6462 h 13223"/>
              <a:gd name="T66" fmla="*/ 3438 w 13068"/>
              <a:gd name="T67" fmla="*/ 6350 h 13223"/>
              <a:gd name="T68" fmla="*/ 2394 w 13068"/>
              <a:gd name="T69" fmla="*/ 5691 h 13223"/>
              <a:gd name="T70" fmla="*/ 10540 w 13068"/>
              <a:gd name="T71" fmla="*/ 1328 h 13223"/>
              <a:gd name="T72" fmla="*/ 9376 w 13068"/>
              <a:gd name="T73" fmla="*/ 2491 h 13223"/>
              <a:gd name="T74" fmla="*/ 9451 w 13068"/>
              <a:gd name="T75" fmla="*/ 2891 h 13223"/>
              <a:gd name="T76" fmla="*/ 9522 w 13068"/>
              <a:gd name="T77" fmla="*/ 2971 h 13223"/>
              <a:gd name="T78" fmla="*/ 9556 w 13068"/>
              <a:gd name="T79" fmla="*/ 3108 h 13223"/>
              <a:gd name="T80" fmla="*/ 10575 w 13068"/>
              <a:gd name="T81" fmla="*/ 3654 h 13223"/>
              <a:gd name="T82" fmla="*/ 11562 w 13068"/>
              <a:gd name="T83" fmla="*/ 3054 h 13223"/>
              <a:gd name="T84" fmla="*/ 11544 w 13068"/>
              <a:gd name="T85" fmla="*/ 1898 h 13223"/>
              <a:gd name="T86" fmla="*/ 10540 w 13068"/>
              <a:gd name="T87" fmla="*/ 1328 h 1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068" h="13223">
                <a:moveTo>
                  <a:pt x="10540" y="4819"/>
                </a:moveTo>
                <a:cubicBezTo>
                  <a:pt x="9779" y="4819"/>
                  <a:pt x="9066" y="4446"/>
                  <a:pt x="8631" y="3821"/>
                </a:cubicBezTo>
                <a:lnTo>
                  <a:pt x="4610" y="6143"/>
                </a:lnTo>
                <a:cubicBezTo>
                  <a:pt x="4794" y="6714"/>
                  <a:pt x="4749" y="7334"/>
                  <a:pt x="4485" y="7872"/>
                </a:cubicBezTo>
                <a:lnTo>
                  <a:pt x="6502" y="9036"/>
                </a:lnTo>
                <a:cubicBezTo>
                  <a:pt x="6507" y="9039"/>
                  <a:pt x="6510" y="9044"/>
                  <a:pt x="6515" y="9047"/>
                </a:cubicBezTo>
                <a:cubicBezTo>
                  <a:pt x="7350" y="8165"/>
                  <a:pt x="8727" y="8083"/>
                  <a:pt x="9660" y="8860"/>
                </a:cubicBezTo>
                <a:cubicBezTo>
                  <a:pt x="10593" y="9637"/>
                  <a:pt x="10761" y="11005"/>
                  <a:pt x="10044" y="11986"/>
                </a:cubicBezTo>
                <a:cubicBezTo>
                  <a:pt x="9328" y="12967"/>
                  <a:pt x="7973" y="13223"/>
                  <a:pt x="6949" y="12570"/>
                </a:cubicBezTo>
                <a:cubicBezTo>
                  <a:pt x="5925" y="11917"/>
                  <a:pt x="5585" y="10581"/>
                  <a:pt x="6172" y="9517"/>
                </a:cubicBezTo>
                <a:lnTo>
                  <a:pt x="4167" y="8360"/>
                </a:lnTo>
                <a:cubicBezTo>
                  <a:pt x="3516" y="9127"/>
                  <a:pt x="2446" y="9390"/>
                  <a:pt x="1514" y="9010"/>
                </a:cubicBezTo>
                <a:cubicBezTo>
                  <a:pt x="582" y="8630"/>
                  <a:pt x="0" y="7694"/>
                  <a:pt x="71" y="6691"/>
                </a:cubicBezTo>
                <a:cubicBezTo>
                  <a:pt x="142" y="5687"/>
                  <a:pt x="850" y="4842"/>
                  <a:pt x="1826" y="4597"/>
                </a:cubicBezTo>
                <a:cubicBezTo>
                  <a:pt x="2802" y="4352"/>
                  <a:pt x="3825" y="4762"/>
                  <a:pt x="4361" y="5614"/>
                </a:cubicBezTo>
                <a:lnTo>
                  <a:pt x="8362" y="3304"/>
                </a:lnTo>
                <a:cubicBezTo>
                  <a:pt x="8006" y="2351"/>
                  <a:pt x="8312" y="1277"/>
                  <a:pt x="9115" y="653"/>
                </a:cubicBezTo>
                <a:cubicBezTo>
                  <a:pt x="9919" y="29"/>
                  <a:pt x="11035" y="0"/>
                  <a:pt x="11871" y="581"/>
                </a:cubicBezTo>
                <a:cubicBezTo>
                  <a:pt x="12706" y="1162"/>
                  <a:pt x="13068" y="2218"/>
                  <a:pt x="12763" y="3189"/>
                </a:cubicBezTo>
                <a:cubicBezTo>
                  <a:pt x="12458" y="4160"/>
                  <a:pt x="11557" y="4820"/>
                  <a:pt x="10540" y="4819"/>
                </a:cubicBezTo>
                <a:close/>
                <a:moveTo>
                  <a:pt x="8212" y="11800"/>
                </a:moveTo>
                <a:cubicBezTo>
                  <a:pt x="8683" y="11800"/>
                  <a:pt x="9107" y="11517"/>
                  <a:pt x="9287" y="11082"/>
                </a:cubicBezTo>
                <a:cubicBezTo>
                  <a:pt x="9468" y="10647"/>
                  <a:pt x="9368" y="10147"/>
                  <a:pt x="9035" y="9814"/>
                </a:cubicBezTo>
                <a:cubicBezTo>
                  <a:pt x="8702" y="9481"/>
                  <a:pt x="8202" y="9382"/>
                  <a:pt x="7767" y="9562"/>
                </a:cubicBezTo>
                <a:cubicBezTo>
                  <a:pt x="7332" y="9742"/>
                  <a:pt x="7049" y="10166"/>
                  <a:pt x="7049" y="10637"/>
                </a:cubicBezTo>
                <a:cubicBezTo>
                  <a:pt x="7049" y="11279"/>
                  <a:pt x="7570" y="11800"/>
                  <a:pt x="8212" y="11800"/>
                </a:cubicBezTo>
                <a:close/>
                <a:moveTo>
                  <a:pt x="2394" y="5691"/>
                </a:moveTo>
                <a:cubicBezTo>
                  <a:pt x="1924" y="5691"/>
                  <a:pt x="1499" y="5975"/>
                  <a:pt x="1319" y="6410"/>
                </a:cubicBezTo>
                <a:cubicBezTo>
                  <a:pt x="1139" y="6844"/>
                  <a:pt x="1239" y="7345"/>
                  <a:pt x="1571" y="7678"/>
                </a:cubicBezTo>
                <a:cubicBezTo>
                  <a:pt x="1904" y="8010"/>
                  <a:pt x="2405" y="8110"/>
                  <a:pt x="2840" y="7930"/>
                </a:cubicBezTo>
                <a:cubicBezTo>
                  <a:pt x="3274" y="7750"/>
                  <a:pt x="3558" y="7326"/>
                  <a:pt x="3558" y="6855"/>
                </a:cubicBezTo>
                <a:cubicBezTo>
                  <a:pt x="3556" y="6727"/>
                  <a:pt x="3534" y="6600"/>
                  <a:pt x="3490" y="6480"/>
                </a:cubicBezTo>
                <a:cubicBezTo>
                  <a:pt x="3486" y="6473"/>
                  <a:pt x="3479" y="6469"/>
                  <a:pt x="3475" y="6462"/>
                </a:cubicBezTo>
                <a:cubicBezTo>
                  <a:pt x="3455" y="6428"/>
                  <a:pt x="3443" y="6390"/>
                  <a:pt x="3438" y="6350"/>
                </a:cubicBezTo>
                <a:cubicBezTo>
                  <a:pt x="3246" y="5948"/>
                  <a:pt x="2840" y="5692"/>
                  <a:pt x="2394" y="5691"/>
                </a:cubicBezTo>
                <a:close/>
                <a:moveTo>
                  <a:pt x="10540" y="1328"/>
                </a:moveTo>
                <a:cubicBezTo>
                  <a:pt x="9897" y="1328"/>
                  <a:pt x="9376" y="1849"/>
                  <a:pt x="9376" y="2491"/>
                </a:cubicBezTo>
                <a:cubicBezTo>
                  <a:pt x="9377" y="2628"/>
                  <a:pt x="9403" y="2763"/>
                  <a:pt x="9451" y="2891"/>
                </a:cubicBezTo>
                <a:cubicBezTo>
                  <a:pt x="9479" y="2913"/>
                  <a:pt x="9503" y="2940"/>
                  <a:pt x="9522" y="2971"/>
                </a:cubicBezTo>
                <a:cubicBezTo>
                  <a:pt x="9545" y="3013"/>
                  <a:pt x="9557" y="3060"/>
                  <a:pt x="9556" y="3108"/>
                </a:cubicBezTo>
                <a:cubicBezTo>
                  <a:pt x="9775" y="3458"/>
                  <a:pt x="10162" y="3666"/>
                  <a:pt x="10575" y="3654"/>
                </a:cubicBezTo>
                <a:cubicBezTo>
                  <a:pt x="10987" y="3643"/>
                  <a:pt x="11362" y="3415"/>
                  <a:pt x="11562" y="3054"/>
                </a:cubicBezTo>
                <a:cubicBezTo>
                  <a:pt x="11761" y="2693"/>
                  <a:pt x="11755" y="2253"/>
                  <a:pt x="11544" y="1898"/>
                </a:cubicBezTo>
                <a:cubicBezTo>
                  <a:pt x="11334" y="1544"/>
                  <a:pt x="10952" y="1326"/>
                  <a:pt x="10540" y="1328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</p: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xmlns="" id="{680A0EE0-8AB7-4BA7-A29D-6194A94ACDD7}"/>
              </a:ext>
            </a:extLst>
          </p:cNvPr>
          <p:cNvCxnSpPr/>
          <p:nvPr/>
        </p:nvCxnSpPr>
        <p:spPr>
          <a:xfrm>
            <a:off x="1055688" y="1577009"/>
            <a:ext cx="10018012" cy="0"/>
          </a:xfrm>
          <a:prstGeom prst="line">
            <a:avLst/>
          </a:prstGeom>
          <a:ln w="3175">
            <a:gradFill>
              <a:gsLst>
                <a:gs pos="50000">
                  <a:schemeClr val="bg1">
                    <a:alpha val="50000"/>
                  </a:scheme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EF8DE9A0-72CF-4C78-AC60-B1AEC7DBF565}"/>
              </a:ext>
            </a:extLst>
          </p:cNvPr>
          <p:cNvSpPr txBox="1"/>
          <p:nvPr/>
        </p:nvSpPr>
        <p:spPr>
          <a:xfrm>
            <a:off x="608255" y="567026"/>
            <a:ext cx="2843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3E3F4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1B0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3E3F4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lide  019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3E3F4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682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88D09B-4ECD-482D-9CF5-35ABB6C7F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C1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647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90650E7-670A-4B0F-9952-F64676387EA6}"/>
              </a:ext>
            </a:extLst>
          </p:cNvPr>
          <p:cNvSpPr/>
          <p:nvPr/>
        </p:nvSpPr>
        <p:spPr>
          <a:xfrm>
            <a:off x="-4415715" y="-2793191"/>
            <a:ext cx="11895027" cy="12755780"/>
          </a:xfrm>
          <a:prstGeom prst="ellipse">
            <a:avLst/>
          </a:pr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05B7BD0-01AE-4A29-AB23-8A7E353BA1F0}"/>
              </a:ext>
            </a:extLst>
          </p:cNvPr>
          <p:cNvSpPr/>
          <p:nvPr/>
        </p:nvSpPr>
        <p:spPr>
          <a:xfrm rot="18642942">
            <a:off x="18044755" y="10707625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60E389D-356E-4308-B669-E39BA0953333}"/>
              </a:ext>
            </a:extLst>
          </p:cNvPr>
          <p:cNvSpPr/>
          <p:nvPr/>
        </p:nvSpPr>
        <p:spPr>
          <a:xfrm rot="18642942">
            <a:off x="-8230798" y="-4998540"/>
            <a:ext cx="3251243" cy="2801970"/>
          </a:xfrm>
          <a:custGeom>
            <a:avLst/>
            <a:gdLst>
              <a:gd name="connsiteX0" fmla="*/ 2527452 w 3251243"/>
              <a:gd name="connsiteY0" fmla="*/ 1321760 h 2801970"/>
              <a:gd name="connsiteX1" fmla="*/ 2477258 w 3251243"/>
              <a:gd name="connsiteY1" fmla="*/ 1383395 h 2801970"/>
              <a:gd name="connsiteX2" fmla="*/ 2016771 w 3251243"/>
              <a:gd name="connsiteY2" fmla="*/ 1844564 h 2801970"/>
              <a:gd name="connsiteX3" fmla="*/ 1492140 w 3251243"/>
              <a:gd name="connsiteY3" fmla="*/ 2231199 h 2801970"/>
              <a:gd name="connsiteX4" fmla="*/ 1391821 w 3251243"/>
              <a:gd name="connsiteY4" fmla="*/ 2290506 h 2801970"/>
              <a:gd name="connsiteX5" fmla="*/ 1332249 w 3251243"/>
              <a:gd name="connsiteY5" fmla="*/ 2185450 h 2801970"/>
              <a:gd name="connsiteX6" fmla="*/ 1329117 w 3251243"/>
              <a:gd name="connsiteY6" fmla="*/ 2187225 h 2801970"/>
              <a:gd name="connsiteX7" fmla="*/ 1388721 w 3251243"/>
              <a:gd name="connsiteY7" fmla="*/ 2292338 h 2801970"/>
              <a:gd name="connsiteX8" fmla="*/ 1308387 w 3251243"/>
              <a:gd name="connsiteY8" fmla="*/ 2339830 h 2801970"/>
              <a:gd name="connsiteX9" fmla="*/ 139133 w 3251243"/>
              <a:gd name="connsiteY9" fmla="*/ 2780987 h 2801970"/>
              <a:gd name="connsiteX10" fmla="*/ 29318 w 3251243"/>
              <a:gd name="connsiteY10" fmla="*/ 2801970 h 2801970"/>
              <a:gd name="connsiteX11" fmla="*/ 0 w 3251243"/>
              <a:gd name="connsiteY11" fmla="*/ 2681385 h 2801970"/>
              <a:gd name="connsiteX12" fmla="*/ 113406 w 3251243"/>
              <a:gd name="connsiteY12" fmla="*/ 2662538 h 2801970"/>
              <a:gd name="connsiteX13" fmla="*/ 1937719 w 3251243"/>
              <a:gd name="connsiteY13" fmla="*/ 1752709 h 2801970"/>
              <a:gd name="connsiteX14" fmla="*/ 2385129 w 3251243"/>
              <a:gd name="connsiteY14" fmla="*/ 1304637 h 2801970"/>
              <a:gd name="connsiteX15" fmla="*/ 2432114 w 3251243"/>
              <a:gd name="connsiteY15" fmla="*/ 1246943 h 2801970"/>
              <a:gd name="connsiteX16" fmla="*/ 3251243 w 3251243"/>
              <a:gd name="connsiteY16" fmla="*/ 45713 h 2801970"/>
              <a:gd name="connsiteX17" fmla="*/ 3222498 w 3251243"/>
              <a:gd name="connsiteY17" fmla="*/ 127405 h 2801970"/>
              <a:gd name="connsiteX18" fmla="*/ 2612053 w 3251243"/>
              <a:gd name="connsiteY18" fmla="*/ 1217878 h 2801970"/>
              <a:gd name="connsiteX19" fmla="*/ 2529725 w 3251243"/>
              <a:gd name="connsiteY19" fmla="*/ 1318969 h 2801970"/>
              <a:gd name="connsiteX20" fmla="*/ 2434388 w 3251243"/>
              <a:gd name="connsiteY20" fmla="*/ 1244151 h 2801970"/>
              <a:gd name="connsiteX21" fmla="*/ 2516096 w 3251243"/>
              <a:gd name="connsiteY21" fmla="*/ 1143821 h 2801970"/>
              <a:gd name="connsiteX22" fmla="*/ 3053243 w 3251243"/>
              <a:gd name="connsiteY22" fmla="*/ 224117 h 2801970"/>
              <a:gd name="connsiteX23" fmla="*/ 3136720 w 3251243"/>
              <a:gd name="connsiteY23" fmla="*/ 0 h 280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51243" h="2801970">
                <a:moveTo>
                  <a:pt x="2527452" y="1321760"/>
                </a:moveTo>
                <a:lnTo>
                  <a:pt x="2477258" y="1383395"/>
                </a:lnTo>
                <a:cubicBezTo>
                  <a:pt x="2337772" y="1546152"/>
                  <a:pt x="2184235" y="1700443"/>
                  <a:pt x="2016771" y="1844564"/>
                </a:cubicBezTo>
                <a:cubicBezTo>
                  <a:pt x="1849307" y="1988686"/>
                  <a:pt x="1673863" y="2117522"/>
                  <a:pt x="1492140" y="2231199"/>
                </a:cubicBezTo>
                <a:lnTo>
                  <a:pt x="1391821" y="2290506"/>
                </a:lnTo>
                <a:lnTo>
                  <a:pt x="1332249" y="2185450"/>
                </a:lnTo>
                <a:lnTo>
                  <a:pt x="1329117" y="2187225"/>
                </a:lnTo>
                <a:lnTo>
                  <a:pt x="1388721" y="2292338"/>
                </a:lnTo>
                <a:lnTo>
                  <a:pt x="1308387" y="2339830"/>
                </a:lnTo>
                <a:cubicBezTo>
                  <a:pt x="936945" y="2547004"/>
                  <a:pt x="542657" y="2693717"/>
                  <a:pt x="139133" y="2780987"/>
                </a:cubicBezTo>
                <a:lnTo>
                  <a:pt x="29318" y="2801970"/>
                </a:lnTo>
                <a:lnTo>
                  <a:pt x="0" y="2681385"/>
                </a:lnTo>
                <a:lnTo>
                  <a:pt x="113406" y="2662538"/>
                </a:lnTo>
                <a:cubicBezTo>
                  <a:pt x="766845" y="2521218"/>
                  <a:pt x="1395360" y="2219471"/>
                  <a:pt x="1937719" y="1752709"/>
                </a:cubicBezTo>
                <a:cubicBezTo>
                  <a:pt x="2100427" y="1612681"/>
                  <a:pt x="2249605" y="1462772"/>
                  <a:pt x="2385129" y="1304637"/>
                </a:cubicBezTo>
                <a:lnTo>
                  <a:pt x="2432114" y="1246943"/>
                </a:lnTo>
                <a:close/>
                <a:moveTo>
                  <a:pt x="3251243" y="45713"/>
                </a:moveTo>
                <a:lnTo>
                  <a:pt x="3222498" y="127405"/>
                </a:lnTo>
                <a:cubicBezTo>
                  <a:pt x="3076078" y="513422"/>
                  <a:pt x="2872258" y="881450"/>
                  <a:pt x="2612053" y="1217878"/>
                </a:cubicBezTo>
                <a:lnTo>
                  <a:pt x="2529725" y="1318969"/>
                </a:lnTo>
                <a:lnTo>
                  <a:pt x="2434388" y="1244151"/>
                </a:lnTo>
                <a:lnTo>
                  <a:pt x="2516096" y="1143821"/>
                </a:lnTo>
                <a:cubicBezTo>
                  <a:pt x="2737309" y="857807"/>
                  <a:pt x="2916579" y="548286"/>
                  <a:pt x="3053243" y="224117"/>
                </a:cubicBezTo>
                <a:lnTo>
                  <a:pt x="3136720" y="0"/>
                </a:lnTo>
                <a:close/>
              </a:path>
            </a:pathLst>
          </a:custGeom>
          <a:solidFill>
            <a:srgbClr val="464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C159F38-2C9E-403B-80A9-F6603A419736}"/>
              </a:ext>
            </a:extLst>
          </p:cNvPr>
          <p:cNvSpPr/>
          <p:nvPr/>
        </p:nvSpPr>
        <p:spPr>
          <a:xfrm>
            <a:off x="7182859" y="-1951187"/>
            <a:ext cx="499653" cy="499653"/>
          </a:xfrm>
          <a:custGeom>
            <a:avLst/>
            <a:gdLst>
              <a:gd name="connsiteX0" fmla="*/ 416987 w 723332"/>
              <a:gd name="connsiteY0" fmla="*/ 445417 h 723332"/>
              <a:gd name="connsiteX1" fmla="*/ 434285 w 723332"/>
              <a:gd name="connsiteY1" fmla="*/ 454662 h 723332"/>
              <a:gd name="connsiteX2" fmla="*/ 441602 w 723332"/>
              <a:gd name="connsiteY2" fmla="*/ 491483 h 723332"/>
              <a:gd name="connsiteX3" fmla="*/ 410389 w 723332"/>
              <a:gd name="connsiteY3" fmla="*/ 512333 h 723332"/>
              <a:gd name="connsiteX4" fmla="*/ 376620 w 723332"/>
              <a:gd name="connsiteY4" fmla="*/ 478561 h 723332"/>
              <a:gd name="connsiteX5" fmla="*/ 397468 w 723332"/>
              <a:gd name="connsiteY5" fmla="*/ 447345 h 723332"/>
              <a:gd name="connsiteX6" fmla="*/ 416987 w 723332"/>
              <a:gd name="connsiteY6" fmla="*/ 445417 h 723332"/>
              <a:gd name="connsiteX7" fmla="*/ 241457 w 723332"/>
              <a:gd name="connsiteY7" fmla="*/ 334936 h 723332"/>
              <a:gd name="connsiteX8" fmla="*/ 271771 w 723332"/>
              <a:gd name="connsiteY8" fmla="*/ 354073 h 723332"/>
              <a:gd name="connsiteX9" fmla="*/ 272845 w 723332"/>
              <a:gd name="connsiteY9" fmla="*/ 357325 h 723332"/>
              <a:gd name="connsiteX10" fmla="*/ 273281 w 723332"/>
              <a:gd name="connsiteY10" fmla="*/ 357848 h 723332"/>
              <a:gd name="connsiteX11" fmla="*/ 275255 w 723332"/>
              <a:gd name="connsiteY11" fmla="*/ 368737 h 723332"/>
              <a:gd name="connsiteX12" fmla="*/ 254407 w 723332"/>
              <a:gd name="connsiteY12" fmla="*/ 399954 h 723332"/>
              <a:gd name="connsiteX13" fmla="*/ 217561 w 723332"/>
              <a:gd name="connsiteY13" fmla="*/ 392636 h 723332"/>
              <a:gd name="connsiteX14" fmla="*/ 210244 w 723332"/>
              <a:gd name="connsiteY14" fmla="*/ 355815 h 723332"/>
              <a:gd name="connsiteX15" fmla="*/ 241457 w 723332"/>
              <a:gd name="connsiteY15" fmla="*/ 334936 h 723332"/>
              <a:gd name="connsiteX16" fmla="*/ 477984 w 723332"/>
              <a:gd name="connsiteY16" fmla="*/ 208240 h 723332"/>
              <a:gd name="connsiteX17" fmla="*/ 507136 w 723332"/>
              <a:gd name="connsiteY17" fmla="*/ 224792 h 723332"/>
              <a:gd name="connsiteX18" fmla="*/ 507659 w 723332"/>
              <a:gd name="connsiteY18" fmla="*/ 258361 h 723332"/>
              <a:gd name="connsiteX19" fmla="*/ 479001 w 723332"/>
              <a:gd name="connsiteY19" fmla="*/ 275784 h 723332"/>
              <a:gd name="connsiteX20" fmla="*/ 449413 w 723332"/>
              <a:gd name="connsiteY20" fmla="*/ 259929 h 723332"/>
              <a:gd name="connsiteX21" fmla="*/ 448426 w 723332"/>
              <a:gd name="connsiteY21" fmla="*/ 255951 h 723332"/>
              <a:gd name="connsiteX22" fmla="*/ 446364 w 723332"/>
              <a:gd name="connsiteY22" fmla="*/ 253628 h 723332"/>
              <a:gd name="connsiteX23" fmla="*/ 444186 w 723332"/>
              <a:gd name="connsiteY23" fmla="*/ 242012 h 723332"/>
              <a:gd name="connsiteX24" fmla="*/ 477984 w 723332"/>
              <a:gd name="connsiteY24" fmla="*/ 208240 h 723332"/>
              <a:gd name="connsiteX25" fmla="*/ 476271 w 723332"/>
              <a:gd name="connsiteY25" fmla="*/ 174472 h 723332"/>
              <a:gd name="connsiteX26" fmla="*/ 436608 w 723332"/>
              <a:gd name="connsiteY26" fmla="*/ 188639 h 723332"/>
              <a:gd name="connsiteX27" fmla="*/ 414744 w 723332"/>
              <a:gd name="connsiteY27" fmla="*/ 265621 h 723332"/>
              <a:gd name="connsiteX28" fmla="*/ 298571 w 723332"/>
              <a:gd name="connsiteY28" fmla="*/ 332700 h 723332"/>
              <a:gd name="connsiteX29" fmla="*/ 224965 w 723332"/>
              <a:gd name="connsiteY29" fmla="*/ 303168 h 723332"/>
              <a:gd name="connsiteX30" fmla="*/ 174007 w 723332"/>
              <a:gd name="connsiteY30" fmla="*/ 363975 h 723332"/>
              <a:gd name="connsiteX31" fmla="*/ 215906 w 723332"/>
              <a:gd name="connsiteY31" fmla="*/ 431315 h 723332"/>
              <a:gd name="connsiteX32" fmla="*/ 292938 w 723332"/>
              <a:gd name="connsiteY32" fmla="*/ 412440 h 723332"/>
              <a:gd name="connsiteX33" fmla="*/ 351155 w 723332"/>
              <a:gd name="connsiteY33" fmla="*/ 446038 h 723332"/>
              <a:gd name="connsiteX34" fmla="*/ 373716 w 723332"/>
              <a:gd name="connsiteY34" fmla="*/ 534693 h 723332"/>
              <a:gd name="connsiteX35" fmla="*/ 463582 w 723332"/>
              <a:gd name="connsiteY35" fmla="*/ 517734 h 723332"/>
              <a:gd name="connsiteX36" fmla="*/ 452433 w 723332"/>
              <a:gd name="connsiteY36" fmla="*/ 426960 h 723332"/>
              <a:gd name="connsiteX37" fmla="*/ 361115 w 723332"/>
              <a:gd name="connsiteY37" fmla="*/ 432390 h 723332"/>
              <a:gd name="connsiteX38" fmla="*/ 360737 w 723332"/>
              <a:gd name="connsiteY38" fmla="*/ 432070 h 723332"/>
              <a:gd name="connsiteX39" fmla="*/ 302172 w 723332"/>
              <a:gd name="connsiteY39" fmla="*/ 398269 h 723332"/>
              <a:gd name="connsiteX40" fmla="*/ 305801 w 723332"/>
              <a:gd name="connsiteY40" fmla="*/ 348062 h 723332"/>
              <a:gd name="connsiteX41" fmla="*/ 422555 w 723332"/>
              <a:gd name="connsiteY41" fmla="*/ 280634 h 723332"/>
              <a:gd name="connsiteX42" fmla="*/ 477984 w 723332"/>
              <a:gd name="connsiteY42" fmla="*/ 309614 h 723332"/>
              <a:gd name="connsiteX43" fmla="*/ 542531 w 723332"/>
              <a:gd name="connsiteY43" fmla="*/ 262281 h 723332"/>
              <a:gd name="connsiteX44" fmla="*/ 516631 w 723332"/>
              <a:gd name="connsiteY44" fmla="*/ 186549 h 723332"/>
              <a:gd name="connsiteX45" fmla="*/ 476271 w 723332"/>
              <a:gd name="connsiteY45" fmla="*/ 174472 h 723332"/>
              <a:gd name="connsiteX46" fmla="*/ 120558 w 723332"/>
              <a:gd name="connsiteY46" fmla="*/ 0 h 723332"/>
              <a:gd name="connsiteX47" fmla="*/ 602774 w 723332"/>
              <a:gd name="connsiteY47" fmla="*/ 0 h 723332"/>
              <a:gd name="connsiteX48" fmla="*/ 723332 w 723332"/>
              <a:gd name="connsiteY48" fmla="*/ 120558 h 723332"/>
              <a:gd name="connsiteX49" fmla="*/ 723332 w 723332"/>
              <a:gd name="connsiteY49" fmla="*/ 602774 h 723332"/>
              <a:gd name="connsiteX50" fmla="*/ 602774 w 723332"/>
              <a:gd name="connsiteY50" fmla="*/ 723332 h 723332"/>
              <a:gd name="connsiteX51" fmla="*/ 120558 w 723332"/>
              <a:gd name="connsiteY51" fmla="*/ 723332 h 723332"/>
              <a:gd name="connsiteX52" fmla="*/ 0 w 723332"/>
              <a:gd name="connsiteY52" fmla="*/ 602774 h 723332"/>
              <a:gd name="connsiteX53" fmla="*/ 0 w 723332"/>
              <a:gd name="connsiteY53" fmla="*/ 120558 h 723332"/>
              <a:gd name="connsiteX54" fmla="*/ 120558 w 723332"/>
              <a:gd name="connsiteY54" fmla="*/ 0 h 72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3332" h="723332">
                <a:moveTo>
                  <a:pt x="416987" y="445417"/>
                </a:moveTo>
                <a:cubicBezTo>
                  <a:pt x="423404" y="446691"/>
                  <a:pt x="429451" y="449828"/>
                  <a:pt x="434285" y="454662"/>
                </a:cubicBezTo>
                <a:cubicBezTo>
                  <a:pt x="443954" y="464332"/>
                  <a:pt x="446858" y="478852"/>
                  <a:pt x="441602" y="491483"/>
                </a:cubicBezTo>
                <a:cubicBezTo>
                  <a:pt x="436376" y="504115"/>
                  <a:pt x="424065" y="512333"/>
                  <a:pt x="410389" y="512333"/>
                </a:cubicBezTo>
                <a:cubicBezTo>
                  <a:pt x="391748" y="512333"/>
                  <a:pt x="376620" y="497204"/>
                  <a:pt x="376620" y="478561"/>
                </a:cubicBezTo>
                <a:cubicBezTo>
                  <a:pt x="376620" y="464884"/>
                  <a:pt x="384837" y="452572"/>
                  <a:pt x="397468" y="447345"/>
                </a:cubicBezTo>
                <a:cubicBezTo>
                  <a:pt x="403783" y="444731"/>
                  <a:pt x="410570" y="444143"/>
                  <a:pt x="416987" y="445417"/>
                </a:cubicBezTo>
                <a:close/>
                <a:moveTo>
                  <a:pt x="241457" y="334936"/>
                </a:moveTo>
                <a:cubicBezTo>
                  <a:pt x="254407" y="334965"/>
                  <a:pt x="266196" y="342399"/>
                  <a:pt x="271771" y="354073"/>
                </a:cubicBezTo>
                <a:cubicBezTo>
                  <a:pt x="271916" y="355234"/>
                  <a:pt x="272265" y="356338"/>
                  <a:pt x="272845" y="357325"/>
                </a:cubicBezTo>
                <a:cubicBezTo>
                  <a:pt x="272961" y="357528"/>
                  <a:pt x="273165" y="357644"/>
                  <a:pt x="273281" y="357848"/>
                </a:cubicBezTo>
                <a:cubicBezTo>
                  <a:pt x="274558" y="361332"/>
                  <a:pt x="275197" y="365020"/>
                  <a:pt x="275255" y="368737"/>
                </a:cubicBezTo>
                <a:cubicBezTo>
                  <a:pt x="275255" y="382414"/>
                  <a:pt x="267009" y="394727"/>
                  <a:pt x="254407" y="399954"/>
                </a:cubicBezTo>
                <a:cubicBezTo>
                  <a:pt x="241777" y="405181"/>
                  <a:pt x="227230" y="402277"/>
                  <a:pt x="217561" y="392636"/>
                </a:cubicBezTo>
                <a:cubicBezTo>
                  <a:pt x="207921" y="382966"/>
                  <a:pt x="205017" y="368418"/>
                  <a:pt x="210244" y="355815"/>
                </a:cubicBezTo>
                <a:cubicBezTo>
                  <a:pt x="215470" y="343183"/>
                  <a:pt x="227810" y="334936"/>
                  <a:pt x="241457" y="334936"/>
                </a:cubicBezTo>
                <a:close/>
                <a:moveTo>
                  <a:pt x="477984" y="208240"/>
                </a:moveTo>
                <a:cubicBezTo>
                  <a:pt x="489947" y="208182"/>
                  <a:pt x="501039" y="214513"/>
                  <a:pt x="507136" y="224792"/>
                </a:cubicBezTo>
                <a:cubicBezTo>
                  <a:pt x="513263" y="235101"/>
                  <a:pt x="513437" y="247878"/>
                  <a:pt x="507659" y="258361"/>
                </a:cubicBezTo>
                <a:cubicBezTo>
                  <a:pt x="501852" y="268844"/>
                  <a:pt x="490963" y="275465"/>
                  <a:pt x="479001" y="275784"/>
                </a:cubicBezTo>
                <a:cubicBezTo>
                  <a:pt x="467009" y="276133"/>
                  <a:pt x="455772" y="270093"/>
                  <a:pt x="449413" y="259929"/>
                </a:cubicBezTo>
                <a:cubicBezTo>
                  <a:pt x="449442" y="258535"/>
                  <a:pt x="449094" y="257171"/>
                  <a:pt x="448426" y="255951"/>
                </a:cubicBezTo>
                <a:cubicBezTo>
                  <a:pt x="447874" y="255051"/>
                  <a:pt x="447177" y="254267"/>
                  <a:pt x="446364" y="253628"/>
                </a:cubicBezTo>
                <a:cubicBezTo>
                  <a:pt x="444970" y="249911"/>
                  <a:pt x="444215" y="245991"/>
                  <a:pt x="444186" y="242012"/>
                </a:cubicBezTo>
                <a:cubicBezTo>
                  <a:pt x="444186" y="223370"/>
                  <a:pt x="459314" y="208240"/>
                  <a:pt x="477984" y="208240"/>
                </a:cubicBezTo>
                <a:close/>
                <a:moveTo>
                  <a:pt x="476271" y="174472"/>
                </a:moveTo>
                <a:cubicBezTo>
                  <a:pt x="462218" y="174839"/>
                  <a:pt x="448281" y="179579"/>
                  <a:pt x="436608" y="188639"/>
                </a:cubicBezTo>
                <a:cubicBezTo>
                  <a:pt x="413292" y="206759"/>
                  <a:pt x="404407" y="237947"/>
                  <a:pt x="414744" y="265621"/>
                </a:cubicBezTo>
                <a:lnTo>
                  <a:pt x="298571" y="332700"/>
                </a:lnTo>
                <a:cubicBezTo>
                  <a:pt x="283008" y="307959"/>
                  <a:pt x="253304" y="296053"/>
                  <a:pt x="224965" y="303168"/>
                </a:cubicBezTo>
                <a:cubicBezTo>
                  <a:pt x="196626" y="310282"/>
                  <a:pt x="176068" y="334820"/>
                  <a:pt x="174007" y="363975"/>
                </a:cubicBezTo>
                <a:cubicBezTo>
                  <a:pt x="171945" y="393100"/>
                  <a:pt x="188844" y="420281"/>
                  <a:pt x="215906" y="431315"/>
                </a:cubicBezTo>
                <a:cubicBezTo>
                  <a:pt x="242967" y="442350"/>
                  <a:pt x="274036" y="434713"/>
                  <a:pt x="292938" y="412440"/>
                </a:cubicBezTo>
                <a:lnTo>
                  <a:pt x="351155" y="446038"/>
                </a:lnTo>
                <a:cubicBezTo>
                  <a:pt x="334111" y="476935"/>
                  <a:pt x="343983" y="515731"/>
                  <a:pt x="373716" y="534693"/>
                </a:cubicBezTo>
                <a:cubicBezTo>
                  <a:pt x="403449" y="553655"/>
                  <a:pt x="442793" y="546221"/>
                  <a:pt x="463582" y="517734"/>
                </a:cubicBezTo>
                <a:cubicBezTo>
                  <a:pt x="484401" y="489247"/>
                  <a:pt x="479523" y="449523"/>
                  <a:pt x="452433" y="426960"/>
                </a:cubicBezTo>
                <a:cubicBezTo>
                  <a:pt x="425342" y="404396"/>
                  <a:pt x="385360" y="406778"/>
                  <a:pt x="361115" y="432390"/>
                </a:cubicBezTo>
                <a:cubicBezTo>
                  <a:pt x="360969" y="432303"/>
                  <a:pt x="360882" y="432157"/>
                  <a:pt x="360737" y="432070"/>
                </a:cubicBezTo>
                <a:lnTo>
                  <a:pt x="302172" y="398269"/>
                </a:lnTo>
                <a:cubicBezTo>
                  <a:pt x="309837" y="382647"/>
                  <a:pt x="311144" y="364643"/>
                  <a:pt x="305801" y="348062"/>
                </a:cubicBezTo>
                <a:lnTo>
                  <a:pt x="422555" y="280634"/>
                </a:lnTo>
                <a:cubicBezTo>
                  <a:pt x="435185" y="298783"/>
                  <a:pt x="455888" y="309614"/>
                  <a:pt x="477984" y="309614"/>
                </a:cubicBezTo>
                <a:cubicBezTo>
                  <a:pt x="507514" y="309643"/>
                  <a:pt x="533675" y="290478"/>
                  <a:pt x="542531" y="262281"/>
                </a:cubicBezTo>
                <a:cubicBezTo>
                  <a:pt x="551387" y="234085"/>
                  <a:pt x="540876" y="203420"/>
                  <a:pt x="516631" y="186549"/>
                </a:cubicBezTo>
                <a:cubicBezTo>
                  <a:pt x="504494" y="178113"/>
                  <a:pt x="490325" y="174106"/>
                  <a:pt x="476271" y="174472"/>
                </a:cubicBezTo>
                <a:close/>
                <a:moveTo>
                  <a:pt x="120558" y="0"/>
                </a:moveTo>
                <a:lnTo>
                  <a:pt x="602774" y="0"/>
                </a:lnTo>
                <a:cubicBezTo>
                  <a:pt x="669356" y="0"/>
                  <a:pt x="723332" y="53976"/>
                  <a:pt x="723332" y="120558"/>
                </a:cubicBezTo>
                <a:lnTo>
                  <a:pt x="723332" y="602774"/>
                </a:lnTo>
                <a:cubicBezTo>
                  <a:pt x="723332" y="669356"/>
                  <a:pt x="669356" y="723332"/>
                  <a:pt x="602774" y="723332"/>
                </a:cubicBezTo>
                <a:lnTo>
                  <a:pt x="120558" y="723332"/>
                </a:lnTo>
                <a:cubicBezTo>
                  <a:pt x="53976" y="723332"/>
                  <a:pt x="0" y="669356"/>
                  <a:pt x="0" y="602774"/>
                </a:cubicBezTo>
                <a:lnTo>
                  <a:pt x="0" y="120558"/>
                </a:lnTo>
                <a:cubicBezTo>
                  <a:pt x="0" y="53976"/>
                  <a:pt x="53976" y="0"/>
                  <a:pt x="120558" y="0"/>
                </a:cubicBez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C0D60A08-0818-4AAD-A9AD-BF75A707F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514409" y="3003722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33" name="Picture 2">
            <a:extLst>
              <a:ext uri="{FF2B5EF4-FFF2-40B4-BE49-F238E27FC236}">
                <a16:creationId xmlns:a16="http://schemas.microsoft.com/office/drawing/2014/main" xmlns="" id="{4538DB80-B49B-44B6-9DAE-893424E81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373487" y="21984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34" name="Picture 2">
            <a:extLst>
              <a:ext uri="{FF2B5EF4-FFF2-40B4-BE49-F238E27FC236}">
                <a16:creationId xmlns:a16="http://schemas.microsoft.com/office/drawing/2014/main" xmlns="" id="{65CA26A4-C67E-4904-A242-BE106F68A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3060926" y="511156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xmlns="" id="{D646243E-2988-449B-A5BD-BBEB35901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3665515" y="3615532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36" name="Picture 2">
            <a:extLst>
              <a:ext uri="{FF2B5EF4-FFF2-40B4-BE49-F238E27FC236}">
                <a16:creationId xmlns:a16="http://schemas.microsoft.com/office/drawing/2014/main" xmlns="" id="{2C5F05EB-5079-465D-9874-87AE72624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1068089" y="6220179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xmlns="" id="{5F6073BE-E19A-4871-B53A-9ACB0D93C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2810273" y="2493516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38" name="Picture 2">
            <a:extLst>
              <a:ext uri="{FF2B5EF4-FFF2-40B4-BE49-F238E27FC236}">
                <a16:creationId xmlns:a16="http://schemas.microsoft.com/office/drawing/2014/main" xmlns="" id="{76ED3D5C-8AA1-4C76-A6BB-3630F8262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1922377" y="5608369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39" name="Picture 2">
            <a:extLst>
              <a:ext uri="{FF2B5EF4-FFF2-40B4-BE49-F238E27FC236}">
                <a16:creationId xmlns:a16="http://schemas.microsoft.com/office/drawing/2014/main" xmlns="" id="{7C322474-2D8A-4C1A-8842-28020C8A3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2063299" y="-2410596"/>
            <a:ext cx="2416110" cy="3220485"/>
          </a:xfrm>
          <a:prstGeom prst="rect">
            <a:avLst/>
          </a:pr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3D42C465-8D5A-41F0-9BF1-A927A6CA2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64"/>
          <a:stretch>
            <a:fillRect/>
          </a:stretch>
        </p:blipFill>
        <p:spPr bwMode="auto">
          <a:xfrm rot="2700000">
            <a:off x="6060410" y="2010482"/>
            <a:ext cx="2416110" cy="2049384"/>
          </a:xfrm>
          <a:custGeom>
            <a:avLst/>
            <a:gdLst>
              <a:gd name="connsiteX0" fmla="*/ 0 w 2416110"/>
              <a:gd name="connsiteY0" fmla="*/ 0 h 2049384"/>
              <a:gd name="connsiteX1" fmla="*/ 215556 w 2416110"/>
              <a:gd name="connsiteY1" fmla="*/ 112154 h 2049384"/>
              <a:gd name="connsiteX2" fmla="*/ 1745720 w 2416110"/>
              <a:gd name="connsiteY2" fmla="*/ 1264173 h 2049384"/>
              <a:gd name="connsiteX3" fmla="*/ 2384068 w 2416110"/>
              <a:gd name="connsiteY3" fmla="*/ 1999436 h 2049384"/>
              <a:gd name="connsiteX4" fmla="*/ 2416110 w 2416110"/>
              <a:gd name="connsiteY4" fmla="*/ 2044282 h 2049384"/>
              <a:gd name="connsiteX5" fmla="*/ 2416110 w 2416110"/>
              <a:gd name="connsiteY5" fmla="*/ 2049384 h 2049384"/>
              <a:gd name="connsiteX6" fmla="*/ 0 w 2416110"/>
              <a:gd name="connsiteY6" fmla="*/ 2049384 h 204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110" h="2049384">
                <a:moveTo>
                  <a:pt x="0" y="0"/>
                </a:moveTo>
                <a:lnTo>
                  <a:pt x="215556" y="112154"/>
                </a:lnTo>
                <a:cubicBezTo>
                  <a:pt x="762084" y="412927"/>
                  <a:pt x="1278709" y="797163"/>
                  <a:pt x="1745720" y="1264173"/>
                </a:cubicBezTo>
                <a:cubicBezTo>
                  <a:pt x="1979225" y="1497678"/>
                  <a:pt x="2192036" y="1743587"/>
                  <a:pt x="2384068" y="1999436"/>
                </a:cubicBezTo>
                <a:lnTo>
                  <a:pt x="2416110" y="2044282"/>
                </a:lnTo>
                <a:lnTo>
                  <a:pt x="2416110" y="2049384"/>
                </a:lnTo>
                <a:lnTo>
                  <a:pt x="0" y="2049384"/>
                </a:lnTo>
                <a:close/>
              </a:path>
            </a:pathLst>
          </a:cu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4E2D69E9-47A2-4AA7-A929-0AA8891D8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97"/>
          <a:stretch>
            <a:fillRect/>
          </a:stretch>
        </p:blipFill>
        <p:spPr bwMode="auto">
          <a:xfrm rot="2700000">
            <a:off x="4889006" y="-291860"/>
            <a:ext cx="2416110" cy="1323701"/>
          </a:xfrm>
          <a:custGeom>
            <a:avLst/>
            <a:gdLst>
              <a:gd name="connsiteX0" fmla="*/ 0 w 2416110"/>
              <a:gd name="connsiteY0" fmla="*/ 0 h 1323701"/>
              <a:gd name="connsiteX1" fmla="*/ 37882 w 2416110"/>
              <a:gd name="connsiteY1" fmla="*/ 419 h 1323701"/>
              <a:gd name="connsiteX2" fmla="*/ 2372669 w 2416110"/>
              <a:gd name="connsiteY2" fmla="*/ 532648 h 1323701"/>
              <a:gd name="connsiteX3" fmla="*/ 2416110 w 2416110"/>
              <a:gd name="connsiteY3" fmla="*/ 552733 h 1323701"/>
              <a:gd name="connsiteX4" fmla="*/ 2416110 w 2416110"/>
              <a:gd name="connsiteY4" fmla="*/ 1323701 h 1323701"/>
              <a:gd name="connsiteX5" fmla="*/ 0 w 2416110"/>
              <a:gd name="connsiteY5" fmla="*/ 1323701 h 132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16110" h="1323701">
                <a:moveTo>
                  <a:pt x="0" y="0"/>
                </a:moveTo>
                <a:lnTo>
                  <a:pt x="37882" y="419"/>
                </a:lnTo>
                <a:cubicBezTo>
                  <a:pt x="826468" y="27955"/>
                  <a:pt x="1620307" y="205909"/>
                  <a:pt x="2372669" y="532648"/>
                </a:cubicBezTo>
                <a:lnTo>
                  <a:pt x="2416110" y="552733"/>
                </a:lnTo>
                <a:lnTo>
                  <a:pt x="2416110" y="1323701"/>
                </a:lnTo>
                <a:lnTo>
                  <a:pt x="0" y="1323701"/>
                </a:lnTo>
                <a:close/>
              </a:path>
            </a:pathLst>
          </a:custGeom>
          <a:gradFill flip="none" rotWithShape="1">
            <a:gsLst>
              <a:gs pos="89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B5B18E79-EF09-4C24-9544-595874302ECF}"/>
              </a:ext>
            </a:extLst>
          </p:cNvPr>
          <p:cNvSpPr/>
          <p:nvPr/>
        </p:nvSpPr>
        <p:spPr>
          <a:xfrm>
            <a:off x="-4415715" y="-2793191"/>
            <a:ext cx="11895027" cy="12755780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A7BA9B28-5B8A-4B50-959F-DC5D29ED1876}"/>
              </a:ext>
            </a:extLst>
          </p:cNvPr>
          <p:cNvSpPr/>
          <p:nvPr/>
        </p:nvSpPr>
        <p:spPr>
          <a:xfrm>
            <a:off x="9532061" y="2273908"/>
            <a:ext cx="240317" cy="240317"/>
          </a:xfrm>
          <a:prstGeom prst="ellipse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55000">
                <a:schemeClr val="bg1">
                  <a:alpha val="10000"/>
                </a:schemeClr>
              </a:gs>
            </a:gsLst>
            <a:lin ang="81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B1E1E7A-BD3C-4F91-BB9D-49E801990695}"/>
              </a:ext>
            </a:extLst>
          </p:cNvPr>
          <p:cNvSpPr/>
          <p:nvPr/>
        </p:nvSpPr>
        <p:spPr>
          <a:xfrm>
            <a:off x="9457568" y="2356882"/>
            <a:ext cx="240317" cy="240317"/>
          </a:xfrm>
          <a:prstGeom prst="ellipse">
            <a:avLst/>
          </a:prstGeom>
          <a:gradFill>
            <a:gsLst>
              <a:gs pos="0">
                <a:srgbClr val="01B0F1">
                  <a:alpha val="50000"/>
                </a:srgbClr>
              </a:gs>
              <a:gs pos="55000">
                <a:srgbClr val="01B0F1">
                  <a:alpha val="10000"/>
                </a:srgbClr>
              </a:gs>
            </a:gsLst>
            <a:lin ang="18000000" scaled="0"/>
          </a:gradFill>
          <a:ln w="1270">
            <a:solidFill>
              <a:srgbClr val="46474B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D11D2FA-6103-40F4-A0B0-EE16B1FB0114}"/>
              </a:ext>
            </a:extLst>
          </p:cNvPr>
          <p:cNvGrpSpPr/>
          <p:nvPr/>
        </p:nvGrpSpPr>
        <p:grpSpPr>
          <a:xfrm>
            <a:off x="1513654" y="2649868"/>
            <a:ext cx="4403294" cy="1558264"/>
            <a:chOff x="1626838" y="2967335"/>
            <a:chExt cx="4403294" cy="155826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3869CFA-E377-46F7-A1CE-6CBA1044FCE1}"/>
                </a:ext>
              </a:extLst>
            </p:cNvPr>
            <p:cNvSpPr txBox="1"/>
            <p:nvPr/>
          </p:nvSpPr>
          <p:spPr>
            <a:xfrm>
              <a:off x="2201639" y="2967335"/>
              <a:ext cx="32536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76200" dist="76200" dir="2700000" algn="tl" rotWithShape="0">
                      <a:prstClr val="black">
                        <a:alpha val="3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o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1B0F1"/>
                  </a:solidFill>
                  <a:effectLst>
                    <a:outerShdw blurRad="76200" dist="76200" dir="2700000" algn="tl" rotWithShape="0">
                      <a:prstClr val="black">
                        <a:alpha val="3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76200" dist="76200" dir="2700000" algn="tl" rotWithShape="0">
                      <a:prstClr val="black">
                        <a:alpha val="3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er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76200" dist="762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AC5C9998-B999-4E61-A996-80B5E6438F6D}"/>
                </a:ext>
              </a:extLst>
            </p:cNvPr>
            <p:cNvSpPr txBox="1"/>
            <p:nvPr/>
          </p:nvSpPr>
          <p:spPr>
            <a:xfrm>
              <a:off x="1626838" y="4156267"/>
              <a:ext cx="44032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8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Thanks  for  your  advices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8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3F1E98AD-A0B7-414B-857F-33A763ED8349}"/>
              </a:ext>
            </a:extLst>
          </p:cNvPr>
          <p:cNvCxnSpPr>
            <a:cxnSpLocks/>
          </p:cNvCxnSpPr>
          <p:nvPr/>
        </p:nvCxnSpPr>
        <p:spPr>
          <a:xfrm>
            <a:off x="916731" y="3632201"/>
            <a:ext cx="5597141" cy="0"/>
          </a:xfrm>
          <a:prstGeom prst="line">
            <a:avLst/>
          </a:prstGeom>
          <a:ln>
            <a:gradFill>
              <a:gsLst>
                <a:gs pos="50000">
                  <a:srgbClr val="01B0F1">
                    <a:alpha val="50000"/>
                  </a:srgbClr>
                </a:gs>
                <a:gs pos="0">
                  <a:srgbClr val="01B0F1">
                    <a:alpha val="0"/>
                  </a:srgbClr>
                </a:gs>
                <a:gs pos="100000">
                  <a:srgbClr val="01B0F1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59C093C6-6D34-459D-9C89-F2BA7369D30F}"/>
              </a:ext>
            </a:extLst>
          </p:cNvPr>
          <p:cNvCxnSpPr/>
          <p:nvPr/>
        </p:nvCxnSpPr>
        <p:spPr>
          <a:xfrm>
            <a:off x="11599725" y="0"/>
            <a:ext cx="0" cy="3964319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5B7D79A3-5540-42D2-A467-2CD49DE2C5B1}"/>
              </a:ext>
            </a:extLst>
          </p:cNvPr>
          <p:cNvCxnSpPr/>
          <p:nvPr/>
        </p:nvCxnSpPr>
        <p:spPr>
          <a:xfrm>
            <a:off x="11706394" y="2893681"/>
            <a:ext cx="0" cy="3964319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EA9AC76-C10A-4BD6-9392-07D989A59E11}"/>
              </a:ext>
            </a:extLst>
          </p:cNvPr>
          <p:cNvSpPr txBox="1"/>
          <p:nvPr/>
        </p:nvSpPr>
        <p:spPr>
          <a:xfrm>
            <a:off x="8779216" y="2280536"/>
            <a:ext cx="9735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B41F5C0-C6C3-4058-89B2-4C427E098A58}"/>
              </a:ext>
            </a:extLst>
          </p:cNvPr>
          <p:cNvGrpSpPr/>
          <p:nvPr/>
        </p:nvGrpSpPr>
        <p:grpSpPr>
          <a:xfrm>
            <a:off x="8424817" y="1399760"/>
            <a:ext cx="1682305" cy="4346875"/>
            <a:chOff x="8527983" y="1848336"/>
            <a:chExt cx="1385896" cy="3580990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4ECDC7B4-B5DA-487E-8F70-25638CFB3FCE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8527983" y="1848336"/>
              <a:ext cx="407105" cy="407105"/>
              <a:chOff x="11126019" y="5842818"/>
              <a:chExt cx="392881" cy="392882"/>
            </a:xfrm>
          </p:grpSpPr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959C845B-B7D5-4138-99A0-169576E905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126019" y="6235700"/>
                <a:ext cx="392881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C78F5139-6ACE-4DFD-8D4E-90EBC11EBA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11322459" y="6039259"/>
                <a:ext cx="392881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CC993962-8F48-4979-9368-C18BB12993E3}"/>
                </a:ext>
              </a:extLst>
            </p:cNvPr>
            <p:cNvGrpSpPr>
              <a:grpSpLocks/>
            </p:cNvGrpSpPr>
            <p:nvPr/>
          </p:nvGrpSpPr>
          <p:grpSpPr>
            <a:xfrm rot="16200000" flipH="1">
              <a:off x="9506774" y="5022221"/>
              <a:ext cx="407105" cy="407105"/>
              <a:chOff x="11126019" y="5842818"/>
              <a:chExt cx="392881" cy="392882"/>
            </a:xfrm>
          </p:grpSpPr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CDE79B32-83B6-4DCF-A569-94945B7C21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126019" y="6235700"/>
                <a:ext cx="392881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0B85BA5C-320C-4FB8-B757-A11EC95911C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11322459" y="6039259"/>
                <a:ext cx="392881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FCFFF62-0352-4006-80F9-863F54011800}"/>
              </a:ext>
            </a:extLst>
          </p:cNvPr>
          <p:cNvSpPr txBox="1"/>
          <p:nvPr/>
        </p:nvSpPr>
        <p:spPr>
          <a:xfrm>
            <a:off x="11263987" y="0"/>
            <a:ext cx="369332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6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Record your wonderful life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6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07211FA-B727-40B4-9F29-CB9D8A864E02}"/>
              </a:ext>
            </a:extLst>
          </p:cNvPr>
          <p:cNvSpPr txBox="1"/>
          <p:nvPr/>
        </p:nvSpPr>
        <p:spPr>
          <a:xfrm>
            <a:off x="8472847" y="1501407"/>
            <a:ext cx="307777" cy="1148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Slide  020   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33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BB2D100-5E89-49B4-B7DB-3FE6598FDBC4}"/>
              </a:ext>
            </a:extLst>
          </p:cNvPr>
          <p:cNvSpPr txBox="1"/>
          <p:nvPr/>
        </p:nvSpPr>
        <p:spPr>
          <a:xfrm>
            <a:off x="9273276" y="5413013"/>
            <a:ext cx="829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By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愚人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AB10594-18FF-41ED-A409-A414914631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827"/>
          <a:stretch/>
        </p:blipFill>
        <p:spPr>
          <a:xfrm>
            <a:off x="8602088" y="2288792"/>
            <a:ext cx="637191" cy="39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6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787</Words>
  <Application>Microsoft Office PowerPoint</Application>
  <PresentationFormat>宽屏</PresentationFormat>
  <Paragraphs>126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愚人</dc:creator>
  <cp:keywords>51PPT模板网</cp:keywords>
  <dc:description>www.51pptmoban.com</dc:description>
  <cp:lastModifiedBy>YANGs</cp:lastModifiedBy>
  <cp:revision>4</cp:revision>
  <dcterms:created xsi:type="dcterms:W3CDTF">2021-02-25T02:04:26Z</dcterms:created>
  <dcterms:modified xsi:type="dcterms:W3CDTF">2021-08-04T14:03:15Z</dcterms:modified>
</cp:coreProperties>
</file>