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73" r:id="rId3"/>
    <p:sldId id="257" r:id="rId4"/>
    <p:sldId id="274" r:id="rId5"/>
    <p:sldId id="258" r:id="rId6"/>
    <p:sldId id="275" r:id="rId7"/>
    <p:sldId id="276" r:id="rId8"/>
    <p:sldId id="260" r:id="rId9"/>
    <p:sldId id="277" r:id="rId10"/>
    <p:sldId id="27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7FB9"/>
    <a:srgbClr val="62AAD4"/>
    <a:srgbClr val="1B143E"/>
    <a:srgbClr val="5DB1D5"/>
    <a:srgbClr val="5DB1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F8413-DABB-4652-BCA9-506090CCDCE2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D6A52-D61C-4B5A-AB41-BB029603EE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813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CBC594-40B8-4332-89AC-362674958B34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48972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711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1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604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389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056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528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164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04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137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48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290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6346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392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2490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94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481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02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990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4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43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84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95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10587-01B9-4851-9D54-BD5B9917098C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7E807-488D-4ED4-9CC0-368E20853E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76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CDBE0-DE97-42BA-9EB7-C58E37DFD6FA}" type="datetimeFigureOut">
              <a:rPr lang="zh-CN" altLang="en-US" smtClean="0"/>
              <a:t>2016/8/9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F2878-A9B6-4513-B311-566527167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99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g"/><Relationship Id="rId10" Type="http://schemas.openxmlformats.org/officeDocument/2006/relationships/image" Target="../media/image8.pn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3.jp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3.jp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edison.yanj.cn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12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127500"/>
            <a:ext cx="12192000" cy="2730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0958"/>
            <a:ext cx="12192000" cy="4127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5" r="16653"/>
          <a:stretch/>
        </p:blipFill>
        <p:spPr>
          <a:xfrm>
            <a:off x="2050026" y="11573"/>
            <a:ext cx="8111613" cy="412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6" r="44234" b="65901"/>
          <a:stretch/>
        </p:blipFill>
        <p:spPr>
          <a:xfrm>
            <a:off x="5420032" y="371785"/>
            <a:ext cx="1371600" cy="14074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40" t="66258" r="38589"/>
          <a:stretch/>
        </p:blipFill>
        <p:spPr>
          <a:xfrm>
            <a:off x="4321277" y="5014451"/>
            <a:ext cx="3215149" cy="139269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1" r="50524" b="66258"/>
          <a:stretch/>
        </p:blipFill>
        <p:spPr>
          <a:xfrm>
            <a:off x="-1968910" y="457377"/>
            <a:ext cx="1297858" cy="13926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3" t="6943" r="42419" b="41499"/>
          <a:stretch/>
        </p:blipFill>
        <p:spPr>
          <a:xfrm>
            <a:off x="4505632" y="1856217"/>
            <a:ext cx="2524845" cy="25655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7201514" y="-2122049"/>
            <a:ext cx="7093974" cy="158442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38052" y="4362814"/>
            <a:ext cx="5515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【</a:t>
            </a:r>
            <a:r>
              <a:rPr lang="zh-CN" altLang="en-US" sz="32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情美七夕</a:t>
            </a:r>
            <a:r>
              <a:rPr lang="en-US" altLang="zh-CN" sz="32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】</a:t>
            </a:r>
            <a:r>
              <a:rPr lang="zh-CN" altLang="en-US" sz="32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爱要大声说出来</a:t>
            </a:r>
          </a:p>
        </p:txBody>
      </p:sp>
      <p:pic>
        <p:nvPicPr>
          <p:cNvPr id="4" name="儿童歌曲-梁山伯与祝英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033252" y="-30701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0.38307 0.43634 " pathEditMode="relative" rAng="0" ptsTypes="AA">
                                      <p:cBhvr>
                                        <p:cTn id="19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54" y="2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5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44444E-6 L 0.53008 0.0368 " pathEditMode="relative" rAng="0" ptsTypes="AA">
                                      <p:cBhvr>
                                        <p:cTn id="31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7" y="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8157475" y="2150855"/>
            <a:ext cx="492443" cy="24529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七夕节始于汉朝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2549013" y="187793"/>
            <a:ext cx="7093974" cy="15844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681426"/>
            <a:ext cx="12192000" cy="2176574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123704" y="168544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七</a:t>
            </a:r>
          </a:p>
        </p:txBody>
      </p:sp>
      <p:sp>
        <p:nvSpPr>
          <p:cNvPr id="7" name="椭圆 6"/>
          <p:cNvSpPr/>
          <p:nvPr/>
        </p:nvSpPr>
        <p:spPr>
          <a:xfrm>
            <a:off x="10123704" y="2635211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夕</a:t>
            </a:r>
          </a:p>
        </p:txBody>
      </p:sp>
      <p:sp>
        <p:nvSpPr>
          <p:cNvPr id="8" name="椭圆 7"/>
          <p:cNvSpPr/>
          <p:nvPr/>
        </p:nvSpPr>
        <p:spPr>
          <a:xfrm>
            <a:off x="10123704" y="4534742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来</a:t>
            </a:r>
          </a:p>
        </p:txBody>
      </p:sp>
      <p:sp>
        <p:nvSpPr>
          <p:cNvPr id="9" name="椭圆 8"/>
          <p:cNvSpPr/>
          <p:nvPr/>
        </p:nvSpPr>
        <p:spPr>
          <a:xfrm>
            <a:off x="10123704" y="358497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由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362197" y="2721413"/>
            <a:ext cx="625422" cy="1415174"/>
            <a:chOff x="9301673" y="2711567"/>
            <a:chExt cx="625422" cy="1415174"/>
          </a:xfrm>
        </p:grpSpPr>
        <p:sp>
          <p:nvSpPr>
            <p:cNvPr id="11" name="矩形: 圆角 10"/>
            <p:cNvSpPr/>
            <p:nvPr/>
          </p:nvSpPr>
          <p:spPr>
            <a:xfrm>
              <a:off x="9308893" y="2711567"/>
              <a:ext cx="405538" cy="14151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301673" y="2784252"/>
              <a:ext cx="6254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情美七夕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562926" y="2137783"/>
            <a:ext cx="553998" cy="32987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相传，在每年的这个夜晚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42270" y="2137783"/>
            <a:ext cx="553998" cy="329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织女与牛郎在鹊桥相会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21614" y="2137783"/>
            <a:ext cx="553998" cy="3275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织女是一个心灵手巧的仙女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80302" y="2137783"/>
            <a:ext cx="553998" cy="3235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向她乞求智慧和巧艺，也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8150253" y="2213727"/>
            <a:ext cx="0" cy="2288423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529597" y="2213727"/>
            <a:ext cx="0" cy="322054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908941" y="2213727"/>
            <a:ext cx="0" cy="322054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288285" y="2213727"/>
            <a:ext cx="0" cy="322054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5700958" y="2137783"/>
            <a:ext cx="553998" cy="32624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凡间的妇女便在这一天晚上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59646" y="2137783"/>
            <a:ext cx="553998" cy="32566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也少不了向她求赐美满姻缘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667629" y="2213727"/>
            <a:ext cx="0" cy="322054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852044" y="2150855"/>
            <a:ext cx="553998" cy="35748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所以七月初七也被称为乞巧节</a:t>
            </a:r>
            <a:endParaRPr lang="zh-CN" altLang="en-US" sz="2000" dirty="0"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046973" y="2213727"/>
            <a:ext cx="0" cy="322054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426317" y="2213727"/>
            <a:ext cx="0" cy="322054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16" r="44234" b="65901"/>
          <a:stretch/>
        </p:blipFill>
        <p:spPr>
          <a:xfrm>
            <a:off x="5420032" y="371785"/>
            <a:ext cx="1371600" cy="140744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2" t="41667" r="13663" b="37083"/>
          <a:stretch/>
        </p:blipFill>
        <p:spPr>
          <a:xfrm>
            <a:off x="545639" y="2317059"/>
            <a:ext cx="2805114" cy="215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464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8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3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8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9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2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2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7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23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8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2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87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19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 animBg="1"/>
      <p:bldP spid="7" grpId="0" animBg="1"/>
      <p:bldP spid="8" grpId="0" animBg="1"/>
      <p:bldP spid="9" grpId="0" animBg="1"/>
      <p:bldP spid="16" grpId="0"/>
      <p:bldP spid="17" grpId="0"/>
      <p:bldP spid="18" grpId="0"/>
      <p:bldP spid="19" grpId="0"/>
      <p:bldP spid="28" grpId="0"/>
      <p:bldP spid="29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2549013" y="187793"/>
            <a:ext cx="7093974" cy="15844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03" t="6943" r="42419" b="41499"/>
          <a:stretch/>
        </p:blipFill>
        <p:spPr>
          <a:xfrm>
            <a:off x="5025687" y="365563"/>
            <a:ext cx="1569127" cy="159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534741"/>
            <a:ext cx="12192000" cy="240175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123704" y="168544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风</a:t>
            </a:r>
          </a:p>
        </p:txBody>
      </p:sp>
      <p:sp>
        <p:nvSpPr>
          <p:cNvPr id="7" name="椭圆 6"/>
          <p:cNvSpPr/>
          <p:nvPr/>
        </p:nvSpPr>
        <p:spPr>
          <a:xfrm>
            <a:off x="10123704" y="2635211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俗</a:t>
            </a:r>
          </a:p>
        </p:txBody>
      </p:sp>
      <p:sp>
        <p:nvSpPr>
          <p:cNvPr id="8" name="椭圆 7"/>
          <p:cNvSpPr/>
          <p:nvPr/>
        </p:nvSpPr>
        <p:spPr>
          <a:xfrm>
            <a:off x="10123704" y="4534742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惯</a:t>
            </a:r>
          </a:p>
        </p:txBody>
      </p:sp>
      <p:sp>
        <p:nvSpPr>
          <p:cNvPr id="9" name="椭圆 8"/>
          <p:cNvSpPr/>
          <p:nvPr/>
        </p:nvSpPr>
        <p:spPr>
          <a:xfrm>
            <a:off x="10123704" y="358497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习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362197" y="2721413"/>
            <a:ext cx="625422" cy="1415174"/>
            <a:chOff x="9301673" y="2711567"/>
            <a:chExt cx="625422" cy="1415174"/>
          </a:xfrm>
        </p:grpSpPr>
        <p:sp>
          <p:nvSpPr>
            <p:cNvPr id="11" name="矩形: 圆角 10"/>
            <p:cNvSpPr/>
            <p:nvPr/>
          </p:nvSpPr>
          <p:spPr>
            <a:xfrm>
              <a:off x="9308893" y="2711567"/>
              <a:ext cx="405538" cy="14151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301673" y="2784252"/>
              <a:ext cx="6254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情美七夕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31953" y="2586813"/>
            <a:ext cx="6675275" cy="436602"/>
            <a:chOff x="1431953" y="2586813"/>
            <a:chExt cx="6675275" cy="436602"/>
          </a:xfrm>
        </p:grpSpPr>
        <p:sp>
          <p:nvSpPr>
            <p:cNvPr id="15" name="矩形: 圆角 14"/>
            <p:cNvSpPr/>
            <p:nvPr/>
          </p:nvSpPr>
          <p:spPr>
            <a:xfrm>
              <a:off x="1431953" y="2586813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穿针乞巧</a:t>
              </a:r>
            </a:p>
          </p:txBody>
        </p:sp>
        <p:sp>
          <p:nvSpPr>
            <p:cNvPr id="16" name="矩形: 圆角 15"/>
            <p:cNvSpPr/>
            <p:nvPr/>
          </p:nvSpPr>
          <p:spPr>
            <a:xfrm>
              <a:off x="3218895" y="2586813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喜蛛应巧</a:t>
              </a:r>
            </a:p>
          </p:txBody>
        </p:sp>
        <p:sp>
          <p:nvSpPr>
            <p:cNvPr id="18" name="矩形: 圆角 17"/>
            <p:cNvSpPr/>
            <p:nvPr/>
          </p:nvSpPr>
          <p:spPr>
            <a:xfrm>
              <a:off x="5005837" y="2586813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投针验巧</a:t>
              </a:r>
            </a:p>
          </p:txBody>
        </p:sp>
        <p:sp>
          <p:nvSpPr>
            <p:cNvPr id="19" name="矩形: 圆角 18"/>
            <p:cNvSpPr/>
            <p:nvPr/>
          </p:nvSpPr>
          <p:spPr>
            <a:xfrm>
              <a:off x="6792778" y="2586813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兰夜斗巧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31953" y="3475520"/>
            <a:ext cx="6696327" cy="436602"/>
            <a:chOff x="1431953" y="3455296"/>
            <a:chExt cx="6696327" cy="436602"/>
          </a:xfrm>
        </p:grpSpPr>
        <p:sp>
          <p:nvSpPr>
            <p:cNvPr id="20" name="矩形: 圆角 19"/>
            <p:cNvSpPr/>
            <p:nvPr/>
          </p:nvSpPr>
          <p:spPr>
            <a:xfrm>
              <a:off x="1431953" y="345529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种生求子</a:t>
              </a: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3225912" y="345529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为牛庆生</a:t>
              </a:r>
            </a:p>
          </p:txBody>
        </p:sp>
        <p:sp>
          <p:nvSpPr>
            <p:cNvPr id="22" name="矩形: 圆角 21"/>
            <p:cNvSpPr/>
            <p:nvPr/>
          </p:nvSpPr>
          <p:spPr>
            <a:xfrm>
              <a:off x="5019871" y="345529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晒书晒衣</a:t>
              </a: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6813830" y="345529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妇女洗发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24936" y="4364226"/>
            <a:ext cx="6696327" cy="436602"/>
            <a:chOff x="1424936" y="4364226"/>
            <a:chExt cx="6696327" cy="436602"/>
          </a:xfrm>
        </p:grpSpPr>
        <p:sp>
          <p:nvSpPr>
            <p:cNvPr id="24" name="矩形: 圆角 23"/>
            <p:cNvSpPr/>
            <p:nvPr/>
          </p:nvSpPr>
          <p:spPr>
            <a:xfrm>
              <a:off x="1424936" y="436422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拜织女</a:t>
              </a: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3218895" y="436422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拜魁星</a:t>
              </a:r>
            </a:p>
          </p:txBody>
        </p:sp>
        <p:sp>
          <p:nvSpPr>
            <p:cNvPr id="26" name="矩形: 圆角 25"/>
            <p:cNvSpPr/>
            <p:nvPr/>
          </p:nvSpPr>
          <p:spPr>
            <a:xfrm>
              <a:off x="5012854" y="436422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七姐诞</a:t>
              </a: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806813" y="4364226"/>
              <a:ext cx="1314450" cy="436602"/>
            </a:xfrm>
            <a:prstGeom prst="roundRect">
              <a:avLst>
                <a:gd name="adj" fmla="val 50000"/>
              </a:avLst>
            </a:prstGeom>
            <a:noFill/>
            <a:ln w="28575">
              <a:gradFill>
                <a:gsLst>
                  <a:gs pos="100000">
                    <a:srgbClr val="627FB9">
                      <a:alpha val="73000"/>
                    </a:srgbClr>
                  </a:gs>
                  <a:gs pos="0">
                    <a:srgbClr val="62AAD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染指甲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478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63" y="0"/>
            <a:ext cx="2943225" cy="29589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2549013" y="187793"/>
            <a:ext cx="7093974" cy="15844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681426"/>
            <a:ext cx="12192000" cy="2176574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0123704" y="1772220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古</a:t>
            </a:r>
          </a:p>
        </p:txBody>
      </p:sp>
      <p:sp>
        <p:nvSpPr>
          <p:cNvPr id="8" name="椭圆 7"/>
          <p:cNvSpPr/>
          <p:nvPr/>
        </p:nvSpPr>
        <p:spPr>
          <a:xfrm>
            <a:off x="10123704" y="2721985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诗</a:t>
            </a:r>
          </a:p>
        </p:txBody>
      </p:sp>
      <p:sp>
        <p:nvSpPr>
          <p:cNvPr id="9" name="椭圆 8"/>
          <p:cNvSpPr/>
          <p:nvPr/>
        </p:nvSpPr>
        <p:spPr>
          <a:xfrm>
            <a:off x="10123704" y="462151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曲</a:t>
            </a:r>
          </a:p>
        </p:txBody>
      </p:sp>
      <p:sp>
        <p:nvSpPr>
          <p:cNvPr id="10" name="椭圆 9"/>
          <p:cNvSpPr/>
          <p:nvPr/>
        </p:nvSpPr>
        <p:spPr>
          <a:xfrm>
            <a:off x="10123704" y="3671750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词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362197" y="2808187"/>
            <a:ext cx="625422" cy="1415174"/>
            <a:chOff x="9301673" y="2711567"/>
            <a:chExt cx="625422" cy="1415174"/>
          </a:xfrm>
        </p:grpSpPr>
        <p:sp>
          <p:nvSpPr>
            <p:cNvPr id="12" name="矩形: 圆角 11"/>
            <p:cNvSpPr/>
            <p:nvPr/>
          </p:nvSpPr>
          <p:spPr>
            <a:xfrm>
              <a:off x="9308893" y="2711567"/>
              <a:ext cx="405538" cy="14151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301673" y="2784252"/>
              <a:ext cx="6254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情美七夕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921470" y="3627261"/>
            <a:ext cx="38837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迢迢牵牛星，皎皎河汉女。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纤纤擢素手，札札弄机杼。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终日不成章，泣涕零如雨。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河汉清且浅，相去复几许。</a:t>
            </a:r>
          </a:p>
          <a:p>
            <a:r>
              <a:rPr lang="zh-CN" altLang="en-US" sz="20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盈盈一水间，脉脉不得语。</a:t>
            </a:r>
            <a:endParaRPr lang="zh-CN" altLang="en-US" sz="2000" b="0" i="0" dirty="0">
              <a:solidFill>
                <a:schemeClr val="bg1"/>
              </a:solidFill>
              <a:effectLst/>
              <a:latin typeface="方正铁筋隶书简体" panose="03000509000000000000" pitchFamily="65" charset="-122"/>
              <a:ea typeface="方正铁筋隶书简体" panose="03000509000000000000" pitchFamily="65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1431340" y="2880872"/>
            <a:ext cx="2006099" cy="396895"/>
          </a:xfrm>
          <a:prstGeom prst="roundRect">
            <a:avLst>
              <a:gd name="adj" fmla="val 49065"/>
            </a:avLst>
          </a:prstGeom>
          <a:gradFill>
            <a:gsLst>
              <a:gs pos="100000">
                <a:srgbClr val="627FB9">
                  <a:alpha val="73000"/>
                </a:srgbClr>
              </a:gs>
              <a:gs pos="0">
                <a:srgbClr val="62AAD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迢迢牵牛星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5710800" y="2880871"/>
            <a:ext cx="2006099" cy="396895"/>
          </a:xfrm>
          <a:prstGeom prst="roundRect">
            <a:avLst>
              <a:gd name="adj" fmla="val 49065"/>
            </a:avLst>
          </a:prstGeom>
          <a:gradFill>
            <a:gsLst>
              <a:gs pos="100000">
                <a:srgbClr val="627FB9">
                  <a:alpha val="73000"/>
                </a:srgbClr>
              </a:gs>
              <a:gs pos="0">
                <a:srgbClr val="62AAD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行香子</a:t>
            </a:r>
            <a:r>
              <a:rPr lang="en-US" altLang="zh-CN" sz="20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·</a:t>
            </a:r>
            <a:r>
              <a:rPr lang="zh-CN" altLang="en-US" sz="20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七夕</a:t>
            </a:r>
          </a:p>
        </p:txBody>
      </p:sp>
      <p:sp>
        <p:nvSpPr>
          <p:cNvPr id="17" name="矩形 16"/>
          <p:cNvSpPr/>
          <p:nvPr/>
        </p:nvSpPr>
        <p:spPr>
          <a:xfrm>
            <a:off x="4614863" y="359809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草际鸣蛩，惊落梧桐，正人间、天上愁浓。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云阶月地，关锁千重。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纵浮槎来，浮槎去，不相逢。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星桥鹊驾，经年才见，想离情、别恨难穷。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牵牛织女，莫是离中。</a:t>
            </a:r>
          </a:p>
          <a:p>
            <a:r>
              <a:rPr lang="zh-CN" altLang="en-US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甚霎儿晴，霎儿雨，霎儿风。</a:t>
            </a:r>
          </a:p>
        </p:txBody>
      </p:sp>
    </p:spTree>
    <p:extLst>
      <p:ext uri="{BB962C8B-B14F-4D97-AF65-F5344CB8AC3E}">
        <p14:creationId xmlns:p14="http://schemas.microsoft.com/office/powerpoint/2010/main" val="294244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4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4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4" grpId="0"/>
      <p:bldP spid="15" grpId="0" animBg="1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63" y="0"/>
            <a:ext cx="2943225" cy="29589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2549013" y="187793"/>
            <a:ext cx="7093974" cy="15844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829174"/>
            <a:ext cx="12192000" cy="202882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0123704" y="1772220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爱</a:t>
            </a:r>
          </a:p>
        </p:txBody>
      </p:sp>
      <p:sp>
        <p:nvSpPr>
          <p:cNvPr id="8" name="椭圆 7"/>
          <p:cNvSpPr/>
          <p:nvPr/>
        </p:nvSpPr>
        <p:spPr>
          <a:xfrm>
            <a:off x="10123704" y="2721985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你</a:t>
            </a:r>
          </a:p>
        </p:txBody>
      </p:sp>
      <p:sp>
        <p:nvSpPr>
          <p:cNvPr id="9" name="椭圆 8"/>
          <p:cNvSpPr/>
          <p:nvPr/>
        </p:nvSpPr>
        <p:spPr>
          <a:xfrm>
            <a:off x="10123704" y="462151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夕</a:t>
            </a:r>
          </a:p>
        </p:txBody>
      </p:sp>
      <p:sp>
        <p:nvSpPr>
          <p:cNvPr id="10" name="椭圆 9"/>
          <p:cNvSpPr/>
          <p:nvPr/>
        </p:nvSpPr>
        <p:spPr>
          <a:xfrm>
            <a:off x="10123704" y="3671750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七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362197" y="2808187"/>
            <a:ext cx="625422" cy="1415174"/>
            <a:chOff x="9301673" y="2711567"/>
            <a:chExt cx="625422" cy="1415174"/>
          </a:xfrm>
        </p:grpSpPr>
        <p:sp>
          <p:nvSpPr>
            <p:cNvPr id="12" name="矩形: 圆角 11"/>
            <p:cNvSpPr/>
            <p:nvPr/>
          </p:nvSpPr>
          <p:spPr>
            <a:xfrm>
              <a:off x="9308893" y="2711567"/>
              <a:ext cx="405538" cy="14151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301673" y="2784252"/>
              <a:ext cx="6254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我要表白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62231" y="2823392"/>
            <a:ext cx="2005838" cy="2798271"/>
            <a:chOff x="1262231" y="2823392"/>
            <a:chExt cx="2005838" cy="2798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25" r="16625"/>
            <a:stretch/>
          </p:blipFill>
          <p:spPr>
            <a:xfrm>
              <a:off x="1262231" y="2823392"/>
              <a:ext cx="2005838" cy="2005838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19" name="文本框 18"/>
            <p:cNvSpPr txBox="1"/>
            <p:nvPr/>
          </p:nvSpPr>
          <p:spPr>
            <a:xfrm>
              <a:off x="1647869" y="5036888"/>
              <a:ext cx="12345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相遇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61732" y="2823392"/>
            <a:ext cx="2020987" cy="2813420"/>
            <a:chOff x="3861732" y="2823392"/>
            <a:chExt cx="2020987" cy="281342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91" r="16791"/>
            <a:stretch/>
          </p:blipFill>
          <p:spPr>
            <a:xfrm>
              <a:off x="3861732" y="2823392"/>
              <a:ext cx="2020987" cy="2020987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2" name="文本框 21"/>
            <p:cNvSpPr txBox="1"/>
            <p:nvPr/>
          </p:nvSpPr>
          <p:spPr>
            <a:xfrm>
              <a:off x="4254944" y="5052037"/>
              <a:ext cx="12345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相知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476382" y="2823392"/>
            <a:ext cx="2020987" cy="2822676"/>
            <a:chOff x="6476382" y="2823392"/>
            <a:chExt cx="2020987" cy="282267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9"/>
            <a:srcRect t="5965" b="5965"/>
            <a:stretch/>
          </p:blipFill>
          <p:spPr>
            <a:xfrm>
              <a:off x="6476382" y="2823392"/>
              <a:ext cx="2020987" cy="2020987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3" name="文本框 22"/>
            <p:cNvSpPr txBox="1"/>
            <p:nvPr/>
          </p:nvSpPr>
          <p:spPr>
            <a:xfrm>
              <a:off x="6869594" y="5061293"/>
              <a:ext cx="12345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相爱</a:t>
              </a:r>
              <a:endParaRPr lang="en-US" altLang="zh-CN" sz="32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89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863" y="0"/>
            <a:ext cx="2943225" cy="29589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2549013" y="187793"/>
            <a:ext cx="7093974" cy="15844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829174"/>
            <a:ext cx="12192000" cy="202882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0123704" y="1772220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欧</a:t>
            </a:r>
          </a:p>
        </p:txBody>
      </p:sp>
      <p:sp>
        <p:nvSpPr>
          <p:cNvPr id="8" name="椭圆 7"/>
          <p:cNvSpPr/>
          <p:nvPr/>
        </p:nvSpPr>
        <p:spPr>
          <a:xfrm>
            <a:off x="10123704" y="2721985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阳</a:t>
            </a:r>
          </a:p>
        </p:txBody>
      </p:sp>
      <p:sp>
        <p:nvSpPr>
          <p:cNvPr id="9" name="椭圆 8"/>
          <p:cNvSpPr/>
          <p:nvPr/>
        </p:nvSpPr>
        <p:spPr>
          <a:xfrm>
            <a:off x="10123704" y="4621516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美</a:t>
            </a:r>
          </a:p>
        </p:txBody>
      </p:sp>
      <p:sp>
        <p:nvSpPr>
          <p:cNvPr id="10" name="椭圆 9"/>
          <p:cNvSpPr/>
          <p:nvPr/>
        </p:nvSpPr>
        <p:spPr>
          <a:xfrm>
            <a:off x="10123704" y="3671750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静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9355129" y="2808187"/>
            <a:ext cx="625422" cy="1415174"/>
            <a:chOff x="9294605" y="2711567"/>
            <a:chExt cx="625422" cy="1415174"/>
          </a:xfrm>
        </p:grpSpPr>
        <p:sp>
          <p:nvSpPr>
            <p:cNvPr id="12" name="矩形: 圆角 11"/>
            <p:cNvSpPr/>
            <p:nvPr/>
          </p:nvSpPr>
          <p:spPr>
            <a:xfrm>
              <a:off x="9308893" y="2711567"/>
              <a:ext cx="405538" cy="14151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94605" y="2913497"/>
              <a:ext cx="6254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我爱你</a:t>
              </a:r>
            </a:p>
          </p:txBody>
        </p:sp>
      </p:grpSp>
      <p:sp>
        <p:nvSpPr>
          <p:cNvPr id="18" name="矩形: 圆角 17"/>
          <p:cNvSpPr/>
          <p:nvPr/>
        </p:nvSpPr>
        <p:spPr>
          <a:xfrm>
            <a:off x="1051453" y="3089101"/>
            <a:ext cx="2006099" cy="396895"/>
          </a:xfrm>
          <a:prstGeom prst="roundRect">
            <a:avLst>
              <a:gd name="adj" fmla="val 49065"/>
            </a:avLst>
          </a:prstGeom>
          <a:gradFill>
            <a:gsLst>
              <a:gs pos="100000">
                <a:srgbClr val="627FB9">
                  <a:alpha val="73000"/>
                </a:srgbClr>
              </a:gs>
              <a:gs pos="0">
                <a:srgbClr val="62AAD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爱你第一次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06301" y="3085619"/>
            <a:ext cx="4799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喜欢你美丽的样子，爱到无法自拔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1080648" y="3893361"/>
            <a:ext cx="2006099" cy="396895"/>
          </a:xfrm>
          <a:prstGeom prst="roundRect">
            <a:avLst>
              <a:gd name="adj" fmla="val 49065"/>
            </a:avLst>
          </a:prstGeom>
          <a:gradFill>
            <a:gsLst>
              <a:gs pos="100000">
                <a:srgbClr val="627FB9">
                  <a:alpha val="73000"/>
                </a:srgbClr>
              </a:gs>
              <a:gs pos="0">
                <a:srgbClr val="62AAD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爱你第二次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406301" y="3880086"/>
            <a:ext cx="5157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日渐深厚的感情，让我对你倍加思念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1051452" y="4675860"/>
            <a:ext cx="2006099" cy="396895"/>
          </a:xfrm>
          <a:prstGeom prst="roundRect">
            <a:avLst>
              <a:gd name="adj" fmla="val 49065"/>
            </a:avLst>
          </a:prstGeom>
          <a:gradFill>
            <a:gsLst>
              <a:gs pos="100000">
                <a:srgbClr val="627FB9">
                  <a:alpha val="73000"/>
                </a:srgbClr>
              </a:gs>
              <a:gs pos="0">
                <a:srgbClr val="62AAD4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爱你一辈子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06299" y="4651331"/>
            <a:ext cx="5614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我要大声对你说：执子之手，与子偕老</a:t>
            </a:r>
          </a:p>
        </p:txBody>
      </p:sp>
    </p:spTree>
    <p:extLst>
      <p:ext uri="{BB962C8B-B14F-4D97-AF65-F5344CB8AC3E}">
        <p14:creationId xmlns:p14="http://schemas.microsoft.com/office/powerpoint/2010/main" val="143269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8" grpId="0" animBg="1"/>
      <p:bldP spid="3" grpId="0"/>
      <p:bldP spid="14" grpId="0" animBg="1"/>
      <p:bldP spid="15" grpId="0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599452" y="4318794"/>
            <a:ext cx="4750559" cy="263047"/>
            <a:chOff x="-892134" y="10416296"/>
            <a:chExt cx="4750559" cy="263047"/>
          </a:xfrm>
        </p:grpSpPr>
        <p:grpSp>
          <p:nvGrpSpPr>
            <p:cNvPr id="55" name="组合 54"/>
            <p:cNvGrpSpPr/>
            <p:nvPr/>
          </p:nvGrpSpPr>
          <p:grpSpPr>
            <a:xfrm>
              <a:off x="-767318" y="10416296"/>
              <a:ext cx="4625743" cy="263047"/>
              <a:chOff x="-767318" y="10416296"/>
              <a:chExt cx="4625743" cy="263047"/>
            </a:xfrm>
          </p:grpSpPr>
          <p:sp>
            <p:nvSpPr>
              <p:cNvPr id="57" name="圆角矩形 65"/>
              <p:cNvSpPr/>
              <p:nvPr/>
            </p:nvSpPr>
            <p:spPr>
              <a:xfrm>
                <a:off x="-767318" y="10508091"/>
                <a:ext cx="4500319" cy="64961"/>
              </a:xfrm>
              <a:prstGeom prst="roundRect">
                <a:avLst>
                  <a:gd name="adj" fmla="val 40211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442" tIns="30222" rIns="60442" bIns="3022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595378" y="10416296"/>
                <a:ext cx="263047" cy="26304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rgbClr val="DBDBDB"/>
                  </a:gs>
                </a:gsLst>
                <a:lin ang="2700000" scaled="0"/>
              </a:gra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442" tIns="30222" rIns="60442" bIns="3022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89"/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-892134" y="10416296"/>
              <a:ext cx="263047" cy="263047"/>
            </a:xfrm>
            <a:prstGeom prst="ellipse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442" tIns="30222" rIns="60442" bIns="3022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89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28"/>
          <a:stretch/>
        </p:blipFill>
        <p:spPr>
          <a:xfrm>
            <a:off x="0" y="4829174"/>
            <a:ext cx="12192000" cy="20288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2511" y="2379485"/>
            <a:ext cx="3354453" cy="3354453"/>
            <a:chOff x="3165625" y="1674596"/>
            <a:chExt cx="5812327" cy="581232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1" t="6050" r="12727" b="48523"/>
            <a:stretch/>
          </p:blipFill>
          <p:spPr>
            <a:xfrm>
              <a:off x="3165625" y="1674596"/>
              <a:ext cx="5812327" cy="5812327"/>
            </a:xfrm>
            <a:prstGeom prst="ellipse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46" t="7438" r="19146"/>
            <a:stretch/>
          </p:blipFill>
          <p:spPr>
            <a:xfrm>
              <a:off x="4824300" y="3295123"/>
              <a:ext cx="2473336" cy="2473336"/>
            </a:xfrm>
            <a:prstGeom prst="ellipse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 rot="1061741">
            <a:off x="3056335" y="2830688"/>
            <a:ext cx="3417770" cy="3417770"/>
            <a:chOff x="6309691" y="4094018"/>
            <a:chExt cx="5569572" cy="5569572"/>
          </a:xfrm>
        </p:grpSpPr>
        <p:sp>
          <p:nvSpPr>
            <p:cNvPr id="6" name="椭圆 5"/>
            <p:cNvSpPr/>
            <p:nvPr/>
          </p:nvSpPr>
          <p:spPr>
            <a:xfrm>
              <a:off x="6309691" y="4094018"/>
              <a:ext cx="5569572" cy="556957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6" t="38535" b="52650"/>
            <a:stretch/>
          </p:blipFill>
          <p:spPr>
            <a:xfrm rot="18778970">
              <a:off x="6620968" y="7223189"/>
              <a:ext cx="3508729" cy="873074"/>
            </a:xfrm>
            <a:prstGeom prst="rect">
              <a:avLst/>
            </a:prstGeom>
          </p:spPr>
        </p:pic>
      </p:grpSp>
      <p:sp>
        <p:nvSpPr>
          <p:cNvPr id="10" name="椭圆 9"/>
          <p:cNvSpPr/>
          <p:nvPr/>
        </p:nvSpPr>
        <p:spPr>
          <a:xfrm>
            <a:off x="4186962" y="505497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为</a:t>
            </a:r>
          </a:p>
        </p:txBody>
      </p:sp>
      <p:sp>
        <p:nvSpPr>
          <p:cNvPr id="11" name="椭圆 10"/>
          <p:cNvSpPr/>
          <p:nvPr/>
        </p:nvSpPr>
        <p:spPr>
          <a:xfrm>
            <a:off x="5195058" y="505497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爱</a:t>
            </a:r>
          </a:p>
        </p:txBody>
      </p:sp>
      <p:sp>
        <p:nvSpPr>
          <p:cNvPr id="12" name="椭圆 11"/>
          <p:cNvSpPr/>
          <p:nvPr/>
        </p:nvSpPr>
        <p:spPr>
          <a:xfrm>
            <a:off x="7211249" y="518122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狂</a:t>
            </a:r>
          </a:p>
        </p:txBody>
      </p:sp>
      <p:sp>
        <p:nvSpPr>
          <p:cNvPr id="13" name="椭圆 12"/>
          <p:cNvSpPr/>
          <p:nvPr/>
        </p:nvSpPr>
        <p:spPr>
          <a:xfrm>
            <a:off x="6203154" y="505497"/>
            <a:ext cx="793789" cy="793789"/>
          </a:xfrm>
          <a:prstGeom prst="ellipse">
            <a:avLst/>
          </a:prstGeom>
          <a:gradFill>
            <a:gsLst>
              <a:gs pos="9000">
                <a:srgbClr val="62AAD4"/>
              </a:gs>
              <a:gs pos="99000">
                <a:srgbClr val="627FB9"/>
              </a:gs>
            </a:gsLst>
            <a:lin ang="5400000" scaled="1"/>
          </a:gra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铁筋隶书简体" panose="03000509000000000000" pitchFamily="65" charset="-122"/>
                <a:ea typeface="方正铁筋隶书简体" panose="03000509000000000000" pitchFamily="65" charset="-122"/>
              </a:rPr>
              <a:t>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930988" y="2901649"/>
            <a:ext cx="1047545" cy="1047545"/>
            <a:chOff x="4905375" y="6180138"/>
            <a:chExt cx="2068512" cy="2068512"/>
          </a:xfrm>
        </p:grpSpPr>
        <p:sp>
          <p:nvSpPr>
            <p:cNvPr id="19" name="椭圆 18"/>
            <p:cNvSpPr/>
            <p:nvPr/>
          </p:nvSpPr>
          <p:spPr>
            <a:xfrm>
              <a:off x="4905375" y="6180138"/>
              <a:ext cx="2068512" cy="2068512"/>
            </a:xfrm>
            <a:prstGeom prst="ellipse">
              <a:avLst/>
            </a:prstGeom>
            <a:gradFill flip="none" rotWithShape="1">
              <a:gsLst>
                <a:gs pos="0">
                  <a:srgbClr val="62AAD4"/>
                </a:gs>
                <a:gs pos="100000">
                  <a:srgbClr val="627FB9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89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076031" y="6350794"/>
              <a:ext cx="1727200" cy="172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89"/>
            </a:p>
          </p:txBody>
        </p:sp>
        <p:sp>
          <p:nvSpPr>
            <p:cNvPr id="21" name="椭圆 20"/>
            <p:cNvSpPr/>
            <p:nvPr/>
          </p:nvSpPr>
          <p:spPr>
            <a:xfrm>
              <a:off x="5162550" y="6437313"/>
              <a:ext cx="1554162" cy="1554162"/>
            </a:xfrm>
            <a:prstGeom prst="ellipse">
              <a:avLst/>
            </a:prstGeom>
            <a:gradFill>
              <a:gsLst>
                <a:gs pos="0">
                  <a:srgbClr val="62AAD4"/>
                </a:gs>
                <a:gs pos="100000">
                  <a:srgbClr val="627FB9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89"/>
            </a:p>
          </p:txBody>
        </p:sp>
      </p:grpSp>
      <p:sp>
        <p:nvSpPr>
          <p:cNvPr id="22" name="等腰三角形 21"/>
          <p:cNvSpPr/>
          <p:nvPr/>
        </p:nvSpPr>
        <p:spPr>
          <a:xfrm rot="5400000">
            <a:off x="8351197" y="3280314"/>
            <a:ext cx="312142" cy="305949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innerShdw blurRad="381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89"/>
          </a:p>
        </p:txBody>
      </p:sp>
      <p:grpSp>
        <p:nvGrpSpPr>
          <p:cNvPr id="23" name="组合 22"/>
          <p:cNvGrpSpPr/>
          <p:nvPr/>
        </p:nvGrpSpPr>
        <p:grpSpPr>
          <a:xfrm>
            <a:off x="9196503" y="3099351"/>
            <a:ext cx="667873" cy="667873"/>
            <a:chOff x="5373724" y="6648487"/>
            <a:chExt cx="1131815" cy="1131815"/>
          </a:xfrm>
        </p:grpSpPr>
        <p:grpSp>
          <p:nvGrpSpPr>
            <p:cNvPr id="24" name="组合 23"/>
            <p:cNvGrpSpPr/>
            <p:nvPr/>
          </p:nvGrpSpPr>
          <p:grpSpPr>
            <a:xfrm>
              <a:off x="5373724" y="6648487"/>
              <a:ext cx="1131815" cy="1131815"/>
              <a:chOff x="4905375" y="6180138"/>
              <a:chExt cx="2068512" cy="206851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905375" y="6180138"/>
                <a:ext cx="2068512" cy="2068512"/>
              </a:xfrm>
              <a:prstGeom prst="ellipse">
                <a:avLst/>
              </a:prstGeom>
              <a:gradFill flip="none" rotWithShape="1">
                <a:gsLst>
                  <a:gs pos="0">
                    <a:srgbClr val="62AAD4"/>
                  </a:gs>
                  <a:gs pos="100000">
                    <a:srgbClr val="627FB9"/>
                  </a:gs>
                </a:gsLst>
                <a:lin ang="162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6031" y="6350794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162550" y="6437313"/>
                <a:ext cx="1554162" cy="1554162"/>
              </a:xfrm>
              <a:prstGeom prst="ellipse">
                <a:avLst/>
              </a:prstGeom>
              <a:gradFill>
                <a:gsLst>
                  <a:gs pos="0">
                    <a:srgbClr val="62AAD4"/>
                  </a:gs>
                  <a:gs pos="100000">
                    <a:srgbClr val="627FB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697996" y="7065056"/>
              <a:ext cx="559471" cy="313917"/>
              <a:chOff x="6672330" y="6671082"/>
              <a:chExt cx="559471" cy="313917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20998" y="6674196"/>
                <a:ext cx="313917" cy="30768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>
                    <a:alpha val="2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5400000">
                <a:off x="6669752" y="6700648"/>
                <a:ext cx="259942" cy="25478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>
                    <a:alpha val="2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</p:grpSp>
      </p:grpSp>
      <p:sp>
        <p:nvSpPr>
          <p:cNvPr id="39" name="Freeform 5"/>
          <p:cNvSpPr>
            <a:spLocks/>
          </p:cNvSpPr>
          <p:nvPr/>
        </p:nvSpPr>
        <p:spPr bwMode="auto">
          <a:xfrm>
            <a:off x="10033608" y="3270389"/>
            <a:ext cx="321486" cy="293604"/>
          </a:xfrm>
          <a:custGeom>
            <a:avLst/>
            <a:gdLst>
              <a:gd name="T0" fmla="*/ 574 w 641"/>
              <a:gd name="T1" fmla="*/ 256 h 585"/>
              <a:gd name="T2" fmla="*/ 641 w 641"/>
              <a:gd name="T3" fmla="*/ 256 h 585"/>
              <a:gd name="T4" fmla="*/ 556 w 641"/>
              <a:gd name="T5" fmla="*/ 401 h 585"/>
              <a:gd name="T6" fmla="*/ 472 w 641"/>
              <a:gd name="T7" fmla="*/ 257 h 585"/>
              <a:gd name="T8" fmla="*/ 531 w 641"/>
              <a:gd name="T9" fmla="*/ 257 h 585"/>
              <a:gd name="T10" fmla="*/ 381 w 641"/>
              <a:gd name="T11" fmla="*/ 59 h 585"/>
              <a:gd name="T12" fmla="*/ 94 w 641"/>
              <a:gd name="T13" fmla="*/ 164 h 585"/>
              <a:gd name="T14" fmla="*/ 139 w 641"/>
              <a:gd name="T15" fmla="*/ 458 h 585"/>
              <a:gd name="T16" fmla="*/ 478 w 641"/>
              <a:gd name="T17" fmla="*/ 443 h 585"/>
              <a:gd name="T18" fmla="*/ 502 w 641"/>
              <a:gd name="T19" fmla="*/ 468 h 585"/>
              <a:gd name="T20" fmla="*/ 175 w 641"/>
              <a:gd name="T21" fmla="*/ 530 h 585"/>
              <a:gd name="T22" fmla="*/ 34 w 641"/>
              <a:gd name="T23" fmla="*/ 208 h 585"/>
              <a:gd name="T24" fmla="*/ 306 w 641"/>
              <a:gd name="T25" fmla="*/ 6 h 585"/>
              <a:gd name="T26" fmla="*/ 574 w 641"/>
              <a:gd name="T27" fmla="*/ 256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1" h="585">
                <a:moveTo>
                  <a:pt x="574" y="256"/>
                </a:moveTo>
                <a:cubicBezTo>
                  <a:pt x="596" y="256"/>
                  <a:pt x="616" y="256"/>
                  <a:pt x="641" y="256"/>
                </a:cubicBezTo>
                <a:cubicBezTo>
                  <a:pt x="612" y="305"/>
                  <a:pt x="585" y="351"/>
                  <a:pt x="556" y="401"/>
                </a:cubicBezTo>
                <a:cubicBezTo>
                  <a:pt x="528" y="352"/>
                  <a:pt x="501" y="306"/>
                  <a:pt x="472" y="257"/>
                </a:cubicBezTo>
                <a:cubicBezTo>
                  <a:pt x="494" y="257"/>
                  <a:pt x="512" y="257"/>
                  <a:pt x="531" y="257"/>
                </a:cubicBezTo>
                <a:cubicBezTo>
                  <a:pt x="542" y="188"/>
                  <a:pt x="465" y="89"/>
                  <a:pt x="381" y="59"/>
                </a:cubicBezTo>
                <a:cubicBezTo>
                  <a:pt x="272" y="19"/>
                  <a:pt x="155" y="62"/>
                  <a:pt x="94" y="164"/>
                </a:cubicBezTo>
                <a:cubicBezTo>
                  <a:pt x="39" y="256"/>
                  <a:pt x="59" y="384"/>
                  <a:pt x="139" y="458"/>
                </a:cubicBezTo>
                <a:cubicBezTo>
                  <a:pt x="210" y="525"/>
                  <a:pt x="359" y="562"/>
                  <a:pt x="478" y="443"/>
                </a:cubicBezTo>
                <a:cubicBezTo>
                  <a:pt x="486" y="452"/>
                  <a:pt x="494" y="460"/>
                  <a:pt x="502" y="468"/>
                </a:cubicBezTo>
                <a:cubicBezTo>
                  <a:pt x="432" y="559"/>
                  <a:pt x="288" y="585"/>
                  <a:pt x="175" y="530"/>
                </a:cubicBezTo>
                <a:cubicBezTo>
                  <a:pt x="60" y="474"/>
                  <a:pt x="0" y="338"/>
                  <a:pt x="34" y="208"/>
                </a:cubicBezTo>
                <a:cubicBezTo>
                  <a:pt x="65" y="89"/>
                  <a:pt x="184" y="0"/>
                  <a:pt x="306" y="6"/>
                </a:cubicBezTo>
                <a:cubicBezTo>
                  <a:pt x="449" y="13"/>
                  <a:pt x="551" y="107"/>
                  <a:pt x="574" y="25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60442" tIns="30222" rIns="60442" bIns="30222" numCol="1" anchor="t" anchorCtr="0" compatLnSpc="1">
            <a:prstTxWarp prst="textNoShape">
              <a:avLst/>
            </a:prstTxWarp>
          </a:bodyPr>
          <a:lstStyle/>
          <a:p>
            <a:endParaRPr lang="zh-CN" altLang="en-US" sz="1189"/>
          </a:p>
        </p:txBody>
      </p:sp>
      <p:grpSp>
        <p:nvGrpSpPr>
          <p:cNvPr id="40" name="Group 8"/>
          <p:cNvGrpSpPr>
            <a:grpSpLocks noChangeAspect="1"/>
          </p:cNvGrpSpPr>
          <p:nvPr/>
        </p:nvGrpSpPr>
        <p:grpSpPr bwMode="auto">
          <a:xfrm>
            <a:off x="6549044" y="3283898"/>
            <a:ext cx="296295" cy="238692"/>
            <a:chOff x="2008" y="6767"/>
            <a:chExt cx="1718" cy="1384"/>
          </a:xfrm>
          <a:solidFill>
            <a:schemeClr val="bg1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2008" y="6767"/>
              <a:ext cx="1718" cy="1220"/>
            </a:xfrm>
            <a:custGeom>
              <a:avLst/>
              <a:gdLst>
                <a:gd name="T0" fmla="*/ 1310 w 2489"/>
                <a:gd name="T1" fmla="*/ 643 h 1768"/>
                <a:gd name="T2" fmla="*/ 1952 w 2489"/>
                <a:gd name="T3" fmla="*/ 423 h 1768"/>
                <a:gd name="T4" fmla="*/ 1966 w 2489"/>
                <a:gd name="T5" fmla="*/ 423 h 1768"/>
                <a:gd name="T6" fmla="*/ 1966 w 2489"/>
                <a:gd name="T7" fmla="*/ 588 h 1768"/>
                <a:gd name="T8" fmla="*/ 2047 w 2489"/>
                <a:gd name="T9" fmla="*/ 632 h 1768"/>
                <a:gd name="T10" fmla="*/ 2445 w 2489"/>
                <a:gd name="T11" fmla="*/ 375 h 1768"/>
                <a:gd name="T12" fmla="*/ 2444 w 2489"/>
                <a:gd name="T13" fmla="*/ 273 h 1768"/>
                <a:gd name="T14" fmla="*/ 2048 w 2489"/>
                <a:gd name="T15" fmla="*/ 27 h 1768"/>
                <a:gd name="T16" fmla="*/ 1966 w 2489"/>
                <a:gd name="T17" fmla="*/ 73 h 1768"/>
                <a:gd name="T18" fmla="*/ 1966 w 2489"/>
                <a:gd name="T19" fmla="*/ 237 h 1768"/>
                <a:gd name="T20" fmla="*/ 1952 w 2489"/>
                <a:gd name="T21" fmla="*/ 237 h 1768"/>
                <a:gd name="T22" fmla="*/ 1180 w 2489"/>
                <a:gd name="T23" fmla="*/ 511 h 1768"/>
                <a:gd name="T24" fmla="*/ 982 w 2489"/>
                <a:gd name="T25" fmla="*/ 1012 h 1768"/>
                <a:gd name="T26" fmla="*/ 964 w 2489"/>
                <a:gd name="T27" fmla="*/ 1171 h 1768"/>
                <a:gd name="T28" fmla="*/ 716 w 2489"/>
                <a:gd name="T29" fmla="*/ 1448 h 1768"/>
                <a:gd name="T30" fmla="*/ 95 w 2489"/>
                <a:gd name="T31" fmla="*/ 1582 h 1768"/>
                <a:gd name="T32" fmla="*/ 94 w 2489"/>
                <a:gd name="T33" fmla="*/ 1582 h 1768"/>
                <a:gd name="T34" fmla="*/ 1 w 2489"/>
                <a:gd name="T35" fmla="*/ 1674 h 1768"/>
                <a:gd name="T36" fmla="*/ 93 w 2489"/>
                <a:gd name="T37" fmla="*/ 1768 h 1768"/>
                <a:gd name="T38" fmla="*/ 116 w 2489"/>
                <a:gd name="T39" fmla="*/ 1768 h 1768"/>
                <a:gd name="T40" fmla="*/ 498 w 2489"/>
                <a:gd name="T41" fmla="*/ 1727 h 1768"/>
                <a:gd name="T42" fmla="*/ 808 w 2489"/>
                <a:gd name="T43" fmla="*/ 1609 h 1768"/>
                <a:gd name="T44" fmla="*/ 1141 w 2489"/>
                <a:gd name="T45" fmla="*/ 1227 h 1768"/>
                <a:gd name="T46" fmla="*/ 1167 w 2489"/>
                <a:gd name="T47" fmla="*/ 1017 h 1768"/>
                <a:gd name="T48" fmla="*/ 1310 w 2489"/>
                <a:gd name="T49" fmla="*/ 643 h 1768"/>
                <a:gd name="T50" fmla="*/ 1310 w 2489"/>
                <a:gd name="T51" fmla="*/ 643 h 1768"/>
                <a:gd name="T52" fmla="*/ 1310 w 2489"/>
                <a:gd name="T53" fmla="*/ 643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89" h="1768">
                  <a:moveTo>
                    <a:pt x="1310" y="643"/>
                  </a:moveTo>
                  <a:cubicBezTo>
                    <a:pt x="1464" y="491"/>
                    <a:pt x="1662" y="423"/>
                    <a:pt x="1952" y="423"/>
                  </a:cubicBezTo>
                  <a:cubicBezTo>
                    <a:pt x="1966" y="423"/>
                    <a:pt x="1966" y="423"/>
                    <a:pt x="1966" y="423"/>
                  </a:cubicBezTo>
                  <a:cubicBezTo>
                    <a:pt x="1966" y="588"/>
                    <a:pt x="1966" y="588"/>
                    <a:pt x="1966" y="588"/>
                  </a:cubicBezTo>
                  <a:cubicBezTo>
                    <a:pt x="1966" y="641"/>
                    <a:pt x="2003" y="661"/>
                    <a:pt x="2047" y="632"/>
                  </a:cubicBezTo>
                  <a:cubicBezTo>
                    <a:pt x="2445" y="375"/>
                    <a:pt x="2445" y="375"/>
                    <a:pt x="2445" y="375"/>
                  </a:cubicBezTo>
                  <a:cubicBezTo>
                    <a:pt x="2489" y="347"/>
                    <a:pt x="2488" y="300"/>
                    <a:pt x="2444" y="273"/>
                  </a:cubicBezTo>
                  <a:cubicBezTo>
                    <a:pt x="2048" y="27"/>
                    <a:pt x="2048" y="27"/>
                    <a:pt x="2048" y="27"/>
                  </a:cubicBezTo>
                  <a:cubicBezTo>
                    <a:pt x="2003" y="0"/>
                    <a:pt x="1966" y="20"/>
                    <a:pt x="1966" y="73"/>
                  </a:cubicBezTo>
                  <a:cubicBezTo>
                    <a:pt x="1966" y="237"/>
                    <a:pt x="1966" y="237"/>
                    <a:pt x="1966" y="237"/>
                  </a:cubicBezTo>
                  <a:cubicBezTo>
                    <a:pt x="1952" y="237"/>
                    <a:pt x="1952" y="237"/>
                    <a:pt x="1952" y="237"/>
                  </a:cubicBezTo>
                  <a:cubicBezTo>
                    <a:pt x="1614" y="237"/>
                    <a:pt x="1368" y="324"/>
                    <a:pt x="1180" y="511"/>
                  </a:cubicBezTo>
                  <a:cubicBezTo>
                    <a:pt x="991" y="699"/>
                    <a:pt x="986" y="872"/>
                    <a:pt x="982" y="1012"/>
                  </a:cubicBezTo>
                  <a:cubicBezTo>
                    <a:pt x="980" y="1072"/>
                    <a:pt x="979" y="1124"/>
                    <a:pt x="964" y="1171"/>
                  </a:cubicBezTo>
                  <a:cubicBezTo>
                    <a:pt x="930" y="1277"/>
                    <a:pt x="842" y="1376"/>
                    <a:pt x="716" y="1448"/>
                  </a:cubicBezTo>
                  <a:cubicBezTo>
                    <a:pt x="556" y="1539"/>
                    <a:pt x="342" y="1585"/>
                    <a:pt x="95" y="1582"/>
                  </a:cubicBezTo>
                  <a:cubicBezTo>
                    <a:pt x="94" y="1582"/>
                    <a:pt x="94" y="1582"/>
                    <a:pt x="94" y="1582"/>
                  </a:cubicBezTo>
                  <a:cubicBezTo>
                    <a:pt x="43" y="1582"/>
                    <a:pt x="2" y="1623"/>
                    <a:pt x="1" y="1674"/>
                  </a:cubicBezTo>
                  <a:cubicBezTo>
                    <a:pt x="0" y="1725"/>
                    <a:pt x="42" y="1768"/>
                    <a:pt x="93" y="1768"/>
                  </a:cubicBezTo>
                  <a:cubicBezTo>
                    <a:pt x="100" y="1768"/>
                    <a:pt x="108" y="1768"/>
                    <a:pt x="116" y="1768"/>
                  </a:cubicBezTo>
                  <a:cubicBezTo>
                    <a:pt x="253" y="1768"/>
                    <a:pt x="381" y="1754"/>
                    <a:pt x="498" y="1727"/>
                  </a:cubicBezTo>
                  <a:cubicBezTo>
                    <a:pt x="613" y="1701"/>
                    <a:pt x="717" y="1661"/>
                    <a:pt x="808" y="1609"/>
                  </a:cubicBezTo>
                  <a:cubicBezTo>
                    <a:pt x="975" y="1514"/>
                    <a:pt x="1093" y="1378"/>
                    <a:pt x="1141" y="1227"/>
                  </a:cubicBezTo>
                  <a:cubicBezTo>
                    <a:pt x="1164" y="1155"/>
                    <a:pt x="1166" y="1085"/>
                    <a:pt x="1167" y="1017"/>
                  </a:cubicBezTo>
                  <a:cubicBezTo>
                    <a:pt x="1171" y="889"/>
                    <a:pt x="1174" y="778"/>
                    <a:pt x="1310" y="643"/>
                  </a:cubicBezTo>
                  <a:close/>
                  <a:moveTo>
                    <a:pt x="1310" y="643"/>
                  </a:moveTo>
                  <a:cubicBezTo>
                    <a:pt x="1310" y="643"/>
                    <a:pt x="1310" y="643"/>
                    <a:pt x="1310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442" tIns="30222" rIns="60442" bIns="3022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89"/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2008" y="6929"/>
              <a:ext cx="684" cy="292"/>
            </a:xfrm>
            <a:custGeom>
              <a:avLst/>
              <a:gdLst>
                <a:gd name="T0" fmla="*/ 95 w 990"/>
                <a:gd name="T1" fmla="*/ 188 h 423"/>
                <a:gd name="T2" fmla="*/ 826 w 990"/>
                <a:gd name="T3" fmla="*/ 400 h 423"/>
                <a:gd name="T4" fmla="*/ 887 w 990"/>
                <a:gd name="T5" fmla="*/ 423 h 423"/>
                <a:gd name="T6" fmla="*/ 957 w 990"/>
                <a:gd name="T7" fmla="*/ 392 h 423"/>
                <a:gd name="T8" fmla="*/ 948 w 990"/>
                <a:gd name="T9" fmla="*/ 261 h 423"/>
                <a:gd name="T10" fmla="*/ 601 w 990"/>
                <a:gd name="T11" fmla="*/ 71 h 423"/>
                <a:gd name="T12" fmla="*/ 93 w 990"/>
                <a:gd name="T13" fmla="*/ 2 h 423"/>
                <a:gd name="T14" fmla="*/ 1 w 990"/>
                <a:gd name="T15" fmla="*/ 96 h 423"/>
                <a:gd name="T16" fmla="*/ 95 w 990"/>
                <a:gd name="T17" fmla="*/ 188 h 423"/>
                <a:gd name="T18" fmla="*/ 95 w 990"/>
                <a:gd name="T19" fmla="*/ 188 h 423"/>
                <a:gd name="T20" fmla="*/ 95 w 990"/>
                <a:gd name="T21" fmla="*/ 18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0" h="423">
                  <a:moveTo>
                    <a:pt x="95" y="188"/>
                  </a:moveTo>
                  <a:cubicBezTo>
                    <a:pt x="405" y="184"/>
                    <a:pt x="665" y="260"/>
                    <a:pt x="826" y="400"/>
                  </a:cubicBezTo>
                  <a:cubicBezTo>
                    <a:pt x="843" y="416"/>
                    <a:pt x="865" y="423"/>
                    <a:pt x="887" y="423"/>
                  </a:cubicBezTo>
                  <a:cubicBezTo>
                    <a:pt x="913" y="423"/>
                    <a:pt x="938" y="413"/>
                    <a:pt x="957" y="392"/>
                  </a:cubicBezTo>
                  <a:cubicBezTo>
                    <a:pt x="990" y="353"/>
                    <a:pt x="986" y="294"/>
                    <a:pt x="948" y="261"/>
                  </a:cubicBezTo>
                  <a:cubicBezTo>
                    <a:pt x="854" y="179"/>
                    <a:pt x="738" y="115"/>
                    <a:pt x="601" y="71"/>
                  </a:cubicBezTo>
                  <a:cubicBezTo>
                    <a:pt x="451" y="24"/>
                    <a:pt x="280" y="0"/>
                    <a:pt x="93" y="2"/>
                  </a:cubicBezTo>
                  <a:cubicBezTo>
                    <a:pt x="42" y="3"/>
                    <a:pt x="0" y="45"/>
                    <a:pt x="1" y="96"/>
                  </a:cubicBezTo>
                  <a:cubicBezTo>
                    <a:pt x="2" y="147"/>
                    <a:pt x="44" y="189"/>
                    <a:pt x="95" y="188"/>
                  </a:cubicBezTo>
                  <a:close/>
                  <a:moveTo>
                    <a:pt x="95" y="188"/>
                  </a:moveTo>
                  <a:cubicBezTo>
                    <a:pt x="95" y="188"/>
                    <a:pt x="95" y="188"/>
                    <a:pt x="95" y="18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442" tIns="30222" rIns="60442" bIns="3022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89"/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2807" y="7665"/>
              <a:ext cx="919" cy="486"/>
            </a:xfrm>
            <a:custGeom>
              <a:avLst/>
              <a:gdLst>
                <a:gd name="T0" fmla="*/ 1286 w 1331"/>
                <a:gd name="T1" fmla="*/ 316 h 704"/>
                <a:gd name="T2" fmla="*/ 890 w 1331"/>
                <a:gd name="T3" fmla="*/ 71 h 704"/>
                <a:gd name="T4" fmla="*/ 808 w 1331"/>
                <a:gd name="T5" fmla="*/ 116 h 704"/>
                <a:gd name="T6" fmla="*/ 808 w 1331"/>
                <a:gd name="T7" fmla="*/ 281 h 704"/>
                <a:gd name="T8" fmla="*/ 794 w 1331"/>
                <a:gd name="T9" fmla="*/ 281 h 704"/>
                <a:gd name="T10" fmla="*/ 167 w 1331"/>
                <a:gd name="T11" fmla="*/ 36 h 704"/>
                <a:gd name="T12" fmla="*/ 36 w 1331"/>
                <a:gd name="T13" fmla="*/ 37 h 704"/>
                <a:gd name="T14" fmla="*/ 37 w 1331"/>
                <a:gd name="T15" fmla="*/ 168 h 704"/>
                <a:gd name="T16" fmla="*/ 794 w 1331"/>
                <a:gd name="T17" fmla="*/ 466 h 704"/>
                <a:gd name="T18" fmla="*/ 808 w 1331"/>
                <a:gd name="T19" fmla="*/ 466 h 704"/>
                <a:gd name="T20" fmla="*/ 808 w 1331"/>
                <a:gd name="T21" fmla="*/ 631 h 704"/>
                <a:gd name="T22" fmla="*/ 889 w 1331"/>
                <a:gd name="T23" fmla="*/ 675 h 704"/>
                <a:gd name="T24" fmla="*/ 1287 w 1331"/>
                <a:gd name="T25" fmla="*/ 419 h 704"/>
                <a:gd name="T26" fmla="*/ 1286 w 1331"/>
                <a:gd name="T27" fmla="*/ 316 h 704"/>
                <a:gd name="T28" fmla="*/ 1286 w 1331"/>
                <a:gd name="T29" fmla="*/ 316 h 704"/>
                <a:gd name="T30" fmla="*/ 1286 w 1331"/>
                <a:gd name="T31" fmla="*/ 316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31" h="704">
                  <a:moveTo>
                    <a:pt x="1286" y="316"/>
                  </a:moveTo>
                  <a:cubicBezTo>
                    <a:pt x="890" y="71"/>
                    <a:pt x="890" y="71"/>
                    <a:pt x="890" y="71"/>
                  </a:cubicBezTo>
                  <a:cubicBezTo>
                    <a:pt x="845" y="43"/>
                    <a:pt x="808" y="63"/>
                    <a:pt x="808" y="116"/>
                  </a:cubicBezTo>
                  <a:cubicBezTo>
                    <a:pt x="808" y="281"/>
                    <a:pt x="808" y="281"/>
                    <a:pt x="808" y="281"/>
                  </a:cubicBezTo>
                  <a:cubicBezTo>
                    <a:pt x="794" y="281"/>
                    <a:pt x="794" y="281"/>
                    <a:pt x="794" y="281"/>
                  </a:cubicBezTo>
                  <a:cubicBezTo>
                    <a:pt x="534" y="281"/>
                    <a:pt x="336" y="203"/>
                    <a:pt x="167" y="36"/>
                  </a:cubicBezTo>
                  <a:cubicBezTo>
                    <a:pt x="131" y="0"/>
                    <a:pt x="72" y="1"/>
                    <a:pt x="36" y="37"/>
                  </a:cubicBezTo>
                  <a:cubicBezTo>
                    <a:pt x="0" y="73"/>
                    <a:pt x="0" y="132"/>
                    <a:pt x="37" y="168"/>
                  </a:cubicBezTo>
                  <a:cubicBezTo>
                    <a:pt x="239" y="369"/>
                    <a:pt x="487" y="466"/>
                    <a:pt x="794" y="466"/>
                  </a:cubicBezTo>
                  <a:cubicBezTo>
                    <a:pt x="808" y="466"/>
                    <a:pt x="808" y="466"/>
                    <a:pt x="808" y="466"/>
                  </a:cubicBezTo>
                  <a:cubicBezTo>
                    <a:pt x="808" y="631"/>
                    <a:pt x="808" y="631"/>
                    <a:pt x="808" y="631"/>
                  </a:cubicBezTo>
                  <a:cubicBezTo>
                    <a:pt x="808" y="684"/>
                    <a:pt x="845" y="704"/>
                    <a:pt x="889" y="675"/>
                  </a:cubicBezTo>
                  <a:cubicBezTo>
                    <a:pt x="1287" y="419"/>
                    <a:pt x="1287" y="419"/>
                    <a:pt x="1287" y="419"/>
                  </a:cubicBezTo>
                  <a:cubicBezTo>
                    <a:pt x="1331" y="390"/>
                    <a:pt x="1330" y="344"/>
                    <a:pt x="1286" y="316"/>
                  </a:cubicBezTo>
                  <a:close/>
                  <a:moveTo>
                    <a:pt x="1286" y="316"/>
                  </a:moveTo>
                  <a:cubicBezTo>
                    <a:pt x="1286" y="316"/>
                    <a:pt x="1286" y="316"/>
                    <a:pt x="1286" y="3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442" tIns="30222" rIns="60442" bIns="3022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89"/>
            </a:p>
          </p:txBody>
        </p:sp>
      </p:grpSp>
      <p:sp>
        <p:nvSpPr>
          <p:cNvPr id="44" name="圆角矩形 6"/>
          <p:cNvSpPr/>
          <p:nvPr/>
        </p:nvSpPr>
        <p:spPr>
          <a:xfrm>
            <a:off x="6148575" y="4429531"/>
            <a:ext cx="4500319" cy="64961"/>
          </a:xfrm>
          <a:prstGeom prst="roundRect">
            <a:avLst>
              <a:gd name="adj" fmla="val 4021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0442" tIns="30222" rIns="60442" bIns="302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89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5780514" y="4360665"/>
            <a:ext cx="114471" cy="202126"/>
          </a:xfrm>
          <a:custGeom>
            <a:avLst/>
            <a:gdLst>
              <a:gd name="T0" fmla="*/ 343 w 343"/>
              <a:gd name="T1" fmla="*/ 607 h 607"/>
              <a:gd name="T2" fmla="*/ 211 w 343"/>
              <a:gd name="T3" fmla="*/ 496 h 607"/>
              <a:gd name="T4" fmla="*/ 125 w 343"/>
              <a:gd name="T5" fmla="*/ 424 h 607"/>
              <a:gd name="T6" fmla="*/ 92 w 343"/>
              <a:gd name="T7" fmla="*/ 412 h 607"/>
              <a:gd name="T8" fmla="*/ 1 w 343"/>
              <a:gd name="T9" fmla="*/ 411 h 607"/>
              <a:gd name="T10" fmla="*/ 0 w 343"/>
              <a:gd name="T11" fmla="*/ 397 h 607"/>
              <a:gd name="T12" fmla="*/ 0 w 343"/>
              <a:gd name="T13" fmla="*/ 159 h 607"/>
              <a:gd name="T14" fmla="*/ 123 w 343"/>
              <a:gd name="T15" fmla="*/ 159 h 607"/>
              <a:gd name="T16" fmla="*/ 161 w 343"/>
              <a:gd name="T17" fmla="*/ 146 h 607"/>
              <a:gd name="T18" fmla="*/ 329 w 343"/>
              <a:gd name="T19" fmla="*/ 10 h 607"/>
              <a:gd name="T20" fmla="*/ 343 w 343"/>
              <a:gd name="T21" fmla="*/ 0 h 607"/>
              <a:gd name="T22" fmla="*/ 343 w 343"/>
              <a:gd name="T23" fmla="*/ 60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3" h="607">
                <a:moveTo>
                  <a:pt x="343" y="607"/>
                </a:moveTo>
                <a:cubicBezTo>
                  <a:pt x="297" y="568"/>
                  <a:pt x="254" y="532"/>
                  <a:pt x="211" y="496"/>
                </a:cubicBezTo>
                <a:cubicBezTo>
                  <a:pt x="182" y="472"/>
                  <a:pt x="155" y="447"/>
                  <a:pt x="125" y="424"/>
                </a:cubicBezTo>
                <a:cubicBezTo>
                  <a:pt x="116" y="417"/>
                  <a:pt x="103" y="412"/>
                  <a:pt x="92" y="412"/>
                </a:cubicBezTo>
                <a:cubicBezTo>
                  <a:pt x="62" y="410"/>
                  <a:pt x="32" y="411"/>
                  <a:pt x="1" y="411"/>
                </a:cubicBezTo>
                <a:cubicBezTo>
                  <a:pt x="1" y="405"/>
                  <a:pt x="0" y="401"/>
                  <a:pt x="0" y="397"/>
                </a:cubicBezTo>
                <a:cubicBezTo>
                  <a:pt x="0" y="319"/>
                  <a:pt x="0" y="240"/>
                  <a:pt x="0" y="159"/>
                </a:cubicBezTo>
                <a:cubicBezTo>
                  <a:pt x="42" y="159"/>
                  <a:pt x="83" y="158"/>
                  <a:pt x="123" y="159"/>
                </a:cubicBezTo>
                <a:cubicBezTo>
                  <a:pt x="138" y="159"/>
                  <a:pt x="149" y="155"/>
                  <a:pt x="161" y="146"/>
                </a:cubicBezTo>
                <a:cubicBezTo>
                  <a:pt x="216" y="100"/>
                  <a:pt x="273" y="55"/>
                  <a:pt x="329" y="10"/>
                </a:cubicBezTo>
                <a:cubicBezTo>
                  <a:pt x="333" y="7"/>
                  <a:pt x="337" y="4"/>
                  <a:pt x="343" y="0"/>
                </a:cubicBezTo>
                <a:cubicBezTo>
                  <a:pt x="343" y="203"/>
                  <a:pt x="343" y="403"/>
                  <a:pt x="343" y="6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0442" tIns="30222" rIns="60442" bIns="30222" numCol="1" anchor="t" anchorCtr="0" compatLnSpc="1">
            <a:prstTxWarp prst="textNoShape">
              <a:avLst/>
            </a:prstTxWarp>
          </a:bodyPr>
          <a:lstStyle/>
          <a:p>
            <a:endParaRPr lang="zh-CN" altLang="en-US" sz="1189"/>
          </a:p>
        </p:txBody>
      </p:sp>
      <p:grpSp>
        <p:nvGrpSpPr>
          <p:cNvPr id="47" name="Group 8"/>
          <p:cNvGrpSpPr>
            <a:grpSpLocks noChangeAspect="1"/>
          </p:cNvGrpSpPr>
          <p:nvPr/>
        </p:nvGrpSpPr>
        <p:grpSpPr bwMode="auto">
          <a:xfrm>
            <a:off x="10759506" y="4357847"/>
            <a:ext cx="222804" cy="208329"/>
            <a:chOff x="5161" y="8479"/>
            <a:chExt cx="785" cy="734"/>
          </a:xfrm>
          <a:solidFill>
            <a:schemeClr val="bg1"/>
          </a:solidFill>
        </p:grpSpPr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5161" y="8520"/>
              <a:ext cx="368" cy="650"/>
            </a:xfrm>
            <a:custGeom>
              <a:avLst/>
              <a:gdLst>
                <a:gd name="T0" fmla="*/ 343 w 343"/>
                <a:gd name="T1" fmla="*/ 607 h 607"/>
                <a:gd name="T2" fmla="*/ 211 w 343"/>
                <a:gd name="T3" fmla="*/ 496 h 607"/>
                <a:gd name="T4" fmla="*/ 125 w 343"/>
                <a:gd name="T5" fmla="*/ 424 h 607"/>
                <a:gd name="T6" fmla="*/ 92 w 343"/>
                <a:gd name="T7" fmla="*/ 412 h 607"/>
                <a:gd name="T8" fmla="*/ 1 w 343"/>
                <a:gd name="T9" fmla="*/ 411 h 607"/>
                <a:gd name="T10" fmla="*/ 0 w 343"/>
                <a:gd name="T11" fmla="*/ 397 h 607"/>
                <a:gd name="T12" fmla="*/ 0 w 343"/>
                <a:gd name="T13" fmla="*/ 159 h 607"/>
                <a:gd name="T14" fmla="*/ 123 w 343"/>
                <a:gd name="T15" fmla="*/ 159 h 607"/>
                <a:gd name="T16" fmla="*/ 161 w 343"/>
                <a:gd name="T17" fmla="*/ 146 h 607"/>
                <a:gd name="T18" fmla="*/ 329 w 343"/>
                <a:gd name="T19" fmla="*/ 10 h 607"/>
                <a:gd name="T20" fmla="*/ 343 w 343"/>
                <a:gd name="T21" fmla="*/ 0 h 607"/>
                <a:gd name="T22" fmla="*/ 343 w 343"/>
                <a:gd name="T23" fmla="*/ 607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607">
                  <a:moveTo>
                    <a:pt x="343" y="607"/>
                  </a:moveTo>
                  <a:cubicBezTo>
                    <a:pt x="297" y="568"/>
                    <a:pt x="254" y="532"/>
                    <a:pt x="211" y="496"/>
                  </a:cubicBezTo>
                  <a:cubicBezTo>
                    <a:pt x="182" y="472"/>
                    <a:pt x="155" y="447"/>
                    <a:pt x="125" y="424"/>
                  </a:cubicBezTo>
                  <a:cubicBezTo>
                    <a:pt x="116" y="417"/>
                    <a:pt x="103" y="412"/>
                    <a:pt x="92" y="412"/>
                  </a:cubicBezTo>
                  <a:cubicBezTo>
                    <a:pt x="62" y="410"/>
                    <a:pt x="32" y="411"/>
                    <a:pt x="1" y="411"/>
                  </a:cubicBezTo>
                  <a:cubicBezTo>
                    <a:pt x="1" y="405"/>
                    <a:pt x="0" y="401"/>
                    <a:pt x="0" y="397"/>
                  </a:cubicBezTo>
                  <a:cubicBezTo>
                    <a:pt x="0" y="319"/>
                    <a:pt x="0" y="240"/>
                    <a:pt x="0" y="159"/>
                  </a:cubicBezTo>
                  <a:cubicBezTo>
                    <a:pt x="42" y="159"/>
                    <a:pt x="83" y="158"/>
                    <a:pt x="123" y="159"/>
                  </a:cubicBezTo>
                  <a:cubicBezTo>
                    <a:pt x="138" y="159"/>
                    <a:pt x="149" y="155"/>
                    <a:pt x="161" y="146"/>
                  </a:cubicBezTo>
                  <a:cubicBezTo>
                    <a:pt x="216" y="100"/>
                    <a:pt x="273" y="55"/>
                    <a:pt x="329" y="10"/>
                  </a:cubicBezTo>
                  <a:cubicBezTo>
                    <a:pt x="333" y="7"/>
                    <a:pt x="337" y="4"/>
                    <a:pt x="343" y="0"/>
                  </a:cubicBezTo>
                  <a:cubicBezTo>
                    <a:pt x="343" y="203"/>
                    <a:pt x="343" y="403"/>
                    <a:pt x="343" y="6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442" tIns="30222" rIns="60442" bIns="3022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89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5705" y="8479"/>
              <a:ext cx="241" cy="734"/>
            </a:xfrm>
            <a:custGeom>
              <a:avLst/>
              <a:gdLst>
                <a:gd name="T0" fmla="*/ 4 w 225"/>
                <a:gd name="T1" fmla="*/ 0 h 685"/>
                <a:gd name="T2" fmla="*/ 132 w 225"/>
                <a:gd name="T3" fmla="*/ 84 h 685"/>
                <a:gd name="T4" fmla="*/ 219 w 225"/>
                <a:gd name="T5" fmla="*/ 344 h 685"/>
                <a:gd name="T6" fmla="*/ 85 w 225"/>
                <a:gd name="T7" fmla="*/ 619 h 685"/>
                <a:gd name="T8" fmla="*/ 5 w 225"/>
                <a:gd name="T9" fmla="*/ 685 h 685"/>
                <a:gd name="T10" fmla="*/ 6 w 225"/>
                <a:gd name="T11" fmla="*/ 602 h 685"/>
                <a:gd name="T12" fmla="*/ 23 w 225"/>
                <a:gd name="T13" fmla="*/ 574 h 685"/>
                <a:gd name="T14" fmla="*/ 109 w 225"/>
                <a:gd name="T15" fmla="*/ 457 h 685"/>
                <a:gd name="T16" fmla="*/ 36 w 225"/>
                <a:gd name="T17" fmla="*/ 105 h 685"/>
                <a:gd name="T18" fmla="*/ 4 w 225"/>
                <a:gd name="T19" fmla="*/ 37 h 685"/>
                <a:gd name="T20" fmla="*/ 4 w 225"/>
                <a:gd name="T21" fmla="*/ 0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685">
                  <a:moveTo>
                    <a:pt x="4" y="0"/>
                  </a:moveTo>
                  <a:cubicBezTo>
                    <a:pt x="58" y="14"/>
                    <a:pt x="101" y="38"/>
                    <a:pt x="132" y="84"/>
                  </a:cubicBezTo>
                  <a:cubicBezTo>
                    <a:pt x="186" y="163"/>
                    <a:pt x="225" y="246"/>
                    <a:pt x="219" y="344"/>
                  </a:cubicBezTo>
                  <a:cubicBezTo>
                    <a:pt x="212" y="453"/>
                    <a:pt x="163" y="544"/>
                    <a:pt x="85" y="619"/>
                  </a:cubicBezTo>
                  <a:cubicBezTo>
                    <a:pt x="61" y="641"/>
                    <a:pt x="35" y="660"/>
                    <a:pt x="5" y="685"/>
                  </a:cubicBezTo>
                  <a:cubicBezTo>
                    <a:pt x="5" y="653"/>
                    <a:pt x="4" y="627"/>
                    <a:pt x="6" y="602"/>
                  </a:cubicBezTo>
                  <a:cubicBezTo>
                    <a:pt x="7" y="592"/>
                    <a:pt x="17" y="583"/>
                    <a:pt x="23" y="574"/>
                  </a:cubicBezTo>
                  <a:cubicBezTo>
                    <a:pt x="52" y="535"/>
                    <a:pt x="85" y="499"/>
                    <a:pt x="109" y="457"/>
                  </a:cubicBezTo>
                  <a:cubicBezTo>
                    <a:pt x="183" y="326"/>
                    <a:pt x="156" y="196"/>
                    <a:pt x="36" y="105"/>
                  </a:cubicBezTo>
                  <a:cubicBezTo>
                    <a:pt x="10" y="86"/>
                    <a:pt x="0" y="67"/>
                    <a:pt x="4" y="37"/>
                  </a:cubicBezTo>
                  <a:cubicBezTo>
                    <a:pt x="5" y="25"/>
                    <a:pt x="4" y="1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442" tIns="30222" rIns="60442" bIns="3022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89"/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5605" y="8626"/>
              <a:ext cx="121" cy="439"/>
            </a:xfrm>
            <a:custGeom>
              <a:avLst/>
              <a:gdLst>
                <a:gd name="T0" fmla="*/ 4 w 113"/>
                <a:gd name="T1" fmla="*/ 410 h 410"/>
                <a:gd name="T2" fmla="*/ 22 w 113"/>
                <a:gd name="T3" fmla="*/ 302 h 410"/>
                <a:gd name="T4" fmla="*/ 12 w 113"/>
                <a:gd name="T5" fmla="*/ 93 h 410"/>
                <a:gd name="T6" fmla="*/ 7 w 113"/>
                <a:gd name="T7" fmla="*/ 81 h 410"/>
                <a:gd name="T8" fmla="*/ 7 w 113"/>
                <a:gd name="T9" fmla="*/ 0 h 410"/>
                <a:gd name="T10" fmla="*/ 75 w 113"/>
                <a:gd name="T11" fmla="*/ 60 h 410"/>
                <a:gd name="T12" fmla="*/ 92 w 113"/>
                <a:gd name="T13" fmla="*/ 293 h 410"/>
                <a:gd name="T14" fmla="*/ 90 w 113"/>
                <a:gd name="T15" fmla="*/ 300 h 410"/>
                <a:gd name="T16" fmla="*/ 4 w 113"/>
                <a:gd name="T17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410">
                  <a:moveTo>
                    <a:pt x="4" y="410"/>
                  </a:moveTo>
                  <a:cubicBezTo>
                    <a:pt x="0" y="372"/>
                    <a:pt x="2" y="337"/>
                    <a:pt x="22" y="302"/>
                  </a:cubicBezTo>
                  <a:cubicBezTo>
                    <a:pt x="61" y="232"/>
                    <a:pt x="65" y="160"/>
                    <a:pt x="12" y="93"/>
                  </a:cubicBezTo>
                  <a:cubicBezTo>
                    <a:pt x="10" y="90"/>
                    <a:pt x="8" y="85"/>
                    <a:pt x="7" y="81"/>
                  </a:cubicBezTo>
                  <a:cubicBezTo>
                    <a:pt x="7" y="55"/>
                    <a:pt x="7" y="29"/>
                    <a:pt x="7" y="0"/>
                  </a:cubicBezTo>
                  <a:cubicBezTo>
                    <a:pt x="33" y="18"/>
                    <a:pt x="60" y="31"/>
                    <a:pt x="75" y="60"/>
                  </a:cubicBezTo>
                  <a:cubicBezTo>
                    <a:pt x="113" y="135"/>
                    <a:pt x="113" y="213"/>
                    <a:pt x="92" y="293"/>
                  </a:cubicBezTo>
                  <a:cubicBezTo>
                    <a:pt x="91" y="295"/>
                    <a:pt x="90" y="298"/>
                    <a:pt x="90" y="300"/>
                  </a:cubicBezTo>
                  <a:cubicBezTo>
                    <a:pt x="81" y="352"/>
                    <a:pt x="48" y="384"/>
                    <a:pt x="4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442" tIns="30222" rIns="60442" bIns="3022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89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288935" y="3273945"/>
            <a:ext cx="330413" cy="351290"/>
            <a:chOff x="8403009" y="9235673"/>
            <a:chExt cx="373752" cy="397367"/>
          </a:xfrm>
          <a:solidFill>
            <a:schemeClr val="bg1"/>
          </a:solidFill>
          <a:effectLst/>
        </p:grpSpPr>
        <p:sp>
          <p:nvSpPr>
            <p:cNvPr id="52" name="矩形 51"/>
            <p:cNvSpPr/>
            <p:nvPr/>
          </p:nvSpPr>
          <p:spPr>
            <a:xfrm>
              <a:off x="8403009" y="9235673"/>
              <a:ext cx="118857" cy="397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8657904" y="9235673"/>
              <a:ext cx="118857" cy="3973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flipH="1">
            <a:off x="7055266" y="3099351"/>
            <a:ext cx="667873" cy="667873"/>
            <a:chOff x="5373724" y="6648487"/>
            <a:chExt cx="1131815" cy="1131815"/>
          </a:xfrm>
        </p:grpSpPr>
        <p:grpSp>
          <p:nvGrpSpPr>
            <p:cNvPr id="60" name="组合 59"/>
            <p:cNvGrpSpPr/>
            <p:nvPr/>
          </p:nvGrpSpPr>
          <p:grpSpPr>
            <a:xfrm>
              <a:off x="5373724" y="6648487"/>
              <a:ext cx="1131815" cy="1131815"/>
              <a:chOff x="4905375" y="6180138"/>
              <a:chExt cx="2068512" cy="2068512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4905375" y="6180138"/>
                <a:ext cx="2068512" cy="2068512"/>
              </a:xfrm>
              <a:prstGeom prst="ellipse">
                <a:avLst/>
              </a:prstGeom>
              <a:gradFill flip="none" rotWithShape="1">
                <a:gsLst>
                  <a:gs pos="0">
                    <a:srgbClr val="62AAD4"/>
                  </a:gs>
                  <a:gs pos="100000">
                    <a:srgbClr val="627FB9"/>
                  </a:gs>
                </a:gsLst>
                <a:lin ang="162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5076031" y="6350794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162550" y="6437313"/>
                <a:ext cx="1554162" cy="1554162"/>
              </a:xfrm>
              <a:prstGeom prst="ellipse">
                <a:avLst/>
              </a:prstGeom>
              <a:gradFill>
                <a:gsLst>
                  <a:gs pos="0">
                    <a:srgbClr val="62AAD4"/>
                  </a:gs>
                  <a:gs pos="100000">
                    <a:srgbClr val="627FB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5697996" y="7065056"/>
              <a:ext cx="559471" cy="313917"/>
              <a:chOff x="6672330" y="6671082"/>
              <a:chExt cx="559471" cy="313917"/>
            </a:xfrm>
          </p:grpSpPr>
          <p:sp>
            <p:nvSpPr>
              <p:cNvPr id="62" name="等腰三角形 61"/>
              <p:cNvSpPr/>
              <p:nvPr/>
            </p:nvSpPr>
            <p:spPr>
              <a:xfrm rot="5400000">
                <a:off x="6920998" y="6674196"/>
                <a:ext cx="313917" cy="307689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>
                    <a:alpha val="2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rot="5400000">
                <a:off x="6669752" y="6700648"/>
                <a:ext cx="259942" cy="254785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38100">
                  <a:prstClr val="black">
                    <a:alpha val="26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89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350917" y="1512614"/>
            <a:ext cx="1415174" cy="418163"/>
            <a:chOff x="5215175" y="3091771"/>
            <a:chExt cx="1415174" cy="418163"/>
          </a:xfrm>
        </p:grpSpPr>
        <p:sp>
          <p:nvSpPr>
            <p:cNvPr id="69" name="矩形: 圆角 68"/>
            <p:cNvSpPr/>
            <p:nvPr/>
          </p:nvSpPr>
          <p:spPr>
            <a:xfrm rot="5400000">
              <a:off x="5719993" y="2586953"/>
              <a:ext cx="405538" cy="14151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362882" y="3109824"/>
              <a:ext cx="11197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铁筋隶书简体" panose="03000509000000000000" pitchFamily="65" charset="-122"/>
                  <a:ea typeface="方正铁筋隶书简体" panose="03000509000000000000" pitchFamily="65" charset="-122"/>
                </a:rPr>
                <a:t>我爱你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r="21250" b="61613"/>
          <a:stretch/>
        </p:blipFill>
        <p:spPr>
          <a:xfrm>
            <a:off x="2549013" y="205643"/>
            <a:ext cx="7093974" cy="1584427"/>
          </a:xfrm>
          <a:prstGeom prst="rect">
            <a:avLst/>
          </a:prstGeom>
        </p:spPr>
      </p:pic>
      <p:pic>
        <p:nvPicPr>
          <p:cNvPr id="71" name="为爱痴狂-刘若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3406053" y="15717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0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9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5513 0.00394 " pathEditMode="relative" rAng="0" ptsTypes="AA">
                                      <p:cBhvr>
                                        <p:cTn id="20" dur="30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65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6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389014" y="1639227"/>
              <a:ext cx="3413971" cy="3579546"/>
              <a:chOff x="4484264" y="597585"/>
              <a:chExt cx="3413971" cy="357954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23" t="18462" r="35827" b="28615"/>
              <a:stretch/>
            </p:blipFill>
            <p:spPr>
              <a:xfrm>
                <a:off x="4735408" y="597585"/>
                <a:ext cx="2911684" cy="2813538"/>
              </a:xfrm>
              <a:prstGeom prst="rect">
                <a:avLst/>
              </a:prstGeom>
            </p:spPr>
          </p:pic>
          <p:sp>
            <p:nvSpPr>
              <p:cNvPr id="774" name="文本框 773"/>
              <p:cNvSpPr txBox="1"/>
              <p:nvPr/>
            </p:nvSpPr>
            <p:spPr>
              <a:xfrm>
                <a:off x="4484264" y="3411123"/>
                <a:ext cx="34139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江浙民間書刻體 " panose="02020600000000000000" pitchFamily="18" charset="-120"/>
                    <a:ea typeface="江浙民間書刻體 " panose="02020600000000000000" pitchFamily="18" charset="-120"/>
                  </a:rPr>
                  <a:t>辰火演示工作室出品</a:t>
                </a:r>
              </a:p>
            </p:txBody>
          </p:sp>
          <p:sp>
            <p:nvSpPr>
              <p:cNvPr id="776" name="矩形 775"/>
              <p:cNvSpPr/>
              <p:nvPr/>
            </p:nvSpPr>
            <p:spPr>
              <a:xfrm>
                <a:off x="4599279" y="3838577"/>
                <a:ext cx="318394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1" u="none" strike="noStrike" kern="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65000"/>
                      </a:schemeClr>
                    </a:solidFill>
                    <a:effectLst/>
                    <a:uLnTx/>
                    <a:uFillTx/>
                    <a:latin typeface="Century Gothic" panose="020B0502020202020204" pitchFamily="34" charset="0"/>
                    <a:cs typeface="Arial" panose="020B0604020202020204" pitchFamily="34" charset="0"/>
                  </a:rPr>
                  <a:t>THE DESIGN OF CHENHUO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6535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辰火演示工作室</a:t>
            </a:r>
          </a:p>
          <a:p>
            <a:r>
              <a:rPr lang="en-US" altLang="zh-CN" u="sng" dirty="0">
                <a:hlinkClick r:id="rId2"/>
              </a:rPr>
              <a:t>http://edison.yanj.cn/</a:t>
            </a:r>
            <a:endParaRPr lang="zh-CN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788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449</Words>
  <Application>Microsoft Office PowerPoint</Application>
  <PresentationFormat>宽屏</PresentationFormat>
  <Paragraphs>83</Paragraphs>
  <Slides>9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等线 Light</vt:lpstr>
      <vt:lpstr>方正铁筋隶书简体</vt:lpstr>
      <vt:lpstr>江浙民間書刻體 </vt:lpstr>
      <vt:lpstr>Arial</vt:lpstr>
      <vt:lpstr>Century Gothic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邢博</dc:creator>
  <cp:lastModifiedBy>YANGS-PC</cp:lastModifiedBy>
  <cp:revision>25</cp:revision>
  <dcterms:created xsi:type="dcterms:W3CDTF">2016-08-07T02:02:56Z</dcterms:created>
  <dcterms:modified xsi:type="dcterms:W3CDTF">2016-08-09T11:53:57Z</dcterms:modified>
</cp:coreProperties>
</file>